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1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5:35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77 257 8009,'8'0'712,"-1"0"0,-2 2 1451,0 3-1551,0-3 1,-3 5-61,3-7 1,-4 1-69,5 4-618,2-3 0,-1 6-307,3-2 1,-2-5-631,-3 4 0,-1 2-1510,6-2 2581,-7 7 0,4 3 0,-7 9 0</inkml:trace>
  <inkml:trace contextRef="#ctx0" brushRef="#br0" timeOffset="988">16 743 8009,'-7'16'0,"6"-1"548,-5 0 1,5-5-119,1 0 1,7-6-37,3 1 0,3-4-167,2-1 1,6-1 134,-1-4 0,5-9-121,-5-6 1,6-2-205,-6 2 0,0 3-60,-5-3 1,-5 3-75,1 1 1,-8 1-687,2 0 610,-3 0 0,-9 1-22,-3 4 1,1 4 27,-1 6 1,0 0 92,-5 0 1,1 1 23,4 4 1,2 5 71,3 11 1,3-3 3,-3 8 1,3-3 136,2 2 1,0 4-34,0-4 0,0-3 153,0-1 0,2-4 224,3-2 0,-3 0-213,3 0 0,-3-5 460,-2 0-302,6-6-123,-4 9-130,12-11 0,-11 5-212,7-7 1,-5-7-39,5-3 1,-5-4 68,5-1 0,-5 0-209,6 0 1,-6-2 90,5-3 0,-7-4-412,2-6 1,2-1 134,-2 1 0,7-7-41,-2-4 1,-2 2-158,3-1 1,4-1-372,5-4 0,5-1 359,-4 1 0,6-1-96,-2 1 0,-3 4 683,-2 1 0,-3 6 0,-2-2 0,-5 9-80,0 2 0,-5 7 80,6-3 0,-8 10 135,2 0 300,-3 8 1,-2-2 801,0 10 1,0 3 208,0 8 0,0-1-685,0 0 0,0 5 204,0 1 0,5-1-397,0-5 0,7 0-346,-2 0 0,10-5-163,5 1 0,6-8-210,4 2 0,2-8-87,4-2 1,1-7-367,-7 2 0,6-4-550,-6-1 0,1 1 455,-6 4 1,-5-1-118,1 5 0,-8 1-181,3 5 668,-11 0 208,-4 0 0,-6 7 66,0 3 1,-6 4-132,-4 1 1,-11 0 27,-4 0 1,1 6-110,-1-1 1,1-2 122,-1-7 0,-2 2 484,7-3 0,0 2-202,4-2 0,6-2 351,0-2 1,5-5-257,-5 4 1,7-1 552,-2 1-363,3-4 0,2 8 758,0-4-729,0 3 1,2 9-154,3 3 0,-2-1-68,7 6 0,-1-4 11,1 4 0,-4-5 106,-6 5 0,0-1-136,0 1 0,0 2 14,0-6 0,0 4-105,0-5 0,-1 0-211,-4-4 1,-4-1-119,-6 0 0,2 0 13,2 0 0,-2-4-297,3-1 0,1-7 208,-1 2 1,5-3 234,-5-2 0,5 0-57,-5 0 0,6-7 2,-1-3 1,4-4-101,1-1 1,6 2-118,5 3 1,-1-2-8,5 7 1,-3 0 1,8 5 1,-3 0 107,-2 0 0,0 5 12,0 0 1,-1 12 482,-4-2 1,-3 5-47,-7 0 0,0 2 144,0 4 1,-7 2 336,-3-2 1,-4 2 849,-1 3 0,2-6 179,3 0 1,-2-6-895,7 1 1,0-3-99,5-2 1,0-5-290,0 0 1,6-6-307,5 1 0,2-2-7,2 2 1,0-3-109,1 3 0,4-8-334,0-2 0,5-7-651,-4 2 1,4-4-1989,-5-1 0,6 5 1447,-6 0 0,0 1 1487,-5-1 0,7-10 0,2 3 0</inkml:trace>
  <inkml:trace contextRef="#ctx0" brushRef="#br0" timeOffset="1160">1444 956 19786,'1'8'-1621,"4"-2"0,4 2-2847,6 2 4468,0-3 0,0 13 0,0-3 0</inkml:trace>
  <inkml:trace contextRef="#ctx0" brushRef="#br0" timeOffset="1257">1565 1290 7922,'-7'15'6237,"-1"1"-5637,-7-8 0,1-8-735,4-10 0,3-5 208,7-6-73,7-2 0,1-14 0,8-2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5:44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305 92 8113,'-16'-15'317,"3"-1"631,3 1-525,3 7 1,5-4 205,-3 7-163,4-7 10,-6 10-155,7-4 1,-2 12-61,-3 4 1,-2 11-143,-3 4 1,-8 5 72,3 6 0,-1 3-190,1 6 1,3 6 180,-8-1 1,3 6 22,2-5 1,5-2-229,0-9 0,6 2 90,-1-6 1,4-6-351,1-5 1,0-6-34,0 1 0,8-10-191,7-5 1,0-3 168,6-2 1,1-2-43,-2-3 0,0-3 67,-5-7 0,1-5 26,-1-1 0,-7 1 452,-3 5 1,-3 0-113,-2 0 0,-7-1 707,-3 1 0,-5 2-27,-5 3 0,1 3 248,-6 7 0,4 0-488,-4 0 0,7 0-84,-3 0 1,4 7-1011,2 3 0,5-2 491,0 2 0,7 0-559,-2 6 1,3-6 365,2 0 0,2-2-2862,3 2 3164,3-3 0,14 0 0,2 1 0</inkml:trace>
  <inkml:trace contextRef="#ctx0" brushRef="#br0" timeOffset="145">487 593 8113,'8'0'5270,"-1"0"-3181,-7 0-763,0 7-881,-7-6 0,4 6-1045,-7-7 568,6 0 32,-2 7 0,6-12 0,0 3 0</inkml:trace>
  <inkml:trace contextRef="#ctx0" brushRef="#br0" timeOffset="487">912 122 10522,'15'0'1202,"1"0"0,-6 0-530,0 0 1,0 0-301,5 0 0,0 0-307,0 0-96,1 0 0,-1 0-299,0 0 0,-7 7-39,-2 3 0,-5 3 265,-1 3 1,-1 6-356,-5 3 1,0 4 103,-4 1 1,-2 0 188,7 1 0,0-1 85,5 0 0,0 1 147,0-1 0,6 1-114,5-1 1,0-1 11,-1-4 1,4 2 440,-4-7 1,-1 0-184,1-4 0,-7-1 167,2 0 1,-3 0-119,-2 0 1,-2 1 318,-3-1 0,-3 0-317,-8 0 0,0 0-252,-5 0 0,3 1-248,-8-1 0,8 0-563,-2 0 0,3-1 790,2-4 0,-1 3 0,1-4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41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7799,'2'17'363,"4"1"0,-4-7 1450,3 1-3774,-3-8 1396,-2 3 0,0-9-373,0-3 938,0-5 0,0-15 0,0-2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5:58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7984,'10'12'383,"-4"-1"1,-4-5 577,-2 5 0,0-5-408,0 6 0,0-7 23,0 7 0,0-6-127,0 5 0,-8-5 69,-4 6 1,3-3-1022,-3 3 1,1 3 367,-7-3 1,7 3-435,-1 2 1,7-5 319,-7-1 249,8-7 0,-4 12 0,8-7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6:00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69 104 7838,'0'-17'1023,"8"5"-1002,4 1-551,3-1 0,0-5 1481,-3 0 2528,-4 7-1687,-1 2-764,-5 8-597,6 0 0,-14 8-66,0 4 1,-13 5-223,2 6 1,-4-2-74,3 8 0,1-8-1451,0 2 0,1-4 890,5-1 0,3-1 491,8 0 0,0 0 0,0 1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6:01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225 502 7916,'-10'0'3982,"3"0"-3823,7 0 2713,0 0-2479,0 8 0,0-4-179,0 7 1,-6 7-106,0 5 0,0 7-184,6-1 0,0 4-114,0 2 0,0-7 248,0 1 1,0-6-257,0 6 0,6-8 23,0 2 1,5-4-88,-5-1 0,8-1 42,-3 0 0,-3 1 103,-2-1 1,-4-6 96,-2 1 0,0-6 3,0 5 1,-2-5-374,-4 6 178,-4-9 80,-7 13 1,-2-12-566,-4 7 1,-2-7-33,-4 2 0,2-4-226,4-2 0,4 0 278,-4 0 676,11-16 0,-3-11 0,5-17 0</inkml:trace>
  <inkml:trace contextRef="#ctx0" brushRef="#br0" timeOffset="137">294 571 7916,'17'0'704,"3"0"87,3 0 1,-2 0-261,8 0 1,-2 0 347,1 0 0,5 0-347,-4 0 0,-2 0-142,2 0 1,-8 0-690,2 0 0,-2 0-510,2 0 1,-10 0 808,5 0 0,-5-7 0,5-3 0</inkml:trace>
  <inkml:trace contextRef="#ctx0" brushRef="#br0" timeOffset="701">1159 18 7804,'9'-8'1395,"1"6"-425,-4-3-24,-4 3-305,13 2 108,-13 0-414,6 0 0,-8 2-292,0 3 0,0 5 91,0 7 1,0 1-196,0-1 0,0 6-2,0 0 1,0 8-22,0-2 1,-6 3 7,0 3 1,0-1-63,6 1 1,0 0 44,0-1 0,0 1 41,0-1 1,0 1 242,0 0 1,0-1-66,0 1 0,6-1 264,0 1 0,0-2 55,-6-5 1,0 5 159,0-4 0,2-2-150,3 2 0,-3-2 119,4 1 1,-4 5-153,-2-4 1,0 4-6,0 1 1,0-5 198,0 0 0,-2-2-219,-4 1 0,2 5-72,-7-4 0,5 2-82,-5-2 0,5-5-1,-6-6 1,3-1-281,-3 0 0,-3-1-293,3-5 0,-3 3-35,-2-9 1,-3 7-988,-3-6 1353,-3 0 0,-24 1 0,-4 3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6:00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35 7859,'0'-10'858,"0"2"1,0 6 633,0-3-1042,-8 3 1,4-6 65,-7 8 1,-1 0-128,-5 0 1,-2 8-160,-4 3 1,1 5 53,-6 1 1,1 0-1,-2 1 1,4-1-42,8 0 0,-1 0 13,1 1 1,2-1-253,3 0 1,4 1 154,8-1-242,0 0 0,14 0 108,3 1-94,12-1 45,6-7 1,9 3 31,8-7 1,5 0-116,1-6 0,0 0-119,-7 0 1,-4-2-170,-1-4 1,-8 4-481,3-4 0,-11 4 392,-1 2 1,-8-5-667,2-1 1,-4 0-712,-1 6 1860,-9 0 0,-1-8 0,-8-1 0</inkml:trace>
  <inkml:trace contextRef="#ctx0" brushRef="#br0" timeOffset="183">502 173 7859,'0'10'669,"0"-3"196,0-7 1104,0 8-432,0 2 0,-6 7-766,0 0 0,-7 0 584,1 1 1,-3 1-948,-2 4 0,1 2-705,5 4 0,-4-2 53,3-4 0,-1-2-248,1 8 1,4-8-343,8 2 0,0 2 834,0-2 0,8 0 0,2-6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5:59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0 7874,'17'0'745,"0"0"1,1 0-204,-1 0 0,0 0 311,1 0 1,-1 6-338,0 0 1,-2 1-115,-3-1-695,3-4 200,-13 13-25,14-5 0,-14 7-4,3 1 0,-5-1-904,-5 0 694,3 0 0,-12 1 71,8-1 1,1 0 308,5 1 1,0-7-137,0 1 553,7-1 0,1 1-109,4-1 0,-3-5 425,-3 6 112,-4-9-189,6 13 1,-8-12-211,0 7 0,-2 1-215,-4 5 1,-6 0-813,-11 1 319,4-1 241,-6 0 0,2 0-976,0 1 1,0-3 248,6-3 0,-1 1-960,1-7 884,0 7 776,7-11 0,10 14 0,10-7 0</inkml:trace>
  <inkml:trace contextRef="#ctx0" brushRef="#br0" timeOffset="173">788 502 7918,'-10'0'3098,"3"0"0,7 1-2401,0 5 0,-2-2-317,-4 8 1,2-3-151,-7 3 1,-1 3-1957,-5-3 1,-1 3 1725,1 2 0,-8 1 0,-2-1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5:59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8664,'17'0'591,"1"0"0,-7 0 222,1 0-488,-1 0 0,1 0-96,-1 0 0,-5 0-229,6 0 0,-7 0-533,7 0 421,-8 8-64,3 1 0,-7 9 107,0-1 0,-2 0-7,-3 1 1,-5-1 255,-7 0 0,5 0 391,1 1 1,1-1 473,-1 0 665,3 1-755,8-1-381,0 0 0,8-7-333,3-4 0,6-4-16,6-2 1,-3 0-152,3 0 0,4 0-418,1 0 0,-3-2-528,-1-4 1,1 4-84,-2-4 0,2 4-763,-2 2 0,-4 0-820,4 0 2538,-4 0 0,-2-7 0,1-3 0</inkml:trace>
  <inkml:trace contextRef="#ctx0" brushRef="#br0" timeOffset="152">674 242 7956,'18'0'2171,"-9"8"-1664,-1-6 1,-8 7 356,0-3 0,0-2-328,0 8 0,-8-1 3,-3 6 1,-5 6-904,-1 0 1,-8 8 363,-4-2 0,-3 4 0,-3 1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5:57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8157,'11'0'1784,"1"0"-766,-8 0 124,11 0-279,-5 0-7,7 0-615,0 0 1,1 0 4,-1 0 0,0 0-417,0 0 0,1 0-98,-1 0 1,0 0-291,1 0 0,-7 0 50,1 0 0,-1 0-1550,7 0 728,-1 0-236,0 0 1185,-7 8 1,-3 1 381,-7 9 0,-15-1 0,-4 0 0</inkml:trace>
  <inkml:trace contextRef="#ctx0" brushRef="#br0" timeOffset="157">156 191 8049,'-7'10'62,"5"-1"60,-4-3 1,-2-2 253,3 8 116,-1-9-203,6 13 1,0-12 251,0 7 28,0-7-383,0 11 0,8-13-134,3 4 0,4-4 21,3-2 0,1 0-300,4 0 0,-4-2-205,4-4 0,4 2 280,2-7 0,-2 5 152,2-5 0,0-1 0,5-5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6:09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52 7915,'0'-17'0,"0"7"1635,0-5-217,0 13 526,0-6-914,0 8 497,0 0-1426,-8 0 1,4 2-595,-8 4 1,1 4 404,-6 7 0,-1 6-1408,1 0 0,-6 8 1496,0-2 0,-8-4 0,4-1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6:10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1 588 15319,'11'12'1284,"1"-1"0,-6-5-781,5 6-339,1-9 0,-1 5-184,1-8 0,-1 6 182,6 0-628,1-1 0,-1-5-101,0 0 0,1 0-565,-1 0 0,0 0 291,1 0 0,-7 0-367,1 0 0,-9 2-14,3 4-20,4-4 1242,-8 13 0,-2 3 0,-10 9 0</inkml:trace>
  <inkml:trace contextRef="#ctx0" brushRef="#br0" timeOffset="208">53 951 7915,'-18'0'2064,"9"0"-1142,-7 0-296,14 0 206,-5 0-495,7 8 0,7-6 17,5 4 0,3-4-100,3-2 1,7 0-360,3 0 1,5 0-162,2 0 1,-1 0-274,1 0 1,5-2-80,1-4 1,7 4-674,-2-4 1,0-1 1290,6 1 0,-4-8 0,11 5 0</inkml:trace>
  <inkml:trace contextRef="#ctx0" brushRef="#br0" timeOffset="973">1609 156 7846,'0'-17'0,"-8"1"705,-3 5-239,3-5-203,-7 7 1,5-9 81,-7 1 1,-1 6 149,1-1-283,0 8 1,0-5-123,-1 3 1,1 4-135,0-4 0,-6 4 90,0 2 1,0 2-129,5 4 1,1-2-140,0 7 0,-1-5 78,1 6 0,6-3 190,-1 3 0,6 3-24,-5-3-17,7 3 1,-4 2 17,8 1 0,0-1 100,0 0 1,8 2-59,3 4 1,-1-3 99,2 3 1,-7-4 39,7-2 0,-6 0-107,5 1-87,-7-1 0,4 0 29,-8 1 1,0-1-79,0 0 1,0 1 127,0-1 1,-8 0-13,-4 0 1,-3 1 13,-2-1 1,0 0 105,-1 1 0,1-3-22,0-4 0,-1 3 4,1-8-118,7 7 1,1-9-231,3 8-180,4-9 0,0 7 146,8-4 1,7-4-59,-1 3 0,3 5 102,3 2 0,-1-3 46,0 3 0,1-7 123,-1 7 0,-6 0-93,1 5 0,-6 0 712,5 0 0,-7 3 90,2 3 1,-6-4 366,-6 4 1,-2 2-362,-3-2 0,-5 6 86,5-6 0,3 6-328,2-6 0,-1 6 239,1-6-599,0 0 0,6-6-22,0 0 0,0-5-167,0-1 9,8-7-171,2 12 0,5-13-715,-4 9-1142,5-8 6,-7 3 0,9-7 1044,-1 0 1,2 0 1032,4 0 0,4-15 0,8-4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6:09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7976,'0'-10'1982,"0"3"-808,0-1-338,0 6 248,0-6-548,0 8 599,0 0-520,8 0-338,1 0 1,9 2 132,-1 4 1,0 4-98,1 7 1,-1 8 134,0 4 0,2-2-110,4 1 1,-3-1-73,3 2 0,2 4-206,-2-4 0,8 3 138,-3 3 0,-1-2-314,2-5 1,-8 3-84,2-8 0,2 0-140,-2-5 0,0-1 27,-5 0 0,-1-2-97,0-3 0,-5 3 65,-1-3 1,-5-4-646,6-3-1098,-9 5 884,5-8-585,-8 6-14,0-8 1802,0-8 0,0-9 0,0-10 0</inkml:trace>
  <inkml:trace contextRef="#ctx0" brushRef="#br0" timeOffset="289">744 35 8038,'0'-10'1672,"0"1"-318,0 3-19,0 4-219,0-6 235,0 8-905,-8 0 0,4 8-158,-7 3 1,-1 7 152,-5 5 0,-2 4-78,-4 7 0,-4 1-71,-8-1 1,-1 3-151,-5 3 1,3-1-154,-8 7 0,2-8-29,-3 3 1,-1 1-248,8-2 1,2 1 37,9-7 0,-2-1-171,8-4 1,2-4-1235,9-8 1,5 0-232,7 0-728,0 1 2613,0-9 0,15 7 0,4-7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42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13429,'0'-9'1799,"0"1"1,8 16-1290,4 3 0,-5 6-107,-1 7 1,2-3-325,-3 7 1,1-6-256,-6 1 0,6-4-362,0-2 0,0 0 6,-6 1 1,0-7-1990,0 1-133,0-8 1419,0 3 1235,7-7 0,3-7 0,7-3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6:13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69 104 8987,'8'-9'736,"-6"-7"0,8 13-633,-5-9 0,-3 6 125,4-5 1,2 5-63,-2-6 0,1 9 313,-1-3 18,-4-4 270,6 8 391,-8-5-44,0 7 302,0 0 1,-6 7-961,0 5 0,-7 3-13,1 3 1,-1 1-130,1 4 1,-3-2 42,3 8 1,3-2-171,-3 1 1,6 3-96,-5-8 1,7 6 43,-2-6 1,4 2-138,2-2 1,0-4-295,0 4 0,0-9 149,0-3-380,0 1-203,0 5 118,0-7 0,0-1-616,0-3-518,0-4 1023,0 6 1,2-10-226,4-4 0,-2 2-1918,7-7 2865,1-1 0,5-5 0,0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6:13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7837,'-12'-6'2684,"1"0"-1548,7 0-475,-4 6 826,8 0-195,0 0 233,-8 0-1596,7 0-667,-15 8 1,8 2-88,-3 7 1,1 0 824,5 0 0,3 8 0,-6 2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6:15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0 7861,'-10'0'3275,"3"0"-3054,7 0-198,7 0 1,3 0 240,7 0 0,0 0 203,1 0 0,-1 2 153,0 4-371,1-4 0,1 8-106,4-5 1,-4-1-79,4 8 1,-9-6-29,-3 5 0,-1-5-354,1 5-43,5 1 0,-14 5 201,3 0 1,-3 1-187,-2-1 0,-2 0 91,-3 1 0,-5 5 76,-7 0 0,-3 6 109,-3-6 1,4 2 168,-4-2 1,4-2-54,2 8 1,1-6 234,5 5 0,-3-4 17,8 4 0,-5-7-94,5 3 0,0 1-172,6-2 0,0 2 33,0-2 0,0-2-17,0 8 1,0-8-36,0 2 1,6 2-156,0-2 0,5 2 155,-5-2 0,6-2-9,-7 8 0,7-6 487,-6 6 0,5-2-211,-5 1 1,6 5 485,-7-4 1,1-2-273,-6 2 1,0-2-163,0 1 0,0 3-177,0-8 0,2 6 27,4-6 0,-4 0-131,4-6 1,-5 1-187,-1-1 0,0 6-214,0 0 1,-5 0 158,-1-6 1,-13 1-393,1-1 0,-10 6 43,-1 0 0,-12 6-162,-5-6 0,-6 6 700,-5-6 0,-12 8 0,-10-4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6:14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18 7881,'0'-10'2990,"0"2"-2184,0 8 752,0 0-1047,-7 0 1,-3 0-93,-7 0 1,0 8-119,-1 4 1,1 3-61,0 2 1,-3 2-20,-3 5 1,4-3-12,-4 7 1,4-4 26,2 4 0,5-5-95,1 6 0,7-8-107,-2 2 0,4-1-37,2 1 0,0-4-223,0 4 1,8-4-144,3-2 1,10 1 190,2-1 0,8 0-67,-2 1 0,9-9-22,3-3 1,5 2-144,-6-3 1,8 1 29,-2-6 1,-1 0-91,1 0 0,-8-6-40,2 1 1,-5-3-44,-6 2 1,2 4-237,-8-4 1,0 5-191,-6 1-529,0 0 1506,-7 0 0,-2-8 0,-8-2 0</inkml:trace>
  <inkml:trace contextRef="#ctx0" brushRef="#br0" timeOffset="229">692 225 7880,'-16'-2'659,"5"-4"1012,-5 5-100,15-7-627,-15 8 870,14 0-1208,-5 0 1,5 8-76,-4 3 0,2 6-180,-8 6 1,7-1 65,-7 6 1,6-1-424,-5 2 1,-1 4 57,-5-4 0,6 3-1056,-1 3 1,1-6 624,-7-1 1,7 1-1689,-1 6 0,6-8 123,-5-4 1944,7-4 0,-4 6 0,8 2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6:24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35 8384,'0'-9'1197,"0"-1"-920,0 4 295,0 4 1,0-5 269,0 7-270,0 0 1,-7 7-664,-5 5 0,-5 11-823,-6 6 1,-4 3 266,-8 3 647,1 0 0,-1 7 0,0 2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6:26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415 191 8296,'0'-18'0,"0"1"0,0 0 828,0-1-466,0 1 0,0 0 102,0-1 0,0 7 357,0-1-186,0 9-323,0-13-303,-8 14 56,-1-5 0,-9 7-201,1 0 0,0 0-253,0 0 1,-8 2 208,-4 3 0,2 3 13,-2 4 0,6 3 98,-6-4 1,6 3 65,-6-3 0,10 5 15,2-5 0,0 5 162,5 1 1,4 0-216,3 1 1,3-1-3,2 0 0,7 6-74,5 0 1,-3 2 121,3-2 0,-1-4 69,7 5 0,-7 1-53,1-2 0,-8 0-5,1-6 1,3 0-2,-2 1 1,0-1 124,-6 0 0,-8 0-195,-4 1 0,-3-1 98,-2 0 0,-1 1-361,1-1 1,0 0 106,0 0 0,5-1-185,1-5 1,7 5 70,-2-5 0,4-1-54,2 1 0,0-5 134,0 6 0,8-7 59,3 7 1,5-2 59,1 1 0,-6 4 319,1-3 1,-1-2 304,7 1 0,-3 1-283,-3 5 0,-5 0 639,-7 1 0,0 5-212,0 0 0,-7 5 31,-5-4 0,-3 4-193,-3-5 1,1 2-119,0-2 1,0-3-14,-1 3 1,9-4 163,3-2-763,4 1 1,2-1 271,0 0-717,0-7 0,8 3 204,3-7 1,-1 5-589,1-5 422,1 0 1,5-4-373,0 4 1,-5-4-706,0 3 1734,-9-3 0,5-2 0,-8 0 0</inkml:trace>
  <inkml:trace contextRef="#ctx0" brushRef="#br0" timeOffset="411">796 433 8325,'9'-8'2416,"1"4"-1993,-5-7 0,5 7 237,7-2 0,1-2 110,-1 3-499,0-1 0,1 6-183,-1 0-80,-8 0 0,5 2-52,-8 3 1,-1-1-363,-5 8 1,0-1-392,0 7 1,-7 5 412,-5 0 1,-9 0-252,-2-6 0,-6 0 156,6 1 1,2-1 489,9 0 0,-1 1-70,7-1 47,1 0 1,12 0 194,5 1 1,1-1 455,-1 0 0,7 1 332,-8-1 0,9 0-403,-9 1 1,3-1 414,-3 0 1,-1 0 201,-4 1-518,-5-1 0,5 2-221,-12 4 1,3-4-238,-9 5 0,1-5-185,-7-2 1,1 0-262,0 1 0,-1-1-666,1 0 1,0 0 516,0 1 0,-1-3-1164,1-3 1,0 1 614,-1-7 1,1 5-1419,0-5 2353,-8 0 0,-2 2 0,-8 1 0</inkml:trace>
  <inkml:trace contextRef="#ctx0" brushRef="#br0" timeOffset="902">1643 35 8444,'0'-10'3360,"8"3"-2367,1-1 1,8 6-478,1-4 1,-7 4-241,1 2 1,-6 0-102,5 0 0,-5 0-410,5 0 1,-7 8 252,2 4 1,-4-3-585,-2 3 1,0-1 267,0 6 1,0 7-200,0-1 0,-8 0 122,-3-6 1,-3 6-24,3 0 0,-3 0 132,9-6 0,-7 3 300,6 3 1,0-4 270,6 4 1,0 2-176,0-2 1,8 0 451,4-6 0,3 6-84,2 0 1,4 6 106,-3-6 0,3 6-146,-10-6 0,-3 8 142,-2-2 0,-4 2-29,-2-3 1,0 5 85,0-4 1,-8 4-114,-3 1 1,-5 1-132,-1-1 0,0 1-384,-1-1 0,3-1 134,3-4 1,-3 2-32,4-8 0,1 6-41,-2-6 1,7 2-201,-7-2 1,1-2-367,-7 8 1,-1-6-549,-4 5 0,-6 1-3214,-11 6 4236,-4-1 0,-8 1 0,0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6:24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6201,'2'-10'2125,"4"4"-1323,-4 4-304,6-5 93,-1 5-30,-5-6-436,14 8 1,-7 8 25,8 3 0,3 10 57,3 2 0,-4 14 73,4-2 1,-4 9 2,-2-4 1,3 6-65,3-5 0,-4 5 7,4-6 0,-4 0-305,-1-5 0,-1 0 21,0-1 1,0-7-34,1-4 0,-3-4-263,-3-1-767,3-1 208,-5 0-462,-1 0-326,-1-7 924,-8-2 776,0-16 0,0-9 0,0-10 0</inkml:trace>
  <inkml:trace contextRef="#ctx0" brushRef="#br0" timeOffset="242">433 0 8223,'9'0'2020,"-1"0"-1403,-8 0 0,0 10-188,0 7 0,-8 2 59,-3 10 1,-5-6-137,-1 6 1,-2 0-243,-4 5 1,-2 3 20,-4 3 0,-4-5-201,4-1 1,-3 5 13,-3-10 0,3 7-262,3-7 1,-2 2-540,8-2 0,2-4 399,9-8 0,-1 0-738,7 0 0,0 1-103,6-1 1299,8-7 0,9 5 0,10-5 0</inkml:trace>
  <inkml:trace contextRef="#ctx0" brushRef="#br0" timeOffset="568">899 502 8511,'12'0'574,"0"0"1,-1 0-359,6 0-3,-7 0 310,5 0-458,-5 7 0,0 3 12,-5 7 0,-3-5-186,-2-1 182,0 9 1,-7-1 25,-5 4 1,-1-4-9,1-2 1,-3 1 295,3-1 270,4 0-516,1 0-18,7 1 1,2-9-154,3-3 1,7 2 7,11-2 1,2-1-118,4-5 1,9-5-279,-3-1 0,9-8-1417,-4 3 1834,1 3 0,1-15 0,2 4 0</inkml:trace>
  <inkml:trace contextRef="#ctx0" brushRef="#br0" timeOffset="821">1660 346 10614,'18'-10'51,"-1"5"1,0 3 632,1 2 1,5-6-57,0 0-511,0 0 1,-6 6-131,0 0 0,1 0-277,-1 0 0,0 0-111,0 0 1,-5 2-391,0 4 1,-9-2-303,3 8 0,-4-1 1093,-2 6 0,-8 1 0,-1-1 0</inkml:trace>
  <inkml:trace contextRef="#ctx0" brushRef="#br0" timeOffset="978">1626 640 8338,'6'0'1993,"5"0"-893,24 0 1,-1-2-432,1-4 0,1 4 63,5-3 1,-7 3-390,1 2 1,-2-6-292,-10 0 0,2 0-1342,-2 6 0,-10 2 813,4 4 0,-5-2 477,-1 7 0,-3 1 0,-8 5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6:34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 7944,'-17'0'2107,"-1"13"1996,1 5-3576,0 3 0,-2 2-838,-4 0-11,-4 8 1,-12-8-11,-7 11 332,-8-3 0,-15 19 0,0-6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6:36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0 666 10815,'18'0'1817,"-1"0"-1128,0 0 1,8-2-222,4-4 0,2 4-2,-2-4 0,1 4-446,-7 2 0,6 0-433,-6 0 0,6 0-762,-6 0 894,0 0 1,-11 0-1099,-1 0 1379,-7 8 0,4 9 0,-8 10 0</inkml:trace>
  <inkml:trace contextRef="#ctx0" brushRef="#br0" timeOffset="132">156 994 8019,'-10'8'2217,"3"-6"0,11 6-1837,7-8 1,3 0-138,14 0 0,1-2-328,6-4 0,-3 2 148,-3-8 1,4 3-950,-4-3 1,1-1 190,-1 7 1,2-2 694,-8 3 0,8 3 0,-4-6 0</inkml:trace>
  <inkml:trace contextRef="#ctx0" brushRef="#br0" timeOffset="676">1211 251 8000,'0'-23'0,"0"0"0,6-6 779,-1 6 0,1-2-254,-6 2 0,6 3-106,0-3 0,-1 10 191,-5 1-189,0 1 1,2 1-197,4 4 107,-4 5-362,6-7 1,-16 8 130,-3 0 1,-13 2-497,-4 9 0,-11 7 144,-1 5 0,-6 5 15,5-4 1,3 6 244,9-1 0,-2-2 266,8 2 0,0-2-2,6 2 1,5 1-177,1-7 0,7 6 153,-2-6 1,6 6-53,6-6 1,6 2-60,11-2 1,-2-4 35,8 4 1,-6-3 3,6-3 1,-8-2 34,2-3 1,2 3-39,-2-3 1,-6 3 110,-5 2 1,-9 3-130,3 3 0,-6-2 148,-6 8 1,-3-6-96,-8 5 0,-7-1-237,1 2 1,0 2 87,6-8 1,2 0 120,3-6 1,-1 6-57,7 0-182,0 1 1,6-7-75,0 0 0,0 0 124,0 1 0,6-1 200,0 0 0,5 3-103,-5 3 0,2-2 375,-3 8 1,-3-6-48,4 5 0,-4-1 63,-2 2 1,0 8 68,0-9 0,-2 9 117,-4-8 1,4-2-331,-3 1 1,3-6-126,2 1 0,2-4-285,3-2 0,-3 0 115,4 1 1,2-7-1083,-2 1 524,7-8 1,-3 5-290,7-3 1,-6-4-374,1 4 1,0-4 1175,5-2 0,8-8 0,2-2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6:36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8073,'18'0'3088,"-9"0"-2132,-1 0-237,-8 0 131,0 0-203,-8 0 1,5 2-118,-9 4-356,8-4 1,-4 13-26,8-3 0,0 9-197,0 2 1,0 0-123,0-6 0,8 6 211,4 1 0,3-1-287,2-6 1,3-2 105,3-3 1,2 1-341,3-7 0,3 0 112,-8-6 1,6 6-24,-6-1 0,6 1-98,-6-6 0,6-2-292,-6-4 0,-2 3-1008,-9-9 1789,3 0 0,-5-5 0,7 0 0</inkml:trace>
  <inkml:trace contextRef="#ctx0" brushRef="#br0" timeOffset="184">346 1 10928,'-9'0'3510,"-5"2"-2726,9 3 1,-9 5 140,3 7 1,-5 6-133,-1 0 0,0 8 331,-1-2 1,7 2-1592,-1-2 0,3 1 346,-3-7 1,4 6-1650,8-6 1,0 6 1131,0-6 1,2-2-3731,4-9 4368,4 3 0,7-13 0,0 6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43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7860,'-18'0'5406,"9"7"-4740,-7 3 0,7 7-302,-8 1 1,-1-1-943,1 0 1,-6 0 280,0 1 297,-8-1 0,-3 0 0,-11 1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6:35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8265,'0'-11'2048,"0"-1"-1464,0 8 0,0-5 767,0 3-372,0 4-475,0-6-189,0 8 0,7 4 391,5 8 0,9 1-92,2 16 0,8 6 70,-2 5 1,5 8-276,7-2 1,-11-2-190,5 2 1,-6-7-233,0 1 1,1-3-254,-7-3 1,2-1-192,-2-4 1,-9 1 336,3-7 1,-3 1-3175,3-7 1748,-8 0-895,7 0 708,-14-7 765,5 5 967,-7-13 0,0 6 0,0-8 0</inkml:trace>
  <inkml:trace contextRef="#ctx0" brushRef="#br0" timeOffset="253">710 69 14119,'-12'2'1696,"1"4"1,-3 4-1092,-9 7 0,2 2-325,-8 4 0,0 4-212,-5 8 1,-1 1-80,1 5 0,-7 1 122,1 4 1,-6 4-402,5-4 1,7-2-208,5 2 1,2-5-566,-2 5 1,6-13 177,12 1 1,-3-9-425,8 4 0,1-8 465,5 2 0,9-9-205,9-3 0,7-7 1048,9 2 0,8-4 0,3-2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6:34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189 450 7969,'9'-7'0,"-1"3"712,-8-8 186,-8 9 0,4-5 91,-7 8 1,1-2 121,-1-4-5,-5 4-725,7-5 0,-9 12-70,1 1 0,2 13-134,3-1 0,-3 10-5,3 1 1,-1 10-1,1 1 1,3 8-58,3-2 0,4 2 86,-4-2 0,14 2-234,9-7 0,2-1-264,10-5 1,0-8-244,6-4 0,7-12 158,4-5 0,4-4-249,2-2 0,0-8 146,0-3 1,-8-5 43,-4-1 0,-5-8-2,-6-4 0,1 2 281,-7-2 0,-5 6 249,-7-5 1,-7 5 54,2-6 0,-4 2 350,-2-2 1,-8-4-200,-3 5 0,-11 1 260,-1-2 1,0 6-164,6-6 0,-6 8 156,0-2 0,0 9-57,6 3 1,-3 7-281,-3-2-628,4 4-76,-14 2 1,14 0-657,-4 0 0,6 8 196,5 3 0,3 5-1830,3 1 2785,4 0 0,-6 1 0,8-1 0</inkml:trace>
  <inkml:trace contextRef="#ctx0" brushRef="#br0" timeOffset="285">552 70 7969,'-18'-17'836,"1"-1"1045,8 9-790,-7-7-207,14 15 0,-7-7 158,3 8 110,4 0-1105,-6 0 1,8 8 30,0 3 0,0 12-225,0 6 0,0 11 155,0 6 1,0 12-60,0 5 1,0 7 179,0 5 0,0 3-172,0 9 1,0-1-20,0 1 1,0-1-146,0 1 1,0-3-194,0-3 0,0-6 262,0-12 1,0-5-815,0-12 0,6 2 192,0-8 0,1-1-7,-1-10 0,-2 1-340,8-7 519,-9-7 1,13-3 587,-5-7 0,12-16 0,4-9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6:33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8077,'10'0'111,"-1"0"290,-3 0 0,-2 0 177,7 0 0,1 0 31,5 0 1,2 0 344,4 0 1,-1 5-461,6 1 1,-5 0 7,6-6 1,-2 2-438,2 4 0,2-5-391,-8 5 1,6-4-360,-6-2 0,2 0 36,-2 0 0,-10 0-869,4 0 0,-9 2 1518,4 4 0,-9 3 0,5 9 0</inkml:trace>
  <inkml:trace contextRef="#ctx0" brushRef="#br0" timeOffset="165">139 329 8077,'-7'10'2516,"5"-3"-2321,-6-7 0,16 0 472,3 0 1,5 0-218,1 0 1,2 0 436,4 0 1,-2 0-535,8 0 0,0 0-456,6 0 0,1 0-393,4 0 1,-3 0-820,3 0 0,-3 0 1315,-3 0 0,1-7 0,0-3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6:31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17 138 8998,'-9'0'1198,"1"-1"-920,8-5 0,0 2-17,0-8 1,0 7 25,0-7 1,0 6 2,0-5 0,0 5 54,0-5 180,0 7 405,0-4-41,0 8 4335,0 0-5113,8 8 1,-6-4 38,3 7 0,5-5 66,2 5 0,-3 1 96,3 5 0,5 0 85,6 1 1,2 7-121,-2 4 0,-2 3 144,8 3 0,0-1-35,5 1 1,1 5-124,0 1 0,-1-1-474,1-5 1,-6-1 21,-1 1 0,-1-3-75,2-3 0,2-4-36,-8-7 1,0-1-217,-6 0 1,1 0 171,-1 1 0,-6-7-646,1 1-33,-8-8 1,9 5-276,-7-3-695,0-4 1085,-6 6 1,0-10-226,0-4 1,0-4 181,0-7 1,-2-2 951,-4-4 0,4-4 0,-5-8 0</inkml:trace>
  <inkml:trace contextRef="#ctx0" brushRef="#br0" timeOffset="265">709 52 8121,'-2'-15'2369,"-4"3"-1575,5 4 0,-7 7 431,8-5-17,0 4 399,-8-6-1064,6 8 1,-7 8-89,3 3 1,-4 7-30,-7 5 1,-6 9-159,0 9 1,-10 7-209,-1-2 0,-1 4-32,-5 2 1,-3 0-100,3-1 0,5-6-161,7-5 0,6-3-434,-1-3 0,4-7 223,2-4 0,7-4-991,5-1-198,-5-9 0,10-1 753,0-8 1,4 0 878,13 0 0,4-15 0,14-5 0</inkml:trace>
  <inkml:trace contextRef="#ctx0" brushRef="#br0" timeOffset="857">1176 450 10995,'0'-10'1504,"8"2"1,1 8-925,9 0 1,-3 2-392,-3 4 1,3-2-220,-4 8 0,3-7-409,-3 7 380,5-8 0,-12 11-192,7-3-118,-7 3 1,4 2 201,-8 1 0,0 5-28,0 0 0,-6 0 319,0-6 1,-5 0-141,5 1 1,-6-1 417,7 0 1,-1-5 278,6-1 90,0 1-237,0 5-89,7 0-250,3 1 1,7-3 149,1-3 177,-9 3-345,7-5 1,-14 7-183,3 0-41,-3 0 0,-8 3 1,-1 1-167,-3 2 0,-5 6-115,-2-6 1,-10 0-350,9-6 0,-3 4 267,4-4 1,5 5-827,1-11-176,-1-3 1,-3-2 1410,3-12 0,-3-11 0,5-10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6:39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11619,'-15'2'1033,"3"4"1,-3 1-490,3 5-1439,-3 3 0,0-5 240,3 7 655,4 0 0,8 1 0,0-1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6:40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53 8040,'-6'-12'23,"1"0"5,-1 9 0,0-7 1771,0 4-1244,0 4 0,5-5 1734,-5 7-1450,4 0 0,-8 2-3,4 3 1,3 7-237,-9 11 0,1 4-22,-7 7 1,1 9 326,0 3 0,-1 4-344,1 2 1,2-6-560,3 0 1,-1-8 54,7 3 1,-6-11-1144,7-1 0,-1-8-198,6 2 0,2-3-914,4-3 0,3-2 993,9-3 0,1-4 1205,4-8 0,4-8 0,7-2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6:41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0 7840,'-35'16'511,"2"3"-28,5 16 0,-3-3-770,8-3 1,-6 2-425,6-8 0,-6 0-295,6-6 1006,-8 1 0,4 7 0,-7 1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6:44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1229 7769,'-19'1'0,"-4"5"0,9 4 0,-3 7 0,11-5 912,1-1 0,1-5 1212,-2 5 0,-4-7-2040,-7 2 1,0-2-1141,0 2 1,-1 1 1055,1 5 0,-16 3 0,-3-5 0</inkml:trace>
  <inkml:trace contextRef="#ctx0" brushRef="#br0" timeOffset="427">796 381 7917,'0'-9'1256,"0"1"-2465,0 8 3024,0 0-1290,0 8 1,-5 1 301,-1 8 1,-6 8-288,6 4 0,-1 4-450,1 2 0,4 7 24,-4 4 1,4 2 6,2-2 0,0 4 53,0-4 0,2-2-3,4 2 1,-2-7-337,7 1 1,-1-3 84,2-3 0,1-5-197,-7 0 0,0-8 105,-6 2 0,0-4-11,0-1 1,0-1-6,0 0 1,-2-1-148,-4-5 0,-4 3 80,-7-9 0,-6 7-40,0-6 1,-6-1-378,6-5 0,-6 6 249,6 0 0,-6 0-257,6-6 0,-6-6 168,6 0 1,0-7 511,6 1 0,0-11 0,-1-4 0</inkml:trace>
  <inkml:trace contextRef="#ctx0" brushRef="#br0" timeOffset="593">1090 554 7875,'18'0'3633,"-1"0"-3191,0 0 0,0-2-143,1-4 1,-7 4-852,1-3-391,-1 3 1,7 2 942,-1 0 0,0 0 0,0 0 0</inkml:trace>
  <inkml:trace contextRef="#ctx0" brushRef="#br0" timeOffset="1093">1609 70 7961,'17'-8'-13,"1"4"368,-1-7 0,0 5 205,1-5 1,-1 7 150,0-2 1,-5-2 348,-1 2-489,1 1 1,-1 5 487,1 0-684,-8 0 0,3 2-382,-7 3 1,6-1 94,0 8 1,0-1-174,-6 7 1,-2-1-55,-4 0 1,4 0-112,-4 1 0,4 1 107,2 4 1,-2-4-187,-3 4 1,3 2 11,-4-2 0,6 6 105,6-6 1,-3 2-26,9-2 0,-2-2 101,1 8 0,5-6 213,-5 6 0,-3 0 110,-2 6 0,-5-1 139,-1 1 0,0-1-104,0 1 0,-7 5 84,-5 1 0,3 5 391,-3-6 0,2 6-255,-1-6 1,-4 1 146,3-7 0,2 7-195,-1-1 0,1-5 193,-1-6 1,-3-3-40,9 3 1,-7-2 23,6-4 1,-1-4-233,1 4 0,4-3-97,-4-3 1,-3 0-721,-3 1 0,2-7 374,-1 1 1,-1-3-2297,-5 3 1,-2 3 2398,-4-3 0,-20 3 0,-10 2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6:44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312 312 7944,'17'-35'-1,"-6"7"-15,1-1 0,-6 2 40,5-2 0,-5 2 321,6 4 1,-9 4 234,3-4 707,-4 4-862,-2 1 1,-2 3 49,-4 3 1,-3 5-233,-9 7 1,1 0-197,0 0 0,-6 0 98,0 0 1,-6 7-135,6 5 0,-6 3 164,6 3 1,0-1 12,6 0 0,-1 6-308,1 0 0,0 6 66,-1-6 1,9 6-193,3-6 0,4 6-8,2-6 1,0 8-46,0-2 0,2-4 140,4-2 0,2 2-78,3-2 1,4 0 195,-3-6 1,-2 0-113,1 1 0,-7-1 233,2 0 1,1 0-145,-1 1 236,0-1 0,-14 0-14,-3 1 0,-5 5-15,-1 0 1,0 0-59,-1-6 0,1 0 59,0 1 0,2-1-128,3 0 0,4-5 51,8-1 0,0 1-400,0 5 1,6 0 154,0 1 1,13-1 14,-2 0 0,4 1 272,-3-1 1,-3 0 205,-3 0 1,-3 7 161,-3-1 1,-4 7 438,4-1 1,-6-2-163,-6 2 0,2-6-236,-7 6 0,1-8-128,-2 2 1,3-4-131,3-2 1,4 1-797,-4-1-200,4 0-602,2 1-1,0-9 32,8-1 1,2-10 149,7-4 1,0-3 105,1-9 1051,-1-7 0,8-2 0,2-7 0</inkml:trace>
  <inkml:trace contextRef="#ctx0" brushRef="#br0" timeOffset="335">813 623 10193,'17'0'780,"-5"2"75,-1 4 0,1-4-338,5 4 0,-3-4-73,3-2 0,-9 5-398,9 1 0,-4 2-315,5-2 1,-3-3 257,-3 9 0,-3-6 3,-3 5 0,-4 1-171,4 5 1,-6 0 112,-6 1 1,-4-1 278,-7 0 1,2 1-177,3-1 1,-3 6 944,3 0 1,3 0-221,-3-6 1,8-5 716,-2-1-1026,5 1 1,1 5 83,0 0-443,0-7 1,7 4 85,5-9 0,-3 1-914,3-6 0,1 0 497,10 0 1,-3 0-2030,3 0 0,4 0 93,1 0 2173,5-8 0,2-1 0,-1-9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6:43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7878,'18'0'1418,"-1"0"-970,0 0 1,6 0 0,0 0 407,-1 0 0,-3 0-28,-2 0-568,8 0 1,0 0-1000,4 0 0,-10 0 280,-7 0-2753,-1 0 3212,-1 0 0,-3 8 0,-7 1 0</inkml:trace>
  <inkml:trace contextRef="#ctx0" brushRef="#br0" timeOffset="144">35 294 7878,'-6'12'209,"1"-1"-69,-1-7 0,13 4 221,5-8 0,3 0 610,3 0 0,-1 0 590,0 0-634,1-8-1554,7-2 1,-6 1 382,4 3 1,-4 4-2865,-2 2 3108,-7 0 0,5 0 0,-5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44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7889,'8'-9'561,"3"1"-38,12 8 1,-2 0-43,8 0-436,-8 0 1,-1 0 489,-9 0 1,-5 2 823,5 4 0,-7 5-440,2 12 0,2-2-408,-3 8 0,1-2-148,-6 2 1,0 4-149,0-4 1,0 1-39,0-1 1,6 2-221,0-8 1,7-2-384,-1-9 0,-1 1-55,7-7 1,-5 0-666,10-6 0,-4-2 28,-1-4 0,-1-4 468,0-7 1,0-2-339,1-4 0,-9 2 116,-3-8 872,-4 8 0,-2-20 0,0 5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6:42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87 225 7940,'0'-27'118,"2"2"67,3 8 0,-3 0-42,4-1-44,4 1 0,-8 0 1197,3 0-427,-3-1 529,-2 1-974,0 0 1,-2 7-358,-3 4 1,1 4-2,-8 2 1,3 2-45,-3 4 1,-1-2 360,7 7 55,-8-7-603,12 12 1,-7-14 1,3 3-425,4 5 299,-5-8-169,7 6 354,0-8 2711,0 0-2502,0 7 198,0-5-211,0 6 283,0-8-236,0 0 14,7 0-51,-5 0-171,6 0 74,-8 0 121,0 0-170,7 0 107,-5 8 173,6-7-137,-8 7 0,2-8 359,4 0-126,-4 0 193,5 8-372,1-6 1,-4 11 17,7-7 0,-5 6 40,6-7 1,-6 15-43,5-3 1,1 6-95,5 0 1,2 4 36,4 7 1,-2 7 1,8-1 0,-8 2-50,2-1 0,2-5-128,-2 5 0,0-5 73,-5-1 1,-3-3-94,-3-3 0,1 2-186,-7-8 1,5 6-2,-5-6-183,8 0 0,-13-6-138,5 0 0,2-5-1319,-2 0 304,-1-9-632,-5 13 893,8-14 619,-6 5 0,6-9-876,-8-3 1603,0-5 0,-8-15 0,-2-2 0</inkml:trace>
  <inkml:trace contextRef="#ctx0" brushRef="#br0" timeOffset="198">571 398 7940,'0'-27'-1379,"2"2"1103,4 8 1,-4 5 1763,3 1 417,-3-1-656,-2 3 1,-2 1-348,-3 8 0,-1 0 351,-12 0 0,3 8-554,-14 3 0,0 12 21,-5 6 0,-8 10 407,-5 1 0,-3 6-496,-1-6 0,5 3-737,-1-3 0,15-3-653,-3 3 0,6-4-866,0-1 0,10 0 126,8-1 1,7-1-3758,-2-4 5256,4 3 0,18-12 0,3 5 0</inkml:trace>
  <inkml:trace contextRef="#ctx0" brushRef="#br0" timeOffset="592">1072 571 7884,'0'-17'-185,"0"-1"734,0 1 0,0 6 741,0-1 139,0 8-480,0-3-478,0 7 1,0 7-82,0 5 1,0 5-139,0 6 1,-5 4 4,-1 8 0,0-1-29,6 1 1,0 1-206,0 5 1,0-5 26,0 5 1,2-7-109,4-5 1,-4 2 44,3-8 1,3 6-139,-2-6 0,5 2 4,-5-2 0,0-10 33,-6 4 1,0-3-100,0 3 1,0-5 46,0-1 0,-8-5-254,-3 6 1,-5-9-84,-1 3 1,0 2-201,0-2 1,-1-1 25,1-5 1,0-2-338,-1-3 0,1-5 348,0-7 1,1-2 665,5-5 0,3-2 0,0-9 0,-1 0 0</inkml:trace>
  <inkml:trace contextRef="#ctx0" brushRef="#br0" timeOffset="720">1072 744 7884,'18'-10'-1201,"5"-5"901,0 4 0,8 1 1191,-3-2 0,-1 3-313,2-3 0,-2 3 220,2 3 1,2 4-404,-8-4 1,0 4-244,-6 2-1125,0 0 973,1 0 0,-1 8 0,0 2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6:40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156 399 8034,'10'-18'-557,"-2"9"-692,-1-7 1325,-5 14 1095,6-5 174,-8 7 1,0 2-616,0 3 1,0 13-11,0 11 0,0 3-264,0 3 1,-6-1-349,1 1 1,-1 1-123,6 5 0,7-5-160,5 5 0,-2-11 54,1-1 0,6-6 159,6 6 1,0-8-397,-5 2 1,-7-3 96,1-3 0,-6-2 23,5-3 1,-7 3 43,2-3 1,-4-3 136,-2 3 0,-8-1-108,-4 7 0,-5-1-142,-6 0 1,2-5 72,-8-1 1,6-5-171,-6 6 0,6-9-650,-6 3 1,8-4 556,-2-2 0,4-2 496,2-4 0,-1-11 0,1-10 0,0-7 0</inkml:trace>
  <inkml:trace contextRef="#ctx0" brushRef="#br0" timeOffset="148">312 589 8034,'27'-17'0,"4"1"-719,-8 5 0,8-3 803,-3 8 1,-3 1 881,-2 5 1,-3 0-436,-3 0 0,0 0 57,0 0 1,1 0-472,-1 0 1,0 0 41,1 0 0,-7 5-2728,1 1 2569,-1 8 0,7-5 0,-1 9 0</inkml:trace>
  <inkml:trace contextRef="#ctx0" brushRef="#br0" timeOffset="679">1038 70 7925,'10'-17'0,"5"7"0,-11-3-685,8 7 0,-1-2 411,7 2 1,-1 5 701,0-5 0,0 4 937,1 2-386,-1 0 0,0 0-533,1 0 1,-7 2-30,1 4 0,-7-3-416,7 9 1,-8-1 78,2 7 0,-5-1-172,-1 0 1,0 6-74,0 0 1,0 8-111,0-2 0,-5-2 68,-1 2 0,-6-6-202,7 6 1,-1-6 167,6 6 0,-6-6-22,0 5 1,1-5 12,5 6 0,2-6 100,3 6 1,-3-6 255,4 6 0,2-2-84,-3 2 0,7 3 166,-6-3 1,5 2 44,-5-2 0,2 3 136,-3-3 0,-3 10-93,4 1 1,-4 0 50,-2-5 1,0 5 411,0 1 1,2 1-242,4-2 1,-4-1-137,3 7 1,-3-13-131,-2 1 1,0-3 213,0 3 1,-2-5-232,-3 0 0,3-6-328,-4 6 0,-4-8 61,-1 2 0,-5-4-89,-1-1 0,0 5-1439,0 0 1,-6-2 726,-1-10 1,1 3-2385,6-8 3237,8-1 0,-7-12 0,7-3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7:05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8354,'0'-17'71,"0"0"453,0 7-415,0 2 106,0 8 619,0 0-670,7 0 1,-5 2 1,4 4 1,-2-2 205,2 7-297,-4 1 103,5 5 0,-1 1 112,0-1-127,0 0 0,-6 0-110,0 1 0,0-1 32,0 0 1,0 1-24,0-1 1,0 0 27,0 1 1,0-1 4,0 0 1,0 0-123,0 1 1,0 1 117,0 4 0,0-4-97,0 4 0,0 2 73,0-2 0,0 8-27,0-2 1,0-2 11,0 2 1,0-3-8,0 3 1,-2 2 21,-4-8 0,4 6 8,-4-6 1,4 6-81,2-6 1,-2 8 61,-3-3 0,3-1-76,-4 2 1,4 0 9,2 6 0,-2-1-9,-4 1 0,4-3-3,-3-3 1,3 4-17,2-4 0,0 3 29,0 3 0,-2-1-8,-4 1 0,4 0-17,-4-1 1,4 1 17,2-1 0,0 1-180,0 0 0,0 1 102,0 4 0,0-3-114,0 3 0,0 3 165,0-3 1,0 0 1,0-5 1,0-1 18,0 1 0,0 0 5,0-1 0,0 1 155,0-1 1,0 1-108,0 0 1,0-1-4,0 1 0,0 5-16,0 0 0,0 1-162,0-7 0,0 7 87,0-1 0,0 6-22,0-5 0,0 5 53,0-6 1,0 6-15,0-6 1,0 3 63,0-3 0,0-3-68,0 3 0,0-2 137,0 3 0,0-3-86,0 8 0,0-5 6,0 5 1,0-6-16,0 6 1,6-5-3,0 5 1,2-6-8,-3 6 1,-3 0-5,4 6 0,2 0 2,-2 0 0,-1 2 5,-5 3 1,0-3-1,0 4 1,0 1 52,0-1 1,0-2 10,0-10 1,0 4-72,0-4 1,2 2 3,4-2 1,-4 4-68,4-4 0,1 2 85,-1-2 1,0 4-74,-6-4 1,6-1 54,-1 1 0,3-2 115,-2 2 0,-4 2-120,4-8 0,1 8 113,-1-2 0,6 3-44,-7-3 1,3 2 117,-2-8 1,-4 8-140,3-2 1,3-2 11,-2 2 1,2-5-9,-3 5 1,-3 0 18,4 6 1,-2 0 10,2 0 0,-4 0 13,3-1 0,-3-1 15,-2-3 0,0 2-76,0-2 0,6 3-5,0 1 1,0 1 56,-6 0 0,0-4 0,0 4 1,1-6-137,5 6 0,-4 0 113,4-6 1,-4 4-90,-2 2 0,0-6 67,0 0 1,0-2-83,0 2 1,0 3 107,0-9 1,0 6 7,0-6 1,0 3-11,0-3 1,0-2 2,0 8 0,6-7 88,-1 1 1,1-1-52,-6 1 1,0-2-14,0 9 0,6-9-47,0 2 1,-1 3 0,-5-3 0,6 6-18,0-6 0,0 9-119,-6-3 1,5 4 102,1 1 0,0-4-94,-6-1 0,0 0 13,0 6 1,0-6 60,0 0 1,0-2 217,0 2 1,0 2 1,0-7 0,0 7 32,0-2 1,0-2-160,0 2 1,0-8-30,0 3 0,0 1 24,0-2 1,2 1-6,4-7 0,-4 7-116,3-1 0,-3 2 128,-2-1 0,0-5 114,0 5 0,0-3-155,0 2 1,0-3 29,0 3 1,0 2-40,0-1 1,-6 5 2,1-6 1,-1 3 17,6-3 1,0-4-14,0 5 1,0-5-28,0-1 1,0-1 39,0 1 1,-2-6 161,-4 0 1,4 0-118,-3 5 1,3 1 140,2-1 0,-2-5-136,-4 0 1,4 0-51,-4 5 0,4-5 13,2 0 0,0-6-13,0 6 0,0 0-256,0 5 0,0-1 114,0-4 1,-5 3 164,-1-3 0,0 2-78,6-2 1,0 2 7,0-8 1,0 2-124,0-2 0,0-4-450,0 4 409,0-4 0,2-4-89,4-3 1,-2-4-872,7-8 0,-5-4 477,5-8 1,7-18-1257,5-28 1913,8-19 0,-14 20 0,0-5 0,5-4 0,0-1 0</inkml:trace>
  <inkml:trace contextRef="#ctx0" brushRef="#br0" timeOffset="2009">243 346 8246,'-10'-7'-1322,"2"5"1284,8-14 0,0 13-43,0-9 0,0 6-96,0-5 300,0 7 0,2-10 282,4 9-338,-4-1 30,13-2 1,-5 6 180,7-3 1,-5 3-141,-1 2 1,-5 0 108,5 0 1,-5 0-44,6 0 1,-1 0-35,7 0 1,-1 0-157,0 0 0,2 0 84,4 0 1,4 0-260,8 0 0,5 0 83,1 0 1,7-6-239,-2 0 0,4-2 83,2 3 1,-1 3-15,1-4 0,2-2 101,4 3 0,-10-1 18,4 6 0,-6-6 154,0 0 0,2 0-100,-8 6 0,1 0 237,-7 0 1,1 0-49,-1 0 1,1 0-12,0 0 0,1 0-44,4 0 0,-1 0-47,7 0 1,0 0-10,6 0 1,0-1-6,0-5 0,5 2-57,1-8 0,0 7 60,-6-7 0,-6 2-27,0-1 0,0 1 8,6 5 0,-6 1 168,0-8 1,-8 8-17,3-1 0,-3 3-36,3 2 1,-5 0-46,4 0 0,-3-6 9,-2 0 1,5 0-88,0 6 0,1 0 90,-7 0 0,7 0-136,-1 0 1,2 0 108,-2 0 0,-1 0-107,7 0 0,-8 0 52,3 0 1,1 0 0,-2 0 1,3 0 8,-3 0 1,-3 0-1,3 0 1,2 0 3,-1 0 1,1 0 1,-2 0 0,-3 6 0,3 0 0,2 0 0,-1-6 0,5 0-64,-6 0 1,6 0 59,-5 0 1,5 5-3,-6 1 1,2 0 32,-1-6 0,-3 0 2,8 0 1,-7 0 32,1 0 0,2 0-58,-1 0 1,1 0-4,-2 0 1,2 0 11,5 0 1,3 0-121,-4 0 0,-2 0 105,2 0 1,0 0-11,6 0 1,-6-2 1,0-4 0,-5 4-9,5-3 1,-8 3 121,2 2 1,5-6-112,1 0 0,11-7 524,7 1 0,5 5-210,6 1 1,-4 4-523,4 2 1,-4-6 22,-2 0 1,-2 1 14,-3 5 1,-3 0 159,-3 0 1,-4 0 33,3 0 0,-3 0-87,-2 0 0,-6 0 22,0 0 0,0 1 118,6 5 0,-6-4-127,1 4 1,-7-4 146,6-2 1,-6 0-89,7 0 1,1 0-9,9 0 1,-1 0 0,7 0 1,-5 0-10,5 0 0,-5 0-12,5 0 0,-7 0 18,2 0 0,1 0 50,-1 0 0,-6 0-53,-6 0 1,-2 0 152,2 0 1,2 0-117,-7 0 1,5 0 12,-6 0 1,6 0-25,-5 0 1,1 2 5,-2 3 1,-1-3-83,7 4 1,-8 2 83,3-2 0,1-1-94,-2-5 1,6 6 59,-5 0 1,1 2 30,-2-3 1,-3-3 31,3 4 1,-3-4 135,-3-2 0,-1 0-146,-4 0 1,3 6 12,-3 0 0,6-1-150,5-5 0,-1 0 95,7 0 1,-6 0-163,6 0 1,-6 6 111,7 0 1,-1 0-70,6-6 0,-6 0 120,0 0 0,-8 0 83,3 0 1,-5 5-92,-1 1 0,-6 0 105,-1-6 0,-1 0 31,2 0 0,2 0-47,-8 0 1,6 6-74,-6-1 1,6 1 50,-6-6 1,5 0-109,-4 0 1,0 0 38,0 0 0,-5 0-12,4 0 0,2 0 14,-2 0 0,2 0-8,-2 0 0,-4 0-58,4 0 1,-2 0-1,2 0 1,-3 0-23,3 0 1,-4 0 67,-2 0 0,0 0 45,1 0 0,5 0-18,0 0 0,0 0 4,-6 0 1,6 0 7,0 0 1,2 0 10,-2 0 1,4 6 123,8 0 1,-6-1-78,-1-5 0,1 0 20,6 0 0,-1 0-47,1 0 0,-6 2 49,0 4 1,-2-4-58,1 4 0,3-4 3,-8-2 0,0 6 49,-5-1-50,7 1 0,-6-6-96,4 0 0,-4 0 115,-2 0-1142,-7 0 1087,5 0 0,-13 8 0,6 1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7:09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10204 53 8338,'0'-10'-982,"0"2"856,8 1 1,-1 3 108,5-8 0,-3 9 497,-3-3-151,-4 4 246,6 2-327,-8 0-163,0 0 17,7 0-18,-5 0 0,6 8 126,-8 3 1,0-1-19,0 1-77,0 1 1,0 5-106,0 0 0,0 1 0,0-1 1,0-6 45,0 1 1,2 5-14,4 6 0,-4 0-34,3-5 0,-1 7-22,2 3 1,-4-1 14,4 2 1,-4 0 22,-2 6 0,0 1 84,0 4 1,0-3-78,0 3 1,-2 3 170,-4-3 0,2 6-133,-7-6 1,5 8 4,-6-1 0,7 3-32,-7 1 1,8 1-5,-2 0 0,-1 2-52,1 4 1,-2-3 71,2 9 0,5-7-12,-5 7 1,4-3-106,2 3 0,0 1 5,0-7 0,-6 3 85,0-9 1,1 9 0,5-9 0,0 4 14,0-4 0,-2 2 3,-4 3 0,4-3 26,-4 4 0,4 1-47,2-1 0,2 0-45,4-6 1,-2-1 2,7 1 1,1 6-6,5 0 1,-5-1 54,-1-5 1,-1 0-14,1 0 1,3 0 40,-8 0 0,5-2 8,-5-4 0,0 9 89,-6-3 0,5-2-71,1-4 1,0-1 46,-6 1 1,0 4-65,0-4 1,0-2-118,0 2 1,0-6 71,0 7 1,0-3-23,0 2 1,2 2-141,4-8 0,-4 6 96,3-5 0,-3 5 66,-2-6 1,0 6-42,0-5 1,0 11 207,0-6 1,0 2-19,0-8 0,0-2-2,0 9 1,0-7-64,0 6 1,0-6 17,0 7 1,-6-3-34,1 2 0,-1 2-16,6-8 1,0 6-174,0-5 0,0 1 109,0-2 0,0-1-104,0 7 0,6-6 52,-1 6 1,7-5 49,-6 5 1,1-6 32,-1 6 1,-4-2 91,4 3 0,2 3-29,-3-4 1,1-2 175,-6 2 0,2-6-96,4 6 1,-4-1-67,3 1 1,3 4-211,-2-4 1,5 4 90,-5 2 0,2-6-104,-2 0 1,-3-2 48,9 2 0,-8 2 15,2-7 0,-4 5 59,-2-6 0,0 6 15,0-6 0,0 7 169,0-7 0,0 6-58,0-6 1,0 7 31,0-7 1,0 2-48,0-2 0,-6-3-133,0 3 1,0-3 70,6-3 1,0 3-8,0 3 1,0-5 39,0-1 1,0 1-25,0-6 1,0 5 132,0 7 0,0-5-135,0 5 0,-2-5 70,-3-1 0,3 1-86,-4 5 1,-2-5-81,2 4 1,1-3 52,5-2 0,-6-1-14,0 1 0,0-6-111,6-1 1,0-5 69,0 6 0,0-6 79,0 6 1,0-6-50,0 6 1,-5-6 129,-1 6 0,0-8-72,6 2 1,-2 4 84,-4 2 1,4-2-121,-3 2 1,3-3 4,2 3 0,-6 4-7,0-4 1,0-2-158,6 1 0,0 1 48,0 6 1,-5-6 50,-1 0 1,0-1 103,6 7 0,-6-6-36,1 0 1,-3-1 119,2 7 1,2-6-126,-7 0 1,7-1 16,-2 7 1,-1 0 43,1-1 1,-6 1-3,7-1 1,-7 1-110,6 0 1,0 1 83,6 4 1,-5-1-99,-1 7 1,0-6 0,6 6 1,-2-5-5,-4 5 0,5-2 26,-5 2 1,4 4-3,2-4 0,-2-2 3,-4 3 1,4-7 0,-4 6 0,5-2 140,1 2 0,-2 2-127,-4-7 0,4 7-39,-4-2 0,4-2-9,2 2 1,-2-5-7,-3 5 0,3-6 42,-4 6 0,4-6-7,2 7 0,0-9-11,0 2 0,0-3-12,0-3 1,0 1 67,0 0 1,0-3-58,0-3 1,0 2 183,0-8 1,0 6-116,0-6 0,0 6-49,0-6 0,0 0-80,0-6-264,0 0-69,0 1 1,0-7-1466,0 1 52,0-8 1,0-4 252,0-12 1570,8-19 0,-6-21 0,5-19 0</inkml:trace>
  <inkml:trace contextRef="#ctx0" brushRef="#br0" timeOffset="2022">36 10273 7927,'-12'0'-1919,"0"0"2037,9 0 1,-5-2 88,8-4 0,0 2 16,0-7 0,0 5-38,0-5 0,6 5 128,-1-6 0,1 7-98,-6-7 1,6 6 10,0-5 1,1 5-18,-1-6 1,-4 7 440,4-7-300,-4 8-127,6-3 1,-7 5-282,5-4-22,-4 4 8,6-6 1,1 10 87,9 4 1,-1-4 14,0 4 0,1-4-85,-1-2 1,6 5 89,0 1 0,8 0 22,-2-6 0,3 0-19,3 0 0,-1 0-87,1 0 1,5 0 47,1 0 1,5 0-13,-6 0 0,2 0 15,-1 0 1,-3 0-11,8 0 1,-7 2-123,1 4 0,2-5 70,-1 5 1,1-4-68,-2-2 1,-1 0 52,7 0 1,-4 0 62,10 0 0,-10 0-31,10 0 0,-4 0 3,4 0 0,2 0 13,4 0 1,-8 0 11,7 0 0,-7 0 115,8 0 1,1 0-73,-1 0-1,-6 0 84,-6 0 1,0 0-100,6 0 0,-2 0 68,-4 0 0,4 0-51,-4 0 0,4 2 1,2 4 1,2-4 4,3 4 1,-1-5-8,8-1 0,1 0-8,10 0 0,-2 0-147,7 0 1,-3 0 38,10 0 0,-10 0 66,9 0 1,-5 0-14,0 0 1,-5 0 84,-6 0 1,-3 0 7,-4 0 0,3 0-20,-9 0 0,1 6 76,-6 0 0,-2 2-1,-4-3 1,8-3-67,-8 4 1,9-2-53,-3 2 0,0-4 62,6 3 0,3-3-48,3-2 1,11 0 62,5 0 0,-1 0-205,2 0 1,-2 0 124,1 0 0,-1 0-90,-4 0 1,-4 2 69,4 4 1,-4-4-105,-2 4 0,-5-4 230,-1-2 1,-5 0-112,5 0 1,-5 0 114,5 0 1,-1 2-111,1 3 0,4-3 5,-3 4 1,3-4 28,2-2 1,-3 0 9,3 0 0,-4 0 102,10 0 1,2 0-107,-2 0 0,-6 0-11,-6 0 0,1 0 9,5 0 1,-2 0-160,-3 0 1,-3 0 37,-3 0 0,-4 0 44,3 0 0,-3 6 26,-2-1 0,4 3-17,-5-2 1,5-4 122,-10 4 1,4-4-120,2-2 1,0 1 341,0 5 1,0-4-265,0 4 0,-2-4 117,-4-2 1,9 0-135,-3 0 0,2 0 5,-8 0 0,2 0-15,-7 0 0,5 2-15,-6 3 0,0-3 206,-5 4 1,0-4-112,-1-2 0,1 6 79,-1 0 0,-5-1-110,0-5 0,-2 2 20,2 4 1,3-4 1,-3 4 0,2-4 9,-2-2 1,2 2-56,-8 3 0,5-3-30,-5 4 1,6-4-86,-6-2 0,6 6 66,-6 0 1,6-1-138,-6-5 0,6 0 44,-6 0 0,6 0 19,-6 0 1,6 2 58,-6 4 0,6-4-9,-6 4 0,5-4 49,-4-2 1,0 0 25,0 0 0,-5 0 118,4 0 0,-4 0-92,-2 0 0,1 0 87,-1 0 1,0 0-106,0 0 1,1 0 58,-1 0 0,0 0-15,1 0 1,-1 5 10,0 1 0,1 0 30,-1-6 1,0 0 108,0 0 1,1 0-97,-1 0 0,0 0 84,1 0-306,-1 8 1,0-7 121,0 5 1,1-4 11,-1-2 1,0 0-34,1 0 0,-1 0-14,0 0 1,1 0-69,-1 0 17,8 0 1,-6 0 388,4 0-311,-4 0 0,-7 0 1017,-1 0-361,-7 0 282,4 0-687,0 0 0,-5 0-35,9 0 1,-6 0-116,5 0 0,-5 0-134,6 0 1,-1 0-52,6 0 128,1 0 0,-1 0 13,0 0 1,1 0-10,-1 0 1,-6 0 153,1 0 1,-6 0 212,5 0 4,-7 0 15,4 0 15,-8 0-622,0 0 0,-8 0-1974,-4 0 0,-13 2 2103,-9 4 0,-16 11 0,-12 10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7:16.391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52 1677 9289,'8'-9'-2601,"-6"1"2919,6 8-161,-8-8 64,0 7-105,0-7-275,0 8-368,0 0 406,-8 0 209,6 0 405,-6 0-4,1 0-224,5 0 269,-6 0-162,8 0-56,0 0-103,-8 0-69,6 0 36,-5 0-49,7 0 129,0 0-329,0-8 135,7 6 1,3-5 28,7 7 1,1 0-35,-1 0 1,-6 0 63,1 0-20,-1 0 1,7-6 95,-1 0-184,0 0 1,1 6 63,-1 0 1,0 0-162,1 0 1,5-2 138,0-3 0,2 3-149,-2-4 0,2 4 89,3 2 0,5-2-12,-4-4 1,4 4-77,1-3 1,-1 3-8,-4 2 1,1 0 26,-7 0 1,6 0 41,-6 0 1,6 0 16,-6 0 0,2 0-19,-2 0 1,-4 0-21,5 0 1,-5 0 14,-2 0 1,0 0 0,1 0 1,5 5-52,0 1 0,7 0-11,-1-6 0,4 0 21,2 0 1,-1 0 19,1 0 0,-1-2 53,1-4 1,-1 2-61,1-7 0,2 7 150,3-2 1,-4-1-37,5 1 1,1 0-31,-2 6 1,3-6 2,-3 1 1,-3-1 7,3 6 0,-4 0-95,-1 0 0,5 0 74,1 0 1,-1 0-32,-5 0 0,-1 0 12,1 0 1,5 0-10,1 0 1,-1 0 5,-6 0 1,1 0 3,0 0 1,-1 0 23,1 0 1,-1 0 8,1 0 0,0 0-6,-1 0 0,1 0-12,-1 0 1,3 2-38,3 4 0,-3-5-24,3 5 1,4-2-119,2 2 0,4-4 152,2 3 0,-4-3-10,4-2 0,-10 0 10,10 0 0,-4 0 7,4 0 0,0 2 42,0 4 1,-2-4-67,-4 4 0,4-4 73,-4-2 0,2 0-53,-2 0 1,2 0 42,-7 0 0,5 0 14,-6 0 1,6 0-6,-5 0 0,5 0 32,-6 0 1,6 0 11,-6 0 1,7 0-90,-7 0 0,8 0 37,-2 0 0,2 0-149,-2 0 0,2 0 80,-7 0 1,5 0-126,-6 0 0,6 5 116,-5 1 0,1 2-23,-2-2 0,-1-4 32,7 3 1,-2-1 5,2 2 1,4-4 67,-4 4 1,6-4-80,6-2 1,-5 0 131,5 0 1,-4 0-110,-2 0 0,-6 0 176,0 0 0,-2 0-60,2 0 1,2 0-45,-7 0 0,1 0-25,-2 0 1,-3 0-5,3 0 1,-3 0-15,-3 0 0,1 0 26,-1 0 1,1 0-85,0 0 0,1 0 70,4 0 0,-3 0-64,3 0 1,-3 0 39,-3 0 0,7 0 1,-1 0 1,0 0-37,-5 0 0,5 5-8,1 1 0,1 0 42,-2-6 0,3 0-11,3 0 1,4 6 19,-4-1 0,-2 1 14,2-6 1,0 0 5,6 0 0,-4 6 37,4 0 0,-4-1 143,10-5 0,-3 0-99,3 0 1,-2 0 164,7 0 1,-1 0-362,1 0 0,2 0 116,-7 0 0,7 0-50,-1 0 0,3 0 92,2 0 0,-2 0 45,-3 0 0,3 0-92,-3 0 0,1 0-15,-2 0 0,-1 0 37,-5 0 1,-3 6 56,4 0 1,-10 0 47,-2-6 1,-8 0-80,3 0 0,-5 2 74,-1 3 1,-1-3-86,1 4 1,-2-4-60,-4-2 1,3 0 36,-3 0 0,4 2-1,1 4 1,1-4-53,-1 3 0,1-3-156,0-2 1,-1 0-6,1 0 0,-3 0 103,-3 0 0,2 2 60,-8 4 0,6-4 14,-6 4 0,2-4 109,-2-2 0,-4 0-80,4 0 0,-4 2 19,-1 3 0,5-3 30,0 4 1,2-4 16,-2-2 0,-4 0-109,4 0 0,4 2 55,2 4 0,-2-4-113,2 3 1,-6-3 96,6-2 0,-3 0-65,3 0 1,-2 0 94,-4 0 1,-4 6 66,4 0 165,-3 0 123,-3-6 0,0 0-99,1 0 0,-7 0-128,1 0 0,-1 0-199,6 0 0,1 0 125,-1 0 0,0 0-87,1 0 0,-1 0 27,0 0 1,6 0-51,0 0 1,-5 0 97,-7 0 1,1 0 456,5 0 177,0-8-430,1 6 0,-7-6 304,1 8-98,-9 0-83,5 0-165,-8 0-478,0 0 160,8 0-307,-6 0 241,13-7 0,-11 5 102,7-4 0,-5 4-29,6 2 22,-1 0 0,7 0-30,-1 0-24,-8 0-236,7 0 161,-14 0-375,5 0-369,-7 0 1,-1 0 381,-5 0 0,-4 2-1131,-7 4 1,-2-3 1653,-4 9 0,-4 7 0,-8 8 0</inkml:trace>
  <inkml:trace contextRef="#ctx0" brushRef="#br1" timeOffset="2016">139 5862 8340,'0'-9'-870,"7"1"0,-3 6 1184,8-4-129,-8 4-167,11-5 1,-11 7 169,7 0-82,-7 0 1,10 2 56,-9 3-79,9-3 0,-4 6-75,7-8 0,0 2 66,0 4 1,1-4-107,-1 3 1,0-3 48,1-2 0,7 0-5,3 0 1,-1 0-36,2 0 1,0 2-10,5 4 0,1-4 13,0 4 1,1-4 21,5-2 0,-3 0 46,8 0 0,-6 2-41,7 3 1,-1-3 104,6 4 0,-1-4-91,1-2 1,-6 2 10,1 4 0,-1-4-28,5 3 1,1-3-7,0-2 1,0 6-36,0 0 1,0 0-23,0-6 1,5 0 19,1 0 1,5 0 28,-5 0 1,2 0-4,-3 0 0,-3 0 23,4 0 1,-4 0 2,-3 0 1,-3 0 31,4 0 0,-4 0 111,10 0 1,-4 0-63,-2 0 0,0 0 131,-1 0 0,-4 0-144,-1 0 1,-2 0 0,2 0 1,4 0-163,-4 0 0,-2-6 116,2 0 1,1 0-5,4 6 1,-3 0-61,4 0 0,-4-6-20,10 1 0,-4-1 91,-2 6 0,1 0 6,5 0 1,-2-6-26,7 0 0,-5 1 1,5 5 0,1 0-51,5 0 0,0-2 69,0-4 1,-5 4 1,-1-4 1,0 4 36,7 2 1,-1-5-29,0-1 0,6 0-36,0 6 0,0 0 4,-6 0 1,0 0-95,0 0 0,0 0 124,1 0 1,-1-6-168,0 1 0,-4-1 95,4 6 1,-3 0-23,9 0 0,0 0-41,-6 0 0,10 0-106,-10 0 0,4 0 144,-4 0 0,0 0 3,0 0 1,4 0 22,-3 0 0,3 0-33,-10 0 1,4 2 98,2 3 1,1-3-60,-1 4 1,-8-4-11,-3-2 1,1 0 37,-1 0 0,0 0 0,-6 0 0,-1 2-58,1 4 0,0-4-3,0 3 1,-6 3-72,0-2 0,4 0 237,2-6 0,10 2-80,-10 3 0,3-3-53,-3 4 1,2-4-30,4-2 1,-3 6 158,9-1 0,-9 1 52,3-6 0,-4 6-288,-2 0 1,5 1 142,1-1 0,0-2-215,-6 8 0,-3-9 118,-2 3 1,3 2-157,-4-2 1,-2-1 50,2-5 1,-6 6 93,6 0 0,-7 0 66,1-6 1,-3 0 207,-3 0 1,-1 0-59,-4 0 1,3 0 228,-3 0 1,4 0-52,2 0 0,-1 0-137,1 0 1,5 0-251,0 0 0,1 0 87,-7 0 1,-1 0-87,-4 0 1,4 0 40,-5 0 0,-3 2-172,-2 3 0,-3-3 171,-3 4 0,0-4 208,0-2 1,-5 0 120,0 0 1,-1 0-89,6 0 1,1 0-373,-1 0 1,6 0 84,0 0 1,8 6-88,-2 0 0,1-1 34,-1-5 0,2 0-235,-8 0 0,6 0 244,-6 0 0,6 0 93,-6 0 684,0 0 0,-6 0 2,0 0-341,1 0 0,-1 0 59,0 0-225,1 0 0,-1 0-82,0 0 1,0 0-344,1 0 1,-7 0 116,1 0 1,-1 0-102,7 0 1,-1 0 145,0 0 0,-5 0 19,-1 0 1,1 0 395,5 0 0,-5-2-37,-1-3 1,-5 3-155,5-4 0,-5 4-46,6 2 0,-7 0-92,7 0 0,-6 0-182,5 0 0,1 0 101,5 0 1,0 0-6,1 0 1,5 0 36,0 0 0,0 0 197,-6 0 1,0 0 34,1 0 53,-1 0 1,-2-2 247,-3-4 449,3 4-726,-5-5 0,7 7-158,1 0 1,-7 0-331,1 0 250,-1 0 0,6 0-116,1 0 1,-1 0-166,0 0 265,1 0 1,-1 0 23,0 0 1,-5 0 166,-1 0 1,-5 0 30,6 0 382,-9 0-303,13 7 0,-12-5-70,7 4 292,-7-4-138,4-2-12,-1 0 88,-5 0 285,6 0-945,-8 0 177,0 0-1051,-8 0 1,-1 0 144,-9 0 1003,-7 0 0,-9 8 0,-10 1 0</inkml:trace>
  <inkml:trace contextRef="#ctx0" brushRef="#br1" timeOffset="3888">0 3908 8490,'2'-9'-324,"4"3"0,-2-2 258,7 2 1,1-1 161,5 1 1,1 4 6,-1-4 0,0 4-90,0 2 0,1 0-14,-1 0 0,0 0 66,1 0 1,-1 0-17,0 0 0,6 0-91,0 0 1,2 0 95,-2 0 0,-2 0-136,8 0 0,0 0 109,6 0 0,-6 6-89,-1 0 1,7 0 9,5-6 1,3 5-144,-3 1 1,-2 0 84,8-6 0,3 2-12,8 4 0,-3-4 101,4 3 0,3-3-44,2-2 0,5 0 102,1 0 0,-6 0-92,1 0 1,-3 0 73,3 0 0,1 0 21,-7 0 1,5 0 125,-5 0 1,5 0-135,-5 0 0,5 0-1,-5 0 1,7 0-149,-2 0 0,5 0 130,1 0 1,-6 0-142,1 0 0,-3 0 118,3 0 1,-5 0-13,-7 0 0,4 0 24,-4 0 1,3 0 111,-8 0 1,-3 6-66,2 0 1,0 0 167,6-6 1,5 0-59,1 0 1,2 0-92,-3 0 0,-1 0-93,7 0 1,1 0 98,5 0 0,0 0-64,0 0 1,-3 0-121,3 0 1,-4 0 98,10 0 0,-4 0 12,-2 0 0,1 0 3,-1 0 0,0 0-19,0 0 0,4 0 29,-4 0 0,10 0-35,-10 0 0,2 0 35,-7 0 0,3 0-22,-4 0 0,-1 0 74,1 0 1,-5 0 10,5 0 0,-7 0 1,2 0 0,1 5 26,-1 1 1,1 0-200,-1-6 0,-2 6 141,7-1 1,1 1-222,5-6 0,-2 0 109,-4 0 1,5 0 45,-5 0 0,4 0 44,3 0 1,-7 0 8,0 0 1,-7 0-37,2 0 0,-4 0 170,-3 0 0,1 0-145,0 0 0,-6 0 12,0 0 1,-5 0 121,5 0 1,-6 0-112,6 0 0,-1 0 29,1 0 1,2 0-25,-8 0 0,12 0 1,-6 0 0,8 0-33,-8 0 0,10 0 16,1 0 0,1 0-129,-6 0 0,5 0 81,1 0 1,2-2-78,-3-4 1,-3 5 89,4-5 0,-10 4-26,-2 2 1,0 0 6,6 0 1,-6 0 8,0 0 0,-7 0 28,1 0 1,2 0 17,-1 0 1,7 0-18,-2 0 1,-2 0-10,2 0 1,-6 0-50,6 0 0,-7 0 35,1 0 0,3 0-3,-3 0 0,6 0-16,-6 0 0,3 0-6,-3 0 1,-2 0 16,8 0 0,-7-6 7,1 0 0,-3 1 152,-3 5 0,1 0-92,0 0 1,-7 0-38,1 0 0,-2-6 6,2 0 0,2 0-1,-8 6 0,6 0-13,-6 0 0,7 0 9,-1 0 0,-2-6-24,2 1 1,-6-1-13,6 6 0,-2 0-6,1 0 1,3 0 22,-8 0 1,2-6 3,-2 0 0,-3 1 62,3 5 1,-4 0 8,-2 0 0,0 0-22,1 0 1,5 0 13,0 0 0,0 0-43,-6 0 0,0 0-2,1 0 1,1 0-47,4 0 0,-4 2 54,4 3 1,2-3-54,-2 4 0,2-4 41,-2-2 0,-3 0-23,3 0 1,-4 0 4,-2 0 0,0 0 1,1 0 1,-1 0 26,0 0 0,1 0 5,-1 0 0,-6 0 127,1 0 0,-8 2-9,2 4 34,3-4 0,-5 5 40,8-7-154,-9 0 24,13 0-215,-7 0 142,9 0 0,-1 0-113,0 0 1,-5 0 234,-1 0 0,-5 0-115,6 0 236,-1 0 1,1 0-116,-1 0 1,-5 0 42,5 0-53,-7 0-179,12 0 167,-14 0-51,5 0-206,-7 0 216,0 0-1212,-7 0 0,-5 6 1126,-11 0 0,-12 15 0,-9-2 0</inkml:trace>
  <inkml:trace contextRef="#ctx0" brushRef="#br1" timeOffset="5876">381 8145 8107,'0'-17'-712,"0"7"1153,0 2 1,0 7-91,0-5-152,0 4 88,0-6-1,0 8-405,0 0 89,8 0 0,-5 0-70,9 0 0,-1 0 59,7 0 1,-1 0-88,0 0 1,3 0 84,3 0 0,2 0-144,3 0 1,11 0 92,-5 0 1,7-6 48,-1 1 1,-1-1-8,7 6 1,0 0 40,6 0 0,0 0 5,-1 0 1,-4 0-16,-1 0 0,6 0 13,5 0 0,1 0 32,-6 0 0,1 0-44,5 0 1,4 0 53,7 0 0,0 0-46,0 0 0,2 0 19,4 0 1,-4 0-172,4 0 1,-2 0 166,2 0 1,-4 0 2,4 0 1,-4 0-3,-2 0 0,1 0 17,-1 0 1,0 0 0,0 0 0,-2 0 119,-3 0 1,3 0-77,-4 0 0,5 0 50,1 0 1,0 0-102,0 0 0,0 0 5,1 0 1,-1-6 38,0 0 1,2 1-8,4 5 0,4 0 7,7 0 0,-3-6-14,3 0 0,-3-2-466,9 3 1,4 3 403,2-4 1,-2 4-116,2 2 1,-2-6 46,2 0 0,-4 1-73,-7 5 1,-8 0 49,-4 0 1,-4 0 270,-2 0 0,0 0-80,0 0 1,0-6 163,1 0 0,-3 0-98,-4 6 0,4 0-57,-3 0 1,3 0-88,2 0 0,0 0 10,1 0 0,-1 0-112,0 0 0,0 0 72,0 0 0,-5 0-99,-1 0 0,1 0 99,5 0 0,0 0 25,0 0 1,-5 0 172,-1 0 1,-5 0-104,5 0 0,-2 0-2,3 0 0,1 6-92,-7 0 1,-1 0-78,-5-6 0,2 2 234,4 3 0,-4-3-285,3 4 0,-3-4 428,-2-2 1,2 6-344,3 0 1,-3-1 353,4-5 1,-4 0-271,-3 0 0,1 6 136,0 0 0,-2 0-73,-4-6 0,4 0 88,-4 0 0,-1 0-191,1 0 0,-6 0 18,6 0 0,-7 0-33,1 0 0,2 0-219,-1 0 1,-1 0 101,-5 0 0,-1 0 92,1 0 1,-1 0 149,1 0 1,-2 0-38,-5 0 1,3 0 190,-8 0 0,6 0-146,-6 0 1,8 0 95,-2 0 0,-3 0-129,3 0 1,-2 0-204,2 0 1,4 0 86,-4 0 0,3 0 46,3 0 0,-1 5-82,1 1 1,0 0 70,-1-6 0,-1 2-30,-4 4 0,9-5 100,-3 5 0,-3-4 7,-3-2 0,-2 6-4,2 0 1,3-1 76,-3-5 0,-2 0-101,2 0 1,-2 6 12,2 0 1,3 0-98,-3-6 1,4 0 15,1 0 0,-5 0-172,0 0 0,0 0 200,6 0 0,-7 0-25,1 0 0,-6 0 75,6 0 0,-8 6 192,2-1 1,2 1-86,-2-6 0,2 0-107,-2 0 0,-2 0-70,8 0 0,-6 0 42,6 0 0,-8 0-85,2 0 1,-3 0 233,-3 0 1,0 0 192,0 0 1,-5 0 102,0 0 0,-7 0 395,7 0-65,-8 0-506,11 0 1,-11 0-164,7 0 1,-5 0 227,6 0-496,-1 0 1,6 0 109,1 0 0,-7 0-476,1 0 258,-1 0-114,7 0 627,-1 0 0,-6-2 69,1-4-20,-8 4 0,5-5 288,-3 7-221,-4-8 1,6 4-143,-8-7-239,0 7 347,0-12-336,-8 15 0,-25-15 0,-13 7 0</inkml:trace>
  <inkml:trace contextRef="#ctx0" brushRef="#br0" timeOffset="8189">2300 208 10191,'12'-2'-311,"-1"-4"1,-7 2-160,2-8 0,2 7 238,-3-7 0,7 1 6,-6-7 0,5 7 168,-5-1 0,2 7 24,-2-7 1,-5 6-7,5-5 1,-2 5-174,2-6 202,-4 9 0,5-7 32,-7 4 85,0 4-9,0-5 51,0 7-96,0 0 0,-1-6 22,-5 0 88,4 0 2,-6 6-59,8 0 1,0-2 96,0-3-154,0 3 1,-2-6 101,-4 8 62,5 0-56,-7 0-189,8 0-510,0 0 549,0 8-25,-8 1 1,4 3 142,-7-1 0,7-5-57,-2 6 1,2-1 16,-1 7 1,3-1-8,-4 0 1,4 0 1,2 1 0,0 5-107,0 0 0,0 8 72,0-3 1,0 5-52,0 2 0,-2-1 15,-4 1 1,4 1-12,-3 5 0,3-3 73,2 8 0,0-5 1,0 5 0,-6 0 8,0 6 0,0 0 4,6-1 0,0 1-115,0 0 1,0 0 74,0 0 0,0 6-94,0-1 1,0 1 90,0-6 0,0 3-132,0-3 0,0 4 83,0-10 1,0 2-13,0-2 0,0 4 101,0-4 1,-2 2 187,-3-1 1,3 2-147,-4-2 0,4-3-66,2 2 0,0-6 7,0 6 1,-6-5 23,1 5 1,-1-2-141,6 2 0,-2 4-12,-4-4 0,4-2 24,-4 3 1,3-7 50,-3 6 0,2-8-21,-8 3 1,7 1 182,-7-2 1,6 1-156,-5-7 1,5 7 66,-5-1 0,5 8-46,-6-2 0,3 4 146,-3 2 1,3 0-128,3 0 0,4 2-30,-4 3 0,4-3-7,2 4 1,0-3-123,0 3 0,-2 2-64,-4 3 0,5 2 107,-5-7 1,4 5 7,2-5 1,0 0 16,0-6 0,-6 1 86,0 5 1,-1-4-32,1 3 1,4-3 17,-4-2 0,4 0-76,2 0 1,0 0 9,0 0 1,0 0-199,0-1 1,0 1 135,0 0 1,-5 2 3,-1 4 0,0-3 69,6 9 0,-6-7 9,0 7 1,-5-8 30,5 1 1,0-9 157,6-2 0,-2-5-142,-3 5 0,3-8 119,-4 3 1,4 1-90,2-2 0,-6 6-11,1-5 0,-1 7 10,6-2 0,0-2-74,0 2 0,0-2-22,0 2 1,0-3 5,0-9 0,6 7-11,-1-1 1,1 2-10,-6-1 1,0-5-8,0 4 0,0 3-10,0-3 1,0 6 44,0-5 1,0 5 19,0-6 0,0 6-27,0-6 0,-2 7 159,-4-7 0,4 0-91,-3-5 0,3-1 16,2 1 1,0 0-74,0-1 0,2 1 37,3-1 0,-3 3-1,4 3 0,-4-3 0,-2 3 1,0 2-42,0-1 0,0 7 3,0-2 1,0-2-13,0 2 0,0-5 9,0 5 0,-2-6 1,-4 6 0,4-6 60,-3 7 0,3-7 3,2 6 0,-6-6 81,0 6 0,-1-5-108,1 5 0,4-8-10,-4 3 1,4-3-41,2 3 0,-2-5-8,-3 4 0,3-1 23,-4 1 0,4-3-10,2 3 1,0-3 86,0-3 0,-6 1 110,0-1 1,1 7 30,5-1 0,-2 0-102,-4-5 0,4 0-60,-4-1 1,4 3-44,2 3 1,0-4-173,0 5 0,0-5 74,0-1 1,-2-1-134,-3 1 1,3-2 126,-4-4 1,4 3 3,2-3 1,0 2 190,0-2 0,0 3-98,0-3 1,-6-2 78,1 2 1,-1-6-89,6 6 1,0-8 210,0 2 1,-6 2-109,0-2 0,0 2-45,6-2 0,0-4 48,0 4 1,0-4-2,0-1 0,0-1 110,0 0 0,0 1-92,0-1 0,-1 0 140,-5 0-175,4 1 0,-6-1 87,8 0-137,0 1-274,0-1 173,0 0 0,0-5-397,0-1 276,0-7 0,2 4 104,4-8 233,-4 8-78,5 1 1,-7 8 214,0 1 1,0-1-81,0 0 0,-5 1 21,-1-1 1,0 0-166,6 0-202,0 1-549,0-1 324,0-7-356,0-3 393,0-7 0,2 0-18,4 0 0,-2 0 105,7 0 0,-5 0-20,6 0 0,-1-5-173,6-1 1,3-8 444,3 3 0,11-20 0,10-5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7:29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347 156 7271,'11'-16'-215,"1"5"0,-6-3 252,5 9 1,-7-3 56,2 2 218,-4 4-257,5-13 1,-5 11 45,4-7-5,-4 7 0,0-4 34,4 8 1,-4-2 277,3-4-219,-3 4 249,-2-5-205,0 7 154,0 0-405,0-8-118,0 6 0,2-5-64,4 7 1,-4-2 195,4-4 1,-2 4-4,1-4 6,-3 4 0,8 2 143,-4 0 27,-5 0 22,7 0 320,-8 0-350,0 0-65,0 8 1,-2 2-70,-4 7 75,5-8-31,-7 7 0,8-7-111,0 9 0,-6-7 31,0 1 0,1-1-80,5 7 0,0 1 67,0 4 1,0-2-20,0 8 1,0 0 24,0 5 0,0 1 0,0-1 1,0 7 9,0-1 1,0 8 1,0-2 0,0 4-167,0 2 0,0-2 96,0-4 1,0 4-130,0-4 0,0 4 102,0 2 0,0-2-116,0-4 0,0 4 164,0-4 1,0 4-13,0 2 0,0-2 60,0-4 1,0 4-85,0-4 1,0 4 162,0 2 0,-2-6-71,-4 0 0,4 0 93,-4 6 1,4 0-82,2 0 0,0 0 7,0 0 0,0 7-65,0 5 1,0-5-6,0-1 1,0 1-12,0-1 1,0 2 37,0-3 1,6-3-64,0 4 0,0-4 47,-6-3 1,0 7 60,0 0 1,0-1-6,0-5 0,0 0 112,0 0 1,0 6-130,0-1 1,0 1 14,0-6 0,0 0-23,0 0 1,0-1 27,0 1 1,0 0-47,0 0 1,0-2 98,0-4 1,0 4-2,0-4 1,0 4-46,0 2 1,0-2 6,0-4 0,0 10 39,0-4 1,0 5 13,0 1 1,0-4 60,0 3 1,0-3-93,0-2 0,0 0 79,0 0 1,0-6-141,0 0 1,0-5-10,0 5 0,0 0-13,0 6 1,0-2-145,0-4 0,0 4 103,0-4 1,0 2 11,0-2 1,0-2 135,0-4 0,0-3-120,0 3 0,0 3 351,0-3 1,0 6-36,0-6 0,0 8-46,0-1 0,0 3-176,0 1 1,0-1-58,0-4 0,-6 4 49,0-3 0,0 2-132,6 3 1,0-6 99,0 1 1,0-3 0,0 2 1,0 2-63,0-8 0,0 6 5,0-5 0,0-1-2,0-5 0,0 5 12,0 0 0,0 3-3,0-3 0,0 2 25,0 4 1,0 4-8,0-4 0,0 4 3,0 2 1,-5 0-7,-1 0 0,-6 0 112,6 0 0,-5-6-11,5 0 1,-2-6 82,3 7 1,3-7-100,-4 6 1,4-11 11,2 5 0,0-9-61,0 3 0,0 1 45,0-6 0,0-2-72,0 1 0,0 1 60,0 6 0,6-1-78,0 1 0,-1 1 30,-5 5 0,0-3-8,0 8 0,0-7-4,0 1 1,0 2-6,0-1 1,0-1 16,0-5 1,0-1-1,0 1 1,0-1 66,0 1 0,0 0-59,0-1 1,-5 1 80,-1-1 0,-2 1-12,2 0 1,3 1 12,-9 4 0,6-5-33,-5 0 0,7-1 6,-2-5 1,-2 2-65,3-2 1,-1 1-107,6-7 1,-2 6-10,-4-6 1,4 6 75,-3-6 0,3 6-158,2-6 1,-2 8 72,-4-2 0,2-3 89,-7 3 1,5-2 110,-6 2 1,7 4 215,-7-4 1,6-3-118,-5 3 0,1-6 38,-1 6 0,-3-6 6,8 6 0,1-8-39,5 2 0,-6-4-237,0-1 1,0-1-58,6 0 0,0 1-74,0-1 0,0 6 135,0 0 0,0 0-89,0-6 0,0 6 173,0 0 0,0 2 137,0-2 0,0-3-77,0 3 0,-5 2-77,-1-2 0,-2 0 24,2-6 1,4 0-40,-3 1 1,-3-1 9,2 0-19,0 1 0,6-1-275,0 0 260,0 0 0,0 1-28,0-1 1,0 0 99,0 1 1,0-7-75,0 1 0,0-1 179,0 7 0,-1-7 35,-5 1 0,4-1 55,-4 6 1,4-5-82,2-1 1,-6 1-14,1 5 1,-1-5-63,6-1 0,0 1 2,0 5 0,-2-5-30,-4-1 0,4 1 43,-4 5 1,5-5 291,1-1-275,-8 1 2,6 5-28,-6-7-186,8-3 53,0-7-2960,0 0 2257,0-7-115,0 5-194,0-6-238,0 0 1290,0-9 0,-7-10 0,-3-8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7:32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416 121 7680,'-10'-9'-1641,"3"-7"1641,14 14 0,3-13 0,1 7-287,1-3 287,-8 3 407,3 0-24,-7 6-8,0-13-168,0 13 319,0-13-234,-7 13-44,5-6-133,-14 8 124,14 0-344,-13 0 71,13 0-169,-5 0 301,7 0-29,0 0-50,0 8 1,0-4-5,0 7 0,0-5-23,0 5 1,0-5 33,0 6 1,0-7 94,0 7 52,0-8-85,0 11 1,0-11-29,0 8 1,0-7 7,0 7 0,0-6-3,0 5 1,0 1-6,0 5 1,0 6-1,0 0 1,0 8 1,0-2 0,0 3-40,0 3 1,0 0-3,0-1 1,1 6-15,5 1 1,-4-1 14,4-5 0,-4 5-4,-2 0 0,0 1-35,0-7 0,0 7 39,0-1 1,6 2-76,-1-1 0,1-3 60,-6 8 1,0-2-131,0 3 1,0 3 55,0-4 1,0-2 29,0 2 0,0-2 84,0 2 0,0 2 143,0-7 1,0 5-123,0-6 0,-6 6 22,1-5 0,-1 7-4,6-2 0,0 4-23,0 2 1,0 1-165,0 5 1,0-4 43,0 3 0,2-3-78,3-2 1,-3 6 99,4-1 0,2 1-111,-2-6 0,5 6 37,-5-1 0,2 7 50,-3-7 0,-1 7-120,8-7 0,-7 1 115,7-6 1,-6 0-59,5 0 1,-7-2 113,2-4 0,-4 4 11,-2-4 1,0 4 9,0 2 1,0-1 127,0 1 0,-6-4-50,0 4 1,-5-9-88,5 8 1,-2-8 71,3 3 1,3-8-40,-4 3 0,4 1-48,2-2 1,0 2 39,0-1 1,-2-3-12,-4 8 1,4-1 29,-3 1 0,3 4-2,2-4 0,0-2-34,0 2 0,0-2 12,0 2 1,-2 2 23,-4-7 1,2 7-17,-7-2 0,7-2-21,-2 2 1,2-5-21,-2 5 1,4-6-87,-3 6 1,1-6 71,-2 7 0,4-7-14,-4 6 1,5-6 126,1 7 0,-6-7-100,0 6 1,0-8 213,6 3 0,-6 1-117,1-2 0,-9 3 118,3-3 1,1-2-78,-1 9 1,-1-1-34,-5 6 0,5-6-124,1 0 0,5-2-211,-6 2 1,7 8 50,-7-8 0,8 8 73,-2-8 1,-1-2-71,1 2 0,-2-7 0,3 1 1,3 2 219,-4-1 0,2 5 13,-2-6 1,4 0 114,-3-5 0,-3 5-66,2 1 1,0-1 137,6-5 0,-5 1-53,-1 5 1,0-7-93,6 1 1,0-1-31,0-5 1,0 2 29,0-2 0,0 1-179,0-7 0,0 6-32,0-6 0,6 0-52,0-5 1,5 5 94,-5 0 0,2 0 14,-3-6 1,-3 0 49,4 1 1,-4-1-37,-2 0 1,0 6 206,0 0 1,0 2-52,0-1 1,0-5 71,0 4 0,0 2-14,0-2 1,-6 6-81,0-6 0,1 2-51,5-2 0,0-4-88,0 4 1,0 2-12,0-2 1,0 2 57,0-2 1,0-4-102,0 4 0,0 2 90,0-2 1,0 2 78,0-2 1,0-3-28,0 3 0,0 2 13,0-2 0,0 2-24,0-2 1,0-2 13,0 8 0,0-6 4,0 6 1,0-6-4,0 5 1,0-4-44,0 4 0,-6-1 29,0 2 0,0 2 111,6-8 0,-5 6-57,-1-6 1,0 6 10,6-6 1,-2 5-37,-4-4 1,5-1 3,-5-6 1,4 2-57,2 4 0,0-4 66,0 4 0,0-3-79,0-3 1,-2 0 47,-4 1 0,4 1 195,-4 4 1,3-4-76,-3 4 0,4-4-48,-4-1 1,4-1-114,2 0 0,-6-5-137,1-1 0,-1 1 82,6 5 1,0 0 114,0 1 0,0-1-116,0 0 0,0 0 46,0 1 0,0 1 212,0 4 1,0-4-60,0 4 1,0-3-42,0-3 0,0 6-61,0 0 1,0 0 58,0-6-110,0 1 0,0-1 158,0 0-306,0 0 1,0 1 37,0-1 0,0 0 91,0 1 0,0-1 82,0 0 0,0 1 144,0-1 1,-2 0-88,-4 0 0,4-5 187,-3-1 0,3 1-76,2 5 1,0 1 30,0-1-179,0 0 0,0 0 208,0 1-382,0-1-189,0 0 61,0 1 1,0-7 111,0 1 1,0-7-182,0 7 237,7-8-79,-5 11 651,6-5-169,-8 7-103,0 0 1,0 1 163,0-1-189,0-7-186,0 5-328,0-5 230,0 7 0,0-6 97,0 1 1,0-6 72,0 5 1,0-5-74,0 5 1,-2-1 498,-4 2-283,4 3 1,-5-5-14,7 7 0,0-6-157,0 1 0,0-6-72,0 5 1,0-5 76,0 6 1,0-7 33,0 7 1,0-6-117,0 5 0,-2-1 114,-4 1-116,4 5 1,-6-13-53,8 9-89,0-8 1,0 5 50,0-3-120,0-4 295,0 6 1,0-6-133,0 4 379,0-5-267,0 15 0,0-12 87,0 7 1,0-5 130,0 5 223,0-7-164,-7 12-143,5-7-95,-6 1 104,0 5-1123,6-13 457,-5 6-73,14-8 1,3-10-168,7-7 0,1-4-440,-1-14 0,8-5 1152,4-18 0,11-11 0,4-10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7:41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450 122 8358,'8'-10'-942,"-6"3"1,8 1 485,-5 0 504,-3-7-80,14 11 0,-12-12 126,7 8-112,-7 1 0,4 3 68,-8-4 1,2 4 5,3-4 7,-3 4 65,6 2 227,-8 0 114,0 0-196,0-7 161,0 5-126,0-6 329,0 0-97,0 6-99,0-5-53,0 7-37,-8 0-259,6 0 295,-5 0-458,7 0 222,0 0 77,-8 0-117,6 0 1,-8 0-4,5 0 1,1 6 11,-8-1 1,6 9 2,-5-3 0,1 5 25,-1 1 1,-5 0-13,5 1 0,-3-1-8,3 0 0,-4 8 1,3 4 0,-3-2-79,-3 2 0,7-6 38,-1 6 1,1-1-4,-7 7 0,1-2 47,0-5 1,0-1-14,-1-4 0,3-1 97,3 6 1,-3-7-102,4 3 1,-5-3-54,-1 2 1,0-4 65,-1 4 0,7-4-265,-1-2 1,6 1 13,-5-1 0,5 0-4,-5 1 0,7-7 59,-2 1 1,4-7-160,2 7 1,-2-8 62,-4 2 0,4-3-1,-3 3-284,3-4 154,2 6-380,0-8 73,0 0 310,7 0 0,-3-2-40,8-4 1,-3 2-240,3-7 0,3-1-65,-3-5 1,-4 0 180,-3-1 1,3 1 30,-2 0 1,0-6 423,-6 0 0,7-8 0,3 4 0</inkml:trace>
  <inkml:trace contextRef="#ctx0" brushRef="#br0" timeOffset="723">70 364 7956,'-10'-12'-360,"5"1"0,3 5 506,2-5-382,0 7 1,0-6 50,0 4 589,0 4-121,0-5-193,0 7 1,-2 0 102,-4 0 261,4 0 142,-13 0-74,13 0-334,-14 0 133,14 0-368,-5 0 150,7 0 3053,0 0-3039,7 0-61,-5 0 0,6 2 149,-8 3-209,8-3 138,-6 14-64,13-7 0,-13 3 8,4-1 0,-2-7 90,1 2 56,-3 4-69,6-8-82,0 13 0,-6-11 13,3 7 1,-1-5 17,2 6 1,-2-3-38,7 3 1,-7 3 6,2-3 0,4 3-24,1 2 0,-1-1-5,1-5 1,-5 5 116,6-5 0,-3 4-88,3 3 0,3-1 163,-3 0 1,-3 1 76,3-1-54,-1 0 1,6 4-131,1-3 1,-7 3 29,1-10 0,-6 5-50,5 1 0,1-6-131,5 1 1,-6-2-13,1 1 1,0 3 71,5-9 1,-6 7-50,1-6 1,-6 5 134,5-5-77,-7 0 0,9-4 89,-7 3 25,0-3 91,-6 6 25,0-8-243,0 0-402,-8-8 0,6 4-115,-3-7 1,-3 5-308,2-5 0,-1 7-788,1-2 0,2 2 1577,-8-2 0,-7-3 0,-8-8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7:43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519 139 8566,'0'-10'-188,"0"1"6,0 3 0,0 2 168,0-7 0,8 5-124,4-6 1,-3 3 19,3-3 146,-8-3 0,9 11 79,-7-7 1,5 5 383,-5-6-377,0 8 40,-6-3 312,0 7 799,0 0 0,-6 2-791,0 3 1,-1-3 77,1 4 1,2 4-163,-7 1 1,5 5 200,-6 1 1,1 8-81,-7 4 0,-1 3-63,-4 3 1,-2 0-82,-4-1 1,-3 7 113,3-1 1,2 0-181,-2-5 0,2-3 0,-2-3 0,6 2-167,12-8 0,-3 0 468,9-6-1889,-1 1 0,6-1 682,0 0 1,2-7-479,4-4 1,-1 1-148,13-1 1,-3 0-377,14-6 1,-2 0 1605,2 0 0,3-8 0,-5-1 0</inkml:trace>
  <inkml:trace contextRef="#ctx0" brushRef="#br0" timeOffset="539">277 1540 9573,'18'0'727,"-1"0"1,0 0-500,1 0 0,5 0 0,0 0 0,2 6-83,-2-1 1,-4 9-211,4-3 1,-10 1-240,-1 5 0,-8-3 202,2 9 0,-5-2-72,-1 2 0,-1 2 104,-5 4 1,-6 3 102,-11-3 0,-2-2 101,-4 2 0,-3-2 359,3 2 1,2 1-54,-2-7 0,8 0 172,-2-5 0,10-3 570,1-3-706,8 3 1,-4-11-311,8 7 20,0-7 0,10 4 80,7-8 1,8 0-268,10 0 0,9-8-364,8-3 1,6-5-442,5-1 1,2 7-2451,-7 5 3178,-8 3 0,-8 2 0,-7 0 0</inkml:trace>
  <inkml:trace contextRef="#ctx0" brushRef="#br0" timeOffset="1277">18 3978 8357,'8'-25'258,"1"6"1,10-6 470,5 8 0,-5 5-243,4 1 1,2 5 12,-2-6 1,6 8-324,-6-1 0,0 3 86,-6 2 1,-5 7-450,-1 5 0,-7 3 142,2 3 1,-4 1-89,-2 4 0,-2 4 65,-4 7 1,-4-1-280,-7-4 0,0 2 50,-1-8 0,3 0 51,4-6 1,-3 0 140,8 1 16,1-1 1,7-2 281,3-3 1,5 1 4,7-7 0,8 2 0,4-2 0,-2-5 33,2 5 1,-2-2 203,1 2 0,-3-4 173,-7 4-264,-9 3 0,-1 1 116,-8 7 1,-8 2-148,-3 4 1,-18 4-483,-6 8 0,-9-1-43,4 1 0,-6 3-42,5-3 1,1 3-337,5-9 0,9-2-1838,2 2 2428,5-8 0,2 12 0,0-6 0</inkml:trace>
  <inkml:trace contextRef="#ctx0" brushRef="#br0" timeOffset="1794">554 5586 8256,'0'-25'-53,"0"6"1,0 2 1333,0 2-770,0 13 0,-2-4-143,-4 12 0,-3 3-402,-9 9 0,-7 8-188,-3 9 0,-5 2 174,-2 9 0,1-6-52,-1 6 1,1 0 119,-1 6 0,0-2 187,1-4 0,5-4-104,0-7 1,8 3 271,-2-3 1,6 2-173,5-14 0,5 5-33,7-5 1,1 1-312,5-7 0,12-6 151,10 1 0,7-8-331,5 2 1,6-5 171,12-1 0,-2-5-152,7-1 1,-13-6-174,2 7 1,-6-7-287,0 6 1,-9 1-520,-8 5 1279,-8 0 0,4 0 0,-8 0 0</inkml:trace>
  <inkml:trace contextRef="#ctx0" brushRef="#br0" timeOffset="1950">519 6088 10343,'0'-27'4634,"0"2"-4519,0 15 0,0 7 10,0 14 0,0 4-40,0 20 0,-1 5-377,-5 18 1,0 7-833,-11 16 1,3 7 871,3-36 0,-1 0 0,2 0 0,1 0 0,0 0 1,1 0-1</inkml:trace>
  <inkml:trace contextRef="#ctx0" brushRef="#br0" timeOffset="2542">554 7852 8270,'0'-44'1956,"0"9"-2395,0 18 1,2 11-26,4 12 1,-2-2 481,7 7 1,-7 3 81,2 9 1,-4 4 223,-2 7 1,-6 1-43,0-1 0,-7 7 193,1-1 1,3 6-177,-3-6 1,8 7 39,-2-7 0,4 6-25,2-6 0,0 1-107,0-7 0,0 1-127,0-1 0,6-7 67,0-4 1,6 2-120,-7-2 0,1 1 72,-6-7 1,0 2-137,0 4 1,0-4-109,0 4 0,-8 2 71,-3-2 1,-6 8-356,-7-2 0,0-4 173,-5-2 0,-4-4-49,4-2 0,-9-1-129,-3-5 0,1 3-240,5-8 0,7-3 65,-1-8 1,0-5 607,-6-7 0,9-8 0,1-2 0</inkml:trace>
  <inkml:trace contextRef="#ctx0" brushRef="#br0" timeOffset="2680">589 8042 8347,'27'-67'2493,"-4"15"1,-4 17-1685,-2 24 1,8-3-254,4 9 1,4-1-859,1 6 1,1 0-457,-1 0 1,7 6-1979,-1-1 2736,0 9 0,3 11 0,1 11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7:47.37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35 87 12716,'9'-17'44,"-3"0"270,-4 7 80,-2-5-219,0 13 1,0-8 316,0 4 53,0 4-192,0-5-268,0 7 1,0 2-225,0 3 0,0 5 339,0 7 1,0 8 0,0 4 1,0 6-188,0 5 1,-2-2 67,-4 9 0,4-7-91,-3 6 1,-3-8-188,2 3 0,-5-5-272,5-1 1,0-6-23,6-1 1,0-6-333,0 1 0,8-10-1156,3-1 1997,5-8 1,1-4 0,0-10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44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7868,'0'-17'2114,"0"0"-911,0 7 104,0 2-565,0 8 0,6 2 315,-1 4 0,3-2-460,-2 8 1,-2-7 205,7 7-1045,1-1 0,5 5 221,0-5 1,3 5-1526,3-5 0,-4 5 512,4 1 1034,-4 0 0,-2 0 0,1 1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7:47.83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112 52 11347,'8'-17'362,"-6"7"162,13 3 1,-5 1 92,7 0-393,1 0 0,5 6-46,0 0 0,0 2-206,-6 4 1,0 4-281,1 7 1,-9 2 166,-3 4 1,-4-2-236,-2 8 176,0 0 1,-10 6 97,-7-1 0,-8 8-80,-10 4 0,1-1 232,-1 1 0,1-8 49,-1 3 0,8-13 270,4-5 1,6-3-30,5-3 1,3-2 73,3-3 1,6-3-260,0-3 0,10-4-25,13 4 1,3-4-129,9-2 1,7-8 119,4-3 0,14 1-990,9-1 0,0 1 437,6-2 0,-4 3 409,-1 3 1,-9 4 0,-1-6-1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7:48.75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52 10708,'8'-17'91,"-4"1"448,7 5 0,1 3 11,5 8 1,6 0-217,0 0 1,8 0-90,-2 0 1,-2 0-108,1 0 0,-6 2-290,1 4 198,-4 3 0,-10 9-165,-3-1 1,-4 0 25,-2 1 0,-2 5-221,-4 0 0,-3 2 53,-8-2 0,-1-4 29,1 4 1,0-4 113,-1-1 0,9-1 66,3 0 1,-2 0 194,3 1 1,1-1-90,10 0 0,3 6 40,8 0 1,1 6-14,-1-6 1,0 0 155,1-5 0,-3-1-177,-4 0 1,3 1 171,-8-1 0,-1 0-230,-5 0 1,-1 6 56,-5 1 1,-6 4-392,-11-5 0,-4 6 310,-7-6 0,5 6-334,0-6 0,6 0-183,-6-6 0,8 1 625,-2-1 0,4-7 0,1-3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7:50.325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138 68 8354,'0'-25'1194,"0"12"-1108,0-5-675,0 13 1,0-1 253,0 12 1,0 3 102,0 8 0,0 6 388,0 1-130,0 6 1,0-1 105,0 11 0,0-3 337,0 3 0,0 3-111,0-3 0,2 6-173,4-6 1,4 7-60,7-7 0,6 6 18,0-6 1,2 3 216,-2-3 1,-4-9-4,4 3 1,-9-9 46,-3 4 1,-5-8-263,6 2 0,-8-4-10,1-1 0,-5-7-218,-5 1 1,-5-1 98,-7 7 0,-3-3-204,-3-3 1,-2 3 82,-3-4 1,-5-1-868,4 2 1,-4-9 90,-1 3 883,-1-4 0,1-2 0,-1 0 0</inkml:trace>
  <inkml:trace contextRef="#ctx0" brushRef="#br1" timeOffset="138">346 293 8921,'17'-27'-66,"-3"10"3012,3 11-1489,4 4-1020,21 2 1,4 0-3,12 0 1,-4 0-199,4 0 1,-5 10-242,-1 7 0,-8 8 0,-1 9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7:49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53 8448,'0'-18'0,"0"9"524,0-7 961,0 15-1371,0-7-57,0 8 0,0 2 43,0 4 0,-8 3-172,-3 8 1,-5 6-24,-1 1 1,-6 6 206,0-1 0,-2 4-93,2 1 1,5 1 59,1 0 0,2-1-197,9 1 1,0-3 98,6-3 1,0 2 20,0-8 0,14 6 94,3-6 0,12 0-19,0-6 1,11-7 20,6-4 0,6-4 102,6-2 0,-3 0-196,9 0 0,-3 0 69,3 0 1,-5 0-570,-7 0 0,-8 0-91,-3 0 1,-7 0-338,-5 0 0,-4 1 924,-8 5 0,-7-4 0,-2 6 0</inkml:trace>
  <inkml:trace contextRef="#ctx0" brushRef="#br0" timeOffset="178">640 347 8575,'-27'-18'1405,"4"1"-1054,4 8 1,4 3 823,3 12 1,4-3-732,8 9 1,-2-1-657,-3 7 0,3 1 44,-4 4 0,-2-2-370,3 8 0,-7 0 206,6 5-1564,0 1 838,6 7 1058,0 2 0,0 8 0,0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7:56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675 104 8198,'0'-17'138,"0"5"311,0 1 125,0 7-148,0-12 0,0 13 16,0-9 0,-2 8 316,-4-2 137,4 5-539,-5 1 0,7-2 453,0-4-227,0 4-307,-8-6 0,-2 10-16,-7 4 0,2-2 0,3 7 1,-9 3-154,4 9 0,-12 4 171,0 7 1,0 3-159,-5 3 0,3 2 57,-9 5 1,3 2-8,3-2 0,-1-3-24,0 2 0,7-8-101,-1 3 0,6 1 92,-6-2 0,8-5-134,-2-6 0,5-6-189,7 6 1,-3-8 81,9 2 1,-3-4-399,2-2 0,4-5-21,-3-1 1,3-5-1073,2 6 354,0-8-487,0 3 1149,0-7 1,2 0 92,3 0 0,-1-2-949,8-3 1436,-1-5 0,-1-15 0,-3-2 0</inkml:trace>
  <inkml:trace contextRef="#ctx0" brushRef="#br0" timeOffset="341">174 242 8286,'-2'-15'-16,"-4"3"457,4-3-113,-6 5 0,6-5-25,-3 4 0,3 1 555,-4 4-187,4 4 240,2-13-123,0 13-144,0-6 244,0 1-188,0 5-509,0-6 1,0 10 160,0 4 1,6-2 178,-1 7 0,9 8-36,-3 10 1,1 4 207,5 1 1,-3 3-221,9 3 1,-2-3-23,2 3 0,4-3-326,7-3 1,-5-5 90,0 0 0,0-2-930,6 2 1,-1 1-340,1-7 0,-1 6-931,1-6 0,1 2 840,5-2 1134,-12-4 0,11 14 0,-13-6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8:02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485 122 8231,'9'-10'-751,"-1"2"456,-8 8 1,2-5-97,4-1 214,-4 0 276,5 6 50,-7-8 5,0 7 54,0-7 260,0 0-114,0 6-220,0-13 1,0 11 444,0-7-382,0 7 1,0-6 596,0 4-2,0 4-23,0-5-121,0 7-295,0 0 1,-5 2-183,-1 3 0,-8 5 94,3 7 1,1 1-31,-1-1 1,-3 8 13,-9 4 1,4-2-134,-4 1 1,2 1 44,-2 6 0,2-1-31,-8 1 0,6 0-33,-6-1 1,6-1-213,-6-4 0,8 1-105,-2-7 0,4 6 126,1-6 0,7 0-198,-1-5 1,7-3-76,-7-3-805,8 3 297,-4-5-119,8 7 31,0 0-200,0-7 673,0 5 0,0-11-312,0 7 82,0-7 720,0 4 0,0-8 0,0 0 0</inkml:trace>
  <inkml:trace contextRef="#ctx0" brushRef="#br0" timeOffset="269">1 191 8269,'0'-12'14,"0"1"0,0 5 602,0-5 1,0 5 298,0-6 41,0 8-650,0-3 0,7 7-51,5 0 0,-3 0 95,3 0 0,-1 9 99,7 9 1,-3 5 293,-3 6 1,3 9-214,-3-3 0,1 3 70,-1-3 1,3-1-169,-4 1 1,7-1-532,5 1 0,-2-1-91,8 1 0,0 0-36,5-1 0,1 1-513,-1-1 1,3 3 738,3 3 0,4-3 0,8 5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8:08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483 381 7072,'-8'-10'1292,"6"-5"1,-6 11-508,8-8-595,0 8-536,0-3 345,0-1 0,2 6-226,4-4 326,-4 4-216,6 2 71,-8 0 2768,0 0-2300,0 8 1,-2-4 312,-4 8 0,2-1-221,-7 6 1,5 3-1,-6 3 0,8 2 57,-1 3 0,-3 5 140,2-4 0,-7 9-261,1 3 0,3 1-27,-3-2 1,3-3-497,-3 3 0,-1 2 109,7-1 1,-6-1-649,7-5 0,-7-6 475,6-1 1,0-6-1137,6 1-474,0-4 289,0-2 0,2-7 478,4-5 0,4-3-973,7-2 1953,8-15 0,2-4 0,8-16 0</inkml:trace>
  <inkml:trace contextRef="#ctx0" brushRef="#br0" timeOffset="2307">275 260 8069,'0'-18'254,"0"1"1,0 5-43,0 1 1,0-1 357,0-5 20,0 0-158,8 0 0,-6 5-171,4 0 206,-5 9-230,-1-5 11,0 8 0,2 0-30,4 0 51,-4 0 1,6 2-25,-8 4 1,6 3 102,-1 9 1,7 7 248,-6 3 1,7 7 96,-1 5 1,3 4-250,2 8 1,1 0-1,-1 0 0,-6-6-165,1 0 0,-1 0-122,7 6 1,-7-6-15,1 1 0,-1-9-208,7 2 1,-7-5 82,1-6 1,-1-2-140,6-4 1,1-4-319,-1 4 0,0-10-16,1-1 0,-1-1-81,0 7 1,-5-9-136,-1-3-1423,1 4 1223,5-8 1,-5 5-770,-1-7 923,-7 0 0,4-2 716,-8-3 0,7-13 0,3-9 0</inkml:trace>
  <inkml:trace contextRef="#ctx0" brushRef="#br0" timeOffset="2693">1088 69 8243,'-12'-17'2500,"1"0"-1864,7 7-733,-11 2 0,11 3 134,-8-1 329,8 0 76,-11 6-157,5 0-390,-7 8 0,2 7 345,3 8 0,-3 8 129,3-2 0,-3 4-28,-2 1 1,-1 3-12,1 3 1,-8 4-41,-4 8 0,-3 2-56,-3 4 1,-5-3-99,-1 9 0,-7-3 93,2 3 1,-6 3-210,-5-4 0,3-3 343,-4-3 1,6-5 149,6-6 0,-2 2-132,8-7 0,1-3-136,11-9 1,3 2-124,7-8 0,3-6 332,3-5-722,-3-9-178,13 5 1,-4-8-230,12 0 1,4-2-75,7-4 1,2-5-577,4-12 1,-2 4-2084,8-4 3408,8-4 0,-1 0 0,7-8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8:09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87 8189,'9'0'-417,"7"-7"1008,-14 5 1,7-12-37,-3 9 1,-2-1-188,8 6 1,-7-6 14,7 0 1,-6-5-111,5 5 1,-5-5 304,5 5-126,1 0-252,-2 6 420,5 0-166,-13 0 0,-2 2-98,-12 4 0,3-2-111,-3 7 1,1 1 86,-7 5 1,-5 6-179,0 0 1,0 2-138,6-2 1,5-2 71,1 8 1,1-8-222,-1 2 0,-3 4 225,8 2 1,1-4 26,5-2 1,-6 2 209,0-2 0,0 8-71,6-2 1,2-3 28,4 3 1,-2-2-61,7 2 0,-5 4 121,6-5 1,-3-1-106,3 2 1,1-2-6,-7 2 1,8-2-20,-3-4 0,-1-4-28,1 4 0,-5-6 43,6-5 0,-9 3 6,3-3 0,-2-3 323,2 3-132,-4-8 63,5 4 92,-7-1-195,0-5 0,-2 6-240,-3-8 0,1 0-183,-8 0 1,7 0-592,-7 0 0,6 0 220,-5 0-234,-1 7 0,-5-5-232,0 4 1,5-4-2085,1-2 706,-1 0-640,2 0 1986,3 0 900,7-15 0,7-4 0,3-16 0</inkml:trace>
  <inkml:trace contextRef="#ctx0" brushRef="#br0" timeOffset="2574">710 243 8348,'-10'-17'-6,"2"5"1777,8 1-496,0-1-129,0-5-345,8 0 139,-6 7-521,6 2 0,-8 8 577,0 0-614,-8 8 0,-2-4-90,-7 7 1,-6 7 155,0 5 0,-14 9-126,3 3 1,-10 1 123,3 11 0,-7-1-23,2 6 1,-4 5-57,-2 1 1,0 0-20,1-7 0,8-1-89,9-4 1,1-1-665,10-5 1,2-9 363,9 3 1,5-11-1559,7 0 1,0-3 224,0-3 1,2-5-341,3-1 1,5-7 938,7 2 0,6-4 264,0-2 0,8-4 511,-2-8 0,4-7 0,1-16 0</inkml:trace>
  <inkml:trace contextRef="#ctx0" brushRef="#br0" timeOffset="2971">312 105 8288,'0'-10'2177,"-8"-5"-980,6 13-145,-5-14-230,7 15-137,0-7-262,0 8 665,0 0-308,0 8-368,0 1 0,1 10-94,5 4 1,-4-1 214,4 6 1,2 3 82,-3 9 1,1 5 55,-6 7 1,0 1-180,0 5 1,0 2 39,0 3 1,0-3-98,0-9 1,0 1 100,0 0 1,6-8-276,0-3 1,7-5 8,-1-1 1,9-3-250,2-3 1,0-4 36,-6-7 0,6-1-5,0 0 1,2-5-206,-2-1 0,-3-7-1465,3 2 714,-4-4 0,-2-2-2385,0 0-1428,-7 0 4715,-2 0 0,-8-8 0,0-2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8:18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553 53 7997,'10'-8'341,"-2"6"1,-8-7-77,0 3-733,7 4 1004,-5-6 1093,6 0-456,-8 7-302,0-7-850,0 8 0,-2 2 82,-4 4 0,1 3 197,-13 8 1,3 10 10,-14 8 0,0 1 126,-5 11 1,-9-1-161,-3 6 1,2-1-71,-2 1 0,6 0-372,-6 0 0,9-8 211,2-3 1,3 1-835,9-2 1,2-1 470,9-11 1,-1-3-308,7-7 0,0-1-706,6 0 285,0-7 0,2-2 389,4-8 1,-2 0 655,7 0 0,8-16 0,8-3 0</inkml:trace>
  <inkml:trace contextRef="#ctx0" brushRef="#br0" timeOffset="216">104 312 7939,'-8'-17'1095,"6"0"0,-5 5-40,7 1-152,0 7 1,7-4-219,5 8 0,3 8 221,2 3 0,3 5 231,3 1 1,4 8-525,7 4 1,3-2-375,3 1 0,4 1-641,8 6 0,-6-1-765,0 1 1,-5 7 1166,5 4 0,-15 4 0,1 2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8:17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52 8022,'0'-11'-397,"0"-1"-712,0 8 2139,0-3-199,0-1-101,-8 6-250,6-6-26,-6 8-273,8 0 1000,0 0-977,-7 0 0,-3 8 113,-7 4 0,-2 5 218,-4 6 0,-4 4-55,-8 7 0,1 3 242,-1 3 1,0-1-375,1 7 0,1 0-227,4 6 1,-1-2-358,7-4 1,-1-4 217,7-7 1,6-3-199,-1-3 0,8 2-293,-1-8 1,3 0-1769,2-6 1500,0-7 1,2 3-442,3-7 1,5-2 576,7-10 0,0-3 641,1-9 0,-1-14 0,0-5 0</inkml:trace>
  <inkml:trace contextRef="#ctx0" brushRef="#br0" timeOffset="195">35 173 8022,'0'-17'-1811,"0"0"4477,0 7-1705,0 2 1,2 8-195,4 0 0,3 0-13,9 0 0,-1 14-61,0 3 1,3 12-276,3 0 0,2 3-360,3 3 1,5 5-384,-4 1 1,4 7-1384,1-2 1708,8 4 0,3 9 0,6 3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44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10803,'10'2'489,"-4"3"-1211,3-3 2901,-7 6-1599,6-8 0,-8 2-298,0 4 0,0-3-331,0 9 0,0-1-261,0 7 0,0-1 269,0 0 1,-8 1 148,-3-1 0,-3 0 275,3 1 1,-3-1-197,8 0 1,-5 0 855,5 1-244,0-1-384,6 0 1,2-7-225,4-4 0,4-4-299,7-2 1,2-2-391,4-4 0,4-4 346,8-7 1,-1-6-2955,1 0 3106,0-8 0,7 4 0,2-7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8:48.5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52 242 8382,'10'-11'-344,"-5"-1"0,-1 7 568,2-7 41,-4 8-122,6-11 0,-7 13 146,5-4-9,-4 4-48,6-5-57,-8 5-160,8-14 76,-7 14 1,9-7-56,-4 3 59,-4 4 0,11-8 10,-7 5 0,2 3 122,-3-4-112,-3 4 0,8-4 232,-4 1 18,-4-1-338,13-2 1,-11 6 105,7-4 1,-5-1-18,6 1 1,-7-2-3,7 2 0,-6 5 134,5-5-80,-7 4-13,11-6-132,-5 6 1,2-5-15,-1 7 0,-5 0-42,5 0 1,-5 0 108,6 0 1,-7 0-61,7 0 1,-6-6 43,5 0 0,-5 0 13,6 6 0,-7 0 54,7 0 15,-8 0-14,11 0-17,-13 0 42,13 0-12,-13 0-58,14 0 1,-12 0-39,7 0 1,-5 6 42,5 0 5,-7 0-44,12-6 0,-9 2-21,5 3 1,-3-3 2,-3 4 40,-4-4 1,12 0 16,-9 4-31,1-5 1,-4 9-45,4-4-8,-4-4 1,7 7 30,-3-3-5,-4-4-38,13 13 1,-13-11-17,4 8 0,2-6 30,-3 5 0,1-5-17,-6 5 1,6-5 29,0 6 1,0-7 6,-6 7 1,1-6 13,5 5 0,-4-5-10,4 6 0,-4-7 5,-2 7 0,6-6 30,-1 5 0,1-5 2,-6 5 1,0-5-36,0 6 0,6-6 44,0 5-100,-1 1 1,-5 5 91,0 0 1,0-5 69,0-1-91,0 1 1,0 5 3,0 0 1,0-5 18,0-1 1,0 1 10,0 5 0,0-5-69,0-1-11,0 1 1,-2 5-12,-3 0 1,3-5 2,-4-1 0,2-1-13,-2 2 0,4 3 6,-3-4 0,-3-1-9,2 2 1,-5-7-126,5 7 0,-7-1 107,3 7 1,-7-3 15,-1-3 0,7 1 43,-1-7 0,1 5-21,-7-5 1,7 6 5,-1-7 0,1 7-8,-6-6 0,-1 1 8,1-1-29,0-4 1,-1 8-3,1-5 0,0-3-142,0 4 150,-1 4 1,1-8 28,0 3 1,-1 3 27,1-2 1,6 0 10,-1-6 0,2 2-54,-1 3 15,-4-3 32,5 6 1,-2-8 11,1 0 1,5 0 4,-5 0-13,7 0-63,-12 0-10,7-8 0,-3 6-11,1-3 1,5-3 5,-6 2 1,7-2-41,-7 3 34,8 3 0,-5-8 3,3 4 26,4 4 1,-6-7-15,8 3 1,-2 2 52,-3-7-28,3 7 14,-6-11-14,8 5 0,-2-5 8,-4 3 55,4-3-30,-5 5 0,5-5-87,-4 3 59,4-3 0,-6 11-173,8-8 1,0 7 20,0-7-24,0 8 135,-7-11 0,5 11-61,-4-8 63,4 9 25,2-13 187,0 14-158,0-13 0,0 11 122,0-7-114,0 7-5,0-12-7,0 7 0,0-3 17,0 1 17,0 7-3,0-11-15,0 13-24,0-14 0,6 12-35,0-7 25,-1 7 1,-3-6-8,4 5 52,-4 3 0,6-8 43,-8 4 218,7 4-159,-5-13 255,6 13-277,0-13 2,-6 13-9,5-14-26,1 15-21,-6-7 1,7 6 46,-3-4 12,-4 4 5,6-5 346,0 7-212,-7-8-19,15 6 0,-12-11-198,7 7 0,-7-2 28,2 2 48,3 4-17,1-13-33,7 5-64,1 1 0,-9-1 1,-3 4 0,-2 4 58,2-3-249,-4 3-714,5 2-1099,-7 0 1323,0 0 1,0 9-1045,0 9 1710,-7 7 0,-11 9 0,-9 1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8:54.5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1 295 5932,'0'-10'-15,"0"2"15,0 8-175,0 0 175,0-7 0,0 5 0,0-6 0</inkml:trace>
  <inkml:trace contextRef="#ctx0" brushRef="#br0" timeOffset="220">1 260 7149,'0'-9'180,"0"1"-240,0 8-20,0 0 126,8 0-35,-7 0 1,7-2 542,-8-4-66,0 4-12,0-5-215,0-1 10,0 6-138,0-6-371,0 8-1409,0 0 1134,8 0 513,-6 0 0,5 0 0,-7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9:00.241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260 52 9948,'-10'0'680,"2"0"-53,8 0 787,0 0-922,-7 0-247,5 0-309,-6 0 204,8 0-482,0 0 629,-8 0-91,6 0 38,-5 0 0,5 0-104,-4 0 40,4 0-150,-6 0 0,7 2 587,-5 4-306,4-4 1,-8 6 302,4-8-712,5 7 348,-15-5 0,12 12 117,-7-9 1,5 3 378,-5-2-511,7-4 0,-10 7-342,8-3 1,-1-4-307,1 4 337,4 4 0,-6-7 313,8 9 0,-2-8-478,-3 1 64,3 5 0,-8-2 40,4 3 0,4-1 98,-3-4 328,3 3-121,-6 1-58,6 5 3,-13-5 1,13 7-74,-4 0 1,4-5-9,2 0 1,0-7-197,0 7 223,0-8-165,0 11 158,0-13-119,0 13 16,0-5 1,0 1 55,0 1 40,0-8 23,0 11 0,2-11-125,4 8-187,-4-9 108,13 13 0,-11-12-180,8 7 98,-9-7 113,13 11 1,-12-13 16,7 4-59,-7-4 1,9 0 131,-7 4 0,2-4-27,-2 3 0,-2-3-132,7-2 304,-7 0-68,11 0 1,-5 0-15,7 0 1,-5 0 14,-1 0 1,-5 0 5,6 0 1,-7 0 89,7 0 50,-1 0-21,7 0-101,-1-7 1,-2 3 33,-3-8 0,1 6 47,-7-5 1,7 7-92,-1-2 1,-2-1 198,1 1-152,1-8 0,3 11-43,-3-9 0,3 6 44,-4-5 0,-1 5-31,2-6 0,-7 7-22,7-7 0,-6 6-61,5-5 309,-7 7-293,11-11 1,-13 11 180,4-8 100,4 8-212,-8-11-2,13 5 0,-13-1-49,4-1 1,-2 7 42,1-7 1,-3 6-91,4-5 0,-4 5-33,-2-5 0,0 5-64,0-6 0,0 6-27,0-5 229,8 7-166,-6-11 158,5 5 0,-7-1-196,0-1 28,0 8 125,0-11 1,0 11 132,0-8-78,0 9 1,0-7 100,0 4 229,-7 4-401,5-13 0,-8 13-128,4-4 72,4-3 208,-13 7-130,5-14 1,-1 14-27,-1-3 0,6-3-18,-5 2 0,5 0-30,-5 6 1,5 0 185,-6 0 1,7 0-131,-7 0 1,6 0 116,-5 0 0,5 0-235,-6 0 1,7 0 300,-7 0 0,6 0-369,-5 0 1,5 0-53,-5 0 1,5 0-87,-6 0 1,7 0-354,-7 0 1,8 2-412,-2 4 0,-1-2-1365,1 8 2529,-7-1 0,3 14 0,-7 2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9:16.2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17 225 6978,'-17'0'0</inkml:trace>
  <inkml:trace contextRef="#ctx0" brushRef="#br0" timeOffset="1980">35 363 8372,'0'-17'-497,"0"0"363,0 0 69,0-1 118,0 1 0,0 0 49,0-1 1,0 7 48,0-1 1,0 7 413,0-7-249,0 1 23,0-7 145,0 1-177,0 0-31,0-1 1,0 7 59,0-1-152,7 8 1,3-9-62,7 7 1,1-1-6,-1 1 1,0 2 5,0-8 1,1 7-162,-1-7 0,0 8 5,1-2 1,-1-1 88,0 1 1,0 0-83,1 6 1,-1 0 70,0 0 0,1 0 0,-1 0 0,0 0-20,0 0 1,1 6 7,-1 0 0,-5 5 63,-1-5-52,1 8 0,5-5-80,0 8 1,-5-1 81,-1-5 0,-1 5-70,1-5 0,5 5 84,-5 1-30,-3 0 1,5 1-38,-7-1 0,6 0 2,-6 0 0,1 1 11,-1-1 0,-4 6-2,4 0 1,-4 0 53,-2-6 1,0 1-40,0-1 1,0 0 97,0 1 0,-6 5-85,0 0 1,-5 0 8,5-6 0,-8 0-4,3 1 0,-5 5 0,-1 0 0,0 0-14,0-6 0,-1 6-13,1 0 0,-6 0 174,0-5 0,0-3-140,5-4 0,1 3 169,0-8 1,0 5-52,-1-5 0,1 0-32,0-6 1,-1 0-6,1 0 1,0 0 130,0 0 1,5 0-119,1 0 0,-1-6 45,-5 0-164,-1-7 1,3 3 110,3-7 0,-1 5-119,7 1 1,-5-1 53,5-5 0,-2 0-7,3-1 1,3 1-4,-4 0 1,2 0-15,-2-1 1,4-1 0,-3-4 1,1 4-6,-2-4 1,4 3 197,-4 3-171,4-8 1,2 0-255,0-4 1,2 4 60,4 8 0,6-2-89,11-4 0,0 2-297,11-8 1,-1 8-573,13-2 1,8 4 1085,9 1 0,4 1 0,3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9:22.5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70 329 8142,'0'-10'301,"0"-5"234,0 5-287,0-7 8,0 0-257,7 0 1,-3 1 193,8 5 54,-9-5 96,13 7 0,-12-9-140,7 1 0,-7 6 16,2-1 0,3 6-22,3-5 0,-2 1-140,1-1 0,-5-5 39,5 5 1,1 1-124,5-1 0,-5 7 57,-1-2 1,1-2-224,5 2 200,0-7 1,1 11-6,-1-4 1,-5 4 105,-1 2 1,-5 0-3,5 0-42,1 0 0,5 0-59,0 0 0,-5 0 8,-1 0 1,1 0 22,5 0 1,1 0-11,-1 0 1,2 0 47,4 0 1,-4 0-15,4 0 0,-3 6 29,-3 0 0,-6 0-39,1-6 0,0 5 13,5 1 0,-6 0 23,1-6-32,-1 8 1,7-4-59,-1 7 0,-2-5-13,-3 5 0,3-5 10,-3 6 1,-3-7-48,3 7 72,-1-1 0,5 7-3,-5-1 1,-1-5 36,-4-1 1,-4 1 5,3 5 0,-3 0 101,-2 1 1,0-1-65,0 0 1,0 0 17,0 1 1,0-1-10,0 0 0,0 1-30,0-1 1,-5 0-141,-1 0 0,-6 7 136,7-1 1,-7 0-102,6-6 0,-7 0 42,1 1 0,3-1-18,-3 0 0,1 0 95,-7 1 0,1-1 5,0 0 1,-1 1-24,1-1 1,0 0 11,0 0 1,-7-5-77,1 0 1,0-3 54,6 3 0,0 1-65,-1-7 1,1 5-14,0-5 0,-6 0-20,0-6 0,0 6 18,5-1 1,-1 1-16,-4-6 1,4-2 28,-4-3 0,-2 1-5,2-8 1,0 6 125,6-5 0,-7 5-107,1-5 0,0 1 34,6-2 0,0-3-4,-1 4 0,1-5 7,0-1 1,2 0 29,3-1 0,-3 1 9,3 0 0,4-1 30,3 1 0,-3-6 8,2 0 0,0-8-201,6 2 0,0 3 87,0-3 1,8 0-169,4-6 0,3 1-217,2-1 0,8 6-283,4 0 1,10 3 260,1-3-1694,16 4 1314,-10 7 0,15 7 778,-3-1 0,3 9 0,8-5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9:24.0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70 433 8066,'-9'-17'39,"-7"-1"39,14 1 0,-5 0 108,7-1 1,1 1-126,5 0 0,-2-1 93,8 1 0,-7 2 48,7 3 1,-6-3-50,5 3 0,-1-3 32,1-2 1,5 5-72,-5 1 1,-1-1 52,1-5 0,-1 5-20,1 1 0,3 5 40,-8-6 0,7 3 2,-1-3 1,-3-1-158,3 7 1,-1-5 133,7 5 1,-1-6-110,0 7 1,1-3 231,-1 2-350,0 4 1,0-6 72,1 8 0,-1 0-108,0 0 112,1 0 1,-1 0-18,0 0 0,0 2-83,1 4 123,-1-4 1,0 12-54,1-9 0,-1 3 42,0-2 1,1-4-141,-1 3 0,-6 3 126,1-2-19,-1 7 75,7-3 1,-7 5 4,1-3 1,-6 1 46,5-7 0,-7 8-90,2-3 1,1-1 16,-1 1 0,2-5 64,-2 5-153,-5 1 0,13 5 34,-8 1 1,5-7-14,-5 1 1,0-1 8,-6 6 0,2-5-17,3 0 0,-3-1 73,4 6 0,-4 1 2,-2-1 1,0-6 48,0 1 0,-6 0-76,0 5 0,-1 0 116,1 0 0,4 1 18,-4-1-66,-3 0 0,1 1 55,-3-1-7,-5 0-18,7 0 0,-9 1-83,1-1 0,0-5 76,-1-1-139,1-7 1,0 9 55,0-7-21,-1 0 1,-3-4-15,4 4 1,-4-4-16,9 3 0,-3-3-20,-3-2 0,1 6 54,0 0 1,0-1-25,-1-5 0,1 0 14,0 0 1,-1 0 136,1 0 0,6 6-68,-1 0 0,1 0 99,-7-6-113,1 0 11,0 0-110,-1 0 1,3-2 131,3-4-38,-3 4-26,5-13 0,-5 11 138,4-8 1,-5 9-75,5-3 0,1-2 140,-1 2 0,5-5-161,-6 5 0,3-2 11,-3 3 0,-1 1-92,7-8 0,-6 7 106,7-7 1,-3 6-53,2-5 0,2 5 170,-7-6-119,7 1 1,-6-5 12,5 5 0,3-4 110,-4 3 0,4-3-179,2-3-13,0 1 1,0 0-208,0 0 1,8-1 90,3 1 1,1 0-303,5-1 1,0-1 182,18-4 1,-1 4-2747,18-4 2956,-4-4 0,20 8 0,-7-6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9:50.1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52 7046,'0'-9'135,"0"-7"-198,0 14 1,0-7 140,0 3 4,0 4-111,0-6 119,0 8 3229,0 0-3185,-7 0-129,5 0 265,-6 0-149,0 8 1,4-4-18,-7 7 1,5-5 140,-5 6-143,7-9 1,-6 11 132,4-8-118,4 7-21,-5-3 0,5 7-9,-4 0 0,4-5 83,-4-1 1,-1 1-9,1 5 0,-2-1-57,2-5 1,5 4 19,-5-3 0,2 3 328,-2 3-319,4-1 0,-5 0 23,7 1 1,0-1-15,0 0 0,0 0 18,0 1 0,0-1 58,0 0 1,0 6-16,0 0 0,0 0 6,0-5 0,0 5 33,0 0 0,0 0 58,0-6 0,0 6-61,0 0 1,0 2 121,0-2 0,0-3-85,0 3 1,5-4-48,1-2 0,6 0-35,-7 1 0,3-3-155,-2-3 0,-2 1 374,7-7-35,-7 7-433,11-11 0,-11 12 214,8-9-599,-8 1-75,3-6-1308,1 0 810,-6 0 1,8-2-649,-5-3 1,-1-5 626,8-7 1033,-8-1 0,11-7 0,-5-2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9:51.6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18 295 8185,'0'-10'814,"7"-5"0,3 13-466,7-4 0,-5 4 338,-1 2 7,1 0-276,5 0 0,1 0 146,-1 0 1,0 2-374,0 4 1,-1-2 5,-5 7 0,5-5-342,-5 5 0,-3-5-4,-2 6 0,1-1-255,-1 6 0,0 1 242,-6-1 1,-8 0-112,-3 1 1,1-1 8,-1 0 1,-1 1-73,-5-1 0,1 0 249,5 0-173,-5 1 341,15-1 0,-7-5 168,8-1 0,8-5 320,3 5 0,4-7-209,3 2 0,5 2 186,0-3 1,2 3 1437,-2-2-782,-4-4-430,6 13-526,-8-5 0,-9 7-202,-8 0 1,-4 1-29,-13-1 0,2 6-207,-14 0 1,0 0 52,-6-6 1,6 1-252,1-1 0,7-2-374,-3-3 1,5 1-793,2-7 0,0 6-1611,-1-7 3167,1 1 0,0-14 0,-1-1 0</inkml:trace>
  <inkml:trace contextRef="#ctx0" brushRef="#br0" timeOffset="357">744 104 8274,'0'-17'-805,"0"6"402,0-1 1429,8 8 1,-1-11-223,5 3 1,3 5-122,-3 1 0,-3-2-195,3 2 0,0 1 8,5 5 1,-6 0 138,1 0-1,1 2-136,10 3 1,-3 13 632,3 10 0,-6 5-489,-5 2 0,1 7 563,-7 4 0,-1 4-764,-5 2 1,-1 7-604,-5 5 0,-11 9-257,-12 2 1,-12 11 62,-5-5 0,22-37 0,-2 0-5915,-26 37 6271,1-4 0,-1 0 0,0-8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9:50.6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87 8348,'0'-11'-2429,"0"-1"3363,8 8-353,-6-11 1,7 7 195,-3-3 1,-4 1 259,4 4-66,-4 4 5,-2-5-325,0 7-186,0 0 0,0 7-154,0 5 1,-6 3-11,0 3 1,-5 1 32,5 4 0,0-2-27,6 8 1,-6-2-1,1 2 1,-3 3 70,2-3 1,4-2 95,-3 2 1,-3-2-46,2 2 0,-5 1-94,5-7 0,0 0-33,6-5 1,-6-1 56,0 0 66,1 1-37,5-1-326,0-8 0,0 1 201,0-4-605,0-4-978,0 5 723,0-7-2162,0 0 1253,0-7 0,2-1-2593,3-3 4099,5-5 0,7 7 0,1-9 0</inkml:trace>
  <inkml:trace contextRef="#ctx0" brushRef="#br0" timeOffset="397">537 589 11307,'-8'-10'7416,"6"2"-7552,-5 8-20,-1 0-133,6 0 0,-6 2-301,8 4 1,0-2 619,0 7-30,0 1 0,8 5 0,2 1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9:55.7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105 122 8301,'2'-10'-506,"3"4"490,-3-3 1,6 5-65,-8-8 1,6 7 527,-1-7-200,1 8 0,-4-9-227,4 7 1,-4-2 299,4 2-313,3 5 1,-7-9 167,4 4 0,-4 4 127,-2-5-41,0 7-157,0 0 35,-8 0 52,-1 7 0,-9 1 51,1 3-22,0 5 0,1-7-95,5 9 1,-3-7 101,9 1 1,-9-1-55,3 7 1,3 1-7,2 4 1,-2 4 12,3 7 0,-1-5 7,6 0 0,0 0-102,0 5 0,0 1 69,0 0 1,6-9-103,-1-2 1,9 1 85,-3-2 1,-1 0-249,2-6 1,-7-2 75,7-3 1,-1 1-92,7-7 1,-1 2-149,0-2 1,1-5-447,-1 5 0,2-4-1761,4-2 2479,-4 0 0,14-8 0,-6-1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46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18 7789,'-17'-10'4074,"7"3"1,5 7-4477,10 0 402,13 0 0,9 0 0,7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9:56.2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8364,'12'-9'-261,"-1"3"-437,-7 4 2014,11 2-412,-5 0-246,7 0 0,-1 2-193,-5 4 0,5-3-203,-5 9 0,-1-6-29,1 5 1,-5-5-18,5 6 0,-5-1-48,6 6 1,-8 1-192,1-1 1,-3 0-251,-2 0 0,0 3 193,0 3 0,-2-2-284,-3 8 0,-3-6 169,-4 6 1,-7-8-3,8 2 1,-9 2 193,9-2 0,-4-2 135,-3-10 0,3 5 0,3-5 0,3-1 746,3 2 88,4-9-628,-6 13 0,18-14 210,7 3 0,8-3-140,10-2 1,5-2-398,1-3 1,5 1-132,-6-8 1,8 7-189,-2-7 1,-4 8-444,-1-2 1,-5 4-2019,-1 2 2769,-8 0 0,-2 0 0,-8 0 0</inkml:trace>
  <inkml:trace contextRef="#ctx0" brushRef="#br0" timeOffset="250">865 381 8330,'11'-9'403,"1"3"0,-6 2 1638,5-2-201,-7 4-1260,11-5 0,-11 7 348,8 0-311,-8 0-665,3 7 0,-7 3 4,0 7 0,0 1 55,0-1 0,-6 0-172,1 0 0,-7 1-616,6-1 1,1 0-628,5 1 1,-6-7 557,0 1 0,0-7-1022,6 7 1868,8-8 0,2 4 0,7-8 0</inkml:trace>
  <inkml:trace contextRef="#ctx0" brushRef="#br0" timeOffset="701">1401 122 8163,'8'-17'-428,"-7"5"-54,5 1 0,-2 7 472,2-2 1,-4 2 869,3-2-458,-3 4 1,-4-5 136,-3 7-35,3 0-68,-6 0-308,0 0 30,7 0 102,-7 0 145,8 0-261,0 7 0,0-3 72,0 8 0,0-6-67,0 5 0,0-5 279,0 5 0,0 1 75,0 5 0,-6 2 84,0 4 0,1-1-220,5 6 0,0 1 57,0 6 1,0-2-83,0-5 0,0 5 111,0-4 0,0-2-275,0 2 0,0-6 80,0 5 1,0-6-297,0 1 0,0-4 127,0-2 1,0 0-500,0 1 165,0-1-57,0 0 120,0 1 1,0-7-260,0 1-76,0-9 1,-2 5 206,-4-8 1,2 6-2887,-8 0 3196,1-1 0,-14-5 0,-2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9:58.5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7617,'0'-9'-913,"0"-1"1083,0 4 1,2 4-38,4-4 1,-5 3 90,5-3-107,-4 4 1,0-8 42,4 5-188,-4 3 1,7-8 38,-3 4 181,-4 4 251,13-5-279,-13 7 78,14 0 1,-12 0-63,7 0 1,-7 2 26,2 3 0,3 7 22,3 11 0,-3-4 142,3 4 1,-1 2-16,7-2 0,-7 8-73,1-2 0,-1-2-65,7 2 0,-7-6 26,1 5 0,-8-5-411,1 6 0,-3 0-29,-2 6 0,-15 1-178,-8 5 0,-16 9 374,-7 7 0,-11 9 0,-5-5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0:01.134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53 312 8349,'9'-10'-296,"-1"-5"348,-8 13 1,0-8 380,0 5-348,0 3 74,0-6 1,2 6-145,4-4-35,-4 5 1,5-9-317,-7 4 297,8 4-304,-6-5 503,6 7-146,-8 0 558,0 0-44,-8 7 15,-2 3-309,-7 7 0,2 0 156,3 1 0,-1-1-132,7 0 1,0 1-79,6-1 1,-6 2 36,1 4 1,-1 4-8,6 8 0,0-1 151,0 1 1,0-6-101,0-1 1,0-4 6,0 4 0,0-7 13,0 3 0,6-3 44,-1 2 0,3-10-143,-2 4 1,-2-5-211,7 0 1,-5 1-750,6-7 659,-1-1 1,6 1-807,1 0 1,-1 0 452,0-6 1,1 0-385,-1 0 0,6-6-138,0 0 993,0-7 0,2-4 0,2-10 0</inkml:trace>
  <inkml:trace contextRef="#ctx0" brushRef="#br0" timeOffset="450">762 87 8216,'0'-9'789,"0"1"1,2 8 192,3 0-614,-3 0 0,14 2-5,-5 4 1,-1-4-7,1 3 0,1 3-234,5-2 1,-5 5-229,-1-5 0,-5 6-139,6-7 0,-9 9 191,3-3 0,-4 5-400,-2 1 0,-8 6 119,-3 0 1,-4 2-33,-3-2 0,-1-4 107,-4 4 0,4-3 29,-4-3 1,3 0 202,3 0 1,8-5 591,3 0-195,4-1 1,2 6-198,0 1 1,2-7 192,4 1 0,-3-3-60,9 3 0,-6 1 38,5-7 0,-5 7-9,6-1 0,-9-2 74,3 1 1,-4-5-222,-2 5 1,0 1-51,0 5 1,-2 1-489,-4-1 0,-3 2 225,-9 4 1,1-4-670,0 4 1,0-9 200,-1-3 1,7-5-791,-1 6 717,8-8 666,-3 3 0,7-14 0,0-3 0</inkml:trace>
  <inkml:trace contextRef="#ctx0" brushRef="#br1" timeOffset="616">1108 692 10374,'-12'0'2303,"1"0"-1832,7 0-335,-12 0 1,13 2-139,-9 4 0,6 2-274,-5 3 0,5 7-517,-6-1 1,9 0 213,-3 6 526,-4-4 0,8-1 0,-5-1 0</inkml:trace>
  <inkml:trace contextRef="#ctx0" brushRef="#br1" timeOffset="975">1696 104 11326,'0'-19'96,"0"-4"0,0 10-465,0-5 141,0 13 0,0-5 1761,0 4-676,7 4 233,-5-5-730,6 7 0,-14 7-192,0 5 0,-5 11-82,5 6 0,-2 3-226,3 3 0,-3 2 245,-4 3 0,3-2 20,3 8 1,4-5 259,-4 5 0,-1-8-141,1 3 0,0-5-82,6-1 0,0-6-194,0-1 0,0-4 65,0 4 1,6-7-50,0 3 1,-1-5-249,-5-2 0,0 0 124,0 1 1,0-1-208,0 0 1,-5 0-450,-1 1 625,-8-1 0,5-2-250,-8-3 0,-1-2 30,1-5 0,5-3-56,1 4 0,-1-6-180,-5-6 561,0-11 0,-1-18 0,1-9 0</inkml:trace>
  <inkml:trace contextRef="#ctx0" brushRef="#br1" timeOffset="1154">1661 312 11326,'12'0'1316,"-1"0"1,-5 0-1328,5 0 0,1-6 323,5 0 1,-5 1 295,-1 5 1,1 0-544,5 0 0,-5 0-322,-1 0 1,1 0-236,5 0 1,0 5-705,1 1 1,-1 0 1159,0-6 0,0 8 1,1 1-1</inkml:trace>
  <inkml:trace contextRef="#ctx0" brushRef="#br1" timeOffset="1438">2197 87 11326,'0'-9'568,"8"1"1,-4 8 155,7 0 0,-1 10-365,1 7 1,3 2 351,-8 10 1,5 5 15,-5 7 1,0 1-148,-6-2 1,0 3-72,0 3 1,0 4-320,0-4 0,-2 2-282,-4-2 1,-4 4-174,-7-4 1,-8 6-592,-4 6 0,-3-5 962,-3 5 1,-7 4-1,-3-1 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0:04.1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18 7351,'10'0'26,"5"0"1,-11 0-471,7 0 332,1 0 1,-1 0-380,1 0 377,-8 0 1,3 0 833,-7 0 221,0 0-579,-7 0 0,3 0 689,-8 0-661,8 0 1,-9 2 137,7 4 0,-1 1-198,1 5 1,2 5-63,-8 0 1,9 3 163,-3 8 1,-2 1-136,2 6 0,-1-1-72,1 1 1,4 0-29,-4-1 0,4 1-149,2-1 1,0-5-8,0 0 1,2-8-183,4 2 1,4-4 150,7-1 0,2-7 100,4 1 0,-2-3-875,8 3 0,2-4 387,9-8 1,2 0-153,5 0 1,1 0-107,-8 0 636,0 0 0,-5 0 0,0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0:19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208 347 8208,'0'-12'-1951,"0"1"2626,0 7-596,0-12 0,0 12-116,0-7 0,0 5 7,0-5 1,0 5 91,0-6 1,0 7 55,0-7 3,0 8 59,0-11 4,0 5 12,0 1-54,0-7-469,0 14 73,0-5-281,0 7 284,0-8 157,0 6 1,-5-8 92,-1 5-8,0 3 0,6-8 504,0 4-198,0 4 36,0-13 0,0 11 189,0-7 13,0 7-303,0-4-12,-8 1-44,7 5-47,-7-14-137,8 14 42,0-13 0,0 11 143,0-7-55,0 7 1,0-6 341,0 4-256,0 4 48,0-5-186,0 7-284,0 0-65,0 7 270,0 3 0,0 7-188,0 1 125,0-1 1,0 0 38,0 1 1,0-1 6,0 0 0,0 2 9,0 4 0,0-3 29,0 3 1,0 2 7,0-2 1,0 5-12,0-4 1,0 6-10,0-1 0,0 4 39,0 1 0,0 1-56,0 0 0,0-1-2,0 1 1,0 1-4,0 5 0,0-3-4,0 8 0,0-6-30,0 7 1,0-7-117,0 6 0,6-2 19,-1 2 0,1 4 56,-6-4 1,0 2 80,0-1 1,0 3-13,0-4 1,0-2 111,0 2 0,0 0-101,0 6 1,0-6 14,0 0 1,0-2 24,0 2 0,0 4 7,0-3 0,0-3-107,0 2 0,0-2 77,0 2 0,0 4-7,0-4 1,0 4-4,0 2 0,0 0 1,0 0 1,0 0 12,0 0 0,0-1 7,0 1 0,0 0 23,0 0 0,0 0 105,0 0 0,0 0-5,0 0 1,0 0-59,0-1 0,0 1 108,0 0 1,0-2-102,0-4 0,0 4-52,0-4 0,0 4 17,0 2 1,0 0-7,0 0 0,0 0-25,0 0 0,0 0-89,0-1 0,0 1-29,0 0 0,0 2 104,0 4 0,0-3-60,0 9 1,-6-7 67,1 7 0,-1-8 4,6 1 1,0 3 40,0-3 1,0 5 9,0-10 0,0 9 3,0-9 1,0 4 132,0-4 0,6 5-107,-1 1 0,1 2-27,-6-3 0,0-3-114,0 4 1,0 1 55,0-1 1,0 1-138,0-1 1,6-4 149,0 3 0,-1-3-21,-5-2 1,0 6 23,0-1 1,0 1 123,0-6 1,0 2-48,0 3 0,0 3-70,0 3 1,0-1 0,0-4 1,0-5 9,0 5 0,0-2-7,0 1 0,0-3 30,0 4 1,0-2-16,0 1 0,0-3 1,0 4 1,0 1 18,0-1 1,-5-1-32,-1-5 1,0 2 5,6 4 1,-6-4-91,1 3 1,-1-9 51,6-2 1,-2-1-89,-4 1 0,4 2 52,-3-8 0,3 0-20,2-5 0,-2 0 50,-4-1 1,4 1-21,-4-1 1,4-5 157,2 0 0,-2-6-92,-3 6 0,3 0 70,-4 5 0,2-5-83,-2 0 0,4 0 3,-3 5 1,3-5 17,2 0 0,0 0-5,0 5 0,0 1-35,0 0 1,0-1-12,0 1 1,0-6-162,0-1 0,2-1 50,3 2 1,-3 4-23,4-4 1,-4-3 134,-2 3 0,0-2 0,0 2 1,0 4-15,0-5 1,0 5 78,0 2 0,0-1-55,0 1 1,0 0 120,0-1 0,-6 1-78,0-1 0,1-1-14,5-4 1,-2 3-168,-4-3 0,4 4 95,-4 1 0,2-5 38,-1 0 0,3 0 18,-4 6 0,-2-7 69,3 1 1,-3 0 121,2 6 1,4-7-57,-4 1 0,5-2-137,1 2 1,-6 2 53,0-8 0,0 2-219,6-2 1,0-4 80,0 4 1,0-4-60,0-1 0,0 5 98,0 0 1,0 0-30,0-6 1,0 2 33,0 4 1,0-3 26,0 3 1,0-2 22,0 2 0,0-4-41,0 4 1,0-4-130,0-1 1,0 1 90,0 4 0,0-4-103,0 4 0,0-4 113,0-1 0,0-5-11,0 4 1,0-3 60,0 9 0,0-4 154,0-2 0,0 1 166,0-1 1,0 2-158,0 4 0,-6-4 101,1 4 0,-1-1-136,6 1 1,0-4-165,0 4 0,0-10 189,0-1-262,0-1-220,0 7 69,0-9-114,0-1 27,0-8 562,0 0-14,0 8 0,0-4-120,0 7 1,0-5 100,0 5 0,0-5 39,0 6 32,0-1-22,0 7 4,0-1-683,0-8-432,0-1 177,0-8 0,0-2 230,0-4 1,2-9-205,4-8 1,-3-2 656,9 2 0,7-4 0,8-8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0:22.8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87 138 7694,'0'-9'-145,"-2"1"77,-3 8-6,3 0-462,-6 0-67,8 0 94,0 0 509,0-8 0,0 6 0,0-5 0</inkml:trace>
  <inkml:trace contextRef="#ctx0" brushRef="#br0" timeOffset="424">105 69 8173,'0'10'-56,"-8"-3"1,6-8-215,-4-5 261,4 4 279,10-13 1,-4 13 25,7-4 0,-7-4 90,12 8-36,-14-5 76,5 7 275,-7 0-274,0 0 1,-2 7-347,-3 5 0,3-3 31,-4 3 0,-2-1 13,2 7 0,-1-7-148,1 1 0,2 1 43,-7 10 0,5-3 80,-6 3 0,7-2-19,-7 2 0,6-4 9,-5 4 1,7-4 42,-2-1 1,-2-1-34,3 0 0,-1 0 0,6 1 1,2-7-10,4 1 0,-3-1-17,9 7 0,-6-7 168,5 1 1,1-7-126,5 7 1,2-6 117,4 5 0,2-7-110,4 2 1,4-4-6,-4-2 0,3-2-57,3-4 0,-1 2-4,1-7 1,0 5-201,-1-6 0,-7 9-454,-4-3 1,-4 4-460,-1 2 1,-7 0-131,1 0-887,-8 0 863,3 0 1208,-7 0 0,-7 0 0,-3 0 0</inkml:trace>
  <inkml:trace contextRef="#ctx0" brushRef="#br0" timeOffset="644">450 259 8173,'-17'0'794,"2"-1"1167,3-5 18,-3 4-1387,5-6 0,-5 10-182,3 4 0,-1 3-208,7 9 0,-5 1 15,5 4 0,-2 2-70,2 4 0,5 3-183,-5-3 0,4 4-721,2 2 0,0-3 444,0-3 1,0 4-1203,0-5 1,6-1 31,-1 2 1483,9-8 0,-5 4 0,9-7 0</inkml:trace>
  <inkml:trace contextRef="#ctx0" brushRef="#br0" timeOffset="819">675 623 8198,'-9'0'5257,"1"0"-3900,8 0-2137,0 0-637,0 7-312,0 3 1729,0 7 0,8-7 0,1-3 0</inkml:trace>
  <inkml:trace contextRef="#ctx0" brushRef="#br0" timeOffset="1174">883 277 8071,'-8'-18'475,"6"7"720,-4-1-122,5 9 461,8-13-653,3 14-647,7-5 0,0 12-274,1 1 0,-7 8 138,1-3 1,-8-1-356,1 1 1,-1 1 141,2 5 0,-4 0-44,4 1 1,-6 5-27,-6 0 1,2 0 22,-7-6 0,1 0 503,-2 1 0,-3-1-122,3 0 0,-1 1 831,1-1-314,-3-8 89,13 7-563,-5-14 1,7 7-21,0-3 1,7-4-105,5 4 1,3-4-157,2-2 1,6 0-708,1 0 0,-1 0 401,-6 0 0,6-6-1180,0 0 0,-6 0 633,-5 6 0,-1 0 871,7 0 0,-9 0 0,-1 0 0</inkml:trace>
  <inkml:trace contextRef="#ctx0" brushRef="#br0" timeOffset="1453">1125 0 10102,'11'0'1370,"1"0"0,1 8-751,10 3 0,-3 7 160,3 5 0,2 2-37,-2 3 1,2 11 237,-2-5 1,-4 5 294,4-5-877,-11 9 0,1-5-145,-7 8 0,0 2-280,-6 10 0,-2-2-1894,-4 7 0,-11 0 587,-12 7 1024,-4-1 0,-17 0 0,-4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0:28.6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70 137 7873,'0'-9'-763,"0"-7"1,2 12 1115,3-7-52,-3 7-487,6-4 197,0 8-126,-6 0 0,7 0 93,-3 0-32,-4 0 46,6 0-59,-8 0 4857,0 0-4547,-8 0 121,6 0-199,-13 8 1,7 2 333,-4 7 0,-3 2-122,4 4 1,1 4 206,-2 8 1,7 5-127,-7 0 0,8 3-187,-1-3 1,3-3-99,2 3 0,0-4-126,0-1 0,7 0-255,5-1 1,3-1-518,2-4 0,7-4-1022,-1-8 1,2 0 802,-2 1 1,4-3 943,7-4 0,1-3 0,-1-8 0</inkml:trace>
  <inkml:trace contextRef="#ctx0" brushRef="#br0" timeOffset="344">779 68 8190,'-8'-17'1334,"6"5"-667,-4 1-42,5 7 1,1-6 607,0 5-477,0 3 1,1-4-514,5 12 1,-4 5-356,4 12 1,-4 0-1,-2 12 1,0-4 140,0 9 0,0-2 64,0 3 1,0-5 43,0 5 1,2-5 4,3-1 0,-3-3-101,4-3 1,2 2 92,-2-8 1,5 6-22,-5-6 1,2 0 57,-3-6-265,-3 0 1,6 1 111,-8-1 1,0-5-968,0-1 679,0-7 1,-8 9-194,-3-7 1,-5 2-227,-1-2 0,-8-4-470,-4 3 0,2-5 348,-1-5 811,6 3 0,-18-21 0,4 3 0</inkml:trace>
  <inkml:trace contextRef="#ctx0" brushRef="#br0" timeOffset="510">796 362 8190,'29'-17'0,"0"0"0,-2-1 805,1 1 0,3 0 1130,-8-1 0,6 3-897,-6 3 1,0-1 120,-6 7 1,1 0-1180,-1 6 1,0 0-808,1 0 1,-1 2-3472,0 4 4298,1 4 0,-9 15 0,-1 2 0</inkml:trace>
  <inkml:trace contextRef="#ctx0" brushRef="#br0" timeOffset="921">1574 500 8066,'-17'0'632,"7"0"14,-5 0 0,5 0 237,-7 0 0,6 0 1098,-1 0 1,6 0-1286,-5 0 0,5 2-273,-6 4 1,9-2-880,-3 7 0,-2 1-515,2 5 1,1-5-2508,5-1 3478,7-7 0,3 12 0,7-7 0</inkml:trace>
  <inkml:trace contextRef="#ctx0" brushRef="#br0" timeOffset="1273">2180 85 8221,'0'-9'4003,"0"-1"-3298,0 4-436,0 5-79,0-7-24,0 8 0,0 2-541,0 4 1,0 3 191,0 8 1,0 3-93,0 3 0,-2 4 116,-4 7 0,-4 1-81,-7-1 1,0 7 280,-1-1 1,1 0 34,0-5 1,1 0 300,5-1 1,-3-1-153,9-4 0,-1-2 85,6-4 1,8-4-57,3 4 1,6-10-100,6-1 0,4-8 28,8 1 0,7-3 189,4-2 1,-1 0-315,1 0 0,-2 0-205,2 0 1,0 0-70,-11 0 1,3-5-271,-9-1 0,-4 0-887,-2 6 1,-4 0-167,-2 0 1539,-7 0 0,-2 8 0,-8 1 0</inkml:trace>
  <inkml:trace contextRef="#ctx0" brushRef="#br0" timeOffset="1506">2543 362 8047,'-6'-11'1441,"0"-1"-894,0 8-371,6-3 2965,0 7-2149,0 0 0,-5 9-324,-1 8 1,-8 8-354,3 10 0,-4 0-126,-3-1 0,3 1-601,3-1 0,-1 7 314,7-1 1,-5 0-1294,5-5 1,0-2 760,6-5 1,2-1-576,4-4 1,-2-5 1204,7-1 0,8 0 0,8-7 0</inkml:trace>
  <inkml:trace contextRef="#ctx0" brushRef="#br0" timeOffset="1766">3027 137 8107,'0'-9'782,"8"-1"230,3 4 1,4 4 271,3-3 0,1 3-613,4 2 1,2 2 648,4 3 0,-2 13-631,-4 10 1,-6 13 204,0 5 1,-7 6-55,-10 5 0,0 7 141,0 11 0,-15 4-1442,-8 7 0,5-36 1,-3 0-192,-1 2 1,-2 0-1,-2 5 1,-2 1 651,-2 0 0,-3-1 0,-8 7 0,-5-1 0,-6 2 0,-1 1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0:47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122 139 8288,'0'-18'-28,"0"1"235,0 0 1,0 5-4,0 1 0,5 5-151,1-6 1,0 7-278,-6-7 116,8 8 278,-7-3 117,7 7 31,-8-8-40,0 6 441,0-6-55,0 8-124,0 0 1,-6 8-281,1 3 0,-9-1-177,3 2 0,1-3 115,-1 3 0,5 3-48,-6-3 0,6 3 47,-5 2 0,5 6 129,-5 0 1,5 8-112,-6-2 0,7 4-1,-7 1 0,8 7 17,-2-1 1,5 6 17,1-6 1,0 1-145,0-7 0,0 1 129,0-1 1,0-5-167,0 0 0,0-8 124,0 2 0,1-3-267,5-3 1,-4 0-73,4 0 79,4-7 1,-7 3-327,9-7-739,-8 0-1284,11-6 1034,-13 0 209,6 0 1,-6-2 97,3-4 1076,-3 4 0,14-21 0,-7 4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0:47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8169,'8'-18'-236,"-4"9"298,7 3 1,1-2-509,5 3 1,-5-9 219,-1 3 0,-5 3-79,5 2 566,-7 4 330,4-6 563,-8 7-810,0-7 0,0 10 780,0 4-703,0-5 1,-6 15 47,0-5 1,1 5-166,5 1 1,-2 0-41,-4 1 0,4 7 61,-4 3 1,4 5-31,2 2 1,0-1 189,0 1 0,0-1-66,0 1 0,-1 0 149,-5-1 1,2-5-131,-8 0 1,9-6-79,-3 6 1,-2-8-151,2 2 0,-1-10 0,1-1 1,4-6 65,-4 5-468,4-7-1180,2 4 853,0-8-727,0 0 1,2-8 534,4-3 1,2-5-338,3-1 1,5 1 98,-5 5 949,4-4 0,3-3 0,-1-9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0:48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8224,'0'-10'2801,"8"2"-981,3 8-30,5 0-631,1 0-701,-7 0 0,-3 8-350,-7 4 1,-1 3 110,-5 2 1,-12 8-2427,-10 4 0,1 6 2207,-2 5 0,-8 4 0,-7 8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46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7830,'-7'10'2525,"-3"-3"1,-7 1-1448,-1 3 1,1 11-1053,0 1 1,0 0-281,-1-6 0,3 0-521,3 1 1,-3 1 651,3 4 123,-3-12 0,-2 20 0,-1-12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0:48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69 692 8494,'0'-9'1194,"2"-1"-782,4 4-89,-4 4 0,7-7 251,-3 3 56,-4 4-364,6-6 1,-6 8-27,4 0-17,-5 0 0,13 2-92,-8 4 1,1-2 73,-1 7 0,-2 1-4,7 5 0,-5 6 241,6 0 0,-6 14-106,5-3 1,-5 7-33,5-1 1,-7-2-31,2 9 1,2-7 104,-3 6 1,1-7-121,-6 1 0,0-9-207,0-3 1,0-1-14,0 2 1,-2-2-288,-4-4 0,3-4-637,-9 4 1,6-9 9,-5-3-298,-1 1 0,-5-3 479,0-3 1,-1-4-491,1-2 1,-2 0 38,-4 0 1145,4-15 0,-14-4 0,6-16 0</inkml:trace>
  <inkml:trace contextRef="#ctx0" brushRef="#br0" timeOffset="244">259 18 8325,'0'-10'883,"8"2"0,-4 8 12,8 0 312,-9 0-1204,13 0 0,-14 2-1,3 4 1,3-2-571,-2 7 1,2 1 134,-3 5 0,-1 1-71,8-1 1,-7 6-28,7 0 1,-2 0 530,1-6 0,4 8 0,-5 2 0</inkml:trace>
  <inkml:trace contextRef="#ctx0" brushRef="#br0" timeOffset="624">761 900 8303,'-10'0'2183,"3"0"-2337,14 7 1004,3-5-23,0 6-195,-3-8 0,-7 2-161,0 4 0,0-3-130,0 9 1,0-6 300,0 5-337,0 1 1,0 5-45,0 0 0,0-5-3,0-1 1,0-5 26,0 6-290,0-8-635,0 11 426,0-13-1704,0 6 536,0-8-1661,0 0 1228,0-8 1815,0-2 0,8-22 0,2-5 0</inkml:trace>
  <inkml:trace contextRef="#ctx0" brushRef="#br0" timeOffset="895">1038 260 8083,'0'-10'2358,"0"3"-1751,0 7 0,7 1-49,5 5 0,-3 10 10,3 7 1,5 7 133,6-1 1,0 6 268,-5 5 0,5 4-362,0 8 1,0-6-170,-6 0 0,-1-3-1341,-5 9 0,-3-4 625,-8 9 0,-18 5-1885,-10 1 0,-15 12 1863,-14 6 0,23-39 0,-1 0 1,-5 2-1,1-1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0:51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8370,'0'-17'-130,"0"5"572,0 1 148,0 7 1,0-6-127,0 4-80,0 4-241,-8-5 46,-1 7 1,-7 2-566,5 3 0,-5 3 227,5 4 1,3 9-234,2-4 1,-1 4 381,1-3 0,0-1 0,6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0:52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11351,'0'18'384,"-8"5"-469,-3 0 0,-7 6-417,-5-6 0,2 7 502,-8-1 0,0 4 0,-5 1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0:53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70 709 8305,'10'-2'165,"-5"-4"0,-1 4 24,2-3 0,-2-3-104,7 2 0,-5 0-242,6 6 98,-8 0 284,11-7 1,-11 5 194,7-4 1,-5 6-191,6 6 1,-9-2 4,3 7 0,2 7 143,-2 5 1,5 7-175,-5-1 0,6 10 173,-7 1 0,7 2-67,-6-1 0,-1-3-26,-5 8 1,0-7-143,0 1 0,0-9-207,0-3 0,-2-4-545,-3 4 1,1-7 421,-8 3 0,1-7-901,-7-6 0,1 5 511,0-5 1,-2-1-259,-4 1 0,-2-7 836,-4 2 0,-12-12 0,5-3 0</inkml:trace>
  <inkml:trace contextRef="#ctx0" brushRef="#br0" timeOffset="292">208 0 11044,'12'0'1663,"0"0"-1202,-1 0-261,6 0 1,-5 6 175,-1 0 1,-1 1 103,2-1 1,1-2-943,-7 7 0,7-5 398,-1 6 1,-5-1-1268,-1 7 0,2-1 729,-2 0 0,-1 2 602,-5 4 0,0 4 0,0 8 0</inkml:trace>
  <inkml:trace contextRef="#ctx0" brushRef="#br0" timeOffset="625">745 778 8329,'7'10'102,"3"-2"44,7-8 0,-2 1 104,-3 5 0,3-4 613,-3 4-877,-4 4 0,5-7 46,-7 9 1,0-6-54,-6 5 1,-2 1 145,-4 5 1,0 0-129,-11 1 0,3-1-18,-9 0 1,4 2-158,2 4 1,0-9 523,-1 3 373,9-3-261,-7 3 0,14-6-142,-3 1 0,10-8 45,7 2 0,3-4-5,3-2 1,5 0-260,0 0 1,5-6-370,-4 0 1,4-2-569,-5 3 0,2 3 148,-2-4 1,-3-4 691,3-1 0,-4-5 0,-2-1 0</inkml:trace>
  <inkml:trace contextRef="#ctx0" brushRef="#br0" timeOffset="997">1246 242 8307,'0'-9'1637,"0"1"-1160,0 8-526,8 0 0,-4 0 419,7 0-163,-7 8 1,11-5 132,-3 9 1,3 7 123,2 10 0,7 6 252,-1 5 0,5-2-222,-5 8 1,6 6 34,-6 6 1,0 0-120,-5-7 0,-9 1-494,-3 0 1,-6 6-358,-6 0 1,-11 7-403,-12-2 0,-11 3 659,-6-3-134,-4-3 1,-10-1 0,-1 3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0:52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8491,'9'0'0,"-1"-2"47,-8-4 414,0 4-306,0-6 259,0 8-159,-8 0 0,5 0-152,-9 0 0,6 8 297,-5 4 0,5 11-64,-6 5 1,3 7-28,-3 5 1,-1-1-94,7 7 0,0 0-103,6 6 1,0-6 5,0 0 1,0-6-206,0 7 1,0-9-80,0 2 1,6-9 122,0-2 1,5-8-258,-5 2 1,8-6 90,-3-5 0,-1 1-69,1-7 0,1 0-195,5-6 0,2 0-221,4 0 0,-2-4 40,8-7 653,-8-1 0,12-21 0,-6 6 0</inkml:trace>
  <inkml:trace contextRef="#ctx0" brushRef="#br0" timeOffset="361">606 121 8342,'7'-17'0,"3"0"165,7 0 0,2 5 363,4 0 0,-1 9-594,6-3 0,-5 4 84,6 2 1,-8 0 725,2 0-468,-3 8 1,-3 1 76,0 9 1,-7-1-168,-4 0 0,1 2-200,-1 4 0,0-3 22,-6 3 0,0-4-191,0-2 0,-2 0 236,-4 1 1,-3 5-178,-9 0 0,-1 8 6,-4-3 0,4-3 44,-4-2 0,9 2 5,3-2 56,-1 1 1,3-7 24,3 0 0,4-5 89,2-1 1,2-5 151,4 5 1,-3-7 60,9 2 1,1 2-113,10-2 1,-3-1-222,3-5 1,2 0 105,-2 0 0,6 0-327,-6 0 1,2 0-359,-2 0 1,-4 0 597,4 0 0,-4-7 0,-2-3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0:55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36 8422,'0'-18'3555,"0"9"-3103,0 1-776,0 8 0,-7 10-231,-5 7 0,-11 2 555,-6 10 0,-3 0 0,-3 5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0:55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6701,'8'-9'-773,"-4"-1"773,7 4 0,1 5 0,5-7 0,1 8 0,-7 0 0,1 0 0,-7 0 0,7 0 0,-8 2 0,2 4 0,3 3 0,1 8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0:55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8372,'12'-5'-1072,"-1"-1"0,-5 0 1072,6 6 0,-1 0 0,7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0:57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347 346 8312,'9'-7'0,"-3"-5"42,-4-3 1,-2 3 175,0 1 1,8 7 1051,3-2-626,-3-4-102,-1 9-326,-7-7-101,0 8 0,0 8 328,0 3-213,-7 12 0,-3 6-156,-7 11 1,0-1-127,-1 7 1,1-6-55,0 6 1,7-5 129,4 5 1,4-8-35,2 3 1,2-5-10,4-1 1,4-8 171,7-4 0,0-4 9,1-2 1,1 0 110,4 1 1,-4-7 42,4 1-3,-4-8 1,-3 5-241,-5-3 87,-3-4 0,-8 8-219,0-5 1,-14-1 105,-3 8 1,-12-8-381,0 1 1,-5 3 25,-6-2 1,3-1-124,-3-5 0,3 0-135,3 0 1,5 0-345,0 0 0,6-7-397,-6-5 0,10-3 1306,2-2 0,-1-8 0,9-2 0</inkml:trace>
  <inkml:trace contextRef="#ctx0" brushRef="#br0" timeOffset="175">347 588 8429,'5'-26'926,"1"2"0,9 11-310,3 2 1,7 1 23,9-2 1,-1-1-504,-4 7 1,3-5-474,-3 5 1,-2-6-97,2 7 0,-8-1-68,2 6-373,-4 0 398,-1 7 264,-9 3 0,-1 9 211,-8 4 0,-8-3 0,-1 5 0</inkml:trace>
  <inkml:trace contextRef="#ctx0" brushRef="#br0" timeOffset="358">934 1003 8208,'12'0'259,"0"0"1,-3 2-310,3 4 1386,3-4-1101,-5 13 0,-3-5-304,-7 7 1,-9 1-375,-14-1 0,2 0 443,-8 1 0,8-1 0,-4 0 0</inkml:trace>
  <inkml:trace contextRef="#ctx0" brushRef="#br0" timeOffset="784">1453 727 8122,'10'-8'-98,"5"-2"2,-5-7 1,7 0 839,0 0-364,-7 7 1,0 0 400,-5 5 25,-3 3-160,6-6-377,-8 8 0,2 0-425,4 0 254,-4 0-249,13 0 0,-11 6 37,7 0 1,-5 7-58,6-1 0,-7 3 203,7 2 1,-6 8 170,5 4 0,-5 6 56,6 5 1,-9-2-109,3 8 1,-4 1 178,-2 4 1,0-4-7,0-1 0,-2-6-218,-4 6 1,-3-2 10,-8 2 1,-1-5-157,1-12 0,5 1 109,1-7 1,-3 6-204,-9-6 0,4-2-39,-4-9 0,-2 3 67,2-3 1,-6-4-525,6-3 0,-6 3 277,6-2 0,-6 0-768,6-6 1,0-10 1119,6-7 0,-8-8 0,-2-10 0</inkml:trace>
  <inkml:trace contextRef="#ctx0" brushRef="#br0" timeOffset="984">1592 18 8302,'2'-10'1195,"3"4"1,5 4-666,7 2 0,1 0-578,-1 0 1,0 2-11,0 4 0,-1-2-301,-5 8 0,-1-3 122,-4 3 0,-4 5 174,3 0 0,-3 2 63,-2 10 0,0 0 0,0 6 0</inkml:trace>
  <inkml:trace contextRef="#ctx0" brushRef="#br0" timeOffset="1418">2076 986 8069,'0'-11'247,"0"-1"133,0 8 0,2-3-486,4 7-10,-5 0 311,7 0 1,-6 0 295,4 0 0,-4 2-300,3 3 0,-3 5-22,-2 7 0,6 0-216,0 1 0,0 7 151,-6 4 1,0-3-51,0 3 1,0-2 84,0 2 0,0 4-6,0-4 0,2-5-21,3 0 1,-1-3-3,8 2 1,-3-10 89,3 4 0,1-3-62,-7 3 1,8-7 7,-3-4 1,-1 1 184,1-1-466,-7 0-172,4-6-65,-8 0 1,-4 0-303,-8 0 0,-3 0-637,-20 0 0,-3 0 1311,-14 0 0,-7-8 0,-3-1 0</inkml:trace>
  <inkml:trace contextRef="#ctx0" brushRef="#br0" timeOffset="1655">2249 1021 8068,'9'-8'-1459,"5"4"1167,-8-7 1,1 7 568,-1-2 1,-2 2 0,7-1 1,-5 3-134,6-4-78,-1 4-258,7-6-127,-1 6 175,0-5 143,-7 7 0,-3-8 0,-7-2 0</inkml:trace>
  <inkml:trace contextRef="#ctx0" brushRef="#br0" timeOffset="1975">2162 1125 8092,'0'-18'245,"0"7"367,0-1-28,0 8 57,0-11 1,6 11-423,0-7 0,7 7-28,-1-2 0,3 4-503,2 2 0,7-6 190,-1 1 1,2-1 121,-2 6 0,-4 0 0,6 0 0</inkml:trace>
  <inkml:trace contextRef="#ctx0" brushRef="#br0" timeOffset="2411">2733 156 8266,'0'-17'801,"0"7"0,6 1-326,-1 3 0,9 4-72,-3-4 1,7 6 72,5 6 0,-2 5 780,8 13-777,0 2 1,5 22 175,1 4 0,-1 18 96,1-1 0,-2 9-541,-5-3 0,-5 6-172,-11-6 1,-8 13-699,-16-1 1,0-39-1,-6 0 595,-9-2 1,-4 0-1,-9 8 1,-5 0 64,-7 1 0,-5-1 0,-5 3 0,-1 0 0,-3 3 0,-1 1 0,-1 1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0:55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0 433 8343,'17'0'-2283,"-7"0"2283,5 0 0,-11 0 0,8 0 0,-8 0 0,5 5 0,-3 1 0,-4 0 0,8-4 0,-5 4 0,-1-5 0,8 5 0,-7-4 0,7-2 0,0 0 0,5 0 0,0 0 0,-5 0 0,-1 0 0,-7 8 0,4 1 0</inkml:trace>
  <inkml:trace contextRef="#ctx0" brushRef="#br0" timeOffset="817">709 87 8379,'0'-10'-949,"0"-5"957,0 5 18,8-7-4,-6 0 882,5 7-496,-7 2 1,-1 8-200,-5 0 1,-2 2 8,-3 4 0,-5 5 20,5 12 0,-7 4 70,-5 8 1,4 1-99,-4 5 1,6-3-97,5 8 1,-1-5 91,7 5 0,0-2-565,6 2 1,2-4-115,4-7 0,11-2-353,12-4 0,9 1 826,3-7 0,15-7 0,-3-9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47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0 7779,'-18'0'0,"1"0"0,6 0 3223,-1 0-2514,8 0 0,-2 0-689,12 0 1,4 6 11,7 0 0,0 1-157,1-1 1,5 2-408,0 3 1,0 5 386,-6-5 0,0 10 145,1 3 0,-1 14 0,0-2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1:03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52 252 8216,'0'-10'-198,"-8"-5"0,-1 5 0</inkml:trace>
  <inkml:trace contextRef="#ctx0" brushRef="#br0" timeOffset="290">69 96 8216,'10'0'498,"-2"0"1,-7-5-251,5-1 1,-2 0 212,8 6 0,-7 0 799,7 0-510,-1 0 1,7 2-217,-1 4 0,6-4 41,0 3 1,2-1 11,-2 2 0,-4-4-172,4 4 1,2-4-353,-2-2 1,2 5-312,-2 1 0,-3 0-329,3-6 0,-4 0-595,-2 0-299,1 8 1,-3-5 617,-4 9 1,-3-6-957,-8 5 1809,0 1 0,-8 5 0,-1 0 0</inkml:trace>
  <inkml:trace contextRef="#ctx0" brushRef="#br0" timeOffset="520">35 615 8621,'-18'0'687,"9"0"-773,1 0 136,8 0 0,6-2 195,0-4 0,7 4 919,-1-3 0,11-5-494,5-1 0,7-5-189,5-1 1,5-2-359,6-4 0,7 3-465,0-3-228,7 4 267,-19 2 1,12 1-463,-12 5 1,-6 3 365,-5 8 1,-2 0-323,-10 0 0,-2 2 721,-10 4 0,-3 11 0,-8 10 0</inkml:trace>
  <inkml:trace contextRef="#ctx0" brushRef="#br0" timeOffset="740">605 580 8269,'-7'0'1662,"7"0"-1252,7 0 1,11 0 179,-1 0 1,0 0 358,0 0 0,-5 8-396,0 4 0,-3 3-128,3 2 1,1 8-741,-7 4 1,0 4 294,-6 1 1,0 1-819,0 0 1,-8-1 168,-4 1 1,-3-1-248,-2 1 1,-1-6 279,1 0 1,-2-8-227,-4 2 1,9-6 300,-3-5 1,4 1 560,-5-7 0,1 0 0,0-14 0,0-2 0</inkml:trace>
  <inkml:trace contextRef="#ctx0" brushRef="#br0" timeOffset="945">744 650 8230,'9'-29'601,"-3"0"0,2 8-145,-3-2 1,1 4 63,-6 1 0,0 7 331,0-1-569,0 8 1,-2-3 336,-3 7-307,-5 7-125,-7 3 0,-6 15-506,0 4 1,-6 3 299,6 3 0,-6 0-758,6-1 0,2 1 63,9-1 0,-1-5-120,7 0 0,-6-8 284,7 2 1,-1-9 549,6-3 0,0-7 0,0 4 0</inkml:trace>
  <inkml:trace contextRef="#ctx0" brushRef="#br0" timeOffset="1216">1193 44 8245,'0'-17'3684,"0"0"-3668,0 7 1,0 10 115,0 12 0,0-3-80,0 3 1,-6 1 272,1 10-74,-9-3-63,12 5 1,-11-6-443,7 4 0,0-4 256,6 4 0,6-9-145,0-3 0,13-5 47,-2 5 1,6-7 320,1 2 0,-3-6-113,7-6 1,1 2-7,6-7 0,-8 5-369,-4-5 165,4-1-1730,-8 2 1383,6 3 1,-23 14-1589,-8 5 2033,-7 11 0,-12 4 0,-2 7 0</inkml:trace>
  <inkml:trace contextRef="#ctx0" brushRef="#br0" timeOffset="1437">1176 529 9013,'10'7'2015,"5"-5"-1674,-4 4 0,5-2-162,1 2 1,-5-5-13,-1 5 0,-7 4 84,2 1 0,-4 5-204,-2 1 1,0 2 166,0 4 1,0-2-647,0 8 0,-8-6 118,-3 6 1,-5-2-216,-1 2 0,1-4 281,5-8 0,-4-5-62,3-1 0,-1-5-88,1 6 0,-3-9 86,3 3 0,3-4-219,-3-2 0,2-8 108,-1-3 0,-3-10 423,9-2 0,-9-8 0,5 4 0</inkml:trace>
  <inkml:trace contextRef="#ctx0" brushRef="#br0" timeOffset="1582">1038 719 8229,'0'-10'1762,"0"3"-835,0 7-336,0 0 0,7 0 143,5 0 1,3 1 178,2 5 1,8 2-364,4 3 0,4 5-75,2-5 1,5-1-641,0 1 88,8 1 141,-4 5 1,3 1-1508,-1-1 1,-6 2 438,6 4 1004,-7-4 0,-5 6 0,-9-7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1:09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8194,'0'-17'377,"0"7"0,2 3 416,3 7 0,5 0-310,7 0 0,1 5 415,-1 1 0,0 0-164,0-6 1,1 6-259,-1-1 0,-2 3-665,-3-2 0,1-2 168,-7 7 0,6 1-1396,-7 5 1,1 2 469,-6 4 1,0-2-766,0 8 1712,0 0 0,-15 6 0,-4-1 0</inkml:trace>
  <inkml:trace contextRef="#ctx0" brushRef="#br0" timeOffset="194">53 572 8194,'-16'17'562,"5"0"1,-3-5 747,8-1 0,1 1-792,5 5 1,0-5-213,0-1 1,0 1 604,0 5 0,0 0-326,0 1 0,0 1-538,0 4 1,0-2-136,0 8 0,0-8-72,0 2 1,0 2-169,0-2 0,0-6-1507,0-5 576,0-1 1,2 5-268,3-5 620,5-3 0,9-12 906,4-7 0,4-9 0,8-14 0</inkml:trace>
  <inkml:trace contextRef="#ctx0" brushRef="#br0" timeOffset="407">519 433 8257,'8'-17'0,"-4"0"93,8-1 0,7 7 7,10-1 1,3 1 431,3-7 0,5 7-290,1-1 0,-1 3 775,-6-3 1,-5-1-469,0 7 0,-2 0 22,2 6 0,2 0 115,-8 0-1990,7 0 967,-10 0 0,5 2-833,-8 4 1,-6-4 175,1 4-854,-8 3 798,3-7 1050,-7 6 0,-7-8 0,-3 0 0</inkml:trace>
  <inkml:trace contextRef="#ctx0" brushRef="#br0" timeOffset="846">952 18 8189,'-12'-6'2135,"1"1"-849,-1-1-296,3 6-841,-7 8 1,14 1-251,-3 9 1,3-1 198,2 0 1,-8 6 84,-4 0 0,3 8-594,-3-2 1,1 3 334,-7 3 0,1 0-729,0-1 1,0 1 265,-1-1 1,3 1 122,3 0 0,-1-7 190,7 1 1,-5-8 108,5 2 0,0-3 38,6-3 1,0-6 437,0 1 0,8-8 417,3 2 1,5 1-373,1-1 1,6 0 73,0-6 1,6-2-90,-6-4 1,8 4-254,-2-4 1,-4 4-18,-2 2 0,-4 0-481,-2 0 202,0 0 0,-7 8-298,-4 4 0,-6 5 69,-6 6 1,-6 4 97,-11 8 1,-3-3 373,-9-3 0,0 4-63,1-5 1,9-3 225,7-1 1,3-5 1,9-2 0,2 0 104,10 1 0,12-9 102,10-3 0,13 2 259,5-3 0,4 1 130,2-6 0,3 0-313,-3 0 0,4-6-96,-10 1 1,-4-1-134,-1 6 0,-12 0-187,-6 0-307,-4 0 1,-10 8-383,-3 3 0,-19 12-209,-10 6 0,-21 9-960,-8 3 0,-12 7 1744,1-2 0,-12 4 0,-4 2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1:08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9033,'18'-10'2018,"-1"2"-1472,0 8 0,8 0 283,4 0 0,2 0-950,-2 0 1,-4 0 40,-8 0 1,0 0-643,0 0 547,1 0 1,-7 0-733,1 0 1,-8 8 262,1 3 1,-3 5-15,-2 1 1,0 0-15,0 1 672,-7 7 0,-11 2 0,-9 7 0</inkml:trace>
  <inkml:trace contextRef="#ctx0" brushRef="#br0" timeOffset="205">18 502 8217,'-10'9'257,"3"-1"1,14-8 79,5 0 0,9-6-100,2 0 1,8-7 84,-2 1 0,-2-3 81,1-2 1,-5 5 151,6 1 1,-8 1-1043,2-1 1,-3 3 249,-3 8 1,0 0-866,1 0 0,-9 2 572,-3 4 1,-4 3-181,-2 9 0,-8-1 710,-3 0 0,-12 8 0,-4 2 0</inkml:trace>
  <inkml:trace contextRef="#ctx0" brushRef="#br0" timeOffset="367">277 571 8217,'0'9'-526,"8"-1"978,4-8 1,3 0 264,2 0 1,8 0-224,4 0 0,4 0 156,1 0 1,-5 0-106,0 0 1,-8 0-62,2 0 1,-4 6-307,-1 0 0,-3 9-207,-3 2 1,-5 3-924,-7 8 563,-7 1 376,-3 6 0,-13 5-960,0 1 0,-8 5 440,2-6 1,-1 0-367,1-5 0,-2-8 218,8-4 1,-6-4-125,6-2 805,0-7 0,-2-2 0,-2-8 0</inkml:trace>
  <inkml:trace contextRef="#ctx0" brushRef="#br0" timeOffset="556">519 467 8318,'-17'-9'3111,"2"9"-2234,3 11 0,-3 6-1139,3 6 1,-9-1 193,-2 6 1,-8 1 34,3 6 1,-3-6 123,2-1 1,-2-1-162,8 2 1,2 2-1154,10-8 1,-3 6 638,8-6 1,1 0 583,5-6 0,0 0 0,0 1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1:06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398 519 8188,'0'-9'1426,"0"1"0,8 8-919,3 0 0,10-6-33,2 0 1,8-1-108,-2 1 0,4-4 160,1-7 1,9 0-349,3 0 5,4-1 0,0 1-203,-4 0 1,2 5-400,-8 1 1,-2 5-2086,-9-6 1319,4 8-915,-14-3 1408,6 7 1,-17 0 158,-8 0 0,-8 0 282,-9 0 0,-8 0 250,-4 0 0,-2 0 0,2 0 0,-1-6 0,7 0 0,-6 1 0,6 5 0,-6 0 0,6 0 0,6-2 470,5-4-371,1 4 1,-1-6 1059,1 8-368,7-7 2,-4 5-208,8-6-226,8 8-369,1 0 86,1 8 0,3 3-192,-7 12 1,0-2 58,-6 8 1,0-6-36,0 6 0,0 0 25,0 5 0,0 7 55,0-1 1,-6 0 14,0-5 0,1-2 8,5-4 0,0 1-40,0-7 47,0 8 0,1-12-22,5 4 1,-2-9 19,8-3 1,-7-7-41,7 2 0,-1-4 20,7-2 1,-1 0-4,0 0 0,-1-2-35,-5-4 0,5 2-4,-5-7 0,3-1-25,-3-5 1,3 0 51,-9-1 0,1 1 29,-6 0 0,0 0-33,0-1 0,0 7 40,0-1-60,0 1 4,0 1-42,0-5-3,0 13-88,0-6 0,0 10 133,0 4 1,0-2 139,0 7 1,0 1-145,0 5 0,0 2 287,0 4 0,0 2-31,0 4 0,6 6-29,0-1 0,1 3-33,-1 9 1,-2 0 118,7 6 0,-5-2-206,6-4 0,-3 2 78,3-8 1,1 6-332,-7-5 0,2 5 98,-2-6 0,-5-1-302,5-11 1,-4 3-187,-2-8-50,0 8 460,-8-12 0,-1-1 192,-8-13 0,-3-3 291,-3-2 0,4-7-190,-4-5 1,-2-11 692,2-6 1,0-4-367,6-1 0,1 5 577,5 0 0,-3 2-343,9-2 1,-1 5-159,6 6 0,0-5-241,0 0 0,2 0-51,3 6 1,5-1-166,7 1 1,1 6 51,-1-1 0,6 1-475,0-7 0,8 1-355,-2 0 1,3 5-781,3 1 0,-2 7 618,-5-2 1,3 4 869,-8 2 0,0 0 0,-6 0 0</inkml:trace>
  <inkml:trace contextRef="#ctx0" brushRef="#br0" timeOffset="434">35 208 8272,'-10'-8'0,"-3"-1"1392,7-9-379,0 9 300,6-7-725,0 15 0,2-7 506,4 8-827,-4 0 0,11 8-96,-7 3-233,8 4 1,-7 3-819,5-1-1612,3 0 1862,-5 1 1,7-3-1778,0-3 1668,-7-5 0,5-7 739,-3 0 0,3-15 0,2-4 0</inkml:trace>
  <inkml:trace contextRef="#ctx0" brushRef="#br0" timeOffset="569">260 70 8272,'-10'0'2842,"2"0"-2166,8 0 355,0 0-3294,8 0 2263,2 7 0,15 3 0,2 7 0</inkml:trace>
  <inkml:trace contextRef="#ctx0" brushRef="#br0" timeOffset="882">1487 18 8617,'2'-10'1051,"4"4"1,-2 5-55,8 1-775,-9 0-122,5 0 64,-8 0 0,0 1-146,0 5 1,0-2-450,0 8 0,-6 1 257,1 10 1,-7-4-813,6 4 1,-1-3 533,1-3 1,4 0 451,-4 0 0,12 1 0,3-1 0</inkml:trace>
  <inkml:trace contextRef="#ctx0" brushRef="#br0" timeOffset="1016">1885 70 8272,'-15'2'630,"3"3"1,3-1 931,3 8 1,4-1-2585,-4 7 1,-3-1 422,-3 0 0,3 6 599,-3 0 0,0 8 0,-5-4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1:26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8026,'2'-10'0,"4"4"0,3 4 0,9 2 2456,7 0 0,-6 0 87,4 0-2158,-4 0 0,-2 0-156,1 0 1,-7 6-703,1 0 0,-3 7-547,3-1 1,1 5-2616,-7 6 3635,0-3 0,-6 12 0,0-5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1:30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1349 7980,'8'-10'3378,"-6"3"-2053,5 7-754,-7 0 1,-2 0-232,-3 0 1,1 9-98,-8 9 0,3 1-262,-3 10 1,-3-6 125,3 6 0,5-1 68,1 7 0,4 0 49,2-1 1,0-5-179,0 0 0,10-8-133,7 2 1,2-4-45,10-1 1,0-7-10,5 1 1,1-9-96,-1 3 0,-5-4-354,0-2 0,-6 0 304,6 0 0,-8-2-354,2-4 1,-9 5-229,-3-5-1061,-7-4 1928,4 1 0,-8-9 0,0 1 0</inkml:trace>
  <inkml:trace contextRef="#ctx0" brushRef="#br0" timeOffset="145">347 1522 7958,'-10'2'3138,"4"4"0,-1-2-2274,1 7 1,0-5-215,6 5 1,-6 1 122,1 5 0,-7 6-293,6 0 1,-7 6-659,1-6 0,-3 8 189,-2-2 1,7 3-12,4 3 0,-3 0 0,-1-1 0</inkml:trace>
  <inkml:trace contextRef="#ctx0" brushRef="#br0" timeOffset="1715">1246 52 8025,'0'-25'283,"0"14"-26,0-5 0,8 16 81,3 0 0,-1 0 421,1 0 1,-5 8-145,6 3 1,-8 13 208,1 4 0,-3 5-361,-2 2 1,0 5-188,0 0 0,0 3-251,0-3 1,0-4-59,0 5 0,0-10-119,0-3 1,0-7-47,0 3 1,0-5-338,0-2 0,2-5-344,4-1 101,-4-7 0,11 2 340,-7-12 1,6-11 40,-7-12 0,7-4-22,-6-1 0,5-1 167,-5 0 1,2-5 13,-3 0 1,-1-1 90,8 7 0,-7 1 145,7 4 1,-2 4 139,1 8 604,5 7-365,-7 3 0,1 9-200,-4 3 0,-5 5 734,-1 7 0,0 6-332,0 0 0,-1 8-139,-5-2 0,-2 4-286,-3 1 1,-5-5-247,5 0 0,-5 0-8,-1 5 1,2-5-198,3 0 0,-1-8 10,7 2 1,-2-6-56,2-5-142,4 3 1,-3-13 154,10 4 1,5-12 54,7-5 1,8-10 51,4-2 0,-2-1-117,2 7 0,-8 0 291,2 0 0,-4 1 325,-1 5 118,-1 3-311,-8 8 0,-1 2 583,-8 4 0,-8 3-159,-3 9 0,-4 7 50,-3 3 1,-5 3-337,0-2 1,-8 4-374,3-5 0,3 5 35,2 2 1,-2-3-329,2-3 0,1 2 74,11-8 0,-4 6 148,3-6 0,4 0-213,3-6 1,-3 0 192,2 1 0,0-7 238,6 1 1,-2-8 119,-3 1 719,3 5-170,-6-8-203,8 6 0,-2-8 320,-4 0-54,4 0-467,-5 0-265,7 0 0,7-8-210,5-4 1,3-3 178,3-2 0,-1 5-78,0 1 0,6 1 197,0-1 1,0 3 79,-5 8 0,-1 0-2,0 0 1,1 2-124,-1 4 0,-2 5 299,-3 12 1,-5 0 35,-7 12 1,0-4 37,0 9 1,-1-4-79,-5-1 1,4 0 91,-4-1 0,4-7-323,2-4 0,0-4 156,0-1 1,2-3-154,4-3 0,3-5 82,9-7 0,5 0-284,0 0 1,6-7-129,-6-5 0,6-9-85,-6-2 0,5-6 101,-5 6 0,1-2-82,-7 2 1,-2 4 53,-3-4 1,1 3-85,-7 3 50,0 0 20,-6 0 360,0 7 0,-8 2 68,-4 8 1,-9 2 55,-2 4 1,-7-2 14,1 7 1,-10 7 145,-1 5 0,-8 7-286,2-1 0,-10 4-243,-2 1 0,-7 3-35,2 3 0,1-3 9,-1 3 0,7-3-185,-2-3 0,7-5-26,4 0 0,5-8-159,8 2 1,5-9-32,0-3 1,14-5-854,-3 5 417,5-7 485,3 4 0,3-10 146,7-4 0,1-3 17,5-9 1,4 7-446,7-1 704,0 1 1,1-5 327,-1 5 118,-7 3 285,5 8 1,-11 0-34,7 0 1,-5 0 595,6 0 0,-5 8-183,11 3 0,-3 5-423,14 1 1,7 6 794,10 0 0,6 6-229,6-6 0,9 0 52,8-6 1,14 1-648,-3-1 0,4-2-426,-3-3 0,-1 1-228,1-7 1,-14 8-495,-4-3 1,-6-1-294,1 1 1,-11-1 650,-6 1 0,-11 5-2749,-1-5 1,-3-1 2969,-9 1 0,8 1 0,-4 5 0</inkml:trace>
  <inkml:trace contextRef="#ctx0" brushRef="#br0" timeOffset="2680">3027 623 8077,'0'-18'467,"0"1"143,0 0 1,2 0-437,4-1-127,-4 1 0,6 0 156,-8-1 0,0-1-150,0-4 0,0 10 345,0-5 1,0 5-81,0-4 1,-2 1-85,-4 5 1,-4-3-57,-7 9 1,0-7-44,-1 6 1,-1 1-246,-4 5 0,2 0-279,-8 0 1,6 5 288,-6 1 0,8 7 9,-2-1 1,4-2 16,2 1 1,5 1 51,0 5 0,9 0 1,-3 1 1,4-1 84,2 0 1,6 0 11,-1 1 0,9 5-3,-3 0 0,5 0 96,1-6 1,-2 0-125,-3 1 0,1 1 7,-7 4 1,0-4-85,-6 4 0,0 2 94,0-2 0,-8 8-125,-3-2 0,-7-2 16,-5 2 0,4-6 18,-4 6 0,-2-8 78,2 2 0,0 0 78,6-6 0,1 4-114,5-9 1,3-3 10,8 3 1,0-6-247,0 5 0,2-5 85,4 5 1,3-5 17,9 6 1,-1-6 43,0 5 0,1-5-22,-1 5 1,0-1 239,1 1 0,-3 5 267,-4-5 1,3 7-90,-8 5 0,-1 2 166,-5 4 1,-2 3 793,-3-3 0,-3 4-553,-4 1 0,-3-1 87,4-4 0,3 2-373,2-8 0,-2 5-222,3-5 1,-1 0-207,6-5 0,6-7-240,-1 1 0,9-6 90,-3 5 0,5-7-177,1 2 0,0-4-1631,1-2 0,-1 0 813,0 0 0,2-2 1131,5-4 0,-5-4 0,6-7 0</inkml:trace>
  <inkml:trace contextRef="#ctx0" brushRef="#br0" timeOffset="2917">3460 1142 8022,'11'-8'0,"1"-4"0,-7 3 257,7-3 0,-1 6-300,7-5 3371,-1 7-1965,0-4 1,-5 8 1361,-1 0-1910,-7 0 1,4 10 194,-8 7 0,-2 3-634,-4 8 1,-1 1-168,-5 6 1,-3-3-1039,3-3 0,-3 4 569,-3-4 0,3-2-2834,4 1 2001,3-6 1,8 3 1092,0-8 0,0 0 0,0 0 0</inkml:trace>
  <inkml:trace contextRef="#ctx0" brushRef="#br0" timeOffset="3084">4082 1436 7899,'0'-10'8803,"0"2"-8359,8 8 1,-8 0-670,0 0 0,-4 8-636,-13 3 1,-6 7 652,-18 5 208,5 4 0,-14 7 0,6 1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1:26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36 917 8029,'11'0'434,"1"0"1,-7 0 0,7 0-685,1 0 0,-3 0-179,2 0 110,-1 0 0,1 0-400,-1 0 267,-7 0 0,9 2 50,-7 4 402,0-4 0,-6 5 0,0-7 0</inkml:trace>
  <inkml:trace contextRef="#ctx0" brushRef="#br0" timeOffset="239">675 986 8422,'10'-2'57,"-4"-4"-131,3 5 6,1-7 12,0 8 1,3 2-266,-7 4 81,0-5 1,-1 9 239,1-4 0,8 3 0,-5 9 0</inkml:trace>
  <inkml:trace contextRef="#ctx0" brushRef="#br0" timeOffset="369">1004 1073 11420,'10'-18'641,"5"9"-1025,-13-7 384,6 14 0,-8-5 0,0 7 0</inkml:trace>
  <inkml:trace contextRef="#ctx0" brushRef="#br0" timeOffset="1020">139 831 7992,'-9'-8'0,"-1"6"-26,4-4 1,4-3 4,-3-3 0,5 2 0,4-1 1176,1-3-352,9-1 1,-10-2-332,7-1 1,-7 7 464,2-1-601,3 9 0,-5-5-120,8 8 1,-7 0 88,7 0 0,-2 15 130,1 8 1,4 10-77,-3 7 0,1 5 214,-1 6 1,1 1-227,-7 0 1,6-2-123,-7-4 1,1 2-165,-6-7 1,0 5 118,0-6 1,0-1-500,0-11 0,-6 3-44,1-8 0,-9 0-350,3-6 0,1-1 128,-1-5 1,-1 3-417,-5-8 1,-1-1-293,1-5 1,0-5 636,0-1 1,-8-10-451,-4-1 1106,-4 0 0,-1-16 0,-1 6 0</inkml:trace>
  <inkml:trace contextRef="#ctx0" brushRef="#br0" timeOffset="1190">36 277 8074,'15'-11'456,"-4"-1"1,7 8 571,-1-2 0,2 5 230,10 1 0,-6 1-589,6 5 1,-8-2-595,2 8 0,-4-5-495,-1 11 0,-9-5-592,-3 10 0,-4 2 1012,-2-2 0,8 16 0,1-3 0</inkml:trace>
  <inkml:trace contextRef="#ctx0" brushRef="#br0" timeOffset="2007">814 969 7986,'0'-17'1905,"0"7"1,-6 0-1421,0 5 1,2 3 16,10-4 0,-2 2-238,8-2-733,-9 4 612,13-5 18,-14 7-601,5 0 268,-7 0 0,0 2 61,0 3 0,-5-1 173,-1 8 0,-2-8 82,2 1 0,4-1-36,-3 2 1,1-4 566,-2 4-520,4-4 36,-6-2-1053,8 0-1726,0 0 2142,0-8 0,-1 6-108,-5-4 0,2 4 304,-8 2 1,7 0 347,-7 0 1,6 0 545,-5 0 1,5 0-245,-5 0 607,7 0-16,-12 0 406,14 0-540,-13 0-490,13 0 0,-8 0 9,5 0-204,3 0 199,-6 0 108,8 0-374,0 8 1,8-6 143,3 4 0,5 1 150,1-1 1,6 0-219,0-6 1,8 6-34,-2-1 1,-2 1-50,1-6 1,-5 6-224,6 0 0,-8 1-15,2-1 0,-9-2 126,-3 8 1,-7-7-380,2 7 0,2-6 24,-2 5 0,-3-5-123,-8 5 0,1-1 172,-8 2 1,1 3 129,-7-4 0,3-1 262,3 2 661,-3-1-329,13 6-279,-5 1 0,8-3 804,5-3-529,4 3 0,7-7 80,0 3 0,-5 3-207,-1-9 0,-5 3-215,6-2 1,-8 3-84,1 9 1,-10 1-383,-7 4 1,-11-2-251,-6 8 1,-3-8 349,-3 2 1,6-4-1086,0-1 0,8-7-1165,-2 1 2556,12-8 0,3-4 0,8-10 0</inkml:trace>
  <inkml:trace contextRef="#ctx0" brushRef="#br0" timeOffset="2362">1488 882 7937,'0'-11'2044,"0"-1"-1230,0 8 0,2-5-45,4 3 1,-2 4-116,7-4 0,1 5 155,5 1 1,0 5-355,1 1 0,1 7-206,4-1 0,-4 9-170,4 2 1,-4 2 102,-1-2 1,-9-2-410,-3 8 0,-4-6-130,-2 6 1,0 0-413,0 5 1,-2 1 141,-4 0 0,-1-3-464,-5-3 0,-3-4 440,3-8 1,5-5-533,1-1 138,-4-7 390,8 4 655,-13-16 0,13-9 0,-6-10 0</inkml:trace>
  <inkml:trace contextRef="#ctx0" brushRef="#br0" timeOffset="2566">1609 381 7937,'0'-23'506,"0"0"0,2 0 729,4 5 0,-2 7-382,7-1 0,-1 7 121,1-7 644,5 8-364,-7-3-619,9 7 0,-9 1-665,-3 5 0,2 6-600,-2 11 0,-1-2-359,-5 8 0,0 0 989,0 5 0,0 8 0,0 3 0</inkml:trace>
  <inkml:trace contextRef="#ctx0" brushRef="#br0" timeOffset="2871">2145 934 10266,'10'0'1703,"-2"0"0,-10 8-1119,-4 3 0,2 13-333,-7 4 0,7-1-232,-2 2 0,4-6-20,2 6 1,0-6 117,0 6 1,10-8-63,7 2 0,2-6 29,10-5 0,0 1-301,5-7 1,7 0 5,-1-6 1,0-2-18,-5-4 1,0 2-40,-1-7 0,-5 1-254,0-1 0,-10-5-221,-2 5 1,-1 1-1434,-11-1 2175,1 7 0,-6-19 0,0 3 0</inkml:trace>
  <inkml:trace contextRef="#ctx0" brushRef="#br0" timeOffset="3016">2474 1055 7895,'-27'0'0,"2"0"3276,15 8 1,3 2-1796,7 7 0,-6 0-1273,0 0 0,0 1-280,6-1 1,-2 0-333,-3 1 1,3-1-561,-4 0 1,4 6 963,2 0 0,0 0 0,0-5 0</inkml:trace>
  <inkml:trace contextRef="#ctx0" brushRef="#br0" timeOffset="3431">3079 882 7877,'-11'0'1875,"-1"0"-899,8 0-126,-3 0 1,8 2-285,5 4 1,-2 4 142,8 7 0,-3 8 37,3 4 0,-5 3-300,-7 3 1,6 2 269,0 3 1,0-4-532,-6 5 0,-6 1-465,0-2 0,-7 1-61,1-7 1,-11 7-340,-6-1 0,2 0 106,-1-5 1,6-8-732,-1-4 0,-2-4 251,2-2 1,0-7 506,6-4 0,2-6-238,3-6 1,-3-6 43,3-11 741,-3-3 0,-2-24 0,-1-4 0</inkml:trace>
  <inkml:trace contextRef="#ctx0" brushRef="#br0" timeOffset="3612">2854 0 7992,'18'0'0,"-7"0"1339,1 0 0,-1 0-587,6 0 1,1 0 151,-1 0 0,0 0-670,1 0 1,-1 6-523,0 0 1,-5 7 46,-1-1 1,-7 5-261,2 6 0,-4 0 516,-2 12-15,0-4 0,15 19 0,4-6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1:25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0 294 7954,'10'0'725,"0"-5"216,-5-1 0,-1-2-371,8 2 0,-6 3 748,5-9 701,-7 8-935,11-4-297,-13 8-474,6 0 0,-8 8-73,0 4 1,0 9-125,0 2 0,0 2-132,0-2 0,-6-4-167,0 4 1,1-4-1046,5-1-1936,0-1 2377,0 0 0,2-7-902,3-4 1689,5-4 0,7-2 0,1 0 0</inkml:trace>
  <inkml:trace contextRef="#ctx0" brushRef="#br0" timeOffset="321">537 18 8042,'11'-2'818,"1"-4"1,-7 4-556,7-4 0,-6 4-195,5 2 117,-7 0 1,6 2 59,-5 4 0,-3 4-105,4 7 0,2 0 90,-2 1 1,5 6 52,-5 5 1,2 4 103,-3 2 0,-3 1 196,4 4 1,2-1-311,-3 7 0,1-6-158,-6 6 0,0-5-86,0 5 0,0-8-238,0 3 1,-6-7-474,1-5 0,-7 2 403,6-8 1,-7 0-360,1-6 0,-3-5-186,-2-1 1,-1-7-433,1 2 1,0-12 1255,0-5 0,-8-12 0,-2-4 0</inkml:trace>
  <inkml:trace contextRef="#ctx0" brushRef="#br0" timeOffset="829">969 173 8054,'17'0'889,"0"0"1,7 0 17,-1 0 1,2 0-337,-2 0 0,-8 0 612,8 0-761,-8 0 1,10 2-92,-7 4 1,-9-2-779,-3 7 1,-4 1 338,-2 5 1,0 6 34,0 0 0,-8 2-63,-3-2 1,-5 2-202,-1 4 0,2 2 302,3-8 1,-1 0 461,7-6 1,0-5 6,6-1 71,0 1 0,10-3-438,7-3 0,2-4 142,10-2 0,-2-8-805,2-3 1,4 1 595,-5-1 0,13-8 0,3-8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1:25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191 571 8051,'0'-17'3713,"0"5"-3617,0 1-78,7 7 0,-3-10 440,8 9 123,-9-9-73,13 12-284,-7-6 1,9 10 167,-1 4 1,0 10-98,1 7 0,-1 7 159,0-1 1,-1 10-22,-5 1 0,3 8-26,-9-2 0,1 2-218,-6-2-1,6 4-70,0-4 0,-1-2-25,-5 3 0,-5-9-207,-1 2 0,-8-9-362,3-2 1,1-8 261,-1 2 1,-7 2-279,-5-2 0,-7-2-299,1-9 0,2 1-600,-2-7 0,0 0 500,-5-6 1,-1-8 890,1-3 0,-1-20 0,0-6 0</inkml:trace>
  <inkml:trace contextRef="#ctx0" brushRef="#br0" timeOffset="203">18 121 8114,'9'-27'1422,"7"2"0,-1 10-70,8 4-1300,8-5 3,-12 14 1,12-11 367,-8 7 1,0 0 246,-6 6 0,-5 0 211,-1 0-499,1 0 1,3 8-1069,-3 3 0,-3 5 516,-3 1 1,-4 0-452,4 1 1,1 1 51,-1 4 569,8-4 0,-12 14 0,5-6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1:23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794 519 8085,'8'-9'1189,"-4"1"-715,7 8 0,-5 0-323,5 0 0,3-6 123,9 0 0,-2-1 193,8 1 0,-4 4-58,9-4 1,-3-3-131,10-3 1,7 3-136,-2-3 1,8 2 50,-8-1 0,2-4-227,-2 3 1,2 4-173,-8 3 0,6-3-289,-5 2 1,-3 0 11,-9 6 1,2 0-543,-8 0 0,0 0-405,-6 0 1428,0 0 0,1 8 0,-1 2 0</inkml:trace>
  <inkml:trace contextRef="#ctx0" brushRef="#br0" timeOffset="311">673 848 8084,'-17'9'-1420,"-1"-1"710,1-8 3172,8 0-979,1 0-1052,8 0-139,0 0 1,8 0 71,3 0 0,4-6-163,3 1 1,-1-1-97,0 6 0,8 0 70,4 0 0,4-6 25,1 0 0,7 1 31,-1 5 1,16-2-18,1-4 0,9-2-257,3-3 1,0-5-121,0 5 0,0-5-134,1-1 0,-9 6-77,-3-1 0,-6 8-293,-6-2 0,-4 4-17,-7 2 1,-8 0-255,-4 0 938,-12 0 0,4 0 0,-5 0 0</inkml:trace>
  <inkml:trace contextRef="#ctx0" brushRef="#br0" timeOffset="615">1261 87 8092,'-17'-25'245,"7"6"0,4 1 204,12 13 0,4-3-332,7 2 1,6 0 118,0 6 0,8 0 798,-2 0 0,11 2-497,6 4 1,6-2-167,6 8 0,-3 1-205,9 10 1,-3-4-49,3 4 0,1 2 21,-7-2 1,-6 8 19,-6-2 1,-14 4 40,3 1 0,-12 1-181,0-1 1,-11 9-73,-7 3 0,-10 4 26,-7 2 1,-11-6-347,-6 0 0,-11 0 75,-6 6 1,-10 0-87,-2 0 1,1-2-339,5-4 1,-8-4 436,-3-8 0,-4 9 1,-3 1-1</inkml:trace>
  <inkml:trace contextRef="#ctx0" brushRef="#br0" timeOffset="1047">725 277 8142,'0'-9'2133,"0"1"0,-2 10-2116,-4 4 0,-3 3-461,-9 8 386,-7 1 1,-7 7-41,-9 4 1,-5 3-170,6 3 1,-8-1 89,2 1 0,-4 1-153,-2 5 1,0-10 528,0 3 1,8-3-190,4 3 1,5-7 317,6-4 1,4-3-46,8-3 1,7 0 9,5 1 1,5-1-123,5 0 1,15 0-165,14 1 0,10-3 252,14-3 0,5 1-107,12-7 0,0 5-366,0-5 0,6 2 242,-12-2 0,-4-3-221,-7 9 1,2-1-80,-3 7 272,1-1 0,-10 4 0,0 0 0,0 0 0,-2 3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47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69 242 7799,'25'6'2743,"4"0"-2567,4 0 1,9-4 87,4 3 0,2-3-618,-2 4 199,-3-4 0,-11-2 109,-3 0 1,2 0 402,-8 0-1191,0 8 1,-13 1-8,-5 9 841,-3-1 0,-17 0 0,-4 0 0</inkml:trace>
  <inkml:trace contextRef="#ctx0" brushRef="#br0" timeOffset="158">0 588 11421,'25'0'1632,"6"0"-2084,15 0 0,10 0 264,19 0 1,2-6 446,3 1 1,14-9-537,-7 3 0,-8 1 214,-22-1 1,-5 7-428,-6-2 0,-5 2-267,-13-2-839,-3-3 1596,-15-1 0,-2-5 0,-8 5 0</inkml:trace>
  <inkml:trace contextRef="#ctx0" brushRef="#br0" timeOffset="411">329 87 7785,'-18'0'0,"7"0"2300,-1 0-1647,9 0 1,-11 2-153,8 3 0,1 5-144,5 7 1,-2 8 98,-4 4 1,2 6 235,-8 5 1,1-2 211,-6 9 1,1-3-605,5 2 1,-3 2-131,9-8 0,-1 1-1036,6-7 0,0-5 614,0 0 1,0-8-1223,0 2 1,2-9 671,3-3 0,7-7-269,11 2 1,4-12 64,8-6 1006,-1-11 0,8-4 0,3-7 0</inkml:trace>
  <inkml:trace contextRef="#ctx0" brushRef="#br0" timeOffset="727">1107 0 7785,'2'10'3468,"4"-4"-2552,-4 3 0,13 1-301,-4 7 0,-1 0-227,2 1 0,-3-1 35,3 0 1,1 6 332,-7 0 1,5 6 337,-5-6 0,2 2-643,-2-2 1,-4-3-75,3 3 1,3 2-1511,-2-2 1,1-6 735,-1-6 0,-2-7-1239,8 2 1,-1 2 739,6-2 0,3-6-114,3-6 1,2-8 440,3 3 1,3 1-106,-8-1 816,8 7 1,-12-4 408,4 8 1,-11 2 1658,-6 4 0,-4 5-1071,-2 12 1,1 4 1049,5 8 1,-4-1-1146,4 1 0,3 5-981,3 1 1,3-3-352,3-9 0,1 2-357,4-8 0,-2 0 574,8-6 71,7 0 0,1-7 0,5-2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1:34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8024,'12'-2'359,"-1"-4"1,1 4 549,5-4 0,0-1-209,1 1 0,5-6-245,0 7 0,8-1 313,-3 6 0,-3 0-290,-2 0 1,-1 0 20,1 0 1,-10 6-400,4-1 0,-5 9-305,-1-3 0,-3 7 317,-8 5-1046,0-4 742,-8 14 1,-7-4-227,-8 11 0,-8-4 141,2 5 1,-1-5 10,1-1 0,4-8-117,8-4 1,1-4 834,5-2 1,1 1 83,4-1-310,4-8 0,4 1-49,16-4 1,1-4-89,10 4 1,-6-6-873,6-6 428,7-4 219,1 1 1,11-1 135,-8 4 0,0 4 0,-5-5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1:35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35 7935,'-18'-18'1534,"9"9"1725,1 1-4040,8 8 366,0 0 1,-4 8-418,-7 3 0,-3 5 832,-15 1 0,-7 0 0,-8 1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1:35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35 11417,'17'-8'1966,"-6"6"-1287,1-3 1,0 1 301,5-2 284,0 4-434,0-6-971,-7 8 0,-2 8-208,-8 4 0,-2 5-441,-4 6 1,-6-2 380,-11 8 1,4-2-443,-4 2 0,4 1 414,2-7 1,1 2 39,5-2 0,3-3 340,8 3 1,0-4-56,0-2 1,8 1 579,3-1 0,1-2 107,5-3 1,-3 1 391,9-7 1,-4 5-276,-2-5 1,-5 2 316,-1-2 0,-7-2-563,2 7 0,-4-5-84,-2 5 0,0 1-357,0 5 1,-10 0 70,-7 1 1,-2 5-607,-10 0 1,2 0-166,-2-6 0,4 0-627,8 1 0,-1-7-910,1 1-1220,8-8 3451,1 11 0,16-13 0,1 6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1:35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7887,'-10'-8'6111,"-5"6"-3527,13-5-2648,-6 7-220,8 7-224,0-5 1,-2 14-167,-3-5 0,-5 3 674,-7-3 0,-1 5 0,1-7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1:36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7992,'0'9'6404,"-7"-1"-5994,5-8-404,-14 0 0,12 6 121,-7-1 1,-3 15-21,-9-3 1,2 6 561,-8 0 1,2-2-229,-1 8 0,3-2-237,7 2 0,7 1-47,-1-6 0,8 0-140,-1 0 1,3-5 58,2 4 1,7-4-105,5-2 1,3-5 84,3-1 0,7-7-126,3 2 0,3-4-686,-2-2 1,4 0 361,-4 0 0,1 0-824,-1 0 1,0-2 125,-12-4 0,4 2-134,-9-7 0,-3 7 1225,3-2 0,-8-3 0,4-1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1:36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10177,'-9'8'5123,"1"-5"-4138,8 9 1,0-6-192,0 5 1,0-5 86,0 6 0,0-7 166,0 7-1111,0-1 0,0 7-1883,0-1-269,0 0 0,0 0 1277,0 1 939,0-9 0,8 7 0,1-7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1:36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7895,'0'-10'3814,"8"3"-3019,1 7-1063,9 0 1310,-1 0 2026,-8 0-2597,-1 0 0,-8 7-450,0 5 1,-2 3-2,-4 2 0,-1 1-219,-5-1 1,-3 0-792,3 1 0,-1-7 618,1 1 0,-1-7-2998,7 7 1714,0-8 1656,6 4 0,0-8 0,0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1:36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18 12124,'0'-10'3287,"0"2"0,-2 22-3032,-3 3 1,1 6-223,-8 0 1,7-3-38,-7 3 1,8 2-225,-2-2 1,4 5 146,2-4 1,0 0-161,0 0 0,6-5-660,0 4 1,7-4 306,-1-2 0,3 1 158,3-1 0,-7 0 346,1 0 0,-7-1 288,7-5 0,-8 5-27,2-5 1,-4-1 257,-2 1 1,0-5-255,0 6 0,-2-7 43,-4 7 0,-4-8-595,-7 2 0,0 1 212,-1-1 1,1 0-1123,0-6 0,-1 0 42,1 0 0,0 0 1245,0 0 0,-1 0 0,1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1:37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1 217 7958,'19'-17'0,"4"0"0,2-1 607,4 1 0,3 0 855,-3-1 1,-2 1 760,2 0-1194,-8 0-583,4 7 1,-8-5 272,1 3 1,-1 4-969,0 3 0,-5 3-2175,-1 2 2108,-7-8 316,4 6 0,-16 2 0,-1 10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1:37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8506,'17'0'684,"0"0"1,1 2-135,-1 4 0,-2-3 306,-3 9-588,3-1 1,-11 7-29,8-1 1,-8 0-26,1 1 1,-3 7-333,-2 3 0,0-1-121,0 2 1,0 0 20,0 6 0,0 1 110,0 4 1,0-3-3,0 3 1,0-3 179,0-3 1,0 1 88,0 0 0,0 5-73,0 0 0,6 1 142,0-7 1,5 7 130,-5-1 1,6 2 209,-7-2 0,3 5 288,-2 7 1,-4-6-300,4 0 1,-5 2 227,-1 9 1,-5-3-196,-1 4 1,0-4 5,6-2 0,-8 1-264,-3 5 0,1-4-117,-1 3 1,-7-3-578,-5-2 1,-9 6 271,-3-1 1,1 1-763,-7-6 1,-1-8 476,2-3 0,-6-5-1643,5-1 0,-5-8 2016,6-4 0,-16-4 0,2-2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5:43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61 6538,'0'0'0</inkml:trace>
  <inkml:trace contextRef="#ctx0" brushRef="#br0" timeOffset="1349">137 61 8322,'9'-7'-2016,"-3"5"3353,-6-4-519,0 6-166,0 0-158,0-7 20,0 5-300,0-4 0,-1 6 367,-4 0-69,3 0 14,-5 0-107,7 0 1,-1 0 178,-4 0 69,3 0-271,-5-7-32,0 5-286,6-5 103,-6 7 1,7-1-416,0-4 85,-7 3-153,5-5 186,-4 7 88,6 0 672,0 0-838,6 0 69,-4 0 168,5 0 0,-2 2 480,0 3-215,0-3 355,-5 4-191,0-6 32,0 0-542,7 0-63,-5 0 0,9 2 142,-6 3-256,0-3 142,-5 5 118,7-7 32,-5 0 28,5 0 148,-7 0 1017,0 0-1243,-7 0 53,5 0-71,-5 0 1,2 1 36,0 4 0,-5-1 2,5 6 1,-7-5 60,2 5 1,2 0-71,-2 5 1,5-5 74,-6 1 1,6-1-55,-5 5 0,7 0-221,-2 0 0,3 0 58,2 1 0,0-6-320,0 0 290,0 0 39,0 5 1,2-1-156,3-4 1,3-2 84,8-3 0,0-3-178,5 3 0,-3-3 67,8-2 1,-8 1 129,2 4 1,2-3-32,-1 3 1,-6 2 167,-5-2 0,-5 5-94,5-5 1,-7 7-56,2-2 1,-3 4 199,-2 1 0,0 0-87,0 0 0,-7 0 122,-3 1 0,2-1-72,-2 0 0,0-5 66,-6 0 1,1 0-113,0 6 0,0-3 161,0-3 1,-1 2 70,1-7-136,0 7 0,0-10-107,0 3 1,5-4-148,-1-1 0,8-1-304,-2-4 1,-2 1 198,2-6 0,0 0-480,5-5 0,2 0 221,3-1 0,2 1 46,3 0 0,3 5 235,-3 0 1,4 6 152,1-1 0,-5-1-64,0 0 1,-5 1 36,6 5 405,-1 0 0,0-1-150,0-4 0,-5 3 903,5-3-434,-7 3 708,4 2-290,-7 0-10,0 0 0,-1 5-659,-5 0 1,0 7-97,-4-2 0,-4 4 35,4 1 0,-4 5-35,-1 0 0,0 6 51,0-6 0,1 7-310,4-2 1,-2 4-42,7 1 0,0-4-17,5-1 1,0-5-110,0 6 1,2-3 80,3 2 1,9 2-372,6-6 1,0 4 185,-5-5 0,6 1 10,-1-6 1,0 2 234,-5 3 1,-1-3 161,-4 3 1,-3-3-136,-7-2 1,0 0 196,0 0 1,-2 2-99,-3 4 0,-4-5 98,-6 5 0,-5-4 6,0-2 1,-6 0-98,6 0 1,-2-5-286,2 0 0,3-6-28,-3 1 0,3-4-579,2-1 0,6-1-263,4-4 0,4-5 1085,1-11 0,13-2 0,4-8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47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7783,'18'-8'1908,"-1"6"1,0-5-1704,0 7 1,1 2 12,-1 3 0,0-1 96,1 8 0,-3-1 2,-3 7 0,1 5 99,-7 0 1,0 5-91,-6-4 0,0 4 49,0-5 1,5 6-456,1-6 0,0 6 132,-6-6 1,8 0-432,3-5 0,-3-7 309,-3 1 1,5-9-269,2 3 0,-3-4-171,3-2 0,-1-2-404,7-4 0,-1-3 206,0-8 1,0-8-205,1-4 0,-1-4-559,0-2 1471,1 1 0,7-8 0,2-3 0</inkml:trace>
  <inkml:trace contextRef="#ctx0" brushRef="#br0" timeOffset="483">623 104 7789,'0'10'0,"0"11"1452,0-4-1088,0 5 1,0 1 384,0 0 1,6 0-441,-1-6 1,3-5 441,-2-1 0,-4 1-289,4 5 1,-5-6 315,-1 1-950,0-8-379,8 11 0,-4-13 34,8 4 0,-1-6-515,6-6 1,1-5-249,-1-12 1,6 3 633,0-3 0,6 4 308,-6 2 0,6 5 106,-6 1 1,-6 7 463,-5-2 151,-1 12 0,-1 3 351,-4 9 0,-5-1 62,-1 0 1,0 1 760,0-1 0,0 0-829,0 1 0,0-7 22,0 1-1473,8-1 0,-4-1 521,7-5 0,-5-3-913,6-2 1115,-1 0 0,14-7 0,2-3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1:38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8106,'17'-17'0,"8"7"2564,4 5 0,-2 3-1253,1 2 0,1 5-1193,6 1 0,-8 6-42,-4-6 0,-4 1-402,-2-1 1,-5 4-207,-1 7 0,-7 0-536,2 0 0,-4 3 479,-2 3 0,0-2-1040,0 8 1629,-8-1 0,-1 7 0,-9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1:38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8106,'0'9'2460,"0"7"0,6-7-1779,0 9 0,2-9 197,-3-3-381,-3 3 1,12 1 263,-9 7 1,1-5-110,-6-1-296,8 1-221,-6 5 0,7-1-176,-3-5 0,-4-1-267,4-4-232,-4-5 1,0 7-1065,4-8 697,-5 0 203,15 0 0,-7-2 154,9-4 0,-1 5 161,0-5 0,3-4 196,3-1 1,-2 1-1,8-1 1,-3 5 386,3-6 0,4 6-179,-4-5 1,-2 5 761,1-5 0,-4 5-417,4-6 1,-7 8 483,3-1 1,-5-3-186,-2 2 0,0 1-39,1 5 0,1 0-185,4 0 0,-4 0-137,4 0 1,-4 0-101,-1 0 1,-1 0 48,0 0 0,-5 5-247,-1 1 0,-5 2 169,6-3-99,-9-3-86,5 14 1,-8-12-13,0 7 149,0-7-78,-8 11 0,-1-13-91,-8 4 0,5-4-146,1-2 1,-1 0-746,-5 0 0,5 0-179,1 0 1,1-2-631,-2-4 0,-1 2 604,7-7 1,1-1-1519,5-5 2662,0 0 0,7-16 0,3-3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1:39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8046,'10'-34'0,"5"-1"632,-4 0 0,-1 9 1136,2 3 0,-1 3 262,6 3-880,1 7-581,-9 3 0,-1 11 45,-8 7 1,0 3-171,0 14 1,-8 7-638,-3 5 0,1 1 83,-1-7 0,7-5-63,-2 0 1,4-8 124,2 2 1,8-6-158,3-5 1,12-4-56,6-8 0,6 0-237,5 0 0,-1-8 172,7-4 1,-2-3 87,2-2 1,-4 1-36,-7 5 0,-6-3 135,0 9 0,-14-1-789,2 6 0,-11 2 245,0 4 1,-4 5 68,-2 12 1,-10 4-66,-7 8 0,-2-1-908,-10 1 1585,0 7 0,-13-5 0,-3 5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1:39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8034,'8'9'1061,"2"-1"315,7-8 1,0 0 145,1 0-403,-1 0 0,0 2-209,1 4 1,-7 3 83,1 8 1,-7 1-634,7-1 0,-8 2-225,2 4 0,-5 4-81,-1 8 0,-1-3-262,-5-3 1,2 2-364,-8-8 0,7 6 357,-7-6-1364,1 0 510,-7-6 630,1-7 1,7-4 7,5-12 1,3-4-31,2-7 0,0 0 146,0-1 1,2 1-196,3 0 566,5 0 1,7 7-87,1 4 1,-7 4 693,1 2 0,-9 2 16,3 4 1,-4 4 358,-2 7 0,0 6-475,0 0 1,0 6 141,0-6 1,0 0-232,0-6 1,2 1-57,4-1 1,3-8-875,9-3 0,1-4 344,4-2 1,4-2-1528,7-4 1,1-3-48,0-8 0,5-3-2308,0-3 3991,1 4 0,1-21 0,2 3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1:40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0 416 8044,'0'-10'7659,"2"3"-7469,4 7-180,3-8 1,9 4 955,-1-7 0,-6 5-442,1-6 0,5 7-1153,6-7 1,0 6 129,-5-5 0,5 5-148,0-6 0,-6 9 587,-5-3-2580,-1-4 1335,-1 8 1,-3-7 158,-7 3 1,0 2 585,0-7 1,0 5 490,0-6 1,-5 7 689,-1-7 869,-8 8-1304,5-4 0,-6 10 216,3 4 0,4 10 268,8 7 1,0 7 469,0-1 0,0 6-472,0 5 0,0-1-260,0 7 1,-5-8-717,-1 2 0,0 3 27,6-3 1,0 2-263,0-1 1,0-11 292,0 5 1,-6-12-154,0 0 0,1-4 38,5-1 0,-2-9-595,-4-3 1109,4-4 1,-6-4-132,8-4 0,0-5 303,0-12 0,0-2-73,0-4 1,8-4 45,4 4 1,5 2-175,6-1 1,-2 1-46,8-2 0,0-2-82,5 8 1,-1-6-286,-4 6 0,2 2 39,-8 10 0,0-3 62,-6 8 1,0-5-321,1 5 95,-1 0 424,0 6 1,-7 2-164,-4 4 172,-5 4 0,-2 7-33,-5 0 0,-4 6-1,-7 0 1,5 0-163,1-5 1,7-7 3,-2 1 69,4-1 47,2 6 1,10-7-6,7-4 0,0-6-16,7-6 0,-5 2-1,-2-7 1,6 1 64,0-1 1,-6-3 138,-5 8 0,-6 1 228,5 5-235,-7 0 0,2 2 204,-12 3 0,-3 5 35,-9 7 0,-5 6 129,0 0 0,-6 8-126,6-2 0,0-4-22,6-2 0,7-4-39,4-2 0,5-5 226,1-1-485,0-7 0,7 2 75,5-12 0,5-3-388,6-9 1,-2-5-179,8 0 0,0-7-426,6 1 1,-7-4 460,1-2 1,-8 1-72,2-1 1,-3 6 6,-3 1 0,0-1-87,0-6 0,-7-5 167,-4 0 0,-4-3 135,-2 3 0,0 3 418,0-3 1,0 5 61,0 7 0,0-3 242,0 8 1,5 0-291,1 6 0,0 5 103,-6 0 0,2 9 495,4-3-97,-4 4 0,5 10-32,-7 3 0,0 12-209,0 6 1,0 4-24,0 1 1,0 1-240,0-1 0,-2 7-123,-3-1 0,3 2 146,-4-1 0,4-5-162,2 5 0,0-5-106,0-1 0,0-6-461,0-1 1,0-6-1268,0 1 837,0-4-405,0-2 914,0-7 1,0-10 209,0-12 0,0-5-123,0-6 0,6-12-456,0-11 833,-1-4 0,3-9 0,2-3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1:40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7979,'0'-17'439,"0"-1"0,0 7 476,0-1-818,0 9-75,0-5 1,2 8 248,3 0-138,-3 0 1,8 2-109,-4 4 0,-4-3 54,3 9 0,3-1-108,-2 7 0,2 1 230,-3 4-101,-3 4-39,6 7 1,-2 7 233,-1-1 1,1 10-128,-6 2 0,6 8-45,0 9 1,-1 6-63,-5 0 1,0 7 202,0-1 1,-1 11-362,-5 6 0,5-45 0,0 0 102,-2-1 1,0 0 0,-1 4 0,0 1 55,1-5 0,1 0 1,-2 2-1,2-1 12,2 0 0,0-2 1,0 45-217,0-4 1,0-3 84,0-3 1,0-7 139,0-4 0,0-6-219,0-5 0,0-3-150,0-3 1,-6-10 154,0 4 0,-1-14-274,1-3-264,4-1 42,-13-15 503,5 6 1,-2-17-612,1-8 1,7-10 763,-2-13 0,-3-3 0,-1-9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1:41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7911,'0'-32'2468,"0"3"-1206,0 6 0,8 9-1616,3 3 0,5-1 59,1-5 0,0 8-522,0 3 912,1-4 1,-1 8 453,0-4 0,-5 6-962,-1 6 0,-7 4 101,2 7 0,-4 2-445,-2 4 0,0-1 276,0 6 0,0-1 188,0 2 0,0 2 197,0-8 1,-6 6 216,0-6 0,1-6-63,5-5 0,1-7 222,5 7 0,-2-8 601,8 1 0,-7-1-389,7 2 1,-6-4 713,5 4-428,1-4-540,5-2 0,-7 2-39,-5 3 0,-3 5 0,-2 7 0,-2 6 57,-3 0 1,-7 10-32,-11 2 0,4-1 423,-4 7 0,4-7-188,1-5 1,7 2 932,-1-8-609,8 0-540,-3-6 1,14-7-101,5-5 1,9-5-111,2-5 1,8-13-183,-2-10 1,5 1-439,7-2 1,-5-2-1042,4-9 0,-3 3 705,-2-3 0,-7-4-327,1-2 1,-2-4 486,2-2 1,2 2 153,-8 4 0,0-2 329,-6 7 1,0 9 120,1 9 1,-1 0 675,0 5 0,1-1-393,-1 13 1,6-5 463,0 5 0,0 0-3,-6 6 384,1 0 0,-1 6-265,0 0 1,-1 7-193,-5-1 0,3 3-322,-9 2 1,1 1-173,-6-1 0,0 6 25,0 0 0,-2 8-189,-4-2 0,4 1-380,-3-1 0,1 4 293,-2-4 0,4 3 105,-4 3 0,6-6 62,6 0 0,-2-8 177,8 2 1,-7-4 41,7-2 0,-8 1 367,1-1 1,-3 0 273,-2 0 0,0-5 172,0 0-599,-7-1 0,-9 6-82,-7 1 0,-2-9-320,2-3 0,-2 2 6,-4-3 0,-1 3 33,7-2 0,-2-4-277,2 4 1,9-4-471,-3-2 0,9 0 19,-3 0-27,7 0 289,-4-8 256,16 6 1,1-12 786,9 9 0,-1-1-217,0 6 0,1-6 10,-1 0 1,0 1 3,0 5 1,1 0 753,-1 0-883,0 0 1,1-6-273,-1 0 1,0 0-1090,0 6 0,1-5 103,-1-1-1179,0-8 0,1 7 813,-1-5 1,0-3 1373,1 3 0,6-3 0,3-2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1:41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7911,'10'0'7811,"5"0"-6757,-13 8 1,6 2 572,-8 7-1035,0 0 0,0 1 682,0-1-2024,-8-7 1,6-1 261,-3-3-1545,3-4 0,2 4 1035,0-12 1,4-6 997,7-11 0,1-4 0,13-7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1:42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53 121 7974,'0'-17'0,"2"6"952,4-1-538,-5 1 1,7-7 681,-8 1 42,0 7-79,0-5-617,0 13-65,0-6-40,0 8 0,2 2-76,4 4 1,-4-2-172,3 7 0,-3 1 80,-2 5 0,6 3 91,0 3 1,0-2 46,-6 8 0,0 5 57,0 6 1,0 10 101,0 2 1,0 10 323,0 13 0,-2 7-361,-4 16 0,2-48 1,-2 0-164,-2 7 1,-1 2-1,0-1 1,1 1-216,-1 4 1,1 1 0,1-2 0,2 0 22,-1 5 0,0-1 1,4-8-1,1-1-688,-2-2 1,0 0 0,2-3 0,0 0-251,1 40 0,8 2-541,3-2 1,-3-3 1403,-2 3 0,1-8 0,-1 3 0,-2 7 0,-2 6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2:06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294 156 8184,'0'-11'-128,"0"-1"0,0 7-82,0-7 1,6 6 276,0-5 0,0 5 117,-6-6 1,6 7 258,-1-7-67,1 8-7,2-11-188,-6 5 0,11-1 201,-7-1 135,0 8 278,-6-3-62,0 7-87,0 0 0,-2 7-519,-4 5 0,2 1-62,-7-1 1,5 9-160,-6-4 0,7 5 137,-7-5 0,6 2-158,-5 4 1,1-2 357,-1 8 1,-3-6-100,8 6 1,-1-6 76,1 6 0,4-6-5,-4 6 0,4-8-30,2 2 1,0-4-89,0-2 0,0 1 31,0-1 1,2 0 111,4 1 0,-2-3-8,7-4 1,-1 5-93,1-5 0,5 5 11,-5 1 0,3-5 27,-3-1 0,5 1 43,-5 5 1,-1-6 216,1 1-227,-7-1 0,10 7 28,-9-1 0,1 0-15,-6 1 1,0-7 3,0 1 0,-7-1-159,-5 7 1,-3-1 76,-3 0 0,-7 0-173,-3 1 0,-5-1-187,-2 0 1,5-5-284,-5-1 1,10-7-146,-10 2 1,12-4-513,0-2 0,4-2 114,2-4 1,7-9-563,4-8 1,4-6-924,2 6 2524,0-8 0,16-3 0,3-11 0</inkml:trace>
  <inkml:trace contextRef="#ctx0" brushRef="#br0" timeOffset="208">398 416 8053,'-17'-8'646,"0"-3"0,7 1-347,4-2 640,4 9-90,-5-5 167,5 8 165,-6 0-439,8-8 1,8 6-307,3-3 1,7 3 376,5 2 0,3 0-375,9 0 0,5 0-245,1 0 0,5-6-510,-6 0 0,6 0-723,-5 6 1,-1 2 808,-5 4 231,-8 4 0,-2 7 0,-8 0 0</inkml:trace>
  <inkml:trace contextRef="#ctx0" brushRef="#br0" timeOffset="680">191 226 8047,'0'-10'48,"-2"-3"346,-4 7 282,4-8 177,-6 12-239,8-5-243,0 7 0,-2 15-337,-3 8 1,-5 16-35,-7 7 0,-8 19 0,-2 6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46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86 7799,'9'0'3835,"7"2"-3686,-5 4 0,4 2-227,3 3 1,5-3-974,0-8 660,8 0 1,-4 0-148,7 0 0,1 0 48,-1 0 0,1 0-221,-1 0 1,1-6 710,0 1 0,7-9 0,2 4 0</inkml:trace>
  <inkml:trace contextRef="#ctx0" brushRef="#br0" timeOffset="115">831 52 7799,'17'0'1006,"0"0"0,-5 0-417,-1 0 1,-5 0-453,6 0 0,1 0-192,10 0 0,-2 0-386,8 0 0,-6-6-36,6 0 1,-8-1 476,2 1 0,4-4 0,0-7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2:16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53 8716,'-9'0'-44,"1"0"0,8-2-39,0-4 117,0 4 164,0-6-178,0 8 423,0-7 349,0 5-227,0-6 1,0 6 190,0-4 229,0 5-279,0-7-470,0 8 1,2 0 84,4 0-290,-4 0 1,7 0 178,-3 0 0,-2 0-29,7 0 1,-5 2 189,6 4 1,-3 3-114,3 8 1,3 3 390,-3 3 0,3 2-151,2 3 1,-1 5 6,-5-4 0,3 0-78,-9 5 0,7-3 138,-6 9 1,-1-3-88,-5-2 0,0-7-141,0 1 0,0-2 20,0 2 0,0 2-60,0-8 0,-5 0 14,-1-6 0,-6 0 132,7 1-194,-9-1 1,5-2-61,-9-3 0,1 1 14,0-7 0,-1 6-339,1-7 1,-6 1-550,0-6 0,-6 0-1455,6 0 0,-8 0 973,3 0 0,-3-8-1308,2-3 0,-4-12 421,5-6 2054,-5-11 0,6-5 0,2-6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2:16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9101,'0'-10'3861,"0"3"-3204,8 7 0,-4-2 1369,7-4-684,-7 4-854,12-6 0,-7 8-199,9 0 0,-7-5-423,1-1 1,-1 0-443,6 6 1,1 2-1270,-1 4 1,-5 0 272,-1 11 1572,1-4 0,5 28 0,0-5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2:17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11056,'10'0'1218,"5"7"0,-13 3-658,4 7 0,-4 6 217,-2 0 0,0 6-224,0-6 0,0 8 25,0-2 1,6-2-205,-1 1 1,1-6-114,-6 1 0,2-4 114,4-2-27,-4 0-197,13 1 63,-13-9-509,13 7-9,-13-14-332,6 5-638,-8-14 1,0-3 592,0-7 1,0 5-1228,0 1 0,-6 5 1908,1-6 0,-17 1 0,3-6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2:18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0 7887,'-10'0'4663,"2"0"-4438,8 0 3130,0 0-2298,0 8 1,0-4-329,0 7 1,0 1-68,0 5 0,0 6 197,0 0 0,0 6-432,0-6 1,-6 8-38,1-3 1,-1 3-1051,6-2 1,0 2 488,0-8 0,0 2-1052,0-2 1,0-4-693,0 4 802,0-4 1,0-1 27,0-1 0,2-7-1658,4-5 2743,3-3 0,9-2 0,-1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2:17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10396,'12'-6'1309,"-1"1"0,1-3-710,5 2 1,-5 2 170,-1-7 0,6 5-177,6-6-412,0 9 1,2-13-37,4 5 0,-4 3-153,-2 2 0,2-1-80,-2 1 0,2 0-303,-2 6 1,-3-6-1054,3 1 0,-4-1 657,-2 6 1,-5 2-782,-1 3 1,-1-1 1567,1 8 0,5 7 0,-7 8 0</inkml:trace>
  <inkml:trace contextRef="#ctx0" brushRef="#br0" timeOffset="204">104 519 7962,'8'10'3296,"1"-2"-2941,8-8 1,7-8-106,-1-4 1,7 3 600,-1-3 0,4 1-308,1-6 0,1-1-224,0 1 1,-5 5-375,5 1 0,-10 1-347,9-1 0,-10 3-79,-1 8 0,-4-6-689,-2 1 1,-5-1-1869,-1 6 3038,-7 0 0,11 0 0,-5 0 0</inkml:trace>
  <inkml:trace contextRef="#ctx0" brushRef="#br0" timeOffset="447">381 1 7911,'-18'0'1720,"9"0"0,-1 0-1596,4 0 46,4 0 1554,-5 0-1237,7 0 0,0 2-231,0 3 0,5-1 70,1 8 0,2-1 162,-2 6 1,-4 8-274,3 4 1,3 4-207,-2 2 1,0 5-1440,-6 0 1,1 6 815,5-5 1,-4 5-2939,4-6 3552,4 1 0,-9-7 0,7 1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2:19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7976,'0'-10'1089,"0"-5"-660,0 5 0,0-1 448,0-1 0,0 6-332,0-5 0,2 7 768,4-2 81,-4-3 569,6 7-1480,-8-6 0,0 10-60,0 4 1,0 3-535,0 9 1,0 5-527,0 0 1,0 7-1019,0-1 0,0-4 896,0-2 0,2 0-1905,3-5 2664,5 3 0,15-19 0,2 5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2:20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52 7846,'10'-17'2938,"5"7"-3088,-5-5 331,-1 13 1,1-6 398,-4 8-172,-4 0 0,5 2-262,-7 4 0,-2 3-118,-3 9 1,1 5 19,-8 0 0,1 8 90,-6-3 0,-7 7 88,1 5 0,2-3 7,10 3 1,-5-3-46,5-3 1,3-5-59,2 0 1,4-8-79,2 2 0,8-4 103,4-1 1,11-3-22,6-3 1,17-5-113,6-7 0,3-2 88,-3-3 1,2-5-174,4-7 0,-10 5-16,4 1 1,-12-1-26,0-5 0,-5 7-126,-6 4 0,1-1-1020,-7 1-1714,0 0 1387,-5 6 1577,-9 0 0,-1-8 0,-8-1 0</inkml:trace>
  <inkml:trace contextRef="#ctx0" brushRef="#br0" timeOffset="175">588 121 7847,'-17'0'3280,"2"8"502,3 3 0,5 7-1826,7 5-844,0 4-673,-8 7 1,0 3 338,-3 3 1,-9 4-286,9 8 1,-8 4-1507,7 7 1,-3 8 1012,-3 16 0,1 7 0,0 2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2:30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7804,'12'0'-168,"-1"0"-57,-7 0 0,4-2 794,-8-4-294,7 4 0,-3-6 133,8 8 0,-7-5 379,7-1-180,-8 0-372,11-2 1,-11 6 239,8-3-167,-9 3 0,5 4 91,-8 3 0,0 5-263,0 7 1,-2 1 112,-4-1 0,-1 0-1246,-5 0 1,-1 1 996,7-1 0,-8 0 0,5 1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2:31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8055,'18'0'2003,"-1"0"-874,0-8-722,0 6 0,1-11 257,-1 7 0,-5 0 227,-1 6-1030,1 0 1,-1 0-355,1 0-126,-8 8 0,3 7 447,-7 8 0,-2 2-45,-3-2 1,1-2-25,-8 8 1,6-6-7,-5 6 1,7-8 776,-2 2 0,4-9-341,2-3 1,0-5 468,0 6 0,8-9-195,4 3 1,9-4-21,2-2 1,2-8-137,-2-3 1,2-3-246,4 3 1,1-10-364,-7 3 1,8-3-735,-2 4 0,-2 0-2200,2-1 3235,-8 1 0,4-8 0,-8-2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2:31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7344,'2'9'935,"3"-3"1,-1-4 130,8-2 1,-7 6-488,7 0 0,-1-1-131,7-5 0,-1 0-161,0 0 0,1 0-101,-1 0 0,6 0-61,0 0 0,2-5-198,-2-1 0,-4 0-181,4 6 1,-3 0-543,-3 0 0,-6 0-1989,1 0 2785,-8 0 0,11 8 0,-5 1 0</inkml:trace>
  <inkml:trace contextRef="#ctx0" brushRef="#br0" timeOffset="181">104 640 7991,'-9'0'1904,"16"0"0,5 0-1194,11 0 1,-4 0 72,-1 0 1,6-5 84,5-1 0,-2-6-351,2 7 1,-2-7-1418,2 6 0,3-1 179,-3 1 1,-2 4-810,2-4 1530,-8 4 0,12-5 0,-6-3 0</inkml:trace>
  <inkml:trace contextRef="#ctx0" brushRef="#br0" timeOffset="692">295 70 7880,'0'-10'-115,"-8"-5"1458,6 13-391,-6-13 34,8 5-256,0 0-670,0 3 1,0 9 108,0 3 1,0 7 69,0 11 1,0 6 90,0 11 1,0 10 140,0 8 1,-2 5-147,-3-5 0,3 9-153,-4 2 0,4 2-1193,2 10 1,0-8 690,0 2 0,2-12-1243,4-5 1573,3-12 0,9 4 0,-1-6 0</inkml:trace>
  <inkml:trace contextRef="#ctx0" brushRef="#br0" timeOffset="1186">1021 70 7969,'2'-16'1262,"4"5"0,-3 3-387,9 8 0,-6 0 141,5 0 75,1 0 126,5 0-786,0 0 0,-5 2-234,-1 4 1,-7 4-351,2 7 1,2 0-359,-3 0 0,1 3 410,-6 3 1,-6 2-643,1 3 0,-3 3 306,2-8 1,4 2 90,-3-2 1,3-3 130,2 3 0,7-4 219,5-2 0,5-5 292,6-1 1,4-5 775,8 5 1,-1-5-189,1 6 0,-6-7 527,-1 7 0,-6-6-56,1 5 1,-6-5-657,-5 6 1,-5-1-49,-7 6 1,-4 8-201,-7 4 0,-6 4-28,-12 1 1,-12 3-679,1 3 1,-6-3-585,0 3 1,-2-3-2380,7-3 1,-5 1 3217,6-1 0,-16 1 0,2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45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7727,'17'10'0,"0"-3"0,1-5 1346,-1 4 0,0 2-339,0 3 1,1 5-43,-1-5 0,0 4-466,1 3 1,-7-1 507,1 0-375,-8 1-489,3 7 0,-7-6-124,0 4 1,-2-2-212,-3 2 1,-5-4 77,-7 4 0,1 2 145,5-2 0,-3 0 30,9-5 0,-1-1-23,6 0 0,0 1-130,0-1 1,9-6-152,9 1 0,9-8-307,13 2 0,4-6-248,8-6 1,9-6-1749,9-11 2277,-9 4 0,22-6 1,-12 8-1</inkml:trace>
  <inkml:trace contextRef="#ctx0" brushRef="#br0" timeOffset="181">1194 537 7752,'-10'8'1405,"3"1"1932,7 9-2607,0-1 0,-2 0-47,-4 1 0,-6-1-280,-11 0 0,-11 2-151,-12 4 0,-2-3-2111,2 3 1,-4 2 483,3-2 1375,-3 0 0,6 2 0,2 2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2:30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104 484 8660,'0'-9'990,"6"-1"-695,0 4 0,2 5 190,-3-5 1,-1 4-95,8 2 0,-6-6-143,5 0 1,-5 1-50,5 5 0,-1 1 0,1 5 1,5 4 34,-5 7 1,-1 2 13,2 4 1,-3 4 33,3 8 1,1 1-18,-7 5 0,0-3-243,-6 8 0,0-2 109,0 3 1,0 1-223,0-8 1,0 0-67,0-5 0,0 0-58,0-1 0,-6-5 31,0 0 0,-7-8-93,1 2 1,-1-4-116,1-2 0,-3-1-349,3-5 1,-3-3-525,-2-8 0,-1 6 581,1 0 1,-8-3 683,-4-8 0,-11-13 0,-4-9 0</inkml:trace>
  <inkml:trace contextRef="#ctx0" brushRef="#br0" timeOffset="232">174 52 8029,'0'-17'3792,"7"0"-3308,3 7-161,7 2-133,0 8 1,-5 6 348,0 0-269,-1 7 0,6-3-750,1 7 0,-7-5 377,1-1 1,-1 1-1508,7 5 1,-1 2 1609,0 4 0,0-4 0,1 6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2:50.2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7954,'12'4'773,"-1"-4"0,9-2-1676,8 8 0,5-4 903,2 4 0,-1 3 0,1 1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2:50.3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7949,'17'0'162,"0"0"0,2 0-336,5 0 0,2 0-158,9 0 332,7-8 0,2-2 0,8-7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2:50.4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7936,'10'0'1507,"7"0"-2393,1 0 0,7 0 886,9 0 0,8-8 0,3-2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2:50.6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85 35 7840,'-25'-16'3310,"6"13"4346,-4-9-7161,11 8 1,7 4-1477,10 0 1,13 0 980,10 0 0,5 0 0,2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2:45.4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156 312 9478,'-10'0'523,"3"0"-74,7 0-24,0 0-50,0-8-306,0 6 0,5-3 201,1 10 0,6 7-14,-7 11 0,9 4 37,-3 7 1,-1 3 115,2 3 0,-7-1-672,7 7 0,-2-8 201,1 3 1,2-5-578,-7-1 1,6-8 259,-6-4 1,1-4-343,-1-2 80,-4 1-277,6-9 517,-8-1 1,0-16 83,0-3 1,5-5-521,1-1 837,0-8 0,2-2 0,1-8 0</inkml:trace>
  <inkml:trace contextRef="#ctx0" brushRef="#br0" timeOffset="290">415 243 7975,'-5'-17'1349,"-1"-1"-951,-8 1 1,12-2-132,-3-4 1,-3 3-247,2-3 0,0 4-186,6 2 1,0 5 317,0 1 0,0 5 720,0-5-795,0 7 54,0-4-174,0 8 0,0 8 171,0 3 0,6 12 169,0 6 1,7 6-85,-1 5 1,1-1 70,-1 7 1,3 5-150,-3 7 0,3 2 60,3-3 1,-1-1-556,0 7 1,-2-7 254,-3 2 1,3-6-404,-3-6 0,1-6 145,-1-11 0,3 2-470,-3-8-117,3 0 267,2-6 0,-5-7 214,0-4 1,-9-12-217,3-6 684,-4-3 0,-10-10 0,-1-2 0</inkml:trace>
  <inkml:trace contextRef="#ctx0" brushRef="#br0" timeOffset="566">277 243 8028,'-8'-10'778,"6"-5"1,-7 11-390,3-7 70,4 7-139,-6-4 1,7 8-43,-5 0 0,2 2 0,-8 4 0,1 3 34,-6 9 1,3 7-29,-3 3 0,3 3-124,-9-2 0,4 4 28,2-5 1,-1 5-411,1 2 0,6-7 191,-1 1 0,3-8-1605,-3 3 1012,4-5 1,8-8-817,0 1 765,0-8 675,8-4 0,9-18 0,10-9 0</inkml:trace>
  <inkml:trace contextRef="#ctx0" brushRef="#br0" timeOffset="773">294 87 8028,'-9'-17'0,"-5"5"1222,8 1 0,1 5 211,5-5-1062,0 7 216,0-12-91,7 14 0,3-5 33,7 7 1,8 7 229,4 5 0,-2 5-266,2 6 0,2 4-69,9 8 1,-4-1-1175,5 1 1,-7 0 536,-5-1 0,4 1-1569,-4-1 1,-2 1 212,1-1 1569,-6 1 0,3 0 0,-8-1 0</inkml:trace>
  <inkml:trace contextRef="#ctx0" brushRef="#br0" timeOffset="1259">104 1194 7976,'8'-10'1098,"3"5"-657,-3 3 1,7 2 52,-3 0 1,3 0-75,3 0 0,5 7 267,0 5 0,0 3-223,-6 3 0,0-1-60,1 0 1,-1 6-229,0 0 0,0 0-69,1-5 0,-1-1 1,0 0 1,1-5-174,-1-1 0,0-7 197,1 2 0,-1-6-132,0-6 0,6-11 13,0-12 1,6-6 60,-6-5 1,10-12-261,1-11 1,1-10-53,5-2 0,-1-8-237,1 2 0,-5 5 23,-1 1 0,-1 6-534,-10 5 0,4 14 207,-10 16 779,4-1 0,-7 14 0,3-8 0,-4 0 0</inkml:trace>
  <inkml:trace contextRef="#ctx0" brushRef="#br0" timeOffset="1865">1280 1609 8034,'0'-17'2566,"0"7"-762,0-5-1256,8 13 0,-4-6 553,7 8-634,1 0 1,5 8-23,0 3 1,-5 7-143,-1 5 1,-1 4 124,1 7 0,-1 1-187,-4-1 0,-4 1-52,3 0 1,-3 1-266,-2 4 1,0-3 127,0 3 1,-5-3-637,-1-3 1,-8-5 140,3 0 0,-3-8-88,3 2 1,-5-6-167,5-5 0,-4 1-527,-3-7 0,-5 0 439,0-6 0,-6-2-810,6-4 1595,-7-3 0,-5-24 0,-9-3 0</inkml:trace>
  <inkml:trace contextRef="#ctx0" brushRef="#br0" timeOffset="2086">1211 1090 7978,'9'-11'624,"-3"-1"1,6 8 879,5-1 0,2 1-726,10-2 0,-8 4-362,2-4 1,2 4 51,-2 2 0,0 0-198,-5 0 1,-7 0-199,1 0 0,-3 8-173,3 4 0,-4 3-389,-8 2 1,0 2-1425,0 4 1,0 2 1913,0 4 0,0 4 0,0-6 0</inkml:trace>
  <inkml:trace contextRef="#ctx0" brushRef="#br0" timeOffset="2403">1903 1730 8000,'17'0'2777,"0"0"1,-5 0-2689,-1 0 0,-5 0-178,5 0 0,-7 2 87,2 4 0,-4 3-132,-2 9 1,0 1-322,0 4 1,-2-2 300,-4 8 0,2-8-32,-7 2 0,7 2 152,-2-2 0,-1-6 1003,1-5-536,0-1 0,12 1 296,0 0 0,9-9-518,2 3 1,3-10 37,8-1 0,1-9-1961,6 3 1,1-5 1711,5-1 0,-5-8 0,6-2 0</inkml:trace>
  <inkml:trace contextRef="#ctx0" brushRef="#br0" timeOffset="2896">2836 1367 8047,'16'-17'-172,"-5"-1"0,5-5 104,-5 0 1,3 0 397,-3 6 0,3 0 59,-9-1 1,1 7 545,-6-1-600,0 8 0,-8-9 38,-3 7 1,-4 0-1,-3 6 1,-5 2-66,0 4 0,-2-2-307,2 7 1,2 7 91,-8 5 1,6 8 6,-6-3 1,6 7 64,-6 5 0,6-1 10,-5 7 1,12 0 7,-1 6 0,5-6 80,1 0 1,3-8-478,8 3 1,8-7 185,3-5 1,12-4-712,6-7 1,4-3 238,1-4 1,1 3-84,0-8 1,-1-1-5,1-5 1,-1-7-264,1-5 1,0 1 307,-1-7 0,-5 5 542,0-10 0,-8-4 0,4 0 0</inkml:trace>
  <inkml:trace contextRef="#ctx0" brushRef="#br0" timeOffset="3057">2698 1592 8047,'-10'0'784,"3"0"1,9 0-486,3 0 0,11-8 77,7-4 0,10-3 57,1-2 802,1 0-762,7-1 0,-7 1-376,-1 0 1,1 5-656,-1 1 0,-1 7-2221,-4-2 2779,3 4 0,-12-6 0,5-1 0</inkml:trace>
  <inkml:trace contextRef="#ctx0" brushRef="#br0" timeOffset="3311">2715 1159 8052,'-7'-17'1575,"5"7"1,-6 1-2756,8 3 542,0 4 682,8-5-172,-6-1 505,5 6 0,-7-4-2,0 12 0,0 5 183,0 12 1,0 4-136,0 8 0,2 7 128,4 4 1,-4 14-148,4 9 0,1 2-8,-1 10 0,2 0-1756,-2 5 1,-3-7 901,9-4 1,-6-4 457,5-2 0,1-7 0,5-3 0</inkml:trace>
  <inkml:trace contextRef="#ctx0" brushRef="#br0" timeOffset="3624">3528 969 9127,'19'6'702,"4"0"0,-3 7-312,3-1 0,2 11 67,-2 6 1,6 5 25,-6 6 0,5 5 324,-5 7 1,6-6-503,-6 0 0,6 0-391,-6 6 1,2 0-850,-2 0 0,-2-8 619,8-4 0,-8-5-889,2-7 0,-3-1 476,-3-4 0,-6-9-859,1 3 831,-8-11 757,3 2 0,1-16 0,2-2 0</inkml:trace>
  <inkml:trace contextRef="#ctx0" brushRef="#br0" timeOffset="3853">4168 952 7999,'-12'2'3242,"1"4"0,7 3-2633,-2 8 1,4 3-535,2 3 0,-7 6 59,-5 11 1,-11 0-76,-6 12 1,-5-2-375,-7 13 1,3-5 255,-8 6 1,5-9-435,-5 3 1,8 0-93,-2-7 0,5-3-799,6-13 1,-2-2 284,8-4 1,0-4 1098,6-8 0,0 0 0,-1 0 0</inkml:trace>
  <inkml:trace contextRef="#ctx0" brushRef="#br0" timeOffset="4129">4410 1626 7909,'0'18'6269,"2"-3"-5105,4-4 0,3-1-1509,9-4 1,-1-4 181,0 4 0,1 1-30,-1-1 0,-8 7-103,-3-1 1,-4 5 252,-2 6 1,0-3-60,0 3 0,0-4 155,0-2 1,0 0 45,0 1 0,2-3-12,4-3 0,3 1 722,9-7 0,5 0-322,0-6 0,8 0 172,-3 0 1,7-2-965,5-4 0,-1-4 229,7-7 1,0 0-548,6-1 1,2-5 622,3 0 0,5-15 0,7 1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2:39.3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330 346 8142,'9'-11'-950,"-3"-1"1,-4 6 1170,-2-5 0,6 5 170,-1-6-134,1 9 104,-6-13 52,0 7-25,0-9 0,0 7-119,0-1 1,0 7-94,0-7 0,-2 8 80,-4-2 89,5-3-188,-7 7 1,6-6 129,-4 8 5,4 0-68,-13 0 0,11 0 220,-8 0-296,9 0 15,-5 0 1,8 2-267,0 4 1,2-2 145,4 7 1,-3 3 118,9 9 0,-6-2-1,5 8 1,-1 1 110,1 11 0,3-3-215,-8 8 1,5 0 7,-5 6 1,5-6-68,-5 1 0,2-9 101,-2 2 1,-4-3-177,3-3 1,-1-7-21,2-4 1,-4-3-84,4-3 1,-4-6-70,-2 1-404,0-8 135,0 4 0,0-10 203,0-4 1,0 0-365,0-11 0,0 3 256,0-9 0,0-4 423,0-1 0,7-5 0,3-2 0</inkml:trace>
  <inkml:trace contextRef="#ctx0" brushRef="#br0" timeOffset="287">572 242 8142,'0'-17'209,"0"0"-349,-8-1 534,6 1-181,-6 0-549,8 0 554,0 7 660,0 2-671,0 8 0,0 2-21,0 4 1,2 6 25,4 11 0,2 0 264,3 11 1,5-3-21,-5 9 1,5 5-64,1 1 1,0 4-327,0 1 0,1 1-207,-1 0 1,-2 0-371,-3 0 1,3-2 30,-3-4 1,1-6-1171,-1-11 11,3 4 589,-5-14 248,-1 6 801,-1-15 0,-8-10 0,0-10 0</inkml:trace>
  <inkml:trace contextRef="#ctx0" brushRef="#br0" timeOffset="623">381 121 8009,'-17'-9'1897,"8"1"-1529,-7 8 1,12 2-99,-7 4 0,5 5 67,-6 12 1,1 2-145,-6 4 1,-1 4-112,1-4 1,0 5 101,-1 7 1,-5-5-115,0 4 0,-2-1-7,2 1 1,4-3-2,-4 3 1,6-5-479,5-7 0,-1 3 235,7-8 1,-6 0-1770,7-5 1134,-1-9 1,8-1-118,4-8 1,3-4 932,9-8 0,-1 1 0,0-14 0</inkml:trace>
  <inkml:trace contextRef="#ctx0" brushRef="#br0" timeOffset="887">520 190 8009,'0'-17'0,"0"0"0,0 5-403,0 1 244,0-1 1,0-5 498,0 0 0,2 5 336,3 1-370,-3-1 1,6 1 279,-8-1-113,8 8 1,-4-9-143,7 7 1,-5 0-71,5 6 0,-5 0 163,6 0 1,-1 8 137,7 3 1,-1 5 83,0 1 1,2 6-235,4 0 1,-1 6-22,6-6 0,-5 2-386,6-2 0,-6-4-342,6 4 1,-6-3-158,6-3 0,-8 0 397,2 1 0,-2-3-2643,2-4 2740,-3 5 0,5 1 0,-8 10 0</inkml:trace>
  <inkml:trace contextRef="#ctx0" brushRef="#br0" timeOffset="1486">122 1038 8033,'0'-17'910,"2"5"-442,4 1-431,-4 7 1,7-4 173,-3 8 0,-2 0 295,7 0 1,-1 2-101,1 4 1,5-1 154,-5 13 0,5-3-158,1 14 0,0 0-159,1 5 1,5-1-230,0-4 1,0 3 157,-6-3 0,0-2-243,1 2 0,-1-8-21,0 2 1,-5-6-20,-1-5 0,-1-2 28,1-5 0,5-3-73,-5 4 0,-1-6 231,2-6 1,-3 1-39,3-13 0,3 3 181,-3-14 0,5-7-69,6-11 0,4 1-44,7-6 1,3-1 25,3-11-1575,-3-3 1378,13 6 1,-12-3-196,8 1 1,-2 13-394,3-2 1,-5 8-198,-8 3 0,-5 3 350,0 15 1,-8 0-1496,2 5 1995,-11 9 0,3 9 0,-5 9 0</inkml:trace>
  <inkml:trace contextRef="#ctx0" brushRef="#br0" timeOffset="2036">1056 1522 8174,'0'-17'1079,"2"1"-595,4 5 281,-5-5 882,15 7-439,-14-1-561,13 3 0,-7 9 11,3 3 0,3 7-203,-8 11 0,5 4 100,-5 7 1,0 1-214,-6 0 0,5 1-334,1 4 1,0 3 71,-6 3 1,-2-4-148,-4-7 0,2 3-6,-7-3 0,7 1-284,-2-13 1,-1 0-162,1-5 1,-8-3 197,3-4 1,1-3-536,-1-8 1,-3 0-22,-9 0 0,2-2-246,-8-4 0,6-11 374,-6-12 748,8-3 0,-11-11 0,5-1 0</inkml:trace>
  <inkml:trace contextRef="#ctx0" brushRef="#br0" timeOffset="2248">1039 1107 8056,'9'-23'924,"-3"0"1,4 6-314,1 5 0,4 2 23,3-1 0,-1-4 425,0 3-455,1 4 1,-1-5-210,0 7 1,-5 0-18,-1 6 0,-7 2-410,2 4 0,2-2 97,-3 7 0,3 3-1096,-2 9 1,-4-4-100,3 4 0,-1 2 1130,2-2 0,4 8 0,7-4 0</inkml:trace>
  <inkml:trace contextRef="#ctx0" brushRef="#br0" timeOffset="2562">1644 1591 9451,'2'-9'4361,"3"3"-3741,-3 4-36,14 2 0,-12 2 274,7 4 0,-7 3-376,2 9 0,-4 1-94,-2 4 0,0-2-767,0 8 0,0-6 305,0 6 1,0-6-899,0 6 1,0-6-141,0 5 1,0-12-2372,0 1 2251,0-3 1232,0-5 0,0 6 0,0-5 0</inkml:trace>
  <inkml:trace contextRef="#ctx0" brushRef="#br0" timeOffset="3092">2474 1297 8054,'0'-9'350,"0"1"1,-2 2 10,-4 0 0,4-1-68,-4 1 0,3 2 286,-3-7 171,4 7-509,-13-4 178,5 0-319,-7 6 0,-1-5 150,1 7-201,0 0 0,0 6 56,-1-1 0,1 9 5,0-3 0,-1 5-29,1 1 0,0 6 7,-1 0 1,1 8 246,0-2 0,2-2-40,3 1 0,-1 1 22,7 6 0,-6-3-65,6-3 0,1 4 44,5-4 0,0-4-227,0-2 0,0-4-232,0-2 1,7-1 101,5-5 0,3 3-103,3-9 0,1 1-496,4-6 0,-2 0 285,8 0 1,-6 0-641,6 0 0,-8-8 108,2-3 1,2 1-139,-2-1 0,-6 5-32,-5-5 1077,-1 7 0,-1-4 0,-2 8 0</inkml:trace>
  <inkml:trace contextRef="#ctx0" brushRef="#br0" timeOffset="3321">2266 1574 7561,'-9'-2'2163,"3"-4"-623,4 4-437,-6-5-101,6-1-576,-5 6 1,9-6 148,3 8 1,-1 0-167,8 0 0,1 0-198,10 0 1,-3 0-308,3 0 1,2 0-381,-2 0 0,5-5-259,-4-1 1,4 0-2238,-5 6 2972,8 0 0,-4-8 0,8-1 0</inkml:trace>
  <inkml:trace contextRef="#ctx0" brushRef="#br0" timeOffset="4080">2872 1003 7967,'-18'0'0,"9"-2"966,3-3-525,4 3 0,2-8-763,0 4 284,0 4 1,0-7-299,0 3 291,0 4 23,8-6 272,-6 1 87,5 5-30,-7-6 31,0 8 1913,0 0-2178,8 0-53,-6 0 203,6 0 270,-8 0-93,0 0-296,7 0 1,3 2 206,7 4 0,0 9 3,1 8 1,1 10 54,4 1 1,4 3-140,8 9 1,-1 0 35,1 6 0,-3 0-266,-3 0 1,4 0 77,-4 0 1,1-1-408,-1 1 1,-4-6 204,-7 1 0,-1-9-614,0 2 1,-5-3 169,-1-3 1,-7-1-18,2-4 0,-4-4-405,-2-8-351,0 1 715,0-9 626,0-1 0,-8-24 0,-2-3 0</inkml:trace>
  <inkml:trace contextRef="#ctx0" brushRef="#br0" timeOffset="4321">3304 1021 8047,'-8'-18'2747,"6"1"-1204,-5 7-1419,7 3-80,0 7 0,0 4 736,0 7 1,-8 3-406,-4 14 1,1 7-424,-6 5 0,3 10 73,-9 2 1,2 0-161,-2 6 1,4 1-320,-4-1 0,-2 5-522,2-5 0,1-2-1542,11-10 2518,3 4 0,1-14 0,-3 6 0</inkml:trace>
  <inkml:trace contextRef="#ctx0" brushRef="#br0" timeOffset="4575">3805 1470 8734,'10'0'1882,"-2"0"0,-8 8-935,0 3 1,0 5-384,0 1 0,0 8 47,0 4 0,0 4-303,0 1 0,0-5-73,0 0 1,0-2-935,0 1 1,0 3 499,0-8 1,5 0-1232,1-5 0,0-1 99,-6 0 0,0-5 1331,0-1 0,0-7 0,0 4 0</inkml:trace>
  <inkml:trace contextRef="#ctx0" brushRef="#br0" timeOffset="5192">2318 1107 8015,'0'-10'-847,"0"1"1793,0 3-648,0 4 0,0-7-240,0 3 369,0 4 291,0-14-68,0 15 230,0-7-616,0 8 182,0 0-263,-7 0-283,5 0 23,-6 0 266,8 0-99,0 8 0,0-5-6,0 9 0,-6-6 41,0 5 1,1 1-33,5 5 1,0 2 205,0 4 0,0 6-45,0 11 1,0 7 26,0 10 0,2 7-213,3 11 1,5-2-312,7 7 0,1 1-366,-1 5 1,0-1 608,0-4 0,1-12 0,-1-10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3:48.3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69 7942,'0'-11'-1012,"0"-1"1318,-8 8 983,6-3-381,-6-1-350,8 6 602,0-6-346,0 8 717,0 0-782,8 0 1,-4 0 183,7 0 1,-5-2-334,6-3 0,-7 3 138,7-4 1,-6 4-206,5 2 1,1 0-167,5 0 0,-5 0 24,-1 0 0,1 0-104,5 0 0,-6 0-260,1 0 0,0 0-20,5 0 0,-6 0-140,1 0 0,-6 0-139,5 0 0,-5 0-1110,5 0-167,-7 0 622,12 0-1434,-14 0 1129,5 0-1451,-7 0 2683,0 8 0,-7 1 0,-3 9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3:50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87 277 7933,'0'-10'1157,"0"3"-428,0 7-101,0-8-76,0 6-82,0-6-198,7 8-90,3 0 1,1 0-92,1 0 0,-6 0 143,5 0 1,-5 0-57,6 0 0,-7 0 56,7 0-240,-1 0 191,7-7-100,-1 5 0,0-6-66,1 8 1,-7 0 123,1 0-349,-1 0 213,6 0 0,1 0-564,-1 0-387,-7 0-765,5 0 1240,-5 0 1,1 0-705,1 0 1173,-9 0 0,13 8 0,-7 1 0</inkml:trace>
  <inkml:trace contextRef="#ctx0" brushRef="#br0" timeOffset="366">17 882 7686,'-9'0'2832,"1"0"-2096,8 0-160,0 0 1,0 8-173,0 3 0,6 10 189,0 2 0,-1 10-135,-5 2 1,6 5 0,0 6 0,0 2-247,-6-7 0,0-1-133,0-5 0,0-1-247,0 1 0,0-6 185,0-1 1,0-7-1163,0 3 647,0-5-391,0-2 1,0-5-824,0-1 704,7-7 0,-3 0 470,8-16 1,-6-3 537,5-20 0,8-3 0,8-14 0</inkml:trace>
  <inkml:trace contextRef="#ctx0" brushRef="#br0" timeOffset="846">536 519 7945,'17'-17'390,"1"5"-273,-1 1 1,2-1 347,4-5 1,-2-1 28,8 1 0,-6 0-29,6 0 1,0 5-156,6 1 0,-7 5 52,1-6 0,-2 8-112,2-1 0,2 3-29,-8 2 1,6 0-106,-6 0 0,0 0 79,-6 0 1,0 0-143,1 0-7,-1 0 0,-6 2-5,1 3 85,-8-3-30,11 14 1,-13-12 386,4 7-253,-4-7-9,-2 11 0,0-11 60,0 8-39,0-1 0,0 6-78,0 1 1,0-1-26,0 0 0,0 1-27,0-1 1,0 0 8,0 1 0,0 5 41,0 0 1,0 7-25,0-1 1,6 6 194,-1 5 0,7 12-244,-6 11 1,7 7-247,-1 5 1,1 3-6,-1 9 0,1-8-41,-7-5 0,5-4 146,-5-7 1,2-3-58,-3-8 1,-3-3-107,4-2 0,-4-7 29,-2-11 1,0 2 180,0-8 1,0 0-81,0-6 1,0-6-448,0 1 152,-8-8 0,-1 4-116,-8-8 1,-1-2-16,1-4 0,-2-4-150,-4-7 1,-4-2-594,-8-4 0,6-4 592,1-8 0,-7 1-883,-5-1 1550,-1 8 0,-1-6 0,-2 7 0</inkml:trace>
  <inkml:trace contextRef="#ctx0" brushRef="#br0" timeOffset="1312">346 1107 7989,'10'-8'685,"-3"-1"-447,1-9 1,0 7 722,3-1-16,5 8-90,-7-3-215,8 7-279,1 7 0,-9 3-151,-3 7 1,-4 3 28,-2 3 1,0-4-203,0 4 1,0-4 120,0-2 0,0-5-265,0-1 0,0-5-278,0 6-39,0-8 1,-2 3 281,-4-7 1,4-2-28,-3-3 0,5-5-288,5-7 0,5-1 147,7 1 0,1-6-7,-1 0 0,6 0 92,0 6 1,6 5 210,-6 1 1,0 7 10,-6-2 1,1 4 165,-1 2 0,-6 2-136,1 4 0,-8 3 85,2 9 1,-5 5 288,-1 0 0,-5 2-151,-1-2 1,-8-4 63,3 4 1,1-4-60,-1-1 0,7-7 616,-2 1-153,-3-9 11,7 13-377,-6-14-315,8 5 1,2-7-325,4 0 1,-3-7 211,9-5 1,0 3-776,5-3 1,2 1 423,4-7 0,-4-5-2001,4 0 2427,4 0 0,-8-2 0,6-2 0</inkml:trace>
  <inkml:trace contextRef="#ctx0" brushRef="#br0" timeOffset="2509">2110 17 8028,'-17'-7'2928,"7"5"-2686,-5-6 231,13 8-301,-6 8 0,8 3 293,0 12 0,0-1 229,0 6 1,0-1-489,0 2 0,0 2 52,0-8 0,0 6-513,0-6 0,0 0-169,0-6-266,0 0 490,0 1-204,0-9 211,0-1 282,0-8 1,2-13-184,4-5 1,-2-11 61,7 1 1,-5-5-215,5-2 0,1 7 114,5-1 0,0 8-140,1-2 1,-7 9 116,1 3 0,-1 7 25,7-2 1,-7 4 269,1 2 0,-7 6-128,7 0 1,-8 13 419,2-2 1,-4 4-183,-2-4 1,0 3 85,0 3 1,0-2-94,0 8 0,-6-6 66,0 6 1,-6-8-133,7 2 0,-7-4-1,6-2 1,1-5-229,5-1 165,-8-7-649,6 12 298,-6-15-352,8 7 231,8-16 154,2-1 1,7-6 115,0 3 1,-5 2-119,-1 5 49,-7 3 216,4-6 0,-8 16 3,0 3 0,0 7-99,0 5 1,-14 3-172,-3 9 0,-4 0 112,4-1 1,-6 1 73,0-1 0,-6 1 16,6 0 1,0-1 119,5 1 0,7-8-140,-1-4 0,6 2 102,-5-2 0,7 0 86,-2-6 0,2-5 2,-1-1 276,3-7-59,-6 11-233,8-13-117,0 6 0,0-16-102,0-3 1,8-7 38,3-5 0,10-2-228,3-3 1,-1 3 90,-6 7 0,0 1 120,0 0 1,1 1 254,-1 5 0,-5 3 336,-1 8-143,-7 0 1,9 2-67,-7 4 0,0 3 95,-6 9 1,0 5 64,0 0 0,0 6 202,0-6 0,0 6-576,0-6 1,6 0 53,-1-6 1,3-2-255,-2-3 0,-2 1 133,7-7 0,-5 0-224,6-6 1,-7 6 53,7-1 1,-6 1-35,5-6 0,-1-8-29,1-3 1,5 1 107,-5-1 1,-3 5-186,-2-6 223,3 1-325,-7 1-88,6-5 57,-8 13 0,-8-6 141,-3 8 0,-5 2-97,-1 4 1,-2 4 79,-4 7 1,2 2 48,-8 4 1,0 2 436,-6 4 1,7 4-187,-1-4 1,-2-3 277,-9 3 0,3 0-169,-3 6 1,3-7 0,3 1 0,1-8-163,4 2 0,2-3-157,4-3 0,10-2 10,-5-3 0,7-2-959,-1-5-301,-3-3 938,13 6 0,-6-10 67,8-4 1,0 2 278,0-7 1,8 1 193,4-1 1,3-5-118,2 5 0,1 3 108,-1 2 0,2 4 668,4 2 1,-2 0-379,8 0 0,2 2 697,9 4 0,-1 6-419,7 11 0,-6-4 346,6 4 1,0 2-387,6-2 0,0 0-312,0-6 1,6 1-217,-1-1 0,9-6-156,-3 1 0,-2-8 13,3 2 1,-3-4 138,3-2 1,1 0-1023,-7 0 1,1-2 449,-1-4 1,-4-4-1194,3-7 0,5 0 369,1-1 1,-1-7 1358,1-3 0,1-13 0,5-3 0</inkml:trace>
  <inkml:trace contextRef="#ctx0" brushRef="#br0" timeOffset="2905">2905 208 9974,'12'2'1240,"-1"3"0,1-1-577,5 8 0,1-3-186,-1 3 0,-2 3 202,-3-3 1,3-3-808,-3 3 0,-3-8 139,3 2 0,-6 1-891,5-1 1,-7 2 38,2-3 1,-4-1-567,-2 8 1,0-6 618,0 5 0,-2 6-424,-4 6 1212,-4 8 0,-15-4 0,-2 8 0</inkml:trace>
  <inkml:trace contextRef="#ctx0" brushRef="#br0" timeOffset="3555">2905 675 7541,'-9'7'-754,"1"-3"808,8 8 0,-2-7 452,-4 7 0,4-6-61,-3 5 0,3-5-112,2 6 1,0-7 232,0 7 0,0-1-183,0 7 1,0-1 58,0 0 0,0 1-209,0-1 0,0 0-184,0 0 1,0 1 130,0-1 0,0-6 180,0 1-346,0 0 1,0-1 307,0 1-316,0-9 58,0 5-207,0-8 41,0 0-3,7 0 0,-3 0 87,8 0 0,-1-9-155,7-9 0,1-1-428,4-10 0,-2 6 242,8-6 0,-6 8 20,6-2 0,-8 4 90,2 2 0,-4 7 268,-2 4 1,1 4 204,-1 2 50,-7 0 1,3 2-130,-7 4 1,0 4 85,-6 7 0,-2 2 203,-4 4 1,2-2-107,-7 8 1,-1-8-142,-5 2 0,-1 2-15,1-2 0,0 0-126,0-5 0,-1-1-46,1 0 0,2-5-318,3-1 199,-3-7-214,13 12-547,-14-14 373,15 5-38,-7-7 1,16-2 166,3-3 1,4 3 262,3-4 0,-1-2 94,0 2 0,-5 1 391,-1 5-243,1 0 243,-3 0 143,-1 0 0,-8 7-194,0 5 1,-8 1 34,-3-1 0,-4 3-82,-3-3 0,1 3 55,0 2 1,-1 1-59,1-1 0,2-6 97,3 1 0,-1-6 180,7 5-115,0-7-168,-1 12 0,5-13 219,-4 9-22,12-8-32,3 11-29,9-13 0,-1 11 177,0-7-341,0 0 1,1-6-35,-1 0 1,-5 6-106,-1 0 1,1-1-457,5-5 0,0 0 250,0 0 0,1-2-1352,-1-3 1,-5 3 712,-1-4 1,1-2-1273,5 2 1,-6 1 290,1 5 1730,0 0 0,-3-8 0,-1-2 0</inkml:trace>
  <inkml:trace contextRef="#ctx0" brushRef="#br0" timeOffset="3827">3960 1384 7829,'8'9'1804,"-6"1"-1180,4-4 1,-3-5 402,3 5-576,-4 4 1,8-6 733,-5 7-1485,-3-7 0,8 10 182,-4-9-2564,-4 9 2682,13-5 0,-13 9 0,6-1 0</inkml:trace>
  <inkml:trace contextRef="#ctx0" brushRef="#br0" timeOffset="3932">4029 1885 7840,'0'17'4696,"0"1"-5508,0-1 812,0-7 0,-7 5 0,-3-5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3:56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35 344 8141,'11'-10'461,"1"5"1,-6-3 356,5 2-353,1-7 1,5 5-108,0-4 0,-5-1 164,-1 7 0,-5 0-25,6 6 1,-7 0-200,7 0 1,-6 0 165,5 0 1,-5 2-120,5 4 0,-5 4-68,6 7 1,-8 0-23,1 1 1,-3-1-178,-2 0 1,-2 6 102,-3 0 1,-5 8-238,-7-2 0,-1-2 44,1 2 0,0-6-94,0 6 1,-1-8 25,1 2 1,0-6-54,-1-5 1,3 3-126,3-4 172,-3-3-87,13 8 1,-7-13 20,3 9-415,4-8 283,-6 11 1,14-11 126,0 7 0,5-5 0,-5 6 1,6-6-12,-7 5 1,7-5 225,-6 5 0,5-5-134,-5 6 0,0-1 238,-6 6 1,0 1 14,0-1 1,0 2-5,0 4 1,0-2-108,0 8 0,-6-2 114,0 2 1,-2 2-52,3-8 0,3 2 97,-4-2 1,4-4-205,2 4 1,6-4 72,0-1 0,7-1 176,-1 0 1,1-5 82,-1-1 1,3 1 221,-4 5 1,-3 0 389,-2 1-401,4-1 1,-9 0-76,5 1 1,-4-1 369,-2 0 284,0 0-235,-8 1-1126,7-9-345,-7 7 135,8-14 1,0 3 130,0-10 1,0-13-409,0-11 0,2-11-241,4-6 1,1-6-714,5-5 1,3-7 108,-3-11 1,3 4 776,2-4 0,1 4-190,-1 2 1,2 0 269,4 0 1,-2 1 96,8 5 0,-6 3 244,6 8 0,0 1 215,5-1 1,-1 7 235,-4 5 1,2 4-167,-8 1 1,7 0 418,-1 1 1,-4 7-313,-2 4 1,-4 6 1940,-1 5-535,-1-3-574,0 13 0,-7-4-148,-4 12 1,-4 3 143,-2 9 1,0 1 211,0 4 1,-2 4-471,-4 7 0,-4 1-69,-7 0 0,6 5-135,-1 0 1,0 6-488,-5-5 1,2 5-1,3-6 0,-3 6 30,3-5 0,3-1-110,-3-5 1,6-8-506,-5-4 1,7-4-767,-2-2 515,-3 0 507,7-7 0,-8-2-422,4-8 630,5 0-162,-7 0-374,8 0-2110,0 0 2470,8-8 0,-1 4-60,5-7 0,3-1 101,-3-5 0,1 0 271,-1-1 1,3 1-49,-3 0 1,3-1 50,2 1 0,0 6 140,1-1 0,-1 2 486,0-1 0,3-3 598,3 9 1,-2-1-541,8 6 0,-1 0 542,7 0 1,0 0-491,-1 0 0,-5 8-76,0 3 1,-6-1-125,6 1 1,-6 1-158,6 5 0,-8-5-143,2-1 1,-4-5-1,-2 5 1,1-1-403,-1 2 0,0-3 210,0-3 1,-5-4-697,0 4 0,-7 1 17,7-1-1033,-8 0 396,3-6 5,-7 0 677,0 0 0,-7 0-172,-5 0 0,-5 6 824,-6-1 0,-4 9 0,-8-5 0</inkml:trace>
  <inkml:trace contextRef="#ctx0" brushRef="#br0" timeOffset="554">744 932 8130,'-10'8'1950,"2"-6"-1284,8 5-178,8-7 0,2 0 540,7 0-585,0 0 0,3 0-441,3 0 0,-10-6 101,4 1 0,-3-1-255,3 6 120,0 0 42,1 0-147,-1 0 0,-5 0-418,-1 0 130,-7 0 195,4 8 304,-8 1 1,0 9-98,0-1 0,-6-6 318,0 1 0,-5-1-23,5 7 1,-8 5-13,3 0 1,-3 0 20,3-6 1,-5 6 228,5 0 1,1 0 7,-1-5 0,7-1-124,-2 0 0,2 0-330,-1 1 0,3-7 56,-4 1 1,4-6-874,2 5 514,0-7 0,2 4-49,4-8 1,-3 0-286,9 0 47,0-8 1,5-2 46,0-7 1,0 0 118,1-1 0,5 1 354,0 0 0,0 2-48,-6 3 1,0 4 544,1 8-323,-1 0 1,0 0 102,1 0 0,-1 6 28,0 0 1,-5 13 192,-1-2 1,-7 6-200,2 0 0,-4-3-6,-2 3 1,0-4-101,0-2 1,-2 1-6,-4-1 0,2 0 245,-7 0 1,-1-5 14,-5-1 0,0-7-36,-1 2 1,1-4-195,0-2 1,-1 0-62,1 0 1,-2 0-1042,-4 0 0,4-8 528,-4-3 1,5-5-2002,7-1 1,-3 0 182,9 0 2180,-1-1 0,-2-7 0,-1-2 0</inkml:trace>
  <inkml:trace contextRef="#ctx0" brushRef="#br0" timeOffset="1234">2041 33 8035,'17'2'232,"0"3"1,1-1 390,-1 8 1,0-6 721,1 5-906,-9-7 1,6 9 1461,-3-7-1324,3 8 1,3-13-53,-1 5 1,-5 2-225,-1-2 0,1-1-644,5-5 1,-6 0-82,1 0 155,-1 0 1,7 0-161,-1 0 0,-5 0-1891,-1 0-318,-7 0 1926,4 8 1,-8 2 21,0 7 1,-8 0 689,-4 1 0,-5 5 0,-6 0 0,4 7 0,-6-3 0</inkml:trace>
  <inkml:trace contextRef="#ctx0" brushRef="#br0" timeOffset="2042">2231 361 8035,'-8'10'-441,"4"5"-55,-7-3 0,7-3 871,-2 3 1,-1-6 21,1 5 0,0-5 313,6 5-250,0-7 498,-8 12-138,6-7-74,-5 9-492,7-1 0,-6 0-29,0 0 1,1-5-273,5 0 1,-6-7 138,0 7 1,0-6-487,6 5 346,0-7 0,2 4-307,4-8 0,4 0 117,7 0 1,6-6-19,0 0 0,8-7 2,-3 1 1,-3 3 79,-1-3 0,1 6 219,-2-5 1,-6 7-162,-6-2 0,-5 4 217,6 2-165,-8 8 1,1 3 123,-10 12 1,-5-3-58,-7 3 1,-3 4-31,-3 1 1,2-1 29,-8 2 0,8-6-11,-2 6 0,4-8 263,2 2 0,-1-4-85,1-1 0,7-7-87,5 1 1,1-8 19,-2 1-449,4-3 241,-5 6 115,14-6 0,1 4-26,3-12 0,5 4-33,-5-4 1,5-1 75,1 1 1,-5-6-99,-1 7 588,1-9-149,5 12-143,0-6 0,-7 10 248,-4 4 1,-5 4 250,-1 7 1,0 0-188,0 1 1,0 5 76,0 0 1,0 0-346,0-6 1,0 0-26,0 1 1,8-7-459,4 1 256,3-8 0,2 5 6,1-3 1,-1-4-141,0 4 0,0-6-178,1-6 1,-1 2 26,0-8 0,-1 1-142,-5-6 0,5-1-211,-5 1 1,-1 0 232,1 0 0,-7-1-541,2 1 525,-4 0 1,-2-1 69,0 1 0,0 6 130,0-1 0,-2 8 103,-4-2-45,-3 4 0,-15 2 233,1 0 0,-2 14 289,2 3 1,2 4-225,-8-3 0,1 7 293,-7 3 0,0 5-193,1 2 1,1-7 31,4 1 1,-3 0-22,3 6 1,-4-1 31,-1 1 1,1-6-186,4 0 1,-2-8-211,8 2 1,6-10-339,6-1 308,-1-8-197,-5 3 198,7-7-17,2 0 84,8 0 1,8 0 24,4 0 0,3 0 201,2 0 0,8 0 312,4 0 0,4 0 333,1 0 0,3 6-338,3 0 0,-1 5-57,7-5 1,0 8-84,6-3 0,0 2-322,-1-1 0,-1-2-152,-3-5 1,1-3-280,-8 4 0,0-4-108,-5-2 1,-2 0-630,-5 0 1,3 2-598,-8 4 0,-6-4 875,-5 3 0,-6-3 856,5-2 0,-7 0 0,4 0 0</inkml:trace>
  <inkml:trace contextRef="#ctx0" brushRef="#br0" timeOffset="2385">3355 811 8026,'-10'0'1613,"3"2"-539,7 4-665,7-5 1,3 7 202,7-8 0,1 0 212,-1 0 0,6 0-25,0 0 1,6 0-333,-6 0 1,8 0-651,-3 0 1,3 0 210,-2 0 1,2 0-405,-8 0 1,6-2-1150,-6-4-187,0 5 0,-6-7 1712,0 8 0,-7 0 0,-2 0 0</inkml:trace>
  <inkml:trace contextRef="#ctx0" brushRef="#br0" timeOffset="2814">4669 154 8181,'-11'0'714,"-1"0"226,8 0 1,-5 0-38,3 0-673,4 0 0,-7 7 578,3 5-482,-4 3 0,-1 3-79,-1-1 0,1 8-33,-7 4 0,3 1-133,3-1 1,-3 4 102,3-4 0,5-2 10,1 1 1,4-4 41,2 4 0,0-7-8,0 3-154,0-5 1,8-4-92,3-3 1,10 1 101,2-7 0,8 0 56,-2-6 1,6 0-157,5 0 1,-2 0 66,9 0 0,-9-2-191,2-4 0,-3 2 59,-3-7 1,1 5-125,0-6 1,-9 8-307,-2-1 0,-5 3-371,-2 2 0,-5 0-606,-1 0-664,-7 0 1264,4 0 1,-14 7 379,0 5 1,-13 3 141,2 3 0,-5-1 365,5 0 0,0 1 0,0-1 0,-1 0 0,1 0 0</inkml:trace>
  <inkml:trace contextRef="#ctx0" brushRef="#br0" timeOffset="2987">4894 776 8059,'-6'12'-131,"1"-1"0,-3-5 195,2 6 334,4-9-51,-5 13 0,5-8 99,-4 3 0,4 4 37,-4-3 1,4-1 246,2 7 0,0-3 339,0 14 0,0-4-484,0 10 1,0-5 315,0 11 1,0 3-369,0 2 0,-6 2-433,1-2 0,-1 2-508,6-8 1,0 1-695,0-7 1,0 7 834,0-1 267,0 0 0,0-5 0,0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44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10 295 9829,'17'2'462,"1"3"0,-1-3-495,0 4 0,6-4 1392,0-2 1,8 0-441,-2 0 0,9 0-179,3 0 1,1 0-663,-2 0 1,-3 0-620,3 0 0,-3 0-81,-3 0 1,-7 0 519,-4 0 1,-4 0-2441,-1 0 1298,-9 0 1244,-1 8 0,-8 1 0,0 8 0</inkml:trace>
  <inkml:trace contextRef="#ctx0" brushRef="#br0" timeOffset="164">10 640 7814,'-10'0'1861,"18"0"324,15 0 1,16 0-1800,7 0 0,6-1-889,5-5 0,3 2 722,3-8 0,-9 3-8,-8-3 1,-7 3-450,1 3 0,-6 2-17,-5-7-1199,-4 7 1,-9-6 189,-5 4 1264,-3 4 0,-16-13 0,-1 5 0</inkml:trace>
  <inkml:trace contextRef="#ctx0" brushRef="#br0" timeOffset="387">356 1 7814,'-17'0'0,"-1"0"0,1 0 0,7 2 1519,5 3 0,-3 5-498,2 7 1,-5 8-225,5 4 0,-2 6 18,2 5 0,3 4 341,-9 8 0,6 0-600,-5 0 1,5 0-30,-6 0 0,9-1-418,-3 1 0,4-7 6,2-5 1,0-4-1188,0-1 0,2-2-131,4-5 1,3-3-800,9-7 1,-1-3 2001,0-3 0,8-5 0,2-7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4:04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104 623 7044,'0'17'1155,"0"0"1,6-5-308,0-1 170,7 1-269,-3 5 0,7-5-470,0-1-83,0-7 0,1 4-189,-1-8 1,0 0-272,1 0 0,-1-8-529,0-3 0,-1 1 459,-5-2 0,-1 1-932,-4-6 787,-5-1 0,5 1-259,-12 0 0,3-1 434,-9 1 1,1 0 284,-7-1 76,1 9 0,0 1 265,-1 8 0,7 0 149,-1 0 1,7 10-239,-7 7 0,8 4 74,-2 14 0,4-3 38,2 15 0,-5 1-20,-1 9 1,0-3 3,6 4 1,0 1 165,0-1 0,0 0-157,0-7 0,0 1 88,0 0 0,0-6-635,0 0 1,0-9 191,0-2 1,0-3-50,0-9 0,0 0 172,0-5-899,0-1 1,0-6 193,0 1 0,0-10-65,0-2 0,0-10 207,0-13 1,0-6-52,0-11 1,0 2 52,0-9 0,0-4 455,0-7 0,-6 6 0,1 6 0,-3 4 0,2 1 0,4 1 0,-5 21-60,7-4 1,-2 11-244,-4 6 615,4 5 0,-8 2 411,5 5 1,1-2 361,-8 8 0,7-7-456,-7 7 0,2-1-39,-1 7 0,-3-7-179,9 1 0,-7-1 1171,6 7-227,1-1 78,-3 0-1177,6 0 1,-6-5-336,8 0 0,8-9-467,3 3 0,5-4 445,1-2 1,8-8-326,4-3 1,4-5 178,1-1 0,8-8-1397,5-4 1,1 2 396,-2-1 0,2-1 200,-8-6 1,8-1 541,-2-5 0,-3 5 505,-3-4 0,-6 9 0,-5 2 0,2 2 0,-8-2 0,-2 4 0,-9 8 0,1 0 0,-7-1 0,2 7-210,-3-1 1240,-3 8 1447,6-3-1761,0 7 0,1 0 25,9 0 0,-1 0-242,0 0 1,1 0-153,-1 0 1,2 0-136,4 0 1,-4 0-63,4 0 0,-3 0-145,-3 0 0,0 0-68,0 0 1,-5 0-313,-1 0 1,-5 0-450,6 0-931,-8 0 3,3 0 1234,-7 0 1,-7 0-14,-5 0 1,-5 0 172,-6 0 0,2 0-3,-8 0 0,8-6 235,-2 0 1,-2-5 216,2 5 1,0-2-51,5 3 1,1 3 194,0-4 0,5 2 1391,1-2-1232,-1 4 0,1-5 944,-1 7-872,8 0 0,-5 7 447,3 5 0,4 3-217,-4 2 1,4 3-37,2 3 1,-6 4-64,1 7 0,-1-5-151,6 0 1,0-2-684,0 2 1,0 3 229,0-3 0,0-4-203,0-2 0,0-4 225,0-1 1,0-1-942,0 0 1,6-5-846,-1-1-577,1-7 1767,-6 4 1,6-10 116,0-4 1,1-3-118,-1-9 1,2-7 166,3-4 1,5-5 40,-5-7 0,-1-3 204,1-8 0,1-5 168,5-1 0,-1-1 0,-5 1 0,4 10 0,-3-4 0,-2 12 0,1-1 0,-5 7 0,5 5 0,-7 4 220,2 8 1,-4-1 106,-2 1 191,0 0 0,0 5 185,0 1 1239,0 7-705,0-4-469,0 8-709,0 0 76,0 8 0,0-4-99,0 7 1,6 3 125,0 9 0,-1 4 2,-5 7 0,2 8-55,4 5 0,-4 4 86,4 7 0,-4 4 36,-2 7 0,0-6-17,0 1 1,0-3-334,0 2 1,0-5 110,0-12 1,0 2-336,0-7 0,0-7 189,0-5 1,-2-6-129,-4 6 1,4-14-420,-4 3 254,-3-5 0,5-3 82,-8-5 0,6-3-31,-5-2 0,5-2 203,-5-3 0,1-5 98,-2-7 0,-1-2 230,7-5 0,-7 3-108,1-7 1,3 1 53,-3-2 1,6 4-11,-5 8 0,5-5 385,-5 5 1,7-4-193,-2 9 1,-2 3-24,3-3-131,-1 8-180,6-3-44,0 7 403,0 0 382,7 0-338,-5 0 1,12 2-13,-8 3 0,-1-1-120,-5 8-330,0-8-74,0 11 212,0-5 1,0 1-505,0 1 195,8-8 1,2 3 1,7-7 69,0 0 1,-5 0 52,-1 0 260,1 0-140,5 0 114,-7 0 0,-3 2-61,-7 4 1,-7-2-65,-5 7 0,-9 3 56,-2 9 0,-10-4 68,-1 4 1,-1 2 48,-5-2 0,1 6 189,-1-6 0,4 6 18,-5-6 1,-1 0-112,2-6 1,1 6 115,10 0 1,-1-2-20,6-9 0,1 3 332,6-3-530,0-4 0,5 5-176,1-7 34,7 0-349,-4-6 268,8 0 1,2 0-107,4 0 1,5 0 48,13 0 1,-3-2 97,7-4 0,9-4-165,9-7 0,12-6-64,5 0 0,6-6-372,6 6 0,4-6 328,8 6 1,-7-6-14,1 6 1,-8 0 165,2 6 0,-17 1 39,-7 5 1,-4 1 427,-1 5 0,-10 3-244,-7-4 1173,-8 4-548,4 2-198,-8 0-230,-7 0-676,-2 8 0,-16-1-793,-4 5 0,-9 3 181,-2-3 1069,-15 3 0,1 10 0,-15 2 0</inkml:trace>
  <inkml:trace contextRef="#ctx0" brushRef="#br0" timeOffset="178">761 1522 7877,'-17'0'1142,"0"0"21,7 8 1,2-5-695,8 9 0,2-8 985,4 2-996,-4-5 0,13-1 257,-3 0 0,-3 0-849,3 0 0,-1 0 129,7 0 0,5-7-2036,0-5 0,8 3 2041,-3-3 0,5-7 0,2-8 0</inkml:trace>
  <inkml:trace contextRef="#ctx0" brushRef="#br0" timeOffset="306">1228 1487 7877,'10'18'3555,"-5"-1"-1644,-3 0-986,-2 0 0,-2 1-450,-3-1 1,3-5-234,-4-1 0,2-7-2368,-2 2 1346,4-4-1600,-5-2 2380,7 0 0,7-16 0,3-3 0</inkml:trace>
  <inkml:trace contextRef="#ctx0" brushRef="#br0" timeOffset="2640">2387 35 7978,'-8'-10'509,"6"2"834,-6 8-142,1-7-798,-3 5 0,-7-6 141,0 8-258,-1 0 0,7 2-355,-1 4 0,1 3 109,-7 9 0,7-5 27,-1 4 1,1-1 113,-7 13 1,7-6-238,-1 6 1,9-1 49,-3 7 1,-2 1 84,2 5 0,1-5 41,5 5 1,0 1 152,0-2 1,0 1-122,0-7 0,-2 1 11,-4-1 1,4 1-392,-4 0 0,4-7 155,2 1 1,0-8-570,0 2 0,0-3-269,0-3-49,0-8 632,0 7 482,0-14 0,2-2-196,4-12 0,-4-5-86,4-6 0,3-4 21,3-8 1,1-1 79,-1-4 0,3 3-144,-3-3 1,3-3 14,2 3 1,1 7-51,-1 10 0,0 0 117,1 6 0,-3-4-47,-4 9 1,5 5 108,-5 1 1,-1-2-40,1 2 0,-5 1 366,6 5 1,-6 0-138,5 0 1,-5 0 243,5 0 1,-5 0 221,6 0-273,-9 0 1,7 0 122,-4 0-121,-4 0-55,5 0 11,1 0-47,-6 0 0,6 2-122,-8 3 0,0-1 63,0 8 1,0-6 6,0 5 0,0 1 68,0 5 1,0 0-113,0 0 1,0 1 33,0-1 1,0 8-120,0 4 0,0 3 62,0 3 0,6 2-47,-1 3 1,1-2 49,-6 8 1,0-5-193,0 5 1,0-6-80,0 6 0,0-11-136,0 5 0,0-7-94,0 7 0,-2-9-288,-4-2 1,4-8-62,-3 2 0,1-4 266,-2-1 0,4-7-13,-4 1 1,3-8 155,-3 1 0,2-3 185,-8-2 1,1-6-198,-6 1 0,-3-15-195,-3 3 1,4-6 225,-4 0 0,-2 2 54,2-8 1,0 0 122,6-5 0,-1-1-100,1 1 1,-4-1 155,4 0 0,-10 7-62,9-1 1,-3 8 240,4-2 0,0 5 25,-1 7 0,-1-5 140,-4 5 1,4 3-84,-4 2 1,9-1 35,3 1 1,-1-2 102,-5 2 0,6 5 145,-1-5 46,8 4-129,-3 2 248,-1 0-167,6 0-91,-6 0 158,8 0-282,8 0 1,-4 0-107,7 0 0,1 0 39,5 0 0,0 0-289,1 0 1,1-6 72,4 0 0,2-7-288,4 1 1,9 3 59,-3-3 0,3 3-98,-3-3 1,-1-1 125,1 7 0,0-6-10,-1 7 0,-7-1 306,-4 6 0,-4-6-134,-1 0 256,-1 0-60,0 6 237,-7 0-89,-3 0-199,-7 0-786,0 0 324,-7 0 0,3 6 90,-8 0 1,7 2-206,-7-3 0,3-1 131,-3 8 1,-3-6-50,3 5 0,2-1 238,-1 1 0,5 5 281,-5-5 0,1 5-50,-1 1 1,1-6 749,4 1-315,4-1 0,-7 7 14,3-1 52,4-7-271,-6 5 1,8-11 542,0 7-488,0-7 0,2 10-29,4-9 1,-2 1-140,7-6 0,-5 0-31,6 0-151,-1 0 1,6 0 146,1 0 1,-7 0-1430,1 0 697,-8 0-1630,11 0 1320,-13 0 1,4 0-52,-12 0 1,-4 8 402,-7 3 1,-2 5 13,-4 1 1,-4 0 49,-8 1 1,1-1 455,-1 0 0,6 1 0,0-1 0,8-2 0,-2-3 0,4 3 0,2-3 0,5-3-43,1 3 0,5-6 3,-6 5 0,7-1 374,-7 1 1,8 5 604,-2-5 1,-1 4-114,1 3 1,-5-1-277,5 0 1,-2 1 505,2-1 1,4 2-489,-3 4 0,3-4 320,2 4 1,0-3 124,0-3-659,0 0 1,0 1-159,0-1 0,5-6-75,1 1-680,0-8 557,2 11-590,-6-13 214,5 6 24,-7-8 140,0 0 363,0-8-475,0-2 280,8-7-134,-6 0 0,13 1 130,-3 5 0,-3-3-361,3 9 1,-1-9 100,7 3 1,7-5-420,4-1 1,3 0 105,3 0 0,7-1-78,4 1 0,2 0 252,-2-1 1,10 7 168,-4-1 0,4 7 645,-4-7 0,-1 8-301,1-2 1,4 4 3,-4 2 1,-4 0-93,-13 0 1,-5 2 663,-7 4 1,0-2-6,-11 8 0,-4-7 1093,-3 7-1246,-3-1 0,-4 7-49,-3-1 1,-11-2-287,-7-3 1,-10 3 44,-1-3 0,-1 3-442,-5 2 1,3 1 249,3-1 0,1-2-683,4-3 1,-1 1-103,7-7 1,-2 2-442,2-2 1,3-5 468,-3 5 1,2-4-70,-2-2 1,4-2 290,-4-4 1,-2-1 214,2-5 1,-2-3 319,2 3 0,4-3 0,-6-2 0,7-1 0,9 7 92,3-1 1,4 7 44,2-7 581,-8 8 1134,6-3-267,-5 7-557,7 0 3542,0 0-3698,0 7-646,-8 3 1,0 7-170,-3 0 1,1-5-237,4-1 1,4-5-146,-3 6 382,-5-8 1,8 5-1835,-4-3 665,4-4-337,2 6 1055,0-8 0,8 0 188,4 0 1,3 0 69,2 0 0,1 0 129,-1 0 0,6-6-53,0 0 0,0 0-112,-6 6 438,1 0 0,-7 0-63,1 0 99,-8 0 1,1 0-160,-10 0 0,-7 8-258,-11 3 1,2 7 28,-8 5 1,-6-2-199,-5 8 0,-2-8 241,2 2 1,3 2-19,-3-2 0,3 0 678,3-6 0,7-1-303,4-5 0,3 3 1201,3-9-1043,0 9 0,5-6-50,1 3 0,7-1-122,-2-4-387,4-5 1,-4 9 234,1-4 32,-1-4 1,6 7-157,0-3 0,0-2 55,0 7 1,8-7-319,3 2 127,5-4 139,8-2 1,3 0 122,8 0 0,0-2-64,-1-4 1,6 2 5,1-7 1,5 5 86,-6-5 1,3 7-96,-3-2 1,-4-2-77,5 3 0,-5-1 35,-1 6 1,-6 0-10,0 0 0,-1-6-150,7 0 0,-6 1-276,0 5 0,-6-2-35,5-4 0,-6 4-266,1-4 1,-4 4-411,-2 2 492,0 0 307,-7 0 1,0-6-1761,-5 1 1065,-3-1 998,6 6 0,-8 0 0,0 0 0</inkml:trace>
  <inkml:trace contextRef="#ctx0" brushRef="#br0" timeOffset="2828">3286 1608 7889,'6'12'4029,"-1"-1"-1916,9-7-193,-12 12 0,11-13 606,-7 9-1422,0 0 0,-8 7-2021,-4 4 0,-11-2 917,-12 8 0,-19 7 0,-6 8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4:01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7657,'10'8'-802,"5"-4"1706,-3 7 1,-3-5-313,3 5 0,-1-1 814,7 1-936,-9 5 1,7-8 375,-5 3 0,-3-1-311,-2-5 1,1-1-475,-1 8 0,2-8 127,-3 1-381,-3-3 1,8 4-565,-4 0-33,-4 0 1,5-4 134,-7 3 1,0-1-593,0 8 0,-5-1 174,-1 7 1,-8-7 1072,3 1 0,-5-1 0,-9 6 0,-1 1 0</inkml:trace>
  <inkml:trace contextRef="#ctx0" brushRef="#br0" timeOffset="500">87 363 8014,'-10'10'-1021,"-5"5"1467,13-5 0,-12 7-631,9 0 1,-3-1 103,2-5 0,4 5 84,-4-5 0,5 5 142,1 1 0,-6 0 109,0 0 1,0 1-28,6-1 1,0 0 176,0 1 1,2-1 361,4 0 1,-4 0 192,4 1-86,-4-1 1,-2 0 192,0 1-81,0-1-593,0 0-375,0-7 0,0-1 24,0-3-211,0-4 1,0 4-379,0-12 1,1 2 337,5-7 0,-2-1-332,8-5 0,-1-6 151,6 0 1,1 0-903,-1 5 944,0 9 1,1-5 217,-1 9 203,0-1 0,-1 8 459,-5 4 1,-1-3 1577,-5 9-1577,-3-1 0,6 7 95,-8-1 1,0-5-144,0-1 1,0 1-29,0 5-592,0-7-287,0 5 0,8-13-27,3 4 0,5-6-666,1-6 0,8-10-221,4-7 0,5-2 600,7 2 0,-3 4 314,8-4 0,-9 10 181,-3 1 0,-1 8 329,-10-2 0,0 5 245,-6 1 1,-5 0 240,-1 0 1,-7 1 547,2 5 224,-4-4 1,-2 8-271,0-4 1,-2-5-495,-4 5 0,2-4-455,-7-2 1,-1 0 245,-5 0-816,0 0 1,0 0-270,-1 0 0,7 0-2055,-1 0 2020,8 0 748,-3 0 0,7 0 0,0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4:00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8040,'0'-18'2576,"0"1"-1318,8 0-475,-6 7 1,7 3-303,-3 7 1,-2 1 35,7 5 1,-5 4-103,6 7 0,-7 8-34,7 4 0,-8 4-86,2 1 0,-4 7-94,-2-1 0,0-2-92,0-9 1,5 4-214,1-4 0,0-4-775,-6-2 515,7-4-958,-5-2 527,6-7 528,0-3 1,-1-20-132,5-4 1,3-14-117,-3-4 1,-3 1 176,3-7 1,-2 5-107,1 1 0,5 3 387,-5 3 1,-1 4-118,1 8 0,-5 1 217,5 5 1,1 3-77,5 8 0,-5 2 194,-1 4 0,1 5 75,5 12 0,-5-4 534,-1 5 1,-1 1-195,1-2 1,-1 5 255,-4-5 0,-4 6-353,3-6 0,-3 6 109,-2-6-944,8 0 0,-6-5 317,4-1 1,1-6-904,-1 1 211,0-8 1,0 5-717,-1-3 0,3-4 523,-2 4 1,-2-4 922,7-2 0,1 0 0,5 0 0</inkml:trace>
  <inkml:trace contextRef="#ctx0" brushRef="#br0" timeOffset="241">1228 18 8205,'9'0'978,"7"0"-535,-14 0 0,5 2 1304,-7 4-857,0-5 1,0 15-365,0-5 0,0 7-243,0 5 1,-1-2-25,-5 8 0,2-1-201,-8 7 0,1 0-122,-6-1 0,-1 1-266,1-1 1,2-5-189,3 0 0,-1-6-646,7 6 1,-6-14-2253,7 3 3416,-1-13 0,-2 11 0,-2-7 0</inkml:trace>
  <inkml:trace contextRef="#ctx0" brushRef="#br0" timeOffset="440">1038 139 8151,'-10'0'1649,"0"0"-1078,5 0 0,3 2-288,-4 4 1,6-3 144,6 9 1,-2-1 264,7 7 1,3-1-258,9 0 1,-2 3-146,8 3 0,-6-4-616,5 4 0,-5-4 268,6-2 0,-8-5-259,3-1 1,-5 1-348,-2 5 1,-2-5-2175,-3-1 2837,3 1 0,-5 5 0,7 0 0</inkml:trace>
  <inkml:trace contextRef="#ctx0" brushRef="#br0" timeOffset="908">1971 70 8497,'8'-10'537,"-6"2"1,8 3-304,-5-1 1,-1 0 66,8 6 0,-8 2 165,1 4 1,3 3 223,-2 9 1,5 1-114,-5 4 0,0 2 67,-6 4 0,2 2-545,4-8 1,-4 7 90,3-1 0,-3-2-601,-2 2 418,8-8 0,-6 4-327,4-8-331,-5-7-1067,-1-2 1256,8-8 1,-4-8-36,8-4 0,-7-9-37,7-2 0,-3-13 121,3 1 1,3-1 227,-3 7 1,3-2-51,3 8 1,-1 0 96,0 6 1,-5 5 33,-1 1 0,1 7 219,5-2 0,-2 12 192,-3 5 1,1 5 420,-7 1 0,6 2 526,-7 4 1,7-4-568,-6 4 1,1 2 394,-1-2 0,-4 2-502,4-2 0,-4-3-384,-2 3 1,6-4-333,-1-2 0,3-5-497,-2-1 1,-2-5-759,7 6-1724,-7-9 3115,11 5 0,-5-8 0,7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4:18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8229,'8'10'801,"-6"5"-316,3-3 1,-1 3 1253,2 3-306,-4-1-970,5 0 1,-7 0-86,0 1 0,2-1-297,4 0 0,-4-5-899,4-1 0,2-5 595,-3 6 0,3-7-469,-2 7 1,-2-8 397,7 2 0,3-5 294,9-1 0,-4 0 0,6 0 0</inkml:trace>
  <inkml:trace contextRef="#ctx0" brushRef="#br0" timeOffset="626">571 52 7873,'0'18'0,"0"-1"0,-2 0 1010,-4 0 1,2 1-379,-7-1 1,-6 0-182,-6 1 1,-2 5-195,1 0 0,3 6-59,-7-6 1,4 2-1096,-4-2 1,-1 2 605,-6 3 0,1 5-556,-1-4 1,0 4 189,1 1 0,1-1-38,4-4 0,4 1 645,8-7 1,2 6-74,3-6 0,3 6 443,3-6 1,4 0 293,-4-5 1,4-1 639,2 0 1,0 0-534,0 1 0,6-7-59,0 1 1,1-8 100,-1 1-272,-4 5-347,6-8-329,-8 6-56,8-8 0,1-2-416,8-4 0,8-4-543,4-7 1,4-6 542,1 0 0,3 0 127,3 6 1,-5 5 141,0 1 1,-9 7 483,-8-2 1,-1 4 433,0 2 297,1 0-247,-9 0 171,-1 8 1,-8 1-234,0 9 0,-2-7-164,-4 1 1,-3-1-198,-9 6 0,7-1 54,-1-5 1,3 5-486,-3-5 1,-1-1 90,7 1 0,0-5-41,6 6 0,0-7 157,0 7 128,0-8 0,0 5 214,0-3 1,0-2-77,0 8 1,0-7 58,0 7 1,-6-6 30,1 5 1,-9 1 37,3 5 1,-7 2-232,-5 4 1,4-4-127,-4 5 1,4-5 106,1-2 1,1 6 67,0 0 188,0 0 0,1-6-157,5 1 0,1-7 242,4 1 1,4-6-78,-3 5 0,3-5 626,2 5 0,-2-7 476,-4 2-46,4-4-947,-6 6 1,10-6-27,4 3 1,9-3-748,9-2 1,8 0 233,3 0 0,7-6-357,10 1 0,6-9 408,-1 3 0,-5 3-2062,-6 2 0,0-1 315,6 1 1,-8 0-80,-3 6 1,-7 0 1863,-5 0 0,4 8 0,-6 1 0</inkml:trace>
  <inkml:trace contextRef="#ctx0" brushRef="#br0" timeOffset="823">1436 1367 11897,'5'11'2451,"1"1"-2466,0-9 1,0 7 4,-1-4-540,1-4 0,-6 7 104,0-3 446,0 4 0,0 7 0,0 0 0</inkml:trace>
  <inkml:trace contextRef="#ctx0" brushRef="#br0" timeOffset="921">1349 1851 7815,'0'11'5034,"0"1"-3972,0-8-3043,0 3 1981,8-7 0,1-7 0,9-3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4:13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191 468 7839,'0'-17'1023,"0"-1"-167,0 1-496,0 7 0,2 1 376,3 3 205,-3 4-222,6-6 0,-8 16-286,0 4 0,0-3 190,0 3 0,0-1-223,0 7 1,0-1-139,0 0-255,0 0 0,6 1-184,-1-1 1,9-7 129,-3-5 1,5-3-39,1-2 1,-5 0-701,-1 0 1,1-2 342,5-3 0,-6 1-268,1-8 1,-8 7-299,2-7 629,-4 0 0,-4 1 217,-4-1 1,-4 9 124,-7-3 0,-2 4-118,-4 2 0,2 8 98,-8 3 0,2 6 360,-2 6 0,-2-1-153,8 6 0,0-5 307,6 6 1,0-2-192,-1 2 0,3 2 146,3-8 0,3 6 219,3-6-319,4 7 1,-6-10-124,8 3 0,6-4-26,0-2 1,7-5-237,-1-1 1,3-7 60,3 2 1,-1-4-81,0-2 1,6 0 45,0 0 1,6-2-301,-6-4 0,6-3 7,-6-9 1,8 1-104,-2 0 1,1-6 128,-1 0 0,4-8 95,-4 2 1,3 2 58,3-2 1,-6 2-8,0-1 1,-6-5 173,5 4 0,-6 4-77,1 2 1,-4 4 239,-2 1 0,-7 1-25,-5 0 1,3 5 347,-2 1 59,0 7 346,-6-11-569,-8 13 1,-2-6 227,-7 8-409,0 0 0,0 0 250,-1 0-410,1 8 0,2-4 14,3 7 0,-1-5-33,7 5 1,-6-5 93,7 6 1,-3-1 134,2 6 0,4-5-49,-4 0 0,4-1 470,2 6-524,0 1 0,8-1 35,4 0 1,1-5-163,-1-1 0,5-5 58,0 6 1,1-9-110,5 3 0,-4-4-124,-2-2 0,-5 6-779,-1 0-625,1-1 682,5-5 57,-7 8 1,-3 2 354,-7 7 0,0 2-87,0 4 1,-7-2 177,-5 8 0,-9 0 158,-2 6 1,-8-7 178,2 1 1,2-6 158,-1 6 0,6-8 349,-1 2 1,10-3-10,1-3 1,7 0 1163,-7 0-636,8 1 115,-3-1-394,14 0-501,3-7 1,7 3-83,0-7 0,1 0-150,-1-6 1,0 0-517,1 0 1,-1 0 314,0 0 0,-1 2-141,-5 4 1,4-4-152,-3 3 387,-4 5 0,-1 0 52,-7 7 0,0 2 143,0 4 0,-7-4 93,-5 4 1,-5 4 396,-6 2 0,2-2 185,-8 2 1,13-8 37,-1 2 1,4 2 238,-5-2 1,9-6 64,3-5-697,4-1 0,4 1-85,4-1 1,-2-7-27,7 2 1,3-4-169,9-2 0,-4-2-164,4-4 1,-2-1-547,2-5 1,-4-3-1004,4 3-387,-3 4 1,-3-5 2042,0 7 0,1 0 0,-1 6 0</inkml:trace>
  <inkml:trace contextRef="#ctx0" brushRef="#br0" timeOffset="855">1626 624 7819,'-17'0'1827,"5"7"-1362,1 5 0,-1-1-363,-5 7 0,-1-5 173,1 10 1,-2-2 56,-4 2 1,2-4-84,-8 5 0,8 1-14,-2-2 0,4 0-448,1-6 1,7 0 208,-1 1-366,8-1 0,-3 0 14,7 0 1,2-7 31,3-4-1,5 1 60,7-1 0,6 2-120,0-2 0,6-2 523,-6 7 1,2-5-103,-2 5 1,-4 1 618,5 5 0,-13 6-324,-5 0 0,-4 8 779,-2-2 0,0-2-352,0 2 0,-2-6-224,-4 5 1,-2-6-169,-3 1 1,1-4 97,4-2-1119,5 0 549,-7 1-993,8-9 1,2-1 581,4-8 0,-3-2-879,9-4 0,-1-5 481,7-12 0,-1-4-224,0-8 1139,1 1 0,-1-16 0,0-4 0</inkml:trace>
  <inkml:trace contextRef="#ctx0" brushRef="#br0" timeOffset="1383">2127 381 7819,'12'0'528,"-1"0"0,-5 0-334,6 0 199,-8 8 0,9-4 503,-7 7 0,5-5-344,-5 6 1,8-3-179,-3 3 1,-1 3-822,1-3 0,-7 3 373,2 2 1,-4 1-951,-2-1 1,0 6 389,0 0 0,-8 8-14,-3-2 0,-7 3 80,-5 3 0,4 0 172,-4-1 0,4-5 473,1 0 1,3-8-158,4 2 0,1-4 831,4-1-650,4-1 0,-4-2 414,12-3 1,-2-5-176,8-7 0,-1 0-36,6 0 1,-5 0-123,-1 0 1,1 6-239,5 0 0,-5 0 0,-1-6 0,-7 2 22,2 3 1,-4-1 75,-2 8 0,0-6 14,0 5 0,0 1 0,0 5 0,0 0 145,0 0 60,0 1 0,0-1 133,0 0-56,0 1 170,8-1-142,1 0 147,8 1-78,1-1 178,-1 0-218,-7 0 0,-1 1 773,-3-1-636,-4 0 1,6 1 142,-8-1 1,0-6 374,0 1-347,0-1-899,0 7 1,7-7 227,5 1 0,5-8-364,6 1 1,-2-8-463,8-3 1,6-13-1054,5 1 1,8-5 1846,-2 0 0,4-11 0,2-11 0</inkml:trace>
  <inkml:trace contextRef="#ctx0" brushRef="#br0" timeOffset="2785">3217 36 10407,'15'7'721,"-3"5"1,1 3 351,-7 2 1,2 7-488,-3-1 0,-3 0 118,4-6 0,-4 6-263,-2 0 1,0 0-483,0-6 1,6 1-313,0-1 1,1-5-322,-1-1 1,-2-5 88,7 5 1,-5-7-791,6 2 1,-7-4 176,7-2 1,0-2 597,5-4 1,0-5 382,0-12 0,6-4 51,1-8 1,-1-5 124,-6-1 1,2 3 4,4 9 1,-4-2 232,4 8 0,-1 6-56,1 6 1,-2 7 300,8-2 1,-8 4 35,2 2 1,2 2-168,-2 4 1,-2-2 428,-10 7-449,5 1 0,-8 5-244,3 0 0,-3 0 15,-8 1 1,-8-1-163,-3 0 0,-5 1 4,-1-1 1,-6 0-194,0 1 1,-2-1-96,2 0 0,2-5 146,-8-1 1,10-5 90,1 5 1,1-7 18,5 2 0,5-2 125,1 2-105,4-4 329,2 5-180,0-7 1,2 0 267,4 0 7,-4 0-242,5 0 1,-7 2-58,0 4 0,-2-4 19,-3 4 1,-5 1-124,-7-1 0,1 8 78,5-3 0,-3-1-17,9 1 1,-7-5-39,6 5 1,1-5-8,5 6 1,0-6-90,0 5 1,0-5-14,0 5 353,0-7-167,0 12 1,0-13 263,0 9-166,0-1 0,-8 9 211,-4 3 1,-11-4-70,-6 4 1,3 2 45,-3-2 0,0 6-270,-6-6 0,1 8 121,-1-2 1,1-3-84,-1 3 0,0-2 48,1 2 1,5 2-48,0-8 1,8 2 6,-2-2 1,6-4 63,5 4 115,-3-4 310,5-1-566,1-1 1,3-2 124,12-3 0,-1-5-60,13-7 0,-1 0-9,18 0 0,3 0-103,14 0 1,0-7-104,0-5 0,7-9-363,5-2 0,-5 0 78,-1 6 0,-1-1-301,-5 1 1,-4 6 174,-13-1 0,-8 1 171,-4-7 1,-6 7 410,-5-1 0,-5 6-76,-7-5 1,-2 5 54,-3-5 0,-5 7 48,-7-2 0,-6 4 180,0 2 0,-6 0 155,6 0 1,-6 0 88,6 0 254,0 0-259,6 0 4,-1 0-222,1 0 13,7 8-3,3 1 0,5 9 105,-4-1 1,4 6 55,-4 0 0,-1 6 246,1-6 1,-2 8 16,2-3 0,3 3-260,-9-2 0,6 4-297,-5-4 1,7-3-71,-2 3 0,-2-8-155,3 2-82,-1 4-762,6-7 290,0 5-463,0-16 1068,0-1-103,0-8 0,6-2 232,-1-4 1,3 2-41,-2-7 0,-4 5-116,4-6 1,3 7-70,3-7 1,3 6-304,2-5 0,1 5-258,-1-5 0,2 5 243,4-6 0,-4 8 13,5-1 1,-3-3-119,2 2 538,-4 1 0,6 5-258,-8 0 226,-7 0 1,-3 7 68,-7 5 1,0-3 251,0 3 1,-7 1-120,-5 10 0,-9-3 82,-2 3 1,-2-4-56,2-2 0,4-1 19,-4-5 536,4 4-284,1-13-208,9 6-342,1-8-169,8 0 0,2 0-3,4 0 77,-4 0 1,13 6 476,-4 0 1,-1 7-116,2-1 1,-9 3 745,3 2 1,-4 2-236,-2 4 0,0-3 53,0 3 1,6-10 169,0-1-53,-1-1-739,3 7 1,0-7-250,3 1 0,5-9-480,-5 3 0,5-4 475,1-2 0,0-2-1311,0-4 1,1-1 304,-1-5 1,6-5 1163,0 0 0,8-8 0,-4-10 0</inkml:trace>
  <inkml:trace contextRef="#ctx0" brushRef="#br0" timeOffset="3349">4376 347 7844,'17'0'818,"0"0"0,-5 0-23,-1 0 1,1 6 221,5-1 117,0 1-157,1-6-113,-9 8-955,7-6 1,-15 7-457,5-3 1,-4-2-421,-2 7 0,0-5-70,0 6 0,-8 7 1037,-3 10 0,-4 3 0,-3 3 0</inkml:trace>
  <inkml:trace contextRef="#ctx0" brushRef="#br0" timeOffset="4425">4324 866 7844,'0'11'-208,"0"1"208,7-8 350,3 3 0,1-5 581,1 4-358,-8-4 1,5 13-156,-3-3 1,-4 5 31,4 6 1,-4 4-107,-2 8 0,-2 7 53,-4 4 1,4 4-109,-4 2 1,3-6-66,-3 0 1,4-8-186,-4 3 1,4-5-97,2-1 1,0-8-259,0-4 0,0-4-348,0-2-679,8-7 818,2-2 1,5-10-135,-4-4 0,5-11-68,-5-12 1,-1-2 275,1 2 1,-7-9 89,2 3 1,-4-5 152,-2 0 1,-2 1 52,-4-7 0,2 8 185,-7-3 1,5 11 52,-5 1 379,-1 8 0,-5-3-273,0 13 0,-1 3 658,1 8 0,0 2-312,-1 4 0,-5 4 90,0 7 0,-2 0-171,2 0 1,4 1-21,-4-1 0,4 0-195,1 1 1,7-1 209,-1 0-515,9-7-272,-5 5 0,12-13-316,7 4 1,5-6 331,18-6 1,-1-5-176,13-12 1,8-4-15,9-8 1,4-1-65,3-5 0,4 3-1449,1-8 2015,8 7-75,-12-3 0,14 7-137,-5 1 1,-5 7 424,-5 4 1,-3 0 352,-10 5 0,-1-1-306,-10 13 0,0-5 162,-11 5 1,1 0 99,-13 6-10,1 0 1484,-15 0-1770,7 0 1,-16 8-81,0 4 1,-10 3-679,-13 2 0,-6 8 339,-11 4 0,-4 4-565,-8 1 1,-2 3 322,-4 3 0,4-5 43,-3-1 0,5-1 111,6-10 0,5 0 264,13-6 1,-3 1-60,8-1 197,0-7 1,11 3 134,1-7 1,7 2 980,-2-3-413,4 5 0,2 7-351,0 1 1,6-1 55,0 0 1,5 0 368,-5 1-475,7-1 0,-5 0-256,4 1 1,1-7-145,-7 1 315,0-9-146,-6 5 1,2-8-1749,3 0 0,-1-2 754,8-4 0,-7-5 90,7-12 0,-1 2 140,7-8 0,-5-8 53,5-9 1,-11 0 203,10-6 1,-9 4 322,4-9 0,-8-5-116,1-1 0,-3-5 116,-2-1 0,0 10 261,0 7 1,0 4-248,0 13 1,-6-1 448,1 13 41,-1 0 316,6 5-42,0 9-341,0 1 0,2 8-145,4 0 1,-3 2-37,9 4 1,-6 3 106,5 9 1,1-1-111,5 0 0,6 10 121,0 8 0,8 1-13,-2 10 1,2 0 66,-3 6 0,9 6-72,-8 0 1,7 5 89,-7-5 1,2 5-157,-2-5 0,-4-1-66,-8-5 0,0-6-413,0 0 1,1-5 193,-1 5 0,-7-8-375,-5 3 0,-3-12 10,-2-6 1,-2 2-263,-3-2 0,-11-2 280,-7-10 0,-8 3-39,3-9 0,-5 1 453,-2-6 0,3-2-117,3-3 1,-2-5 1085,8-7-458,8-1-218,-1 1 685,14 0-575,-5-1 1,16 3 59,9 4 1,5 3-45,6 8 1,3 0 24,-3 0 0,4 0-450,1 0 1,7 0 35,-1 0 1,-2 2-1187,-9 4 0,4-3 626,-4 9 1,-4-8-894,-2 2 0,2 3 1351,-2 3 0,0 3 0,-6 2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4:12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18 7879,'9'0'567,"1"-2"897,-4-4-539,-4 4-601,5-6 0,-5 8 516,4 0 297,-4 0-786,13 0 0,-11 0-137,8 0 1,-7 0-10,7 0 17,-8 0 1,9 2 45,-7 4 1,0-2 45,-6 7 0,0 1 82,0 5 0,0 6 3,0 0 1,-8 2 175,-3-2 0,-5-1-89,-1 6 1,0-5-132,-1 6 0,-5-6-284,0 6 0,-2-8 87,2 2 0,4 0-301,-4-5 1,-2 7 158,2-14 0,0 8-110,6-7 1,-1-2-401,1 1-68,0-7 0,-1 4-767,1-8 532,7 0-21,-5 0 521,5 0 1,-1 0 162,-1 0-157,9-8 224,-5 6 18,0-13 48,6 13 0,-5-8 88,7 4 0,7 4-84,5-3 0,11-5 123,6-1 0,5 1 32,7-2 1,3 1-110,8-6 0,0-1-41,-1 1 1,3 0 8,4-1 0,-10 9-146,4 3 0,-12-2 84,1 3 0,-7-3-22,-5 2 1,2 4 39,-8-4 0,-6 5-39,-5 1 1,-7 0-26,7 0 171,-8 0-117,3 0 28,-7 0-122,0 0-72,-7 0 1,3 5-112,-8 1 1,1 6 71,-7-7 0,7 7 244,-1-6 0,7 7-119,-7-1 0,3-3 193,-3 3 1,2-3 4,5 3 1,1 3 79,-8-3 1,6 3-1,-5 2 0,1 8 164,-1 4 1,-5 6 78,5 5 0,-4 4-119,-3 8 1,-5 2-119,0 4 0,2-3-154,9 9 1,-1-14-214,7 2 0,-5-6 74,5 0 0,0-6-101,6-11 1,0 2-457,0-8-447,0 0 556,0-6 0,0-5-318,0-1 578,0-7 1,0 2-119,0-12 0,0-3-281,0-9 0,2-7 208,4-4 0,-2-3-283,7-3 788,-7 1 0,11-9 0,-5-1 0</inkml:trace>
  <inkml:trace contextRef="#ctx0" brushRef="#br0" timeOffset="428">675 640 7868,'0'-9'3514,"0"1"-3027,8 8 0,1 8 51,9 3 0,-3 5-163,-4 1 1,5 2-27,-5 4 1,-3-2 65,-2 8 1,2-8-76,-3 2 1,1 2-423,-6-2 0,0 6 132,0-6 0,-6 0-609,1-5 1,-3-1 331,2 0 1,2-1-891,-7-5 0,5 2 344,-6-7 1,7 6 69,-7-6 1,6-1 247,-5-5 0,5-2 127,-5-3 0,7-5 88,-2-7 1,-2-1-1,2 1 0,1 0 464,5 0 1,0-1 209,0 1 394,0 0-398,0-1-106,0 1 1,0 6 24,0-1 0,2 8 171,3-2 1,-1 5-219,8 1 1,-6 0 211,5 0-79,-7 0 15,11 0 198,-13 0-175,6 0-146,-8 7 0,0-3 47,0 8-207,0-9 1,2 5-593,4-8 433,-5 0 0,9 0-2332,-4 0 1104,3 0 1,9-8 1219,-1-3 0,8-12 0,2-4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4:29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1 332 7881,'0'-10'1123,"0"0"997,0 5-1520,8 3 0,1-6 337,9 8 0,-1 0-376,1 0 0,-1 6 198,0 0 0,-5 1-321,0-1 1,-1-4-192,7 4 1,-7-2-459,1 2-282,-1-5 1,1 9-2321,0-4 2128,-8-4 0,3 13-1123,-7-3 1,0 5 1807,0 7 0,-15 3 0,-5 8 0</inkml:trace>
  <inkml:trace contextRef="#ctx0" brushRef="#br0" timeOffset="1135">36 889 7881,'-10'10'2519,"2"-2"-2517,8-8 0,8-6 381,4 0-197,3-7 1,3 5 912,-1-4-714,0-3 0,1 13-254,-1-4 0,-1 6 36,-5 6 0,3 0 100,-8 11 0,5 4 46,-5 14 1,0 0 81,-6 0 0,0 0-207,0 0 1,0 0-135,0-1 0,0-5-428,0 0 0,0-7 112,0 1-1208,0-4 762,0-1-613,0-9 704,0-1 0,2-10 98,4-4 0,-4-9 155,3-8 1,-3-6 74,-2 5 1,0-5 355,0 6 0,-2-6-113,-3 6 0,1-6 523,-8 6 0,6-1-270,-5 7 1,5 5 637,-6 1-399,1 7 1,-7-4 144,1 8 0,5 8-92,1 3 0,-1 5 63,-5 1 1,5 3-257,0 3 1,3-4-93,-3 5 1,2-11-152,4-1 1,5-6 151,-5 5-285,4-7 0,4 4-187,4-8 1,3-4-437,9-8 1,7-1 191,4-16 0,10-6-274,1-6 1,11-7 44,1 1 1,2-3 93,10-2 1,-6 5 352,6 1 0,-6 13 68,6-2 0,-6 6 99,6 0 0,-10 0-9,-2 11 1,-5-1 202,-6 13 0,-12-5 382,0 5 305,0 0 0,-10 8 720,4 4-1064,-11-4 1,-4 13 45,-8-3 0,0-2-205,0 1 1,0 1-244,0 5 0,-8 6-33,-4 1 0,1 1-252,-7-2 0,5-2-31,-11 8 0,-1-7-315,2 1 1,-8-4 15,2-1 0,2-1 196,-2 1 1,8-3 276,-3-3 0,5 1-98,2-7 0,5 6 178,0-7 1,8 9 245,-1-2 1,1-3 1209,-2 3-808,4 0 1,-6 5 466,8 0 0,0 1-95,0-1 1,0 1 83,0-1-867,0 1 1,0-1 234,0 0-475,0 1 1,0-7-382,0 1-425,0-8 463,0 4 0,0-10-374,0-4 1,6-6 36,0-11 0,6-4 212,-7-8 1,9-9-188,-2-9 0,-3-1 282,3-10 1,-8 6-38,1-6 0,-3 2 216,-2-2 1,0 4 176,0 8 1,-5 9-50,-1 9 0,0 1 235,6 9 415,0 1-533,0 6 1,2 7 1472,4 4-641,-4 4-289,5 2 0,-7 2 33,0 4 0,0-2-1,0 8 0,6-1-219,0 7 1,2-1-122,-2 0 0,-4 1-225,3-1 1,5 3 92,2 3 0,-3-2-29,3 8 1,0-5 65,5 5 0,0-2 32,1 2 0,-1 4-33,1-4 1,5 6 204,0 5 0,0-3-127,-5 4 0,1 1 138,4-1 0,-9 0-355,3-7 1,-5 1 100,0 0 1,-5-2-193,-7-4 1,0 4 59,0-4 0,-5-2 1,-1 2 1,-8-8-86,3 3 1,-5-7-88,-1-5 1,-1 1 42,1-7 0,-1 0 53,1-6 0,0-2 577,-1-4 0,7-3-208,-1-9 1,8 6 476,-2 1 1,-2-1-343,3-5 0,1 7 120,10 4 1,-1 4-78,13 2 0,-5 0 45,11 0 1,-5 8-243,-2 4 1,7 3-177,-1 3 0,0-1-558,-5 1 0,5-1 338,0 0-2007,0 1 0,-5-3 1082,-1-3 0,1 1 1072,-1-7 0,8 0 0,2-6 0</inkml:trace>
  <inkml:trace contextRef="#ctx0" brushRef="#br0" timeOffset="1725">2040 123 9078,'17'7'1145,"1"5"1,-7 4-184,1 1 1,-6 6 344,5 0 1,-1 3-436,2-3 1,-5-4 240,-7 4 1,6-3-1127,0-3 0,0 1 43,-6-1 0,0-5-1163,0-1 1,2-5 391,3 6-1063,-3-8-875,6 3 869,0-7 1,0-2 1024,3-3 0,3-5 226,-8-8 1,7-5 445,-1 0 0,1 6 113,-1 5 439,3 0 1,-11 3-346,8 3 738,-8 4 3,4 2 1,-8 8 506,0 3 0,0 5-595,0 1 1,-2-1-211,-4-5 1,2 11-1138,-8-5 1,3 4 434,-3-3 0,-3-1-586,3 1 0,-4 5 751,-1 0 0,0 0 0,-1-5 0</inkml:trace>
  <inkml:trace contextRef="#ctx0" brushRef="#br0" timeOffset="2234">2092 750 7997,'-10'17'-1,"-3"3"1054,7 3 1,-6-4-423,7 5 0,-1-5 36,6-2 0,0 1-27,0-1 0,-2-1 96,-4-5 1,4 5 162,-4-5-55,4-3-909,2 0-619,0 0-394,0-6 687,0 5 35,8-7 1,-4-7-56,8-5 0,1-3-374,10-3 1,-1-5 275,7 0 0,2-6 54,9 5 1,-3 1 303,4 6 0,-4 1 210,-3 5 0,-1-3 632,-4 8-577,-3 0 1,-11 14 94,-3 4 1,-5 3-38,-7 3 0,-2 1 147,-3 4 1,-11-3-83,-7 3 1,0 2-120,5-2 0,-5 1-85,0-7 1,0 0-127,5 1 0,3-7 466,3 1-185,-3-8-253,13 11 0,-4-13 42,12 4 1,3-4-98,9-2 0,5 0 82,0 0 0,6-2-149,-6-4 1,7 4 106,-7-3 0,0 1-404,-6-2-104,1 4 286,-1-6 206,-7 16 1,-10 2-75,-12 7 0,-9 1 53,-2-1 1,-6 0 89,6 1 0,-8-1 156,1 1 1,5-1 200,2 1 1,-2-1 1278,2 0 908,7 1-1859,1-1 0,15-1-141,0-5 1,7-3-133,11-8 1,1 0-199,4 0 0,5 0-165,6 0 1,-5-6-210,1 0 0,-7-5-333,6 5 1,-8-6-1895,2 7-2274,-3-1 4688,-3 6 0,-7 0 0,-2 0 0</inkml:trace>
  <inkml:trace contextRef="#ctx0" brushRef="#br0" timeOffset="3277">2040 1046 6111,'9'-7'238,"-1"5"-206,-8-6 174,0 8 155,0 0-178,-8-8-95,6 6 1,-5-8 35,7 5 1,0 1 144,0-8 1,0 6 259,0-5 0,0 5 182,0-6 424,0 1 17,7 1 331,-5-5-861,14 13 1,-12 2 57,7 11 0,1 7-119,5 5 1,-1 2 112,-4 4 1,9 4-532,-4-4 0,5 2 67,-5-2 1,6 0-170,0-11 1,1 7-221,-7-14 1,1 9-224,-1-9 1,-5-3-320,-1-2-1214,-7 4 464,4-9 971,-8 7 1,0-10 10,0-4 1,0-3 147,0-9 1,-6-1-18,0-4 1,-5 1 106,5-7 1,-6 0 88,6-5 0,-5 1-75,5 4 1,0-2-184,6 7 914,0 1-469,0 6 0,8 1 393,4 5 1,3 3-258,2 8 0,3 0 140,3 0 1,-2 0 22,8 0 1,-7 0 140,1 0 0,2 0-172,-2 0 0,1 2-110,-7 4 1,0-4-353,1 3 0,-7 3 136,1-2-280,-8 7 221,11-3 0,-15 8-141,0-1 0,-3 6 46,-15 0 1,3 8 120,-14-2 1,1 4 257,-1 2 1,-3-6 388,2 0 1,7-7 524,6 1 1,1-10 138,11-1-357,-1-8-564,6 4 0,13-8-26,5 0 0,5-2-172,0-4 0,4-2-113,8-3 1,-2-5-205,-4 4 0,4-3-479,-4-2 0,2-1-1532,-2 1 0,2 1 1052,-8 5 0,6-3 1150,-5 8 0,-1-7 0,-6 3 0</inkml:trace>
  <inkml:trace contextRef="#ctx0" brushRef="#br0" timeOffset="3594">3469 384 7923,'17'0'0,"1"0"0,-3 8-753,-3 3 1,3-1 1102,-3 2 0,1-6 749,-1 5 1,2-5 289,-9 6-563,9-1 1,-12 1-1239,4-1 1,1-5 303,-1 6 1,2-6-559,-2 5 1,-4-5 325,3 6 340,-3-1 0,-9 14 0,-3 3 0</inkml:trace>
  <inkml:trace contextRef="#ctx0" brushRef="#br0" timeOffset="3996">3382 959 7923,'-16'21'291,"4"-3"1,5-5 162,7 5-296,0-1 342,0 1 84,7-1 0,1-5 1341,4-1-1365,-4-7 1,-6 4-583,3-8 1,-3 2 143,4 4-826,-4-4 0,0 5-477,4-7-510,-4 0 1029,13-7 0,-5-3-367,7-7 0,-5 7 1029,0 4 0,-1-4 0,7 8 0,-1-5 0,-5 7 1136,-1 0 589,-7 0-276,4 7 1,-6-5-804,4 4 0,-3-4-253,9-2 1,0 0-833,5 0 1,3-8 333,3-3 0,4-5-222,8-1 0,0-1 284,-1 1 1,7 7-533,0 4 1,-6 5 397,-6 1 0,-6 1 430,6 5 1,-14-2 329,3 8 0,-12 5 942,-1 6 1,-3 1 59,-2-7 0,0 1-821,0-1 0,-5 0-372,-1 1 1,-6-7 72,6 1-1487,1-8-88,-3 4 1,6-12-1097,-4-8 0,4 1 1093,2-13 1113,0-3 0,8 0 0,2-8 0</inkml:trace>
  <inkml:trace contextRef="#ctx0" brushRef="#br0" timeOffset="4814">4776 401 11178,'9'0'2345,"7"0"-1761,-4 0 0,-3 0 38,3 0 0,-6 0-100,5 0-504,-7 0-1390,12 8 1004,-14 10 1,5 1-84,-7 4 0,0-3-447,0-3 0,0 6 347,0 1 0,-2 5 137,-3-6 1,3 2 274,-4-2 0,6-3-28,6 3 1,3-4 441,9-1 0,-1-1 25,1 0 0,-1-5 368,0 0 1,-5-7 392,0 7 656,-1 0-1179,-1 5 1,-2 1-151,-8-1 0,-8 0-225,-4 1 0,-5-1 51,-6 1 0,-2-1-259,-5 1 1,-1-3 40,8-3 0,-6 1-51,6-7 1,0 0 148,5-6-26,1 0 0,7-8-631,4-4 1,4-3 312,2-2 0,8-1-239,4 1 1,5-1 225,6 1 1,3 1-222,3 5 1,2-3 250,-8 8 0,6 1 274,-6 5 1,0 0 233,-5 0 0,-7 7 596,1 5 0,-8 3-60,2 3 1,-2-3-320,1-3 0,-3 3 56,4-3 0,-4-2 185,-2 1-1721,0-7 102,8 4 0,4-16-928,11-3 1,-2-13 669,8-5 0,0-6-454,6-5 0,-6 3 929,0-4 1,0 7 668,6 4 0,-8 5 0,-4 8 0,-3-1 0,-3 9 1385,1 3 604,-9 4-71,7 10 1,-14 1-711,3 9 1,-3-7 97,-2 1 0,0 0-517,0 5 0,0-5 130,0-1-1189,0 1 297,0-2-2958,8-3-69,-6-7-1120,6 0 4120,-8-7 0,0-3 0,0-7 0</inkml:trace>
  <inkml:trace contextRef="#ctx0" brushRef="#br0" timeOffset="5156">5577 105 7946,'0'-17'0,"2"1"0,4 5 1321,-4-5-853,6 7 1,-8-3 920,0 0-281,0 8 30,0-3-391,0 7-490,8 0 1,-7 2 76,5 3 1,-4-1-62,-2 8 0,2-6 101,4 5 0,-4-5-107,4 6 1,-4-6-147,-2 5 1,0-5 45,0 6 0,0-7-150,0 7 1,2-6 83,3 5 0,-3 1-196,4 6 0,-4-1 19,-2 0 1,6 9 14,0 3 1,0 5-40,-6 7 0,0 6 67,0 11 1,0 4 246,0 7 1,0 11-242,0 7 0,0 6 265,0 6 1,-3-45 0,0 0-289,0-2 0,0 1 0,-3-1 0,0 0-254,3 1 1,0-1 0,-4 46-251,3-45 0,2-1 0,1 0 1,0-1 9,-5 42 0,-2-8-2352,3-10 2896,-1-11 0,12 0 0,-1-8 0,-1 0 0,-2 2 0</inkml:trace>
  <inkml:trace contextRef="#ctx0" brushRef="#br0" timeOffset="6432">6379 53 9777,'0'17'2866,"0"1"-2307,0-1 0,2 1 375,4-1 0,-4 6-393,4 1 1,-5 5 317,-1-6 1,0 0-341,0-6 1,0 1-782,0-1 0,0 1-135,0-1 1,0-5-910,0-1 219,0-7-164,0 4 1,2-8 373,4 0 0,4-10 350,7-7 1,3 0 51,3-7 1,-4 5 178,4 1 1,-3 1 659,-3 0 208,1 7 547,-1 2-631,-7 8 1,-2 8 541,-8 4 1,-8 3-359,-4 2 0,-3 1-217,-3-1 1,7 1-345,-1-1 0,2 1 35,-1-1-218,3 0-6,8 1 1,0-6-290,0-1 0,2-7 179,4 2 1,-2-4-145,7-2 1,1 6 61,5-1 0,-5 1 26,0-6 0,-7 6-7,7 0 0,-8 2-57,2-3 64,-4 5 0,-4 7-80,-4 1 1,-4 5-268,-7 0 0,-3 6-21,-3-5 0,2 5-200,-8-6 0,0 8 213,-6-2 1,0-4 262,0-2 0,8 1 387,4-7 1,-2 4-52,1-9 0,1 1 419,6-1 0,5 2 86,1-9 1,7 3 523,-2-2 1,2-4 339,-2 4-428,4-4 0,-4 4-420,12-1 1,-2 3-188,8-2 1,-1-2-159,7 7 0,1-7-28,4 2 0,4-4-168,8-2 0,0 0-37,0 0 0,0 0-247,0 0 1,5-8 40,1-3 1,-2 1-279,-10-2 1,2 1-740,-8-7 0,-2 7-191,-9-1 69,3 0 1004,-13-5 1,0 5 190,-7 1 0,-15 7 103,3-2 1,-10 4 139,3 2 0,-5 0-120,6 0 0,-6 0 63,6 0 0,0 0 1204,5 0-300,8 0-74,-5 0 70,13 0-503,-6 0 1,10 6 277,4 0-361,4 7 1,11-3-52,-4 7 0,11 3 79,-11 3 1,4-2 34,-3 8 0,-3-5 203,-3 5 0,1-6-192,-7 6 1,6-6-13,-6 6 0,-1-7-246,-5 1 1,0-2-192,0 2 1,-7-3-148,-5 3 0,2-6 229,-1-5 0,-1 1-162,-5-7 0,-1 6 168,1-6 0,-1 0 232,1-6 1,2-2 151,3-4 0,-2-4 706,9-7 0,-7 5 547,6 0-594,0 1 1,14-5-490,4 5 0,11-3-210,6 8 1,4 1-338,2 5 0,0 0-460,-1 0 0,7 0-615,0 0 0,-1 0-280,-5 0 0,0 0 1342,0 0 0,-8 7 0,-2 3 0</inkml:trace>
  <inkml:trace contextRef="#ctx0" brushRef="#br0" timeOffset="6584">7459 1325 7913,'-34'0'-15,"3"10"1644,7 7 3938,9 1-5567,15 7 0,8-16 0,1-1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4:27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0 541 11713,'18'0'1686,"-1"0"1,2 0-781,5 0 1,3-6-473,7 0 0,7-5-127,0 5 1,-1-8-226,-5 3 0,0 3-199,0 2 1,-6-2-522,0 3 0,-8-1 335,3 6-2778,-13 0 2179,5 0 0,-16 7-1622,0 5 2524,0 4 0,-23 1 0,3 0 0</inkml:trace>
  <inkml:trace contextRef="#ctx0" brushRef="#br0" timeOffset="993">1098 53 11777,'-8'12'915,"-3"-1"1,-5 1-586,-1 5 1,-3 6-142,-3 1-81,4 7 0,-12-10-397,8 8 1,-1-6 247,7 6 1,-1-7-273,1 1 1,7-4-315,4-1-412,5-1 768,1 0 0,7-1-20,5-4 1,3-5 25,3-7 1,1 6 69,4 0 1,-3 2 273,3-3 1,-6-1-56,-5 8 482,4 0 0,-9 5-23,5 0 0,-4 3 182,-8 3 1,0-4-281,0 5 0,-6-5 75,0-2 0,-2 7-70,3-1 0,3-6-12,-4-5 0,4 0-360,2 5 0,0-5 72,0-1 1,2-7-75,4 2 110,-4-4-403,13-2 0,-11 0 49,7 0 1,-5-6-61,6 0 1,-8-7-279,2 1 1,1-5 204,-1-7 0,6 3-496,-6-8 0,5 0 330,-5-6 0,8-7-557,-3-5 1,7 1 424,5-7 1,-2 11 141,8-11 0,-2 7 517,2-1 0,4 7 0,-4 11 0,-4-2-142,-1 8 1,1-1 141,-2 7 0,0 5 724,-5 1 1,1 7-468,4-2 0,-3-2 1339,3 2 0,-4 1-492,-1 5 1,-1 0 423,1 0-914,-1 0 0,0 0 21,1 0 0,-6 0-635,-1 0 0,-1 2 177,1 3-932,5-3 1,-8 8 536,3-4 1,-3-2-831,-8 7 0,0-5 239,0 6 0,-2 5-6,-4 6 1,-3 6 262,-9-5 1,-5 5-5,0-6 1,-6 6 421,5-6 1,1 2 331,6-1 0,7-11 385,4 5 1,4-5-274,2 5 588,0-9 1,8 1-240,4-4 1,5-4-12,6 3 0,3-10-207,3-7 0,3 2-185,-2-1 1,-5 1-425,-2-2 233,4-3 1,-8 13-363,5-4 1,-11-2 63,-1 3-1226,-8-1 452,3 6 526,-7 8 1,-1 1-13,-5 9 0,-4-1-78,-7 1 0,1-1 377,4 0 1,-3 1-57,3-1 1,5-5 516,1 0 0,-2-7-245,2 7 0,0 0 729,6 5 0,0-5-214,0-1 0,6 3 46,0 9 0,6-2 42,-6 8 0,5 0 206,-5 6 0,6 0 86,-7 0 0,1 0-385,-6 0 0,0 0-93,0-1 0,0-1-169,0-4 1,0 4-582,0-4 1,-8-2 197,-3 2 0,1-7 71,-1 1 0,-1-4-548,-6-1 1,-5-9-1107,0-3 0,-8-4 1696,2-2 0,-12 0 0,-3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4:24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18 767 8530,'-10'0'1714,"3"0"-869,7 0 22,0 0-709,7 0 1,-3 0 75,8 0 1,-6 0-97,5 0 0,-5 0 96,6 0 0,-1 0-261,7 0-74,-1 0 1,6 0-1,1 0 1,-1 0-9,-6 0 1,6 0-96,1 0 1,7 0 103,-2 0 1,4 0-93,2 0 0,5-6-37,1 0 0,-1 0 46,-5 6 0,0 0 42,0 0 1,-2 0 82,-4 0 0,2 0 84,-8 0 1,0 0-322,-5 0-228,-1 0 238,1 0 1,-3 2-125,-3 4-642,-4-4 422,-8 6 629,-8-8 0,-2 8 0,-7 1 0</inkml:trace>
  <inkml:trace contextRef="#ctx0" brushRef="#br0" timeOffset="865">1552 261 7907,'9'0'809,"7"0"881,-7 0-407,9 0 158,-1 0-228,-7 0-825,-2 8 1,-8-2-82,0 11 0,-8-3-212,-4 9 0,-3 4-233,-3 2 0,-5 2 171,0-2 0,5 2-264,7-7 0,1-1 215,-1-6-970,3-7 670,8 5 1,8-13 101,3 4 1,10-12 91,3-5 1,5-5 158,-6-1 1,6-1 46,-6 1 1,6 0-66,-5-1 1,5 7 179,-6-1-151,0 0 1,-5-3-138,-1 3 1,-5 4-454,-1 8-888,-7 0 517,4 0 244,-8 0 0,0 2-132,0 4 1,-2 4 313,-4 7 1,4-5 220,-4 0 1,-1-1 265,1 7 0,0-7 383,6 1 0,0-6 89,0 5 1,6-5 502,0 6 0,1-7 174,-1 7-285,-4-8 0,8 6 1243,-4-5-985,-5-3-977,7 6 38,-8-8-3508,0 0 1841,0-8 1,6-1 667,0-9 1,5-7 815,-5-4 0,8-4 0,-5-2 0</inkml:trace>
  <inkml:trace contextRef="#ctx0" brushRef="#br0" timeOffset="1827">2179 0 10552,'-2'18'1714,"-4"-1"0,4 0-1138,-4 1 0,3-3 199,-3-3 0,4 3-414,-4-3 0,4-2-370,2 1 0,6-5 51,0 6 1,7-8-124,-1 1 1,3-3-185,3-2 0,-1 0 273,1 0 1,5-2-449,0-3 1,2 3-194,-2-4 378,-3-4 0,5 2-246,-8-3 67,-7 3 157,-2 8 38,-8 0 1,0 2-432,0 4 0,-8 5 213,-3 13 0,-11-3-260,-1 8 1,0 0 287,5 6 1,-3-6 47,4 0 1,-5-8 193,11 3 0,3-5 168,2-2 0,-2 1-112,3-1 0,-1-5-210,6-1 542,0-7-158,0 4 178,7-8 0,-3 0 28,8 0-547,-8-8 1,9 4-371,-7-7 129,0 7 539,-6-4 0,-2 16 0,-4 4 0,-3 3 0,-9 2 0,1 1 0,-1-1 0,7-1 521,-1-5 1,2 5-268,-1-4 0,1-3 1473,4 3-325,4-8-203,-5 11-547,7-13-255,0 6-476,0-8 155,7-8 1,3 0-389,7-3 0,-5-3 199,0 8 0,-1-1-559,7 1 1,-7 4-277,1-4 109,-8 4 616,4 2 1,-8 2 31,0 4 1,0 4 429,0 7 1,-8 0-188,-4 1 0,-1-1 358,1 1 0,-3-3-178,3-3 1,2 1 841,-1-7-562,7 8-312,-4-12 85,8 5-256,0-7 1,2 0-196,4 0 0,3-7 76,9-5 1,-6 2-120,-1-1 1,-1 5-100,1-6 184,5 8 0,-12-3 138,7 7 150,-7 0 1,2 2-105,-12 3 0,0 7 70,-11 11 1,3 2 94,-9 5 0,-2 2-75,2-3 1,-6 2 60,6-1 0,-6 1-51,5-8 1,-5 6 337,6-6 0,2 0-229,9-5 1,-1-7-130,7 1 1,-2-8 171,2 2-223,4-4-397,-6-2 1,10 0 212,4 0 1,6-8-396,11-4 0,-4-3 209,5-3 0,3 1-118,2-1 1,4-5 101,2 0 1,-1 0-11,1 5 1,0 3 66,0 3 1,0-1 42,0 7 0,-2 0 213,-4 6 0,-4 0-69,-8 0 0,1 2 358,-1 4 1,-7-2-164,-4 7 1,-4 1 83,-2 5 1,0 1-56,0-1 0,-8 2-102,-4 5 1,1-5-73,-7 4 1,5-3-228,-11-3 0,5 1-206,2-1 0,-1-2 186,1-3 1,5 2-378,0-9 1,1 1 190,-7-6 1,7-2-232,-1-4 0,3-3 667,-3-9 0,-2-5 0,9 0 0,-1-8 0,-2 4 0,-2-8 0</inkml:trace>
  <inkml:trace contextRef="#ctx0" brushRef="#br0" timeOffset="2048">2179 871 7907,'0'-11'-1970,"0"-1"3722,0 8-524,0-11-315,0 13-107,0-6 182,0 8-528,0 0 0,2 8-153,4 3 0,-4 5 55,3 1 1,3 9-84,-2 3 0,0 5 294,-6 7 0,2 4-154,3 7 0,-3 0 5,4 1 0,-4 7-346,-2 3 1,0-1-204,0 2 0,0-8-1170,0 3 1,0-13 729,0-5 0,0-6-849,0-6 0,0-4-329,0-8 50,0 1 1200,0-9 0,0-3 493,0-12 0,0-11 0,0-10 0</inkml:trace>
  <inkml:trace contextRef="#ctx0" brushRef="#br0" timeOffset="2226">2214 1150 7898,'-20'0'987,"-3"0"0,4 8 313,-4 4 0,1-3-588,-1 3 0,-2 1 298,-4 11 0,-4-5-441,4 4 0,-4 2-153,-2-1 0,2 5-754,4-6-344,4 0 0,13-5-3104,1-1 3786,7-7 0,4-3 0,10-7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4:23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35 157 7974,'0'-18'-127,"0"1"0,0 0 112,0-1 1,0 7 790,0-1-148,0 0 227,0-5-440,0 7 0,0 1 197,0 3-57,0 4 18,0-6 313,0 8-310,0 0 98,-8 0-170,7 0-30,-7 0-187,8 0 1,-2 0 343,-4 0-44,4 0-139,-6 0 105,8 0 23,0 0-490,8 0 1,-4 6-34,8 0 0,-7 7 653,7-1-459,0 3 1,5 9 301,0-1 1,1 2-124,-1-2 1,1-2-50,-1 9 1,1-1-211,-1 5 1,2-5 24,5 1 1,-3 0 34,8 11 1,-6-4-1,6 4 1,0-5-150,6-1 1,0 0 40,0 0 1,-2-2-254,-4-4 1,2 2 82,-8-8 0,6 6-31,-6-6 0,1 1 27,-7-7 170,0 1-56,1-1-35,-1 0 1,-7-5-215,-4 0 279,-4-9-732,-2 5-528,0-8-655,0 0 855,0-8 1,-8-1-631,-4-9 0,5 7 731,1-1 1,-2 1-838,2-7 1707,0 1 0,-1-16 0,-3-4 0</inkml:trace>
  <inkml:trace contextRef="#ctx0" brushRef="#br0" timeOffset="309">767 52 7914,'-6'-11'1813,"0"-1"-858,-7 8-275,11-4 203,-6 8 1,6 0 223,-3 0-364,3 0 0,-12 2-290,8 4 1,-7 0-88,1 11 0,-3 1-48,-3 17 1,-5-2 70,0 13 0,-8 3-25,2 9 1,-4 4-85,-2 7 1,0-5 190,0 0 0,0-8-110,0 2 1,3-5-314,2-7 0,5-5-331,8-12 0,1 2-423,5-8 1,3-6-1123,8-5-177,0-8 0,2 4 704,4-8 1,5-10 671,13-7 1,9-9-1393,7-8 2021,9-1 0,-5-8 0,8-1 0</inkml:trace>
  <inkml:trace contextRef="#ctx0" brushRef="#br0" timeOffset="592">1098 523 7766,'10'0'2623,"5"8"-1744,-13-6 0,6 7-350,-8-3 1,2-4 764,4 4 0,-4 3-244,4 3 0,1 4 151,-1 1 0,2 0-458,-2 1 1,-4 5 104,3 0 1,3 2-447,-2-1 1,0-5-113,-6 4 1,6-3-419,-1-3 177,1 1 0,-6-1-1109,0 0 339,8-7 0,-6 0-2039,4-4 393,-4-5 714,-2 7 0,0-16-801,0-3 2454,7-5 0,3-9 0,7-2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43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10 225 7868,'-10'0'1457,"18"0"0,6-2-1126,14-4 1,-5 2-106,6-7 1,-6 5 173,6-5 1,-8 7-62,2-2 1,2-2-185,-2 2 0,2 1-418,-2 5 1,-3 0-1482,3 0 425,-4 0-1183,-2 7 2502,-7 3 0,-2 7 0,-8 1 0</inkml:trace>
  <inkml:trace contextRef="#ctx0" brushRef="#br0" timeOffset="179">166 398 7868,'-18'11'3255,"1"1"-2523,8-8 1,1 5-1124,8-3 1,2-4-37,4 4 1,3-4 1297,8-2 1,3 0-256,3 0 1,-2-6-13,8 0 1,1-5-617,11 5 1,-5-6-583,5 7 0,-11-1-8,-1 6 1,-8-2 350,2-4 0,-3 4-2422,-3-4 2673,-8 5 0,-1-7 0,-8-2 0</inkml:trace>
  <inkml:trace contextRef="#ctx0" brushRef="#br0" timeOffset="417">321 52 7868,'-11'0'2289,"-1"0"-1298,8 0-137,-3 0 250,7 0 232,0 0 0,0 8-962,0 3 1,6 6-101,-1 7 0,7-3-16,-6 7 0,-1 1-255,-5 6 1,0 5-264,0 1 1,0-3-288,0-9 1,0 4 330,0-5 1,0-3-1329,0-2 0,0-3-362,0-3-191,0 0 2097,8-7 0,2-3 0,7-7 0</inkml:trace>
  <inkml:trace contextRef="#ctx0" brushRef="#br0" timeOffset="667">892 69 7868,'0'-17'0,"6"5"2505,0 1-317,-1 7 203,-5-11-1584,0 13 0,2-6 270,4 8 1,-4 2-346,4 4 1,-2 5-314,1 12 0,-3 4-193,4 8 1,2-1-1,-3 1 1,7 0-1083,-6-1 1,-1 1-312,-5-1 1,6-5-933,0 0 1,6-2 820,-7 2 1278,9-4 0,-12 0 0,5 2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4:42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367 70 8029,'7'-9'-489,"-5"-7"0,12 12 1258,-8-7 245,-1 7-291,-5-4 104,0 0 49,8 6-1,-6-5-249,6 7-159,-8 0 1,0 2-109,0 3 0,-8 5 105,-3 8 0,-5 7-261,-1 4 0,-10 4-537,-8 2 0,-2 7-718,-10 5 0,3-5 746,-3-1 306,5-4 0,-1-3 0,-1 1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4:44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8720,'-17'-10'2432,"7"-6"-2611,2 14 0,22-5-291,3 7 0,4 0 332,-3 0 1,7-2 9,4-4 0,-4 4-448,-1-4 1,1 4 13,-2 2 1,0 6 561,-5 0 0,-1 7 0,0-3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4:44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7949,'10'-8'5341,"5"6"-5422,-5-5 0,7 7-371,1 0-1038,-1 0-800,-7 0 2290,-2 0 0,-16 7 0,-2 3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4:45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332 18 7948,'0'-10'3392,"0"2"-2731,0 8 0,0 8 0,0 4-187,0 3 1,-4 3-1380,-8-1 0,-7 8 159,-16 4 1,-6-2-125,1 2 0,-7-5 870,7 5 0,-9 0 0,5 6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4:45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349 36 7872,'9'0'3060,"-1"0"-2598,-8 7 1,0-3-74,0 8 0,2-1-2,4 7 0,3 1 155,9 4 1,-1-1 330,1 7 1,-1 2-322,1 9 0,7-3-75,4 4 0,-2 1-143,2-1 0,-2 6-253,2-7 0,2 1-158,-8-6 1,6-2-244,-5-4 1,-1 4-41,-6-4 0,-5-4-545,-1-2 1,-7 2-1993,2-2 2073,4 1 0,-8-7-1447,4 1 735,-5-9 1536,-1-1 0,8-24 0,2-3 0</inkml:trace>
  <inkml:trace contextRef="#ctx0" brushRef="#br0" timeOffset="228">871 18 7857,'-17'-8'0,"-1"6"2419,1-3-1948,0 3 0,5 4 488,0 3 0,7 5-268,-7 8 1,-2 1-91,-9 4 1,-4 4 62,-8 8 0,-9 0 296,-9 0 1,1 0-528,-6-1 0,-8 7-90,2 0 1,0-1-904,12-5 1,2 0 431,3 0 0,7-6-1607,11 0 1,5-6 387,13 6 1,3-7-1317,8 1 2663,23 4 0,6-8 0,24 7 0</inkml:trace>
  <inkml:trace contextRef="#ctx0" brushRef="#br0" timeOffset="612">1237 611 8650,'12'0'-830,"0"0"1,-3 2 1053,3 3 0,3-3 1087,-3 4 0,-2 2-510,1-2 1,-7 7 1233,2-1-953,4 3 0,-8 3-529,3-1 0,-3 1-390,-2-1 1,0 0-23,0 1 1,-2-3-210,-3-3-58,3 3-418,-6-13-226,8 14-198,0-14 0,2 4-176,4-12 0,9-4 536,8-7 1,8-7-25,-2 1 0,4-2 254,2 2 0,0 9 175,0-3 1,-2 11 214,-4 0 1,-4 4 256,-8 2 0,1 8 257,-1 4 0,-7 5 695,-4 6 0,-2 4 838,1 8 0,-3-6-1063,4 0 0,-4-2-151,-2 3 0,0 1-535,0-8 1,2 0-430,4-6 0,-2 1 218,7-1-99,9 1 0,7-9 0,8-1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4:44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7910,'10'0'50,"4"2"-96,-9 3 1,9-3 468,-2 4 0,3-4-253,3-2 0,-1 0-131,0 0 0,1 0-85,-1 0 1,1-6-558,-1 1 1,2-1-8,5 6 610,-5 0 0,14 0 0,-6 0 0</inkml:trace>
  <inkml:trace contextRef="#ctx0" brushRef="#br0" timeOffset="134">680 35 7910,'17'0'544,"1"0"163,-1 0 1,1 0-378,-1 0 0,3 0-246,3 0 1,-2 0-357,8 0 0,-2-2 173,2-3 1,2 3-714,-8-4 0,8 4 140,-2 2 672,-3 0 0,7-8 0,-6-2 0</inkml:trace>
  <inkml:trace contextRef="#ctx0" brushRef="#br0" timeOffset="267">1499 35 7910,'23'0'0,"1"0"0,-1 2 1008,-6 4 1,3-4-326,3 4 1,-2-4-216,8-2 1,-2 0-248,2 0 0,2-2-117,-7-4 1,1 4-796,-2-4 0,-10 4 218,5 2 473,-5 0 0,5-7 0,-1-3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4:42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17 140 8005,'-5'-11'0,"-1"-1"322,0 0 1,6 1-6,0-1 0,0 6 116,0-5 0,0 5 250,0-6 40,0 8-195,0-3 203,0 7 1016,0 0-1483,8 0 1,0 2 74,3 3 0,5 7-25,-5 11 1,1-1-29,5 7 1,-3 0-11,9 5 0,-4 3 126,-1 4 1,5-4-25,0 3 1,6-1-31,-5 2 0,1-4-23,-2 3 1,-4-3-143,5-2 1,1-2-88,-2-4 1,0 2 86,-5-8 1,-1 0-137,1-5 1,-7-1-76,1 1 0,-3-7-317,3 1 0,-2-6-1392,-4 5 902,-4-7-1024,5 4 1067,-7-8 0,0-2-32,0-4 1,0-4 197,0-7 0,-6 0 13,1-1 0,-7-5-1201,6 0 1814,-7-8 0,3 4 0,-7-8 0</inkml:trace>
  <inkml:trace contextRef="#ctx0" brushRef="#br0" timeOffset="303">575 18 8220,'-10'-9'3020,"3"1"-1831,7 8 63,0 0 1,-6 8-669,0 3 1,-2 12-149,3 6 1,-5 6-79,-8 6 0,1-2-46,0 7 1,-7-7 145,1 2 1,-8-5-163,2-1 0,-2 4-16,2-4 1,-4 3-82,4-9 1,-2-3-138,2-3 1,-2 0-369,8-5 0,2 3-732,9-10-1004,-4-3 1093,7 0 1,-1-6-2516,4 4 2663,4-4 1,4 5 107,4-7 0,4 0-259,7 0 0,1 0 952,-1 0 0,8-7 0,2-3 0</inkml:trace>
  <inkml:trace contextRef="#ctx0" brushRef="#br0" timeOffset="669">749 506 8616,'18'0'355,"5"0"258,0 0 1,8-6-137,-2 1 1,0-1 69,6 6 1,-4 0-119,10 0 1,-10 0-64,-2 0 0,-8 2-182,2 3 0,-3-1 0,-3 8 1,-7 0-72,-4 5 1,-4 0-52,-2 1 1,0-1 54,0 1 0,-8 1 88,-4 4 0,-3-3 9,-3 3 1,3-4 225,3-1 4,-3 7 1,13-6-198,-4 4 1,4-9 236,2-2-279,0-9 0,8 11 24,3-8 0,7 0-251,5-6 0,-4-2 118,5-4 0,1-2-694,-2-3 0,6-5 90,-6 4 1,3-1-139,-3 1 1,-4-3-236,4 3 0,-1 2-682,1-1 0,-4 7 1563,5-2 0,3-3 0,0-1 0</inkml:trace>
  <inkml:trace contextRef="#ctx0" brushRef="#br0" timeOffset="848">2056 750 11114,'-9'8'1349,"-1"0"1177,4 3-1682,4 5 0,-13-7-52,3 9 0,-5 1 30,-6 4 1,1 1-1940,-7 11 0,-6-3 346,-5 15 771,-9-1 0,5 7 0,-9-1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5:00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36 7965,'0'-10'0,"-7"-6"2730,5 15-1797,-6-7 0,10 8 936,4 0-720,3 0 0,9 8-36,-1 3 1,1-1-542,-1 1 0,-5 1 197,-1 6 0,1-3-682,5-3 1,-1 3-645,-5-3 0,5 1-252,-5-1 0,3 3-979,-2-3 1,1 4 1787,-7 1 0,8 0 0,-5 1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5:00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199 262 7730,'0'-10'2105,"0"2"-1467,0 8 3064,0 0-2986,8 0-419,-6 0 1,8 0 318,-4 0-369,3 8 0,9-4 28,-1 7 0,-5-5-111,-1 6 1,1-8-122,5 1 0,7-3 100,-1-2 1,0 0-218,-5 0 1,5 0-3,0 0 1,0-2 81,-5-3 1,-1 3-80,1-4 37,-1-4-129,0 1 1,-1-3 24,-4 0 1,-5 7-164,-7-7 1,0 6 122,0-6 1,0 7-124,0-7 0,0 6-34,0-5 203,0-1 0,-6-5 79,1-1 1,-7 7-77,6-1 341,-7 0-219,3-5 298,-7-1-169,7 1 32,-6 7 1,14 1 151,-3 3-152,3 4 93,-6-6-102,6 8 15,-6 0 8,8 0 255,0 0-233,0 8 1,0-2-74,0 11 1,6-1 77,0 13 1,2 2 13,-3 9 0,-1 5 126,8 7 0,-2 2-231,1 4 1,3-1 24,-8 7 0,5-8-145,-5 2 1,6 2-268,-7-2 0,3-6-274,-2-5 1,-4-9 301,4 3 1,-4-10 23,-2-2 1,0-8-43,0 3 1,0-5-60,0-2 1,0 1-114,0-1-31,0-7 116,0 5 211,0-13 1,-2 6-436,-4-8 0,-4-2 176,-7-4 1,5-5-47,1-13 0,-1 3 47,-5-8 1,-7 2 11,1-2 1,0-4 223,5 4 1,1 2 76,0-2 0,-1 8-16,1-3 1,1-1 169,5 2 0,-5 5 156,5 7 1,1 1-169,-2-1 1,6-3 224,-5 8 1,5 0 62,-6 6 0,7 0 207,-7 0 0,0 0-105,-5 0 1,5 8 82,1 4 0,-3 3-94,-9 3 0,4 1 21,-5 4 0,5-3-305,1 3 1,7-4 31,-1-1 0,3-1-120,-3 1 1,-2-7-56,9 1 1,-1-6-509,6 5 100,-8-7 0,8 4-417,0-8 0,8 0 227,9 0 1,10-16-330,8-7 1,8-10 227,9-8 0,8-3 268,4-8 1,11-3-356,7-3 0,1 4 579,-2-4 0,-3 10 263,-8 1 1,-3 8-23,-3-1 1,-11 11 242,-13 6 1,-5 5 141,-6 6 0,-4 5 1484,-7 7-294,-9 0-1071,-1 0 1,-8 2 413,0 3 0,-2-1-605,-4 8 1,2 0-279,-7 5 0,-1 0 54,-5 1 1,-1-1-65,1 1 1,-6-1 162,-1 1 1,1-1-42,6 0 1,1 1 209,5-1-319,-5 1 25,14-1 1,-11 1 320,7-1-188,0 0 1,6 1 88,0-1 0,8 1-107,3-1 0,5-1 24,1-5 1,3 5-65,3-5 0,-2-1-100,8 2 1,-5-8-30,5 1 1,-2-3 70,2-2 0,2 0-743,-8 0 0,6 0-96,-6 0 0,1 0-430,-7 0 1,-5 0-572,-1 0-687,-7 0 1617,4-7 0,-10-3 798,-4-8 0,-11 1 0,-10 0 0</inkml:trace>
  <inkml:trace contextRef="#ctx0" brushRef="#br0" timeOffset="849">1872 819 8057,'10'2'1596,"-4"4"-1325,4-4 1,-6 6 772,7-8-1173,-7 0 0,6 2 28,-5 3 101,-3-3 0,6 6 0,-8-8 0</inkml:trace>
  <inkml:trace contextRef="#ctx0" brushRef="#br0" timeOffset="979">1872 1081 8057,'0'17'1433,"0"0"-9,0 1 613,0-1-1537,0-7 0,6 0 375,0-4-1205,0-5 0,0 5-1799,0-12 2129,7 5 0,-3-23 0,7 5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5:02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8060,'18'-7'1057,"-1"5"0,0-8-233,1 4 1,1 4-187,4-3 0,-3 3 1475,3 2-1404,-4 0 1,-1 0-5,-1 0 0,-5 0-408,0 0 1,-3 2-242,3 3-26,3-3-221,-5 6 0,2-6-2606,-1 4 2052,-7-4 0,10 13-1188,-9-3 1,1 3 305,-6 3 1627,0-1 0,-7 8 0,-3 2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42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1 571 7865,'7'-17'569,"-3"7"-195,8 5 0,-7-3 131,7 2 1,-6-5 1292,5 5-595,1 0 1,5 4 35,0-4-409,1 5 0,-1-7 68,0 8-686,1 0 1,-1 6-28,0-1 1,-5 9-135,-1-3 0,-5 10-7,5 3 0,-7 8 139,2 3 1,2-1-157,-2 7 0,-1-5-11,-5-1 1,6-1-156,0 1 1,5-8-153,-5-4 1,2-6-794,-2-5 536,3-5 1,8-7-481,1 0 0,-1-3 337,0-9 0,1-1-183,-1-16 1,0 0-1746,1-6 2619,-1 1 0,-8-1 0,-1 1 0</inkml:trace>
  <inkml:trace contextRef="#ctx0" brushRef="#br0" timeOffset="189">381 35 8425,'-6'-11'2630,"1"-1"-1384,-1 8 49,6-3-861,7 7 1,3 0 273,7 0 0,1 2-267,-1 3 0,0-1-968,1 8 1,-1-3-289,0 3 0,0 3-572,1-3 0,-1 9 741,0 2 646,-7 8 0,13-4 0,-4 7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5:03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8060,'17'-16'260,"0"5"0,-5-3 1114,0 8-820,-9 0 0,7 6 638,-4 0 173,-4 0-368,6 8 0,-8 2 295,0 7 0,2 1-478,3-1 0,-3-5-125,4-1 1,4 1-413,1 5 0,5-5-338,1 0 1,1-8 133,-1 1 1,1-3-114,-1-2 0,6-2-619,1-3 0,-1-3 349,-6-4 1,1-1-2908,-1 7 263,0 0-465,-7 6 2449,6 0 0,-16 8 970,0 3 0,-8 13 0,-10 3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5:03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7935,'8'-9'812,"-6"1"0,11 10 1020,-7 4 1,2 3-906,-2 9 1,-4-1 212,4 1 0,-3 1-543,3 4 0,-4-3-53,4 3 1,-4 2-494,-2-2 0,0 0 73,0-5 1,2-7-1466,4 1 315,-4 0-465,5 5 687,-7-7 340,8-2 0,-4-12 40,8-8 0,-7-7 52,7-16 1,0 0-95,5 0 1,1 0 92,-1 0 0,0 3 34,1 2 0,-1 5 129,1 8 0,-1 1 167,1 5 0,-1 3 170,0 8 0,1 2 449,-1 4 0,-5 3-270,-1 9 0,-1 5 327,2 0 0,-3 6 1009,-3-5 0,-4 5-747,4-6 0,-4 2 487,-2-2-1362,8-3 0,-6 5-621,3-8 0,3-5-968,-2 0-139,8-9 0,-5 5 799,9-8 909,-1 0 0,0 0 0,1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5:02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18 140 8060,'0'10'2265,"-8"5"-1226,6-13-667,-6 6 0,10-8 58,4 0 1,4-6-261,7 0 0,7-7-365,-1 1 1,8-2-192,-2 3 0,-4-3-1376,-2 8 906,4-7 0,-7 11 67,3-4 789,-11 4 0,-5 10 0,-7 2 0</inkml:trace>
  <inkml:trace contextRef="#ctx0" brushRef="#br0" timeOffset="208">227 210 8060,'2'9'-11,"4"-3"1,-2-4 68,7-2 745,1 0 1,5 0-279,1 0 1,-1 2 151,1 4 1,-7-2-82,1 7 1,-3 1 42,3 5 1,2 1-201,-9-1 0,1 2-107,-6 5 1,0-3-452,0 8 0,-6-6 140,1 6 1,-7-2-1218,6 2 541,-7 4 481,3-13 0,-2 5-1137,1-8 1,5-1 363,-6-5 1,7 3 201,-7-8 1,6-2 230,-6-10 0,9-4-284,-3-7 798,-4-8 0,0-18 0,-7-11 0</inkml:trace>
  <inkml:trace contextRef="#ctx0" brushRef="#br0" timeOffset="425">297 88 8060,'11'-12'449,"1"0"203,-8 8 282,11-3 10,-13 14 0,6 3-180,-8 8 0,-2-1 92,-4 0 1,-3 7-377,-9-1 1,1 8-237,-1-2 0,3-4-253,3-2 1,-3 2-273,3-1 1,4-7-175,3-5 0,1-3 373,-2 3 1,4-2-2539,-4-4 1887,4-4 0,10-2-351,4-12 1,3-11 336,2-6 0,9-12 158,3-6 0,-2 3 589,2-3 0,0 1 0,6-6 0,0-1 0</inkml:trace>
  <inkml:trace contextRef="#ctx0" brushRef="#br0" timeOffset="934">976 140 8060,'0'17'-765,"2"1"945,4-1 467,-4 1 0,12-1-224,-9 0 0,1-5-63,-6 0 0,2-3 1219,4 3-1054,-4 3 1,6-5-11,-8 8 1,-6-1-291,0 0 0,-8 1-174,3-1 0,-5 1 3,-1-1 1,-6 1-168,-1-1 1,1-2 120,6-3 0,-1 2-80,1-9 1,0 1-288,-1-6 1,6-2 111,1-4 0,7-9-283,-2-8 0,4-6 200,2 5 0,0 1 31,0 6 0,8 1 211,4 5 1,3 3 135,3 8 0,-1 0-69,0 0 0,3 0 203,3 0 0,-2 2 393,8 4 1,-5 3-271,5 9 1,-2-7-67,2 1 0,4-2-465,-4 1 1,-2 3-656,2-8 1,-2 0 525,2-6 355,-4 0 0,0 7 0,2 3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5:04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8122,'9'-7'301,"7"5"0,-12-12 1242,7 8-109,1 1-481,5 5 71,1 0-519,-1 7 0,-7 3-86,-4 7 0,2 7 152,-3-1 1,1 0-460,-6-5 1,0 5 216,0 0-319,8 0 1,-4-5 66,7-1 0,1-7-3,5-4 0,1 1 38,-1-1 1,1 0-131,-1-6 1,6 0-65,1 0 1,-1 0 4,-6 0 1,1-6-423,-1 0 0,1 1-24,-1 5-818,0 0 0,1 0 113,-1 0 0,-5 0-1258,-1 0 2486,-7 0 0,4 7 0,-8 3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5:04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8122,'0'10'690,"0"5"1105,0-13 710,0 6-1849,0-8 0,-2 8 637,-4 3 1,4 5-343,-4 1 1,5 8-37,1 4 0,-6 10-553,0 2 0,0-1-171,6-5 0,0 0-370,0 0 1,0-6-467,0 0 1,6-6-1474,0 6 1,9-7 1025,3 1 0,1-6 1092,10-5 0,-8 3 0,5-5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5:09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149 245 7947,'18'-10'1211,"-1"4"1,1 4-535,-1 2 1,8 0 183,4 0 0,-2 0-214,3 0 0,-3 6 239,2 0 0,2 6-311,-8-7 1,6 3-293,-6-2 1,0-4-305,-5 4 1,5-4-320,0-2 1,1 2-1499,-7 3 268,-7-3-176,5 14 1,-15-6 763,0 7 0,-10 2 25,-13 5 1,-4-3 956,-8 8 0,-7 0 0,-3 6 0</inkml:trace>
  <inkml:trace contextRef="#ctx0" brushRef="#br0" timeOffset="666">167 663 7947,'-35'19'276,"2"5"581,4-13 370,-4 5-379,14 1-343,1-7 1,18-2-135,12-8 0,11 0 116,6 0 1,6-8-115,6-4 0,-3 3-143,9-3 0,-1 0-153,7-5 0,-3 0-243,-3-1 0,1 3-96,-7 3 1,-9-2-352,-8 9 1,-5-3-1994,-1 2 1186,-9 4 755,-1-6 0,-16 8 147,-3 0 0,-13 0 101,-5 0 1,-2 0 416,2 0 0,-4 6 0,4 0 0,-2 0-43,2-6 0,-2 6 43,8-1 0,6 1 625,5-6 1,6 0-369,-5 0 0,7 2 330,-2 4 1,4-2 93,2 7 0,0-5 269,0 6 0,0 0 177,0 5-524,0 0 0,6 1-527,0-1 0,1 1 38,-1-1 0,-4-5-711,4-1 0,-2-1 464,2 2 0,-3-3-429,9-3 0,-6-4-191,6 4 1,-1-6-528,7-6 1,1-9 576,4-9 0,2-14 303,4-3 0,-3-6 400,-9 1 0,6 3 0,0 9 0,-1 4 190,-11 1 0,-1 14-224,-4-2 0,-4 9 358,4-4 1,-3 8 416,3-2 0,-4 12 698,4 6 1,-4 9-551,-2 2 1,0 8 55,0-2 0,0 4-377,0 2 0,0-6 55,0 0 1,0-2-387,0 2 0,0-1 233,0-5-853,0-4 1,2 6-550,4-7-734,-4-9 514,5-1 195,1-8 0,-6-8 137,4-3 0,2-7 354,-3-5 0,1 2 121,-6-8 0,0 2 110,0-2 0,6 4 111,0 7 0,0 1 63,-6-1 172,0 9 0,2 1 387,3 8 185,-3 0 1,8 6-192,-4-1 1,-4 9 379,4-2 0,-4 3 453,-2 3-854,7-1 0,-5 0-74,4 1 0,2-7-308,-2 1-388,-1-8-406,-5 4-136,8-8 0,-4 0-8,8 0 1,-7-10 848,7-7 0,0-9 0,5-8 0</inkml:trace>
  <inkml:trace contextRef="#ctx0" brushRef="#br0" timeOffset="908">1108 1 7947,'-18'0'0,"3"2"643,3 4-131,5-4-7,7 13 0,0-11 80,0 8 1,0-7 459,0 7 0,0 0-571,0 5 0,2 0-210,3 1 0,-3 7 94,4 4 0,2 6 116,-2 6 0,-1-1 150,-5 13 1,0-3-156,0 14 1,-5 0 63,-1 5 0,-6 1-586,6 0 0,1-2-470,5-5 0,0-4-283,0-13 1,2 2-1097,3-7 0,-1-2 202,8-10 0,-2-4 1700,1-8 0,5 1 0,-7-1 0</inkml:trace>
  <inkml:trace contextRef="#ctx0" brushRef="#br0" timeOffset="1312">446 1378 7947,'-43'17'-22,"8"0"1,2-5-46,10 0 1,0-8-125,5 1 752,1-3-32,0-2 0,5 0 325,0 0 1,8-2 181,-1-3 74,3 3-617,9-6 0,5 8 113,11 0 1,4-2-331,8-4 1,8-2-56,3-3 1,5-7-198,1 1 0,0-1-60,1-5 1,5-2-571,0 2 1,-2-6-95,-10 6 1,-3-6-620,-8 5 0,-8 1-141,-4 6 667,-4-1 1,-9 1 738,-4-1 0,-12 9-22,-5 3 1,-7-2 346,-5 2-246,-4 0 119,-8 14 0,2 2 1038,4 7 0,-2 3-32,8 3 0,1-2 529,11 8 1,-3 0-841,8 6 1,1 0 63,5 0 0,2-2-397,3-4 0,5 2-219,8-8 0,7 0-247,4-5 0,4-3-387,2-3 1,1 1-478,5-7 0,-2-2-147,7-10 0,1-3-2690,5-9 3661,0-7 0,8-10 0,2-9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5:07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227 245 8043,'-17'0'637,"7"0"906,-5 0-107,13 8 937,-6-6-593,8 13-1197,8-5 1,2-1 92,7-3 1,2 2 212,5-2 1,-3 0-572,8-6 1,-6 0-309,6 0 0,0 0-858,6 0 1,-8-6 620,-4 0 0,-3 0-3355,-3 6 2203,1 0 0,-9 2 108,-3 4 0,-6 11 457,-6 12 814,-11 4 0,-18 10 0,-9 1 0</inkml:trace>
  <inkml:trace contextRef="#ctx0" brushRef="#br0" timeOffset="169">105 750 8040,'-17'10'1348,"0"5"1,9-13-750,8 4 1,15-10 117,14-1 1,6-9-92,6 2 0,3-5 107,9-6 0,-3 3-628,-3-3 1,1 4 70,-7 1 1,5 1-928,-5-1 0,-3 3 269,-9 3 1,-3-3-140,-9 3 0,-1 3-173,-5-3 1,-3 6-576,-8-5 0,-8 5 591,-3-6 0,-13-1 778,-5-11 0,-11-3 0,-5-8 0</inkml:trace>
  <inkml:trace contextRef="#ctx0" brushRef="#br0" timeOffset="357">315 106 8024,'0'-18'-108,"-6"1"-215,0-1 998,0 1 183,6-1 1,2 9 1027,4 3-1328,-4 4 0,11 10 553,-7 3 0,6 13-331,-6 5 0,-1 5-65,-5 7 0,0-2-58,0 7 417,0 1-624,0-3 1,0 5-257,0-9 0,0 3-433,0-2 1,6-5-1382,0 5 1,0-4 1047,-6-2 0,6 5-2162,-1 1 0,1 0 228,-6-6 2506,0-8 0,0 6 0,0-6 0</inkml:trace>
  <inkml:trace contextRef="#ctx0" brushRef="#br0" timeOffset="652">140 890 8024,'-17'9'0,"-1"1"635,1-4 1,2-2 922,3 7 1,-2-5-753,9 6 1,-3-8 71,2 2 0,4 3 730,-4 3 1,2-3-805,-1 3 0,3 0-321,-4 5 0,4-5-405,2-1 1,0-5-395,0 6 0,8-8-102,3 1 1,11-3-371,1-2 1,15-3-89,3-9 1,8 0-1051,3-11 1,6 6 641,0 5 0,0-2 708,-6 9 1,-1-1 439,-5 6 1,-3 0 417,-8 0 1,-8 8 603,-4 3 0,-6 5 790,-5 1 230,4 1 1,-15-1-882,5 0 1,-4-5 296,-2 0 1,-2-7-2030,-4 7 597,5-8 0,-13 6-1893,8-5 2003,0-3 0,6-2 0,0-9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5:07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0 593 8027,'0'-18'0,"2"9"618,4 3 0,-2-2 872,8 2 1,-6 0-231,5 6 0,-5 0-643,6 0 0,-7 0-238,7 0 0,-8 2-182,2 4 1,-4 4-151,-2 7 1,0 3 134,0 3 0,0-2-67,0 8 1,0-7-143,0 1 0,0-4 128,0-1-541,0-1 36,0 0 200,0-7 0,7-4 85,5-12 1,0-4-113,5-7 0,-3-8-316,9-4 0,2-10-577,-2-2 1,6-7 67,-5 2 0,5 1 315,-6-1 0,6 1 108,-6-1 1,0-3 212,-5 8 1,-1 1 381,1 5 1,-3 6-13,-3 0 0,1 8 52,-7-3 1,6 5 125,-7 2 0,7 5 468,-6 0 0,0 6 1839,-6-5-1041,0 7-281,0-4 1,2 16-511,3 4 1,-3-1 91,4 7 1,-4-5 75,-2 10 1,0-1 276,0 1 0,0-4-545,0 5 0,0-5-65,0-2 1,0 1-1020,0-1 0,8-7 443,4-4 0,9-4-1026,2-2 1,8 0 597,-2 0 0,2-14-451,-2-3 1,2-5-12,-8 5 1,1 5-802,-7 1 495,0 7 480,-7-4 0,-4 10 98,-12 4 1,-6 9 282,-11 9 0,2 7 473,-8-2 0,8 11 0,-5 5 0</inkml:trace>
  <inkml:trace contextRef="#ctx0" brushRef="#br0" timeOffset="305">680 471 8014,'2'15'-105,"4"-3"1,-2-2 407,7-5 0,-5-1-61,6 8 0,-8-6 419,1 5 1,3 1-225,-2 5 1,0-3 151,-6 3 0,0-3 22,0 9 1,0-4 34,0-1 1,-6 5-371,0 0 1,-7 6-302,1-5 1,-5 7-928,-7-2 0,5 2 685,-4-2 0,3-4-1272,3-8 1,2 1 523,3-1 0,-4-7 297,5-4 0,1-4 718,-2-2 0,9-8 0,-3-4 0,-2-11 0,2-6 0,0-2 0,6 2 0,0-2-79,0 8 1,2-1-68,4 7 2476,-4 0-1396,14 7 0,-7 2 25,9 8 1,-1 2-274,1 4 0,5 4 189,0 7 0,8-5-550,-2-1 1,6 1-285,6 5 1,-5-1-1076,5-5 0,4 5 734,1-4 1,-1-3-3388,1 3 3687,1-1 0,13 7 0,2-1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5:06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1 663 8030,'10'0'1826,"5"0"-94,-3 0-1116,3 0 0,3 0-61,-1 0 1,0 0-244,1 0 1,-1 0 36,1 0-522,-1 0 0,1 0-1166,-1 0-122,-7 7 0,-3 3 807,-7 7 1,0 1-95,0-1 1,-2 1 430,-3-1 1,-5 3 398,-7 3 0,5-4-135,0 4 357,8-3 201,-3-3 0,7-5-236,0-1 0,2-7 193,3 2 0,5-4-89,8-2 0,-7-2-172,1-4-104,-1 4-292,7-13 132,-9 13 20,-1-6 0,-8 16 88,0 4 0,-9 5 110,-9 6 0,1-2 319,-7 9 0,5-7-180,2 6 0,5-8 301,0 2 1,9-3-268,-3-3 0,4-5-95,2-1 0,10-7-95,7 2 0,2-4-229,10-2 1,0-14-29,6-3 0,0-12-390,0 0 0,-2-4-396,-4-2 0,2 0 395,-8 0 0,4 6-356,-9 0 0,3 0 326,-9-6 1,-5 3 155,-1 2 1,-4 0 199,-2 6 1,0 1 87,0 6 292,-8-1 0,4 7-244,-7-1 806,7 8-264,-4-4 491,0 8-293,7 0-291,-7 8 0,8 2-42,0 7 1,0 1 33,0-1 0,0 2-5,0 5 0,0 1 71,0 4 0,0 10-198,0-5 0,0-1-17,0-4 0,0-1-680,0 1 1,0 2 104,0-8 0,0 0-566,0-6 391,0 1 1,2-3-1569,4-3 1467,-5-4 0,7-10 136,-8-4 1,2-6 355,4-11 0,-2-4-86,7-8 1,-5-11 160,6-1 1,-6-13-28,5 8 1,-5-18 35,6 0 1,-3-9 61,3 4 1,2-7 16,-9 7 0,7 7 233,-6 10 0,5 11-34,-5 7 0,6 9 115,-6 2 1,1 9 75,-1 3 671,-4 0-655,6 7 0,-6 0 581,4 4 2,-4 4-149,5 2-465,-7 0-412,0 0-69,0 8 1,0 2 55,0 7 0,0 1-103,0-1 1,0 1 127,0-1 1,6 0 30,0 1 1,0 5 33,-6 0 1,0 8 210,0-2 0,6 4-62,-1 2 0,1 0 78,-6 0 1,2 2-184,4 3 0,-4 11 75,4 7 0,3 2-559,3-2 204,-4 4-109,7 7 0,-11 9 84,8 3 0,-6 10-228,5 2 0,-7 0-433,2-6 1,-4-9 839,-2-9 0,0-7-86,0-9 0,0-3 105,0-4 0,6-3-138,-1-8 0,7-8 40,-6-4 0,0-3-143,-6-3 123,0 0 1,5-5 192,1 0-906,0-8 338,-6-4 0,0-16-157,0-7 0,0-10-36,0-2 0,0-2 215,0-9 1,0 5 89,0-5 1,0-1 355,0-5 0,0 7 0,0 3 0</inkml:trace>
  <inkml:trace contextRef="#ctx0" brushRef="#br0" timeOffset="386">872 558 7929,'10'-12'1980,"-4"1"-798,-4 7-144,5-12-658,3 15 0,2-7 507,-1 8-389,-7 0 10,12 0-269,-7 8 0,9-5-300,-1 9 1,-5-8-337,-1 2 1,1 1-344,5-1-337,1 8 0,-1-5-156,1 9 1,-9-6 498,-3-1 0,-4 1 667,-2 5 1,0 1 106,0-1 1,0-5 46,0-1 0,0 1 243,0 5 0,0-5 577,0 0 0,-2-7 632,-4 7-297,4-8 1,-5 6 419,7-5-721,0-3-102,0 14-309,0-14-317,0 13 1,0-11 121,0 8-154,0-8 0,0 5 0,0-3-9,0-4 0,0 8-886,0-5 401,0-3-1130,0 6 1,2-8 323,3 0 0,7 0-946,11 0 2065,4-8 0,8-9 0,0-10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5:11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1 280 8927,'17'0'2187,"0"0"0,9 0-1621,3 0 1,9-6 403,3 0 1,8-7-541,-3 1 0,2-2-254,-1 3 0,-5-5 182,-7 5-1724,0-5 1035,0-1 1,-8 5-285,-4 0 0,-3 3-2080,-3-3 1587,-7-3 0,-2 11 432,-8-8 0,-8 8 10,-4-2 1,-3 5 294,-3 1 1,-5-6 139,0 0 0,-2-2 325,1 2 0,5 4 35,-4-3 0,9-3 130,3 2 239,-1 0 1,0 4 646,1-3-413,7 3 819,-4-6-1027,8 8 0,0 2-135,0 4 1,-6 3-121,1 9 1,-3 1 57,2 4-1,-2 6-127,-3 12 0,-3-2-70,8 7 0,-7 1-83,1 5 0,-1 0 130,1 1 0,-2-7-398,9 0 1,-1-7-46,6 2 0,2-6-171,4-6 1,3-4 82,9-8 1,7-7-115,4-4 0,4-6 93,2-6 1,1-6-28,5-11 1,-10-2 119,4-4 0,-6-2 10,0 8 1,-4 0 285,-7 5 1,-9 1 153,-3-1-36,-4 1 0,-2-1 118,0 1 206,0 7-37,-8-5-101,-1 13 1,-3-6 23,0 8 1,8 8-54,-1 3 1,3 5-10,2 1 1,0 9-124,0 3 0,2 4-96,3 1 1,-1 9 66,8 3 0,-2-1-17,1 1 0,3 1-23,-8 5 0,-1-5-38,-5-1 1,0-5-144,0 5 0,-1-7 59,-5 2 0,-4-5-317,-7-1 1,-1-2 125,1-4 0,-1-4-9,1-7 1,-1-3 303,1-3 1,-2-4 287,-5-8 1,5 0 17,-4 0 0,3-8 444,3-4 0,0-5 20,-1-6 1,3 1-289,3-7 0,4 0 263,8-6 0,0 6-220,0 0 1,2 2 7,4-2 0,10-4-432,7 4 0,8 2-329,-2-2 1,6 2-260,5-2 1,-1-4-613,8 4 0,-1 4-384,6 2 1,-1 3 580,-5 3 0,-1 1 833,-5 5 0,-3 3 0,6 8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40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50 468 7877,'-17'0'424,"0"0"1,7-2 607,4-4 0,6 4-1385,6-4 1,4-1 251,7 1 1,0-6-219,1 7 0,-1-9 218,0 3 0,1 1 236,-1-1 1,2 7-146,4-2 0,-9 4-165,3 2 1,-6 2 0,1 4 1,1 3-372,-7 9 1,0 7 532,-6 3 0,-8-1-48,-3 2 1,1-2 270,-1 2 0,7 4-139,-2-5 0,4-1-1,2 2 1,0-8-12,0 2 1,6-4 10,0-1 0,7-1 331,-2 0-145,-3 1-13,8-1 0,-15 0-99,5 1 0,-4-7 101,-2 1 0,-8-7-63,-3 7 0,-4-1-19,-3 7 0,1-7 14,0 1 1,-6-3 193,0 3-128,0-4 1,5-8 437,1 0-843,7 0 0,3-2 136,7-4 1,2 2-757,3-7 0,5 5 406,7-6 1,6 6-123,0-5 1,0 7 161,-5-2 1,-1 4 20,0 2 0,1 0 534,-1 0-271,0 0 509,-7 8 1,3-4-57,-7 7 42,0-7-569,-6 4-756,0-8 474,0 0 0,7-8-294,5-3 1,3-7 433,3-5 0,-1 4 267,0-4 0,6 10 0,0 1 0,0 8 0,-5-1 0,-1 5 0,0 5 0,-5-1 0,-1 8 0,-7-1 209,2 7 1,2-1 658,-3 0 607,1 0-194,-6 1-501,0-9-1791,0-1 912,8-23 1,-4-5-1745,7-14 1843,1-1 0,13 1 0,2-1 0</inkml:trace>
  <inkml:trace contextRef="#ctx0" brushRef="#br0" timeOffset="377">794 35 7341,'0'-17'-1329,"0"8"2195,0 1 1163,0 8 61,0 0-979,0 8-988,0 1 1,0 8 104,0 1 0,0-7-278,0 1 1,0-1 40,0 7 0,0-7 67,0 1 1,6-1 28,-1 7 1,3 1-318,-2 4 0,-2-2-91,7 8 0,-5 0 116,6 5 0,-7 3 13,7 3 0,-6 4 110,5 8 1,-1 8-65,1 3 0,5 6 104,-5 6 1,5-2-162,1 8 0,-2 0 329,-3 5 0,1 1-370,-7-1 1,6 0 290,-7 1 1,3-12-71,-2 0 0,-4-16-292,3 5 1,-3-10-26,-2-8 0,0-6-477,0-11 334,0 4 318,0-14-149,8-2 0,-6-11 175,4-12 0,-4-4 139,-2-7 0,0 0 0,0 0 0,0-7 0,0 1 0,0-7 0,0 1 0,7-4 0,3-1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5:16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192 88 7972,'6'-12'262,"-1"1"-262,1 7 0,-6-6 1456,0 4-904,8 4 1,-6-7 1785,4 3-1093,-4 4 961,-2-14-793,0 14-266,0-5-562,0 7-346,0 0 1,-8 4-550,-4 7 1,-5 3-700,-6 15 1,-4 6-3788,-8 5 4796,0 9 0,0-12 0,0 5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5:17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158 123 8009,'7'-17'110,"-3"-1"221,8 1 349,-8-1 1048,3 9 59,-7 1-1276,0 8 0,-2 8 336,-3 3 0,-7 7-285,-11 5 0,3 4-132,-3 8 1,2-6-82,-2 0 0,9-6 109,-3 6 1,5-7-71,0 1-346,5-4 0,9-3-410,3-5 1,-1-3 301,8-8 0,5 0-631,7 0 1,7-6 174,-2 0 1,-2-9-70,2-3 1,-2 1-48,2-6 1,2 3-250,-8 3 1,0 5 134,-5 1 0,-9-1-372,-3-5 321,4 7 348,-8-5 812,6 13-147,-8-6 228,-8 8-70,6 0 0,-6 2 588,8 4 0,2-4-133,4 3 0,-2-3 1396,7-2-278,-7 0-872,12 0-382,-14 0-237,13 0-224,-13 0-203,6 8-617,-8-6-233,0 13 1,0-5-148,0 8 1,-8 1-1091,-3 4 0,-5-2 428,-1 8 1,-1 1 873,1 4 1,-1-5 445,1 0 1,1-1 165,5 1 1,-3 2 181,8-8 0,-5 0 147,5-5 1,-6 5 119,7 0 0,-7 0 109,6-5 0,-5-1 655,5 0 0,-6 9 56,6 3 1,-7 4-516,1 1 0,2 1-158,-1 0 1,5 0-191,-6 0 1,7 0-69,-7 0 1,8-2-45,-2-4 1,4 2-146,2-8 0,-5 2-786,-1-2 555,0-3-357,6 5 1,0-14-62,0 1 203,0-8 1,0 2 63,0-12 0,2-10-49,4-7 1,-2-8-11,7 2 1,-5-4-33,6-2 0,-1 0 128,7 1 1,-1-1 103,1 0 1,-1 6 185,0 0 1,1 9-176,-1 3 662,1 0 1,-1 9-141,0-4 1,-5 4 96,0 8 0,-6 0 76,5 0 0,-5 0 402,6 0 0,-9 2-284,3 4 0,-4-2 566,-2 8-1013,0-1 1,0 7 43,0-1 1,-8-1-301,-3-5 1,-5 5 110,-1-5 1,5-1-199,1 2 87,-1-8 0,0 3-327,1-7 320,7 0 0,-4-7 105,8-5 0,8-11-116,4-6 0,11-4 75,6-2 0,6-2-406,5-4 0,3 3 119,3-9 1,5 9-39,-5-3 1,5-2 21,1 3 0,-6-1-115,1 6 1,-3 0 320,3 0 1,-5 8-96,-7 4 1,-6 2 337,0-2 0,-5 9-110,5-3 0,-14 11 535,3 0 1,-11-2 219,5 2-1,-8 1-254,4 12 0,-16 3 344,-4 7 0,-3 3-185,-3 3 1,-1-2-173,-4 8 1,-2-5-115,-5 5 0,-1-2-80,8 2 0,0 2 111,6-8 1,5 6 67,0-6-351,8 1 1,-3-7 39,7 0 0,2-7-213,3-4 0,7-4-20,11-2 0,-3-2-242,3-4 1,2 0-408,-2-11 0,6 3 345,-5-9 1,1 4-371,-2 1 0,-4 1 240,5-1 1,-11 1 107,-1 0 0,-6-7 80,5 1 0,-7-8-37,2 2 1,-4 2 232,-2-2 0,-2 0-103,-4-6 1,4 0 291,-4 0 1,-1 8-171,1 4 364,-8-4 0,6 7 201,-3-3 180,-5 4 248,7 9 822,-9-5-274,1 13-460,7-6-918,-5 8 0,13 8 49,-4 3 0,4 5-69,2 1 1,0 8 18,0 4 1,0 6-27,0 6 1,-6 5 129,0 13 0,1-1 146,5 11 1,0-1 521,0 13 0,0 1-566,0 5 1,0 6 318,0 0 0,0-10-155,0-13 1,0-2-411,0-10 0,0-6 4,0-6 1,0-9 33,0-2 0,0 0-182,0-6 0,-8-4-546,-4-2 0,-5-3-1587,-6-3 0,-5-5 169,-6-1 2117,-9-7 0,6 12 0,-5-7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5:23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7950,'18'0'531,"-1"0"0,1 0 838,-1 0-303,-7 8 1,3 1-270,-7 9 0,6-7 235,-6 1 0,1-2-751,-1 1 1,-4 5-330,4-4 0,-2-3-330,2 3 0,-5-1 272,5 7-1462,-4-1 1,-2 7 1567,0-1 0,0 8 0,0-4 0</inkml:trace>
  <inkml:trace contextRef="#ctx0" brushRef="#br0" timeOffset="174">123 558 7922,'-16'27'0,"5"-3"0,-3 1 1578,8-2 0,-5 6-506,5-6 1,-6 1-182,6-7 0,1 0 533,5 1-494,-8-1 1,6 1-696,-4-1 1,4-5-305,2-1 0,-6-5-394,0 6 1,1-6 247,5 5-1122,0-7 1,2 4 172,3-8 0,-1 0-262,8 0 1,-6 0 623,5 0 1,-5-8 801,6-4 0,-1-3 0,7-3 0</inkml:trace>
  <inkml:trace contextRef="#ctx0" brushRef="#br0" timeOffset="446">576 279 7846,'-18'0'3146,"9"0"-2573,1 0 1,10-2-333,4-3-121,3 3 1,9-12 798,-1 8 1,6-5-437,1 5 0,7-6-265,-2 7 0,6-7-237,5 6 1,-5-2-318,0 3 1,-2 3 185,-10-4 1,0 4-303,-5 2-1367,-9 0 920,7-8-137,-14 6-1027,6-6 2063,-8 8 0,0 0 0,0 0 0</inkml:trace>
  <inkml:trace contextRef="#ctx0" brushRef="#br0" timeOffset="930">855 1 7846,'-28'0'2608,"11"0"-2317,2 0-194,13 7 1,-6-3 908,8 8 1,0-6-505,0 5 0,0 1 240,0 5 0,0-3-636,0 3 0,0-3-613,0 9 1,-6 2 202,0-2 1,-7 8-297,1-2 0,-9 4 251,-2 2 0,-3-2-145,3-4 0,4 4-4,-4-4 1,5-2 100,6 2 1,-1-7 524,7 1 0,-5-4 41,5-1 1,0-7 185,6 1 1,2-6-191,4 5 0,3-7 128,9 2 1,-1-4-94,1-2 1,-1 0-60,0 0 0,1 0-325,-1 0 80,1 0-56,-1 0 244,-7 8 1,-4 1 199,-12 9 0,-4-7-129,-7 1 0,-1 0 88,1 5 1,-1 1-42,1-1 0,5-2 406,1-3-626,7 4 1,4-9 165,12 5 0,7-4-367,10-8 1,0 5 135,12 1 0,-6 0 88,-6-6 0,2 0 702,-8 0 94,0 8 1,-13-4-256,-5 7 1,-3-5 227,-2 6 1,-13-1-28,-5 7 0,-16-1-280,-1 1 1,-10 1-790,5 4 0,-1-9-390,6 3 0,2-3-658,4 3 1,4-7 150,7-4 0,7-4-2718,-1-2 3937,8 0 0,-3-8 0,7-2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5:22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7832,'2'-10'1589,"4"4"1,10 4-1021,7 2 0,8 0 266,-2 0 0,10 0 426,1 0-859,1-7 1,-6 5-77,0-4 1,-2 4-122,-4 2 0,2 0-440,-8 0 1,0 0-558,-6 0 1,-1 2-166,-4 4 1,-5-2 557,-7 7 0,-2 1-1246,-3 5 1,-7 8 1644,-11 5 0,-4 2 0,-8 3 0</inkml:trace>
  <inkml:trace contextRef="#ctx0" brushRef="#br0" timeOffset="330">122 418 7832,'-11'18'304,"-1"-1"0,8-5 61,-2-1 353,4-7 0,4 4-202,4-8 0,4 0 1,7 0 0,3 0 99,3 0-661,4-8 228,0 6 1,6-13-213,-4 3 1,-2-1-301,2 1 0,-7 2-523,1 5 576,-4 3-832,-9-6 1,-2 10 340,-8 4 1,-8-3 180,-4 9 1,-3 0 410,-3 5 0,1 1 291,-1-1 0,3 0-200,3 1 1154,5-1-792,-1 1 0,6-1 273,-4 1 1,10-7-211,2 1 0,7-1 651,-1 7 0,3-1-201,3 1 0,-6-1-100,-1 1 0,-7-1-56,2 0 263,-4 1-542,-2-9 0,0 7-130,0-4 0,-8 9-262,-4 2 0,-5 2-187,-6-1 0,-4-3 235,-8 8 1,6-8-975,0 2 0,5-5 164,-5-7-1075,8-3 1179,-4 0 0,9-8-140,5 0 0,1-10-824,4-13 1658,4-4 0,2-16 0,10-1 0</inkml:trace>
  <inkml:trace contextRef="#ctx0" brushRef="#br0" timeOffset="464">384 488 7832,'9'0'4454,"-1"0"-3670,-31 8 1,7 3 60,-18 13 1,-3 1-208,-4 4 1,0 4-256,7-4 1,-1-2-585,0 2 0,8 0-601,4 6 1,5-6-2333,7 0 3134,3-8 0,16 12 0,1-6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5:22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245 88 7980,'0'-10'1818,"0"3"-1324,0 22 1,0-1 68,0 15 1,0 2-64,0 9 1,0-3-149,0 4 1,0-3-119,0 3 0,-2-10-139,-4 4 0,4-6-195,-4 0 0,-1 2 42,1-8 0,-6 1-658,6-7 193,-7 0-58,3 1 1,-7-9 228,-1-3 1,7-4 91,-1-2 1,0 0 110,-5 0 1,5-6 49,1 1 0,1-9 185,-1 2-133,-5-3 0,8-2 244,-3-1-196,3 1 1,10-1-50,4 1 1,5 5 67,13 1 0,-3 5 22,8-6 0,0 8 125,6-2 1,2 5 23,3 1 1,-3 7 201,4 5 0,-5 3-37,-1 3 1,-2 7 137,-4 4 1,2 4-24,-7 2 0,-7 2 94,-5 3 0,-9-3-141,3 4 1,-4-5-133,-2-1 0,0 0-184,0 0 1,-8 0-167,-3 0 0,-5-6-247,-1 0 1,1-6-116,5 6 1,-5-8-513,5 3 0,1-5 187,-2-2 0,7-5-468,-7 0 1,6-8-440,-5 1 1652,7-3 0,-12-17 0,6-5 0</inkml:trace>
  <inkml:trace contextRef="#ctx0" brushRef="#br0" timeOffset="185">820 1 10550,'8'17'1708,"-6"1"1,7-7-1852,-3 1 1,-4-6-561,4 5 0,-4-5 533,-2 6 170,8-8 0,-6 11 0,5-5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5:18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262 66 8005,'18'-7'-207,"-1"-3"-53,1-7 1,-7 7 861,1 4 1183,-1-4-762,7 8 0,-3-1-449,-3 14 0,-4 1 396,-8 11 0,0 4-311,0 2 0,-2 4-97,-4 2 1,-10 6-307,-7-1 0,-6 1-114,6-6 0,-8-6-138,2 0 0,-4-2-279,-2 2 0,8 2-464,4-8 0,-2 1 31,1-7 124,1-7 0,6-3-293,-1-7 551,9 0 0,1-7 72,8-5 1,2-11 23,4-6 1,3-2 63,9 2 0,7-2 139,4 7 1,4-5 73,2 6 0,5 0-48,1 6 1,6 1 220,-7 4 0,7-3-61,-7 3 1,7 5-65,-7 1 1,7-2 45,-6 2 0,-7 0 188,-4 6 0,-9 0-154,2 0 0,-9 0 58,-3 0-513,-7 0 1,4 2 41,-8 4-168,0-4 209,-8 14 1,-7-7 84,-9 9 0,1-7 54,6 1 1,1 0 153,5 5 1,-5 2-61,4 5 0,-1 1 260,1 4 0,-3 10 195,3-5 0,3 13-197,-3-1 1,2 5 124,-1 1 1,-5 2-107,4 4 1,-1-2-147,1 8 1,-3-8-148,3 3 0,4-7-328,3-6 1,-3-3-32,2-8 1,0-6-303,6 0 0,-2-8-1236,-3 2 768,3-3 1,-6-11 651,8-1 1,0-10-293,0-4 380,8-3 1,-5-15 368,9 1 0,-8-8 0,4 4 0</inkml:trace>
  <inkml:trace contextRef="#ctx0" brushRef="#br0" timeOffset="315">559 642 7945,'7'-18'1413,"-3"3"-417,8 3-608,-1 4 1,7 8-29,-1 0 1,1 0 187,-1 0 1,1 2-167,-1 4 1,-5 2 112,-1 3 0,-7 5-462,2-5 0,-4 11 45,-2 1 1,-2 2-429,-4-2 0,-4-1 163,-7 7 0,-6-6-60,0 6 1,-1-8 50,7 3 0,-1-5-478,1-2 607,7-7 727,3-2 762,7-8-1047,0 0 1,7 0 44,5 0 0,3-6-169,3 0 1,-1-7-180,1 1 1,1-4-353,4-1 1,-3 0-775,3-1 0,-4 1 26,-1-1 1,5-5 1027,0 0 0,8-8 0,-4 4 0</inkml:trace>
  <inkml:trace contextRef="#ctx0" brushRef="#br0" timeOffset="1932">803 746 7958,'0'10'-1838,"0"-3"1919,0-7-233,0 0 143,0-7 44,0 5 0,-2-6 28,-4 8 90,4 0 314,-6 0-263,0 0 45,6 0 1,-7 0 242,3 0-161,4 0 235,-6 0 99,8 0 1258,0 0 0,0 14-1499,0 3 1,0 12-98,0 0 0,0 6 62,0 6 0,0 1-37,0 5 1,0 1 10,0-7 1,0 5-379,0-5 1,0 0-269,0-7 0,0 1-157,0 0 1,0-8-513,0-4 0,0-3-891,0-3 1270,0 1 0,-2-9-1773,-3-3 1583,3-4 0,-14-12 763,4-7 0,-3-8 0,-2-10 0</inkml:trace>
  <inkml:trace contextRef="#ctx0" brushRef="#br0" timeOffset="2166">524 955 7951,'0'-17'128,"2"7"388,3 4 189,5-3 0,8 5-181,-1-8 0,-5 8 36,-1-2 0,1 4-113,5 2 0,-5 0-172,0 0 0,-7 8 4,7 4 1,-8-2-7,2 1 1,-4 1-28,-2 5 0,-2 1 51,-4-1 1,4 0 141,-4 1 1,-2-6 529,3-1-256,-1-7-639,6 4 0,2-8 89,3 0 0,5-2-583,8-4 1,7-4-380,4-7 0,4-2-897,2-5 0,5-3 1696,1-8 0,15 0 0,-2 1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5:20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244 35 7905,'10'-18'2103,"-3"9"-939,-7 1-205,0 8 44,0 0-58,0 8-213,0 1-300,0 9-409,8-1 0,2 1 15,7-1 0,-5-5-154,0-1 0,3-5-367,2 6 1,9-6 328,-15 5 0,9-5-486,-9 6 367,-3-1 0,0 7 126,-8-1 1,-2 1 37,-4-1 0,-10 6 202,-7 0 0,-8 1-83,2-7 0,2 1 17,-2-1 1,6 0 111,-6 1 0,7-8-31,-1-5 1,10-3 235,1-2-240,8 0-82,-4 0 0,10-7-155,4-5 0,-2-2-283,8 3 0,-1-3-101,7 8 179,7-7 0,-6 11 350,5-4 1,-11 4-107,-1 2 1,-8 8 184,1 3 0,-3 5 166,-2 1 1,-7 3 190,-5 3 1,-5-4-129,-7 5 1,3 1 62,-8-2 0,8 0-188,-3-5 1,7-1-110,5 1 0,3-3-679,3-3 308,4-5 209,-6-7 1,10 0-178,4 0 0,4 0 13,7 0 1,2 0-69,5 0 0,-5-5 128,4-1 0,-3-2 96,-3 2 1,0 4 93,1-4 0,-7 5 479,1 1 58,-8 7 1,4 3-267,-8 7 1,-8 3 93,-4 3 1,-9-2-77,-2 8 0,-6-7 19,6 1 1,-7 2-116,7-2 0,0 1-243,6-7 63,7 0-252,-6 1 0,16-3-321,0-3 1,10-4 259,13-8 0,-1 0-45,7 0 1,-6 2 18,6 3 1,-8-3 2,3 4 1,-5 4 365,-2 1 0,-1 1 261,-5 5 0,3-3 96,-8 9 1,0 4 441,-6 2 1,-2-1-14,-4 1 0,2 0-268,-8 5 0,7-4-334,-7-1 0,6 0-214,-6 5 0,9 1-217,-3 0 1,-2-2-28,2-4 1,-5 4-277,5-4 1,-2-4 4,2-2 1,2-3-234,-7-3 0,-1-5-187,-5 0 1,5-9 330,0 3 1,1-4 113,-7-2 0,1 0-43,0 0 0,-1-2-148,1-4 0,5-3 152,1-9 1,5 1 505,-6-1 0,0-7 0,-5-2 0</inkml:trace>
  <inkml:trace contextRef="#ctx0" brushRef="#br0" timeOffset="149">87 1255 13872,'0'11'2185,"0"1"1,8-6-1687,4 5 1,-3-7-780,3 2-1453,-1 4 646,7-8 0,-8 7 1087,-5-3 0,-3-4 0,-2 6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5:24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175 733 7785,'0'11'5984,"0"1"-5406,0-1 235,0 7-142,-8-8 0,-2 3-403,-7-7 0,-1 0-315,1-6 1,0 6-1493,-1-1 1,6 9 1538,1-2 0,-9 11 0,-7 4 0</inkml:trace>
  <inkml:trace contextRef="#ctx0" brushRef="#br0" timeOffset="104">157 1273 7785,'0'17'3288,"0"-7"0,0-4-5130,0-12 1842,0-4 0,16-15 0,3-2 0</inkml:trace>
  <inkml:trace contextRef="#ctx0" brushRef="#br0" timeOffset="2483">70 367 8429,'8'-18'-233,"-6"7"-58,4-1 1,1 6 1017,-1-5-336,8-1 0,-10-4-70,7 5 1,-1-5-39,1 5 0,3 1-33,-8-2 0,7 1 11,-1-7 1,-2 7-14,1-1 1,-5 1-17,6-7 0,-3 7-6,3-1 0,2 0 55,-9-5 0,7 5-2,-6 1 0,7 5 17,-1-6 0,-2 6 45,1-5 0,-5 7-102,6-2 1,-1-2 13,7 3 1,-7-1-131,1 6 0,0 0 68,5 0 0,0 2 35,1 3 0,-6 5 0,-1 8 1,-1 5-35,1 0 1,3 6-33,-8-6 1,0 8-70,-6-2 0,0-2-137,0 2 1,-8 1-335,-4 4 0,-3 1-1051,-3 0 1,1 0 704,-1 0 1,-5 0-973,0 0 0,2-3 147,9-3 1551,-3 4 0,5-6 0,-8 8 0</inkml:trace>
  <inkml:trace contextRef="#ctx0" brushRef="#br0" timeOffset="2609">209 959 8351,'0'18'788,"8"-7"-17,4 1 1,3-8-83,3 2 0,-1-5 880,1-1 1,-1 0-803,0 0 0,-5 2 2,0 4 0,-6-4-2166,5 4 0,-7 6 1397,2 5 0,-4 16 0,-2 11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5:36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471 123 8267,'0'-12'-700,"0"1"0,0 5 1209,0-6-150,8 8-446,-6-11 0,8 7 134,-5-3-32,-3 3 10,6 0-196,-8 6 524,0-6-280,0 1 663,0 5-326,0-6 0,-2 8 97,-4 0 1,3 0-189,-9 0 1,6 0 60,-5 0 0,-1 0-27,-6 0 0,7 0-36,-1 0 1,1 2-198,-7 4 1,1-4 104,-1 3 0,1-1-113,-1 2 1,1-4-20,0 4 0,-1 2 34,1-3 1,-1 7-65,1-6 1,-1 7-160,1-1 0,0-2 83,-1 1 1,1 1-96,-1 5 0,1 1 57,-1-1 0,7 1 56,-1-1 0,3 0 62,-3 1 1,4-1 38,8 1 0,-6 5 22,1 0 0,-1 0-59,6-5 1,2-1 10,4 1 0,-3-1-9,9 1 0,0 5-6,5 0 1,6 0-81,1-5 1,7-1 89,-2 1 0,3-1 55,3 0 1,-6 7-62,0-1 1,-5 0 2,5-5 1,-8 5 24,2 0 1,-9 2 6,-3-2 1,-7-3 153,2 3 1,-4-2-93,-2 3 0,0-5 287,0 4 1,-8-3-84,-3-3 0,-5 0 61,-1 1 1,-1-3 5,1-3 0,-6 1 251,-1-7-479,1 8 0,6-12-163,-1 4-119,1-4 1,5-2-548,1 0 0,7-2-1325,-2-4 1,4 2 910,2-8 1,8 1-2629,3-7 3662,13 1 0,11-16 0,9-4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5:37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8303,'0'-18'1838,"2"9"2522,4 3-2753,3 4-438,9 2-1748,-1 0 1,-5 0 398,0 0 1,-9 4-3599,3 7 3778,-4 1 0,-2 29 0,0-5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37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35 986 7213,'-17'0'0,"0"0"0</inkml:trace>
  <inkml:trace contextRef="#ctx0" brushRef="#br0" timeOffset="504">294 208 8123,'0'-17'1535,"0"7"1,0 0 64,0 5-504,0 3 50,0-6 421,0 8-529,8 0 41,-6 0-620,6 8 0,-8 1-41,0 9 1,0 5-119,0 0 0,-8 6-34,-3-6 0,1 5-27,-2-4 0,3 4-75,-3-5 1,-1 0-47,7-5 0,0-1-220,6 0 0,0-5-167,0-1-260,0-7 1,2 10-30,4-9 1,4 1 271,7-6 0,2 0 160,4 0 1,-2-2-24,8-3 1,-8 1 120,2-8 0,-3 8 69,-3-1 346,0 3-308,0 2-104,1 0-799,-9 0 340,-1 0-1008,-8 0 275,0 0 1,-6 7 326,0 5 1,-1-3-268,1 3 1,2-1 331,-7 7 0,1-1 825,-1 0 0,-5 1 0,7-1 0</inkml:trace>
  <inkml:trace contextRef="#ctx0" brushRef="#br0" timeOffset="912">364 813 8079,'-10'0'2391,"2"0"-1546,8 0 672,0 0-1021,8-7 1,2 5-8,7-4 0,-6 4 127,1 2-365,0 0 0,5 8-41,0 3 1,-7 4-135,-5 3 0,-3 7-119,-2 4 1,0 1 126,0-1 1,-2 4-325,-3-4 0,-5 3 138,-7 3 0,0-6-107,-1 0 0,1-8 71,0 2 1,-6-6-119,0-5 238,-1 3 1,7-11 159,0 7 1,5-7-303,1 2 1,7-12 111,-2-5 0,4-5-594,2-1 1,2-6 265,4 0 1,4 0-47,7 5 1,2 3 74,4 4 0,-4-3 43,4 8 1,-3 3 274,-3 8 0,0 7 439,1 11 1,-7-2 669,1 8 1,-9 5-543,3 7 1,-4-1 1096,-2-5 1,0-1-787,0 1 0,0-6-270,0-1 0,0-6-267,0 1 1,0-10-245,0-1-191,0-8 1,8 3-483,3-7 0,1-4-117,5-7 0,-1-5-1003,12-18 0,-5 1-673,6-13 0,0-2 2398,6-10 0,-1-3 0,1-8 0</inkml:trace>
  <inkml:trace contextRef="#ctx0" brushRef="#br0" timeOffset="2768">1125 571 8006,'-16'12'-693,"5"-1"1,3-5 346,8 5 0,0-5 208,0 6 806,0-1 0,2 5 935,4-5 0,-3-1-1066,9-4 1,0-5-249,5 5 1,0-4-614,0-2 1,1-8 289,-1-3 0,0-4-172,1-3 0,-3-1-543,-3-4-231,3 4 1,-13-6-111,4 7 615,-5 1 0,-2 2 365,-5 3-14,-4 5 380,-7 7 1,2 7-200,3 5 0,4 11 159,8 6 0,0 11 12,0 6 1,0 4 71,0 2 1,0 4-79,0-4 1,0 9 8,0-9 0,6-2-368,0-4 1,0-8 91,-6 3 1,0-10-148,0-3 1,0-6-79,0 1 3,0-4 228,0-10 98,0-1 1,-2-10 89,-4-4 0,2 1 342,-7-13 1,1 3 49,-2-14 1,-1 6-179,7-6 0,-5 8-253,5-2 0,0 2 133,6-2 1,8 2-363,3-8 1,5 6-228,1-6 1,8 2-364,4-2 0,3-3 270,3 3 0,0 2-162,-1-2 0,1 8 107,-1-2 1,-7 4 493,-4 1 0,0 7-88,-5-1 1,3 9 87,-10-3-10,-3 4 244,0 10 1,-8 1 361,0 8 0,-2 3-149,-4 3 0,-2-4 216,-3 4 1,-5-4-218,5-2 0,-2 1-129,1-1 0,2-5-567,5-1 339,3-7-694,-6 11 214,16-13 0,1 0-266,9-8 0,5-7 225,0 1 0,0 3-93,-6-3 0,0 8 288,1-1-147,-1 3 589,0 2 1,-7 7-200,-4 5 1,-6 5 361,-6 6 0,-4-2 80,-7 8 1,0-6 281,-1 6 0,1-8-184,0 2 1,5-3 165,1-3 0,7-6-45,-2 1-212,4-8-647,2 3 1,2-7 237,4 0 1,3-9-291,9-8 0,5-3-221,0-8 0,0-1-470,-6-6 1,6 4 279,0-3 0,-2 3-194,-9-9 0,1 3 849,-7 3 0,6-7 0,-6 1 0,-1 1 0,-5 11 0,0-3 0,0 8 0,0 0 0,0 5 0,0 1 0,0 0 0,0 5 0,0 1-138,0 7 346,0-4 998,0 8-442,0 0 0,0 8-445,0 4 1,0 11 5,0 5 1,0 5-25,0 2 0,0 1-20,0 5 0,2-5-209,4 4 0,-4-3-209,4-3 0,-4-1-477,-2-4 0,5-2 352,1-4 1,0-4-385,-6 4 0,0-9-108,0-3-317,0 1 424,0-3 647,0-1 0,6-12 0,-1-7 0,1-3 0,-6-15 0,0-5 0,0-7 0,2-14 0,4-3 0,-4-3 0,4-9 0,-5 5 0,-1-10 0,0 4 0,0 2 0,6 2 0,0 3 0,6 12 0,-7 12 0,9 3 0,-3 3 0,-1 9 0,1 8-34,-7-1 165,4 9 995,-8-1-419,0 2 187,0 8-156,0 0-86,8 0-446,-6 8 1,7 2-23,-3 7 0,-4-5-154,4-1 1,-3 1 110,3 5 1,-4 6-198,4 0 0,-4 8 35,-2-2 1,6 3 26,-1 3 0,3 1 32,-2 5 1,-4 3-32,3 8 1,3 5-17,-2 1 1,2 7-109,-3-1 0,-1 5-46,8 6 0,-7 6-180,7 11 1,-8-4 73,2 4 0,-4-1 42,-2 1 0,0-6-23,0 1 1,0-8 49,0-10 0,0-13 63,0-5 0,0-6-27,0-5 1,5-2 8,1-15 0,0 1-455,-6-7 215,0-8 169,0-1 341,0-23 1,0-3-322,0-10 0,0-11 206,0 5 0,0-13 0,0 1 0,0-9 0,0-3 0,0 0 0,0 6 0,-2-1 0,-4-5 0,4 4 0,-4-3 0,5 3 0,1 2 0,0 0 0,0 0 0,0 6 0,0 0 0,0 6 0,0-7 0,0 9 0,0-2 0,5 9 0,1 2 0,2 2 0,-2-2 0,-3 4 0,9 8 0,-6 0 0,5 0 758,1-1-488,5 1 0,0 2 551,1 3-228,-1 4-300,0 8 0,0 0-416,1 0 1,-7 0 236,1 0-557,-8 0 0,9 8 236,-7 4 1,0 3-32,-6 2 0,-2 8 62,-4 4 1,-4 4 464,-7 1 0,6-5-12,-1 0 1,8-6 40,-2 6 0,3-10-82,-3-2 1,4 1 146,-4-7 1,6-3-178,6-2 1,-2 1 31,7-1 0,-5 0-289,6-6 1,-7 0 95,7 0-33,-1 0 0,1 0 219,-1 0-36,-7 0 1,4 8 104,-8 3 1,0 4 355,0 3 0,-8 1 173,-3 4 0,1-4-316,-1 4 1,1-4-418,-2-1 1,-1-1 103,7 0-1313,-7-7 228,11 5 189,-6-13 0,10 6-600,4-8 1,2-8 28,3-3 0,10-12-104,-3-6 1371,3-4 0,4-9 0,2-2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5:37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53 8217,'-8'-19'0,"6"1"1075,-4 12 0,6 4 1452,6-3 0,-2 3-2440,7 2-3290,-7 0 793,12 0 2410,-14 7 0,13 3 0,-5 8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5:36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0 419 8176,'0'-10'-825,"2"-3"1483,4 7 323,-4 0 0,8 6-339,-4 0 0,-3-2 60,9-4 1,0 5 48,5-5 1,2-2-250,5 2 1,-1-5-241,12 5 0,-2-8-92,13 3 0,-7-5-119,2-1 0,1 5-52,-1 0 0,-1 3-307,-5-3 0,-8 4-117,-3 8 0,-5 0-1906,-2 0 1064,-7 0 1,-2 2 526,-8 4 0,-14 0-31,-3 11 1,-12-3 770,0 9 0,-4-3 0,-2-3 0</inkml:trace>
  <inkml:trace contextRef="#ctx0" brushRef="#br0" timeOffset="265">297 105 8203,'0'-17'0,"0"5"587,0 1 196,7-1 0,-3-3-4,8 3-285,-8-3 172,4 13-447,-1-6 0,-5 16-104,4 3 1,2 5 95,-2 1 1,-1 6-96,-5 1 1,0 7 105,0-2 1,0 4-18,0 1 1,-2 1-189,-3 0 1,1 0 81,-8 0 0,2 0-570,-1-1 1,-5 3 264,5 4 0,3-4-790,2 3 0,-2-9 333,3-2 0,-7-7 40,6 1 0,0-9-504,6-3 499,-7 1 0,3-3 628,-8-3 0,8-4 0,-19-2 0,4 0 0</inkml:trace>
  <inkml:trace contextRef="#ctx0" brushRef="#br0" timeOffset="459">88 280 8203,'0'-27'349,"0"7"436,0 9 103,0 7 768,7-4-1030,3 8 1,7 2-199,1 4 0,-1 3-299,1 9 0,-1 5-378,1 0 1,-1 6-706,0-5 0,3 7 472,3-2 1,-4 3 481,5 3 0,3 8 0,0 1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6:02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279 35 8066,'0'-17'3561,"0"7"-2976,0 2 0,-8 14-468,-3 0 1,-11 13 55,-1-1 0,-8 5-270,2 0 1,4-1-348,2 7 0,-3-2-433,3 2 1,6 4 411,5-4 1,3-2-234,-3 2 1,4-6 305,8 6 0,0-6-73,0 6 0,0-7 584,0 1 0,0-4-149,0-1 0,0 1 728,0 4 0,0-1-47,0 7 0,6-6 294,0 6 0,0-6-321,-6 6 0,0-2 80,0 2 0,0 4-356,0-4 1,0-2-232,0 3 0,5-7-301,1 6 1,0-8 222,-6 2 1,2-3-506,4-3 1,-4 1 13,3-1 0,-1-7-932,2-5 1021,-4-3 1,8-2-41,-4 0 0,-4-9 7,3-9 0,3-1-25,-2-10 1,2 0-63,-3-6 0,-3 2 84,4 4 1,2-2 130,-2 8 1,5 0 267,-5 5 0,2 1 0,-2-1 0,-2 7 171,7-1-54,1 0 1,5-5-32,1 0 1,-1 5 172,1 0 1,-1 3 457,0-3 0,7-1-250,-1 7 0,0 0 117,-5 6 1,1 0-117,4 0 1,-3 8-19,3 3 1,-4 11-165,-1 1 0,-7 8 61,1-2 0,-8 6-174,1 5 1,-3-3-112,-2 4 0,0-4-628,0-3 1,-7 1 399,-5 0 0,-3-8-523,-3-4 0,1-3-81,-1-3 602,1-7 1,-1-2 259,1-8 1,7-4 479,4-8 1,5-7-220,1-16 1,1 0 172,5 0 1,6 0 388,11 1 0,-3-1-295,3 0 0,-4 6-595,-1 0 0,-1 9 115,0 3 355,1 0-2380,-1 15-2798,1-6 4683,-9 16 0,-1 9 0,-8 10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5:59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71 523 8278,'0'-9'1943,"0"1"-1049,0 8 616,0 0-952,0-8 168,7 6-118,-5-5-256,14 7 1,-7 0 5,9 0 1,-1 0 218,1 0 1,1 0-153,4 0 0,6 0 131,12 0 0,4 0-280,7 0 1,-4-8-95,4-4 1,-5 2-259,5-1 0,-1 1 152,-11-1 0,1-3-118,-6 8 0,-8-2-665,-4 3-913,-4 3 390,-1-6-730,-8 8 1250,-3 0 1,-9 2-69,-3 4 0,-5-4-14,-8 3 1,1-1 280,0 2 1,-1-4 83,1 4 1,5-4 95,1-2 1,-1-2-83,-6-4 1,7 2 232,-1-7 1,8 5 2,-1-6 225,-5 1-68,8-7 184,-6 1-96,8-1 0,0 7 1434,0-1-124,0 8 399,0-4-748,0 8 492,0 0-1521,-8 0 23,7 0 1,-7 8 163,8 4 0,-6 5-286,0 6 1,-7 5 39,1 6 1,-4 7-60,-1 0 1,-8 15 88,-4 2 1,-6 4-93,-6 8 1,-1-5 76,-5 11 0,-1-4-123,7-3 0,1-1-117,5-4 1,2-4 116,4-8 0,4-7-485,7-5 1,1-5 78,-1-6 0,9-3-740,3-9 347,4 0 547,2-7 1,0-4 154,0-12 1,0-4 534,0-7-271,8-8 0,1-2 0,9-8 0</inkml:trace>
  <inkml:trace contextRef="#ctx0" brushRef="#br0" timeOffset="215">140 1064 8050,'10'-8'220,"-2"4"64,-8-8 0,2 8 317,3-1-355,-3-5 0,6 6 635,-8-7-399,0 7 0,2-4 563,4 8-640,-4 0 1,6 8 136,-8 3 1,5 7-285,1 5 0,0 4-74,-6 8 1,0 0-232,0 0 1,0-1-323,0 1 1,0 0-446,0 0 0,0 0 210,0 0 1,0-8-511,0-4 0,0-4 413,0-1 0,6-7-927,0 1 920,-1-8 708,-5-4 0,8-17 0,2-11 0</inkml:trace>
  <inkml:trace contextRef="#ctx0" brushRef="#br0" timeOffset="656">419 1116 8050,'17'0'0,"1"-6"82,-1 0 0,-5-1 241,0 1 0,-1 2 503,7-8 0,-1 6-276,0-5 0,3 7 13,3-2 1,-2 2-314,8-2 0,-1 4-61,1-3 0,3 1-82,-2-2 1,2 4 72,3-4 1,-6-2-415,0 3 1,-7-3-40,1 2 0,-4 2-979,-1-7 895,-1 7 1,-5-6-680,-1 4 716,-7 4 0,2-11 88,-12 7 1,-3-2 114,-9 2 0,7 4 31,-1-3 1,0-3 202,-5 2 1,1-2-123,5 3 133,-5 3 1,12-12-2,-7 8-59,7 0 57,-4 6-138,8 0 119,0 0 0,-6 8-103,1 4 0,-1 3 241,6 3 0,-6-1 5,0 1 1,-2 5 33,3 0 0,3 8-67,-4-2 0,4 2 207,2-2 1,-6 4-131,0-4 1,0-2 110,6 2 0,6-7-55,0 1 0,8-4-102,-3-1 0,5-3-15,1-3 1,3 1-254,3-7 0,4 0-372,8-6 0,0 0-312,-1 0 0,3-2-1859,4-4 2564,-4-4 0,13-15 0,-5-2 0</inkml:trace>
  <inkml:trace contextRef="#ctx0" brushRef="#br0" timeOffset="1625">2005 18 8123,'10'-10'711,"7"3"208,0 7 0,3 0-300,9 0 0,-6 0-22,6 0 0,-6 0-124,6 0 0,-5 0-170,5 0 0,-8 0-326,2 0 0,-3 0-523,-3 0-44,0 0 0,-5 5-471,0 1-126,-8 8 1,1-5 460,-10 9 726,3-8 0,-22 13 0,5-4 0</inkml:trace>
  <inkml:trace contextRef="#ctx0" brushRef="#br0" timeOffset="2049">1953 349 10423,'0'10'696,"0"-1"166,0-3 0,0 4-505,0 7 1,-8 3-362,-4 3 1,-3 4-116,-3 8 1,1-8 148,-1-4 0,7-3-180,-1-3 0,6 0 91,-5 1-205,7-8 1,-4-1-420,8-3-348,0-4 560,0 6 0,10-14-84,7 0 1,3-7-224,9 1 497,-8 4 1,12-7 0,-4 3-37,4-3 0,2-3 230,0 1 0,-1-1 266,1 1 1,8-2 56,3-5 1,5 3 340,1-8 1,0 8-218,1-3 0,-1-1 251,0 2 0,-5 6-164,-1 5 0,-13 8-16,2-2 1,-12 4-215,0 2 1,-9 0-64,-3 0 0,-7 8-282,2 4 1,-6 5 30,-6 6 1,-3-1-247,-9 7 1,-5 0 87,0 6 0,-8-2-79,2-4 1,-2 2-21,2-8 1,-4 2 45,4-2 1,2-3-397,-2 3 1,5-6 136,-5-5 0,6 3 567,-6-3 0,0-4 0,-6 7 0,0-5 0</inkml:trace>
  <inkml:trace contextRef="#ctx0" brushRef="#br0" timeOffset="2240">2197 732 8129,'0'-17'995,"7"5"-112,5 1 0,-2 7 269,1-2-3,-7 4-846,12 2 0,-14 2-61,3 4 0,-3 4-76,-2 7-179,-7 8 192,-11 2 1,-3 8-407,-8 0 0,6 0-54,-6 0 0,5-2-388,-5-4 0,8 2 197,-2-8 0,3 0-308,3-5 1,1-7-273,5 1-214,-5-8 428,14 3 838,-5-7 0,7-15 0,0-4 0</inkml:trace>
  <inkml:trace contextRef="#ctx0" brushRef="#br0" timeOffset="2402">2493 820 8022,'6'-18'1862,"-1"1"1,11 7-1053,1 4 0,7-3-863,5-3 1,2 4 87,-8 2 0,0-1-133,-5 1 0,-7 0 107,1 6-43,-1 0 0,5 8-1310,-4 3 0,-5 7 747,-7 5 1,-4-2 596,-7 8 0,-9 0 0,-14 6 0</inkml:trace>
  <inkml:trace contextRef="#ctx0" brushRef="#br0" timeOffset="2666">2406 1151 8022,'0'9'819,"0"7"0,7-14-248,5 4 0,4-4-157,1-2 1,2-2 221,5-4-281,-5 4 1,6-6-201,-7 8 0,-3 2-36,-3 4-553,3 4 403,-13 7 1,6 0-1,-8 1-103,0-1 1,-8 1 129,-4-1 0,-3-1 340,-2-5 1,5 3 145,0-8-84,8 7 0,-5-11 27,3 4 93,4-4-224,2-2 0,16-2-43,7-4 1,6-4-489,-6-7 0,8 0-187,-2-1 1,10 1-455,1-1 1,1 1 86,-6-1 1,6 1-1547,-1 0 2337,1-9 0,-6-1 0,0-8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6:13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384 280 8147,'0'-26'212,"0"7"1,0-6 283,0 7 0,0 7 1087,0-1-1053,-8 8 0,-2-3-448,-7 7 0,-6 7-5,-1 5 1,-12 11-330,1 6 0,-2 4 177,8 2 0,-4 0-43,4 0 0,4-2 73,2-4 1,3 4-14,3-4 1,7-2-91,4 2 1,4-6-43,2 6 1,0-8 227,0 3 1,0 1-74,0-2 0,0 2 573,0-2 0,6-3-230,0 3 1,0-2 142,-6 3 0,0-5 26,0 4 1,0-4 898,0-1-1039,0 7 1,0-6 93,0 5-550,0-5 1,0-7 141,0-1-216,0-7 162,0 4 0,0-10-43,0-4 0,-6-4-107,0-7 0,0-2-77,6-5 0,0-3 86,0-8 1,2 6-68,4 0 0,4 2-18,7-2 1,8-2 60,4 8 1,4 0 130,2 5 1,0 9-45,0 3 0,-6 4-63,0 2 76,-8 0 199,4 8 1,-15 3-107,-4 13 0,-6-5 19,-6 4 0,-4 2-276,-7-1 1,0-1 89,-1-6 0,-5 1 67,0-1 1,-1-7 46,7-4 0,5 1 113,1-1-163,-1 0 0,3-14 24,3-3 1,6-13-248,6-5 1,5-6-358,12-5 0,12-7-170,12-11 0,5-2 313,6-4 1,-2 4 54,8 8 1,-8 5 340,2 1 0,-3 5 147,-3-5 0,-2 9 84,-3 2 1,-7 2-19,-11 10 0,2 0 217,-7 5 0,-1 1 1650,-6 0-646,-7-1 1,0 8 236,-5 5-350,-3 3-305,6 2-814,-8 0 0,0 7-126,0 5 0,0 4-448,0 1 0,0 0-577,0 1 0,-6 5 538,1 0 0,-9 8-21,2-2 0,-3 4 83,-3 2 0,7-2 372,-1-4 0,8 10 305,-2-4 1,-1 3 269,1-3 1,0 0-68,6 0 1,0 0 469,0 0 0,0 0-357,0-1 0,-6 1 330,1 0 0,-1-6-732,6 0 0,0-8 217,0 3-230,0-5-214,0-2-243,0-7 215,0-2 40,7-31 1,11 1-25,11-18 1,4 1-28,2-2 1,1 5-24,5-5 0,-4 4 110,4 2 0,-3 6-103,3 0 1,-10 14 40,4-3 0,-6 7-130,0-1 1,-6 2-333,-11 4-144,3 5 301,-13-7 0,6 10 76,-8 4 1,0-3-28,0 9 0,-8-8 96,-3 2 0,1 1 113,-2-1 0,6 2-12,-5-2 358,7-4-42,-4 6 523,8-8 259,0 0 0,0 7-301,0 5 0,0 11-209,0 6 0,-2 12 134,-4 5 1,3 12-27,-9 6 1,6 10 49,-5 1 0,5 9-558,-6-3 0,6 10 202,-5 2 0,5 6-482,-6-6 1,6 5-692,-5-5 0,5-2-814,-6-9 0,9-7 1802,-3-11 0,-2-2 0,2-8 0,2-1 0,2-5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6:16.7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244 140 8051,'15'-33'0,"-3"4"0,4 4 442,-5 7 1,-1 7 1750,2-1-1203,-9 8-717,5-4 1,-10 10 644,-4 4-516,-19 12 1,-4 3-182,-11 8 1,-3 0-230,2 6 0,1-2 48,5-4 1,8 2 152,3-8 1,13 0-608,5-5 1,4-1-63,2 1 1,8-3-324,3-3 1,11-5 353,1-7 1,8-2-165,-2-3 1,4 1 247,2-8 1,0 1 327,-1-7 1,-6 6 3,-5 1-192,-4 7 1620,-9-4-674,-2 8 498,-8 0-507,0 0-447,-8 8 0,0 2-28,-4 7 1,-3 2-74,3 5 0,-1 3-159,1 8 0,-1 1 29,7 5 0,-6 2 86,6 3 0,-1 5-19,1-5 0,2 4 91,-8 3 1,8-3 159,-1-4 1,-3 3-139,2-8 1,0 5 5,6-5 0,-6-6-75,1-6 1,-1-8-114,6 2 0,0-4-3,0-1 0,0-7 190,0 1-810,0-8 350,0 4 221,0-8-296,0 0-417,0-8 501,0-2 0,-6-7-30,0-1 0,-5 1-36,5 0 1,0-1 110,6 1 1,0-6-431,0-1 0,8-7-7,3 2 0,13-9-90,5-3 1,6-2 368,5 3 0,-1 3 229,7-4 1,-5 12 102,5 6 1,-7 5 278,2 7 0,-6-3 400,-6 8-554,4 1 1,-14 7 990,4 3 0,-11 5-385,-6 8 0,-4-1-198,-2 0 1,-2 9-436,-4 3 1,-4-2-424,-7 2 1,-6-6 11,-1 6 0,-7-8-333,2 3 1,2-5-144,-2-2 311,8-7-12,3-2 164,3-8 1,13-2 122,-4-4 0,6-6 55,6-11 0,6-4 105,11-8 1,6-2 247,12-3 0,-3 7-100,9-8 325,-1 8-303,7-9 0,5 9 45,0 4 0,0-2-136,-6 7 0,-2-5 142,-3 6 1,-5 0-60,-7 6 0,4-1 123,-4 1 0,2-1-235,-14 1 1,0-1-262,-5 1 0,-3 5-68,-3 1-283,-5-1 289,-7-5 235,0-1 1,-9 9-75,-9 3 0,-1 6 143,-10 6 0,2 5 277,-2 12 0,-2-1 44,8 7 1,-6 2 275,5 9 0,1-1-213,6 8 0,7-9 122,4 3 0,4 2-96,2-3 0,8 1-85,4-6 0,5-2-199,6-4 0,-1 2-126,7-8 0,-8-2-303,2-9 1,2 3 99,-1-3 1,-7-4-540,-5-2 361,-9-5 1,11-2-186,-8-5 0,0-4-91,-6-7 1,-8-9 219,-4-3 0,-3-5-187,-3-7 1,1-4 190,-1-7 1,3-6 420,3 0 1,-1-8 172,7 2 1,-6-2 332,7 2 0,-3 6-86,2 12 0,4 3 532,-4 8 0,4 8-230,2 4 0,0 10 310,0 1 227,0 8-498,0-4-576,0 8 749,0 0-734,0 8 1,0 2 9,0 7 0,0 1-97,0-1 0,0 0 30,0 1 0,0 1-281,0 4 1,0-3-10,0 3 1,0 2-29,0-2 1,0 1 38,0-7-34,0 1 1,0-1-26,0 0 13,8-7 199,-6 6 1,8-14-111,-4 3 305,-5-3 0,9-2-1,-4 0 0,-4-2 23,4-3 1,1 1-102,-1-8 0,6 6 394,-6-5-378,7-1 1,-5-5 106,4-1 0,-3 8-99,-3 5 0,-2-3 123,8 2 115,-9 0-208,5 6-176,-8 0 133,0 0-65,0 8 1,0-4-94,0 7 0,6 7 90,0 5 1,0 8-105,-6-2 0,0 10-39,0 2 1,0 13 130,0-2 1,0 12 317,0 0 1,0-2-6,0 2 0,-6-2 22,0 2 0,-2 1-220,2-6 1,3-1-173,-9-6 1,6 0 129,-5 0 0,-1-7-79,-6-4 0,1-7-228,0-4 1,3 1 76,-3-8 1,3-6-399,-9-5 1,3-8-57,3 1 1,-2 3-201,-5-2 0,5-2-71,-4-10 1,-2 2-469,1-7 1,-1-3 492,2-9 826,4-4 0,-6-24 0,7-3 0</inkml:trace>
  <inkml:trace contextRef="#ctx0" brushRef="#br0" timeOffset="305">2144 1551 14270,'-10'8'2921,"2"2"-2487,8 7 1,-8 1-758,-3-1 0,-7 2-862,-5 5 0,-14-3 454,-15 8 0,-2-6 731,-10 6 0,0 8 0,-6 8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6:13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504 1 9064,'10'0'880,"-2"7"-292,-8 5 0,0 11 417,0 6 0,-2 4-632,-4 2 0,-9 0-165,-9 0 1,-9 2-115,-1 3 0,-3-3-240,-10 4 0,9-4-553,-3-3 1,-2-1 483,3-4 0,1 2-302,10-7 1,4-7-412,7-5 321,1-9 0,1 3 247,5-12 1,5-11 124,12-12 1,5-4 477,13-2 0,5 0-192,11 1 1,5 4 294,7 1 1,0 10-227,1 2 0,-1 1 106,0 10 0,-1 1 9,-5 5 0,-1 0 60,-5 0 1,-11 0-29,0 0 1,-7 0-86,-5 0 1,-5 1-601,-1 5 170,-7-4-136,4 14 0,-16-7 171,-3 9 1,-5-7-119,-1 1 1,-7 0 38,1 5 1,-6-5-18,6-1 1,0 1 273,5 5 0,1 1 240,-1-1 0,7 8-102,-1 4 1,6 12 252,-5 6 1,-1 3 2,-5 2 1,5 8-133,0 4 1,1 2 158,-7-2 0,7 2-129,-1-8 1,2 6-315,-1-6 1,-5-6-10,5-5 0,1-9-722,-2 3-505,9-12 619,-5-4-160,8-15 834,8-10 0,9-25 0,10-12 0</inkml:trace>
  <inkml:trace contextRef="#ctx0" brushRef="#br0" timeOffset="364">696 733 8172,'23'0'160,"1"0"1,5 7 182,-6 5 0,-2 4 324,-9 1 1,1 6-320,-7 0 1,0 8 744,-6-2 0,-2 4-669,-4 2 0,-4 2-539,-7 4 1,0-6-191,-1-1 0,-1 1-422,-4-6 0,3 2-102,-3-2 0,-2-4 396,2-7 0,5-8-566,7-5 562,-1-3 1,-4-4 148,5-3 0,3-7 104,8-11 1,0-4 116,0-8 1,0-2 68,0-4 1,0 10 315,0-4 0,0 12 647,0 0 911,8 4-92,-6 9-1224,6 2 0,-7 8 564,5 0 1,-4 8-478,4 4 1,-4 3-215,-2 2 1,0 1-560,0-1 1,0 1-500,0-1 0,2 1-680,4-1 1,5-5 1304,13-1 0,3-7 0,7 4 0</inkml:trace>
  <inkml:trace contextRef="#ctx0" brushRef="#br0" timeOffset="955">1550 314 8052,'17'-15'390,"-7"11"1,8-17 446,-1 15 0,2-6-192,10 7 1,0-7 583,6 6 0,-2-2-1095,-4 3 0,2 3 110,-8-4-382,1 4 0,-7 2 109,1 0 0,-9 2-1413,-3 4 799,-4-4 0,-2 13-224,0-3 0,0-3 188,0 3 1,-2 0-234,-4 5 0,-5 6 912,-13 0 0,-3 1 0,-8-7 0</inkml:trace>
  <inkml:trace contextRef="#ctx0" brushRef="#br0" timeOffset="1480">1550 698 8052,'-17'27'0,"-7"6"726,1-4 0,0 2-204,5-2 0,9 2-229,3-8 1,4 2 170,2-1 133,0-5-313,0 6 0,8-9 60,3-5 1,5-3-227,1-8 1,7-8-192,-1-3 1,8-5-164,-2-1 0,-2-1 159,2 1 1,-8-1-730,2 1 0,-11-1-27,-6 1 414,-4 0 1,-2-1 128,0 1 1,-8 7 290,-4 4 1,-11 4 16,-6 2 0,4 0 360,2 0 0,-2 2 367,1 4 0,1-2-348,6 8 1,5-7 111,0 7-51,9-8-770,-5 11 1,10-13-29,4 4 0,3-4-203,9-2 0,7 0 81,4 0 1,4-2-411,2-4 1,0-3 192,-1-9 1,-5 7 307,0-1 0,-7 2 371,1-1 0,-4-5 0,-1 5 0,-7 1-37,1-2 360,-8 8 324,4-11 163,-8 13 688,0-6-558,0 8-465,0 0 1,0 8-292,0 4 0,0 5 17,0 6 0,5 4 226,1 8 0,6 8-2,-6 3 0,5 5 152,-5 1 0,0-2-209,-6-3 0,0 3-98,0-3 0,-6-3-215,0 3 0,-7-9 147,1 3 0,-3-6-463,-3-6 0,-1 2 237,-4-8 0,3-6-740,-3-5 0,4-8 42,1 2 0,1-4-253,-1-2 1,1-2 220,0-4 1,-1-6-165,1-11 1,7-6 917,4-12 0,-3-11 0,-1-10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6:11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0 192 8116,'10'-8'2077,"13"-1"0,-2-1-955,20 4 1,11 2-397,12-2-547,4 4 0,2-11-159,-1 7 0,-7-7-291,-4 1 0,-7 4-95,-11 2 1,-1 4 325,-16 2-2435,1-7 1378,-15 5 1,-5-6 1096,-15 8 0,-9 0 0,-15 0 0</inkml:trace>
  <inkml:trace contextRef="#ctx0" brushRef="#br0" timeOffset="472">401 0 8116,'-17'2'763,"-1"4"1,1 4-828,-1 7 1,9 1-562,3-1 1,2 6 923,-2 0 0,4 8-135,-4-2 1,-1 4 43,1 2 1,-6 0-191,6 0 1,-5 0-61,5 0 0,0-6 36,6 0 13,8-8-12,-6 4 0,13-9 43,-3-5 0,3 3 1,3-8 0,-1 0 128,1-6 0,5 0-95,0 0 1,0-8-45,-5-4 1,-1 2-75,1-1 1,-7 5-153,1-6 0,-8 7 167,2-7-50,-4 8 126,-2-11-42,0 13 0,-6-4 346,0 12 1,0 5-107,6 13 0,-6 3 381,0 8 1,3 7-198,8 5 1,-1-3 16,8 3 0,-2-1-495,1 6 1,-1-5-391,-4-1 1,-4-5 282,3 5 1,-3-7-74,-2 2 1,0-6-578,0-6 1,-7 2 295,-5-8 0,-3-6 98,-3-5 1,1-8 480,-1 2 0,-5-12 690,0-6 0,1-5-35,11-6 0,-3-5 759,8-6 1,1-7-644,5 0 1,2 1 51,3 5 1,7 0-14,11 0 1,4 0-331,8 0 1,0 2-458,0 4 1,0 4-490,0 8 1,-1 1-612,1 5 1,-6 3-226,0 8 0,-5 0-3331,5 0 4566,-8 0 0,4 15 0,-7 5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6:09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140 0 7982,'18'0'3317,"5"0"-2173,0 0 1,10 0-165,2 0 1,0 0-670,5 0 0,-9 0-241,-2 0-383,-7 8 1,1-4-6,-11 7 1,-5-5-1552,-7 6 1283,0-1 1,-2 9-248,-3 3 0,-13 4-1635,-11 8 2468,-4 0 0,-9 7 0,-3 3 0</inkml:trace>
  <inkml:trace contextRef="#ctx0" brushRef="#br0" timeOffset="151">1 645 7982,'19'0'2024,"4"0"0,6-2-1693,12-4 1,-2 2-168,7-7 1,-1 1-161,1-2 1,-5-1 33,-12 7 0,2-6-105,-8 7 0,0-1 191,-5 6-2220,-8 8 1472,-3 1 0,-9 11 624,-3 3 0,-13 4 0,-9 8 0</inkml:trace>
  <inkml:trace contextRef="#ctx0" brushRef="#br0" timeOffset="314">262 871 7982,'8'18'0,"0"-1"465,3 1 1,5-7 680,-5 1 0,3 0-59,-2 5-618,3-7-178,-5 5 0,-1-5 571,-3 7 1,-4-5-373,-2 0 1,0-1-284,0 7 1,-2 1-439,-4 4 0,-3-2-542,-9 9 1,-1-9 134,-4 2 0,1-4-723,-7-1 1,6-8 263,-6-5 0,8-3 67,-2-2 1030,11-7 0,-11-11 0,3-9 0</inkml:trace>
  <inkml:trace contextRef="#ctx0" brushRef="#br0" timeOffset="485">314 784 7982,'0'18'2067,"0"-1"0,-1 1-1469,-5-1 1,-4 6-274,-7 1 1,-1 5-114,1-6 1,-1 0-110,1-6 0,0 1-120,-1-1-876,8 1 545,-5-1-974,13-7 1,2-4 346,12-12 0,11-6 975,6-11 0,4-4 0,2-8 0</inkml:trace>
  <inkml:trace contextRef="#ctx0" brushRef="#br0" timeOffset="698">1046 174 9672,'-11'2'2126,"-1"4"1,8 4-2897,-1 7 783,3 1 0,0-1-60,-4 1 1,4-1 1275,-4 0 1,4 1-421,2-1 0,2-5-204,4-1 1,11-1-365,12 2 0,4-4-320,2-8 0,2 0-159,4 0 0,-7 0-466,1 0 0,-2 0-1149,-10 0 1354,1 0 1,-9 1-2689,-3 5 3187,-4 4 0,-16 15 0,-2 2 0</inkml:trace>
  <inkml:trace contextRef="#ctx0" brushRef="#br0" timeOffset="994">1029 819 8044,'2'18'2372,"4"-1"1,-2 0-1720,7 1 1,-5-1-191,6 1 1,-7-1-61,7 1 1,-8 5 163,2 0 1,-4 0 133,-2-5-470,0 7-62,0 2 0,-8 2-664,-4 0 1,-9-2-62,-2 2 1,-2 2-479,1-8 0,5 1 262,-4-7 1,3-7-209,3-4 1,0-4 471,-1-2 0,8-8 126,5-4 1,3-9 384,2-2 0,2-1-92,3 7 0,5 0 789,8-1 1,-1 7 169,0-1 0,7 8 605,-1-2 1,2 4-713,-2 2 1,-3 6-63,3 0 1,2 7-568,-2-1 1,1 4-443,-7 1 0,0 0-369,1 1 1,-1 1 525,1 4 1,-7-3 150,1 3 0,0 4 0,5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6:03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105 715 8681,'-10'-8'929,"3"7"0,9-7 36,3 8 0,5 0-375,8 0 1,-1 0 367,0 0 0,1 0-353,-1 0 1,1 0-97,-1 0 0,1 0-315,-1 0-547,0 0-193,1 8 1,-8 1-744,-5 9 1,-3 5 1288,-2 0 0,-15 16 0,-5-2 0</inkml:trace>
  <inkml:trace contextRef="#ctx0" brushRef="#br0" timeOffset="422">53 1221 7935,'-18'0'0,"3"2"2695,3 3-922,5-3 299,14 14-1555,-5-14 1124,6 5-423,-8-7 1647,0 0-4732,0 8 1232,0-6-1339,0 6 344,0-8-532,0 8 1592,8-6 1,1 5 114,9-7 1,-7 0 162,1 0 0,6 0 57,5 0 1,0 0 464,-6 0-225,1 0-125,-8 0 1966,5 0-1091,-5 0 0,1 0 991,1 0-1408,0 0 1,11 0-85,0 0 1,8-7-292,-2-5 1,12 2-339,5-1 1,5 1-235,1-2 1,-2 5 346,-3 7 0,1 0 436,-7 0 1,-6 0 797,-6 0 327,-8 7 1,2 3-556,-11 7 0,-4-5 1280,-8 0 314,0-1-1738,0 7 1,-8-3-303,-4-3 1,-5 1-65,-7-7 0,3 0-14,-8-6 0,6 0-1551,-6 0 0,6 0-2168,-6 0 1,1 0 1418,-1 0 2080,4 0 0,0-15 0,-2-5 0</inkml:trace>
  <inkml:trace contextRef="#ctx0" brushRef="#br0" timeOffset="1446">1377 872 8119,'0'-17'-62,"2"5"343,4 0 309,-4 9 0,8-11-62,-5 8 0,-3-2 915,4 3-700,4 3-497,0-6 1,1 16-1,-1 3 255,-2 5 0,-1 9-160,-1 4 0,-4 6-46,4 6 0,-4-5-84,-2 5 0,0-4-99,0-2 0,0-2-16,0-4 0,0-4-221,0-8 1,6 1-1142,-1-1 742,9-7-79,-4-3 0,7-8 182,1-5 1,-1-4-105,0-7 0,1-9 126,-1-3 1,1-4-25,-1-1 0,1 5 223,-1 0 1,0 7 19,1-1 1,-1 4 454,1 1 0,-7 9-158,1 3 593,0 4 0,-1 4-391,1 4 1,-8 5 1350,1 12-785,-3-3-336,-2 5 0,0-6 98,0 5 0,0-5-221,0 4 1,2-2 135,4 3-795,-4-5 1,8 6-82,-4-7 1,-3-1-2266,9 0 1331,-8-7 176,11 6 0,-5-14-1840,8 3 2912,-1-3 0,0-2 0,1 0 0</inkml:trace>
  <inkml:trace contextRef="#ctx0" brushRef="#br0" timeOffset="1647">2702 750 9505,'0'4'1648,"0"8"0,0 1-1240,0-1 0,-2 1-14,-4 11 1,-6-3 80,-11 8 1,4 0-463,-4 6 0,-3 5-328,3 1 1,0 6-223,5-7 1,7-5-582,-1-6 0,6-2-335,-5 2 0,7-4 96,-2-7 1357,4-8 0,-6 5 0,-1-5 0</inkml:trace>
  <inkml:trace contextRef="#ctx0" brushRef="#br0" timeOffset="1822">2423 1099 8086,'-18'0'3837,"9"-2"-2506,3-4-423,4 4-51,2-6-197,0 8 1,6 2 378,0 4 1,5-2-1049,-5 7 1,8 1 73,-3 5 0,3 1-2522,-3-1 1734,5 1 0,-8-1-2925,3 1 1787,5-1 1861,-7 0 0,9 1 0,-1-1 0</inkml:trace>
  <inkml:trace contextRef="#ctx0" brushRef="#br0" timeOffset="2156">3137 942 7965,'-9'0'1633,"1"8"198,8 1-985,0 9 1681,0-1-1889,0 0 0,6 1-172,0-1-569,-1 1 1,-5-1-996,0 1 1103,8-9 1,-4 5-251,8-8 0,-7-1-1709,7-5 0,2-9 912,9-9 0,-2-1 351,8-10 0,-2 8 373,2-3 1,-3 5 250,-9 2 0,0 7 138,1 4 0,-7 4 871,1 2 676,-8 8 0,9 2-785,-7 7 1,0 6 1088,-6 1 0,0-1 278,0-6-1504,0 1 0,0-1-461,0 0-580,0 1 1,8-3-352,3-3 0,7-2-1928,5-5 2624,-4-3 0,14-2 0,-5-9 0</inkml:trace>
  <inkml:trace contextRef="#ctx0" brushRef="#br0" timeOffset="2815">4009 872 8963,'9'-10'-805,"7"3"0,-12 5 928,7-4 1,-5 4 924,6-4 0,-6-2 336,5 3 0,-5-7-685,6 6 1,-1-7-241,7 1 1,-1 2-204,1-1 0,1-1-296,4-5 1,-3-1-169,3 1 0,-4 5-995,-1 1 655,7-1 1,-6-4-764,4 5 1,-9-5 37,-2 5 1,-9 1 17,3-2 1255,-4 1 0,-10-5 0,-3 5 0,-5 1 0,-1 4 0,5 2-27,1-7 0,-1 7-49,-5-2 1,5 4 701,0 2 1008,8 0-782,-11 0 0,13 4-287,-4 8 0,2 1 238,-1 16-336,3 0-206,-6 6 1,8 8 133,0 3 1,0 5-57,0 1 0,-6 6-58,0 0 1,0 6-215,6-6 0,0-2-181,0-9 0,0 1-501,0-7 1,0-1 373,0-5 1,2-8-1758,4-3 621,-4-5 767,14-9 0,-9-5 113,5-10 1,3-7-163,-3-11 659,4-4 0,-7-16 0,-1-2 0</inkml:trace>
  <inkml:trace contextRef="#ctx0" brushRef="#br0" timeOffset="3010">4253 942 7969,'-24'17'0,"1"1"0,-6 1 662,6 4 0,0-3 939,5 3 0,1-4-893,-1-1 0,9-1 122,3 0 4,-4 1-306,8-1-310,2-7 0,6 4-181,12-9 0,-3 1-200,14-6 0,0-8-417,6-3 1,6-7 22,-1-5 1,1 2-660,-6-8 1,0 0-48,0-6 1,1-2 614,5-4 0,-10-3-57,4-8 0,-6 5 705,0 1 0,4-1 0,-6-5 0</inkml:trace>
  <inkml:trace contextRef="#ctx0" brushRef="#br0" timeOffset="3176">4793 524 7969,'10'9'643,"5"-1"0,-5-8 394,7 0 1,3 0-400,3 0 0,4 0-177,8 0 1,2-2-3,3-4 1,-3 2 125,4-7 0,1 5-9,-1-6-777,0 8 237,-7-11 1,-1 13-909,-4-4 0,-3-2 381,-9 3-2274,0-1 1790,-7 6 0,-4 0 191,-12 0 0,-13 0 784,-16 0 0,-8 0 0,-9 0 0</inkml:trace>
  <inkml:trace contextRef="#ctx0" brushRef="#br0" timeOffset="3347">4880 489 7969,'-12'5'0,"1"1"0,7 14 523,-2-3 0,4 4 751,2-3 0,0 1-742,0 4 1,2-3-94,4 3 0,-4 2 50,4-2 0,1 6-129,-1-5 1,2 1-969,-2-2 0,-4-4 195,4 5 0,1-5-22,-1-2 0,6 1-1050,-6-1 128,7-7 0,-5-4 319,3-12 1038,5-4 0,-6-15 0,7-2 0</inkml:trace>
  <inkml:trace contextRef="#ctx0" brushRef="#br0" timeOffset="3977">5176 262 7969,'0'-17'0,"0"-1"1352,0 9-396,0 1-388,0 8-327,0 0 1,0 8 13,0 3 1,0 12 7,0 6 1,0 6-15,0 6 0,0 4 8,0 7 0,0 2-1,0 4 1,0-2-264,0 8 1,-2-8 93,-3 2 0,1 1-467,-8-7 0,6 2 126,-5-13 1,1-3-4,-2-9 1,-1-3-418,7-9-627,-8 0 864,5-7 0,-7-4-74,5-12 0,-5-4 363,5-7 0,1-6-90,-2 0 1,3-6 376,-3 5 0,4-5-67,8 6 0,0 0 64,0 5 1,0 1 341,0-1 510,8 9-597,2-7 0,7 14 183,1-3 0,-7 3-98,1 2 0,-1 0-71,7 0 0,-7 0-242,1 0 65,0 0-165,5 0 0,-5 0-53,-1 0-629,-7 0 375,12 0 1,-14 2-695,3 3 374,-3-3 1,-4 14 188,-3-5 0,-5-1-14,-8 2 0,-5-1 173,0 7 0,-8-1 41,2 1 1,-6 5 5,-6 0 1,3 2 165,-9-1 0,7-3 67,-7 8 0,8-6-75,-1 6 0,3-8 501,2 3 1,6-5-225,0-2 1,8-5 994,-3 0-831,5-8 1,8 9 474,-1-7-444,8 0 0,-2-8 13,12-4 0,13-6-233,16-11 1,16-2-51,12-4 1,7-4-283,6 4 0,3-4-32,8-2 1,-5 8 117,-1 4 0,-13 0 45,1 5 0,-11-3 179,1 9 1,-7 3-309,-6-3 1,-5 8-365,-12-2-387,4 4-124,-14 2 1,-1 8-528,-12 4 0,-6 3 882,-6 3 0,-12 7 609,-11 4 0,-11-4 0,-5 0 0</inkml:trace>
  <inkml:trace contextRef="#ctx0" brushRef="#br0" timeOffset="4126">4950 1395 7969,'-10'11'916,"4"1"-11,4-8 1,4 10 450,4-9 65,4 1 1,7-6-833,1 0 0,-1-6-189,1 1 1,-1-3-2190,0 2 0,1 4 948,-1-4 0,3-2 841,3 3 0,-4-1 0,6 6 0</inkml:trace>
  <inkml:trace contextRef="#ctx0" brushRef="#br0" timeOffset="4239">5333 1430 7969,'10'11'1643,"-4"1"0,1-6 188,-1 5-1391,0-7 0,-4 10-93,4-8-330,-4-1-322,5-5 1,1-2-1280,4-3 1584,3-5 0,10-23 0,3-4 0</inkml:trace>
  <inkml:trace contextRef="#ctx0" brushRef="#br0" timeOffset="5859">6501 88 7973,'9'-18'348,"-1"1"-153,-8 0 1,0 5 1120,0 0-577,0 8 0,-8-3-275,-3 7 0,-10 2-315,-3 3 0,-5 5-134,6 8 0,-8-1-193,2 0 0,2 7 107,-2-1 0,9 8-66,3-2 0,0-2 31,5 2 0,4 0 75,2 6 0,5 0 38,1 0 0,0 0-33,0-1 1,5 1 69,1 0 0,6-2-107,-6-4 1,5 2-127,-5-8 1,0 2 124,-6-1 0,0-11-398,0 5 333,0-5 67,0-3 1,2-2 328,4-8 0,-5-4-122,5-8 1,4 1-48,2-13 0,-3-3-3,3-2 1,0 2 30,5-2 1,0 0-220,1-6 1,-1 2-208,1 4 1,-3 4 52,-3 8 0,3 1 135,-3 4 1,1 3 267,-1 3-337,4 4 277,-7-6 0,3 10 225,-1 4 55,-7-4 1,6 11-145,-4-7 0,-4 8 81,4-3 1,-3 5-52,3 1 1,-4 7-111,4-1 1,-2 10 203,2 2 0,-4 5-51,3 7 1,-3 3 16,-2-3 0,0 9-12,0 2 1,0 0-40,0-6 0,0 0-204,0 1 1,0-9-215,0-3 1,0-6-297,0-6-121,-7 4 0,5-14-635,-4 4 516,4-11 327,2-4 0,-6-10-280,0-4 0,-7-10-253,1-7 0,-3-6 371,-3 6 0,1-8-64,-1 2 1,-1-10 217,-4-1 0,3-3 109,-3 2 1,-2 5 290,2-5 0,-2 10-36,1 2 0,5 8 0,-4-3 0,1 11 17,-1 1 1,4 8 44,-4-2 1,9 5 147,2 1 1,3-2 1139,-3-4 370,-3 4-782,13-6 290,-6 8-812,8-8 1,8 6-91,3-3 0,5 3-31,1 2 1,8 0 59,4 0 1,4-6-299,2 0 1,0-6-180,0 7 0,0-9-470,0 2 1,0 3 369,-1-3 1,-7 6-474,-3-5 0,-7 5 345,-5-6 0,1 6-536,-7-5 466,0 7 0,-8-4 218,-4 8 0,-4 0 113,-7 0 0,0 0 200,-1 0 1,1 2 85,-1 4 1,1 2 300,0 3 1,1 5 288,4-5-535,-3 5 1,11 1-116,-8 1 1,9-7 60,-3 1-356,4 0 1,2 5-34,0 1 0,-6-7-343,0 1 0,-2-1-3,3 7 0,-5-1-347,-7 1 1,-9 7 393,-3 4 0,-4 2 490,-1-2 0,-1 4 0,0-4 0,8-2-1,3 2 1,5-8 0,2 3 1,1-3 348,5 2 1,-3-9 770,8 3 0,0-3-244,6 3 1,0 0 619,0 1 0,6-7-572,0 1 1,2-2 69,-2 1-504,3 5 0,3-8-416,0 3 0,-3-1-367,3-4 1,-3-4-469,-3 4-896,-4-5 527,6-1 1,-6 0 436,4 0 0,-2-7 42,7-5 0,-5-5 228,6-7 1,-1-3 172,7-8 1,1 6 104,4 0 0,-1 2 154,7-2 0,2 4 42,9 8 1,-1 1 341,7 5 1,-1-3 314,1 8 0,5 0-353,-5 6 0,-1 0 108,1 0 0,-7 0-120,2 0 1,-10 0 131,-2 0 0,-6 0-23,6 0 1,-14 6-194,3 0 0,-10 6-63,3-7 0,-7 9 0,2-2 1,-6 3-325,-6 2 0,-9 1 159,-9-1 1,-7 7-271,2-1 1,-9 2-255,-3-2 1,-2-3-528,3 3 0,1-4 103,-7-1 1,7-7-371,-2 1 0,10-8 670,2 2 1,8-5 205,-2-1 1,11-7 410,6-5 0,-2-3 0,3-3 0,1 7 0,10-1 0,-5 0 292,15-5 1088,-14 7 254,6 2 1,-10 8-475,-4 0 1,2 0 1077,-8 0-1585,1 8 1,-5 2-204,5 7 1,1-5-425,4 0 0,4-1 79,-4 7 0,5-7-724,1 1 0,0-6-108,0 5 0,7-7-546,5 2 1,3-4 226,3-2 0,7-6 35,4 0 0,4-7 429,2 1 1,-6-1 167,0 1 0,-6-2 387,6 9 0,-13-3-184,1 2 866,-11 4 1,2-4-77,-8 12 0,-8-2 319,-4 8 1,-11-1-498,-6 7 0,-6 5-113,-6 0 0,5 6-520,-5-6 0,-2 3 224,3-3 0,-1-4-114,6 4 0,8-5 445,4-7 256,11 5 1,-1-12-80,7 7 0,8-7 342,9 2 0,7-4-150,5-2 1,6 0 240,12 0 0,3-8-989,9-3 0,-7 1 128,1-2 0,-3 7-498,3-7 0,1 6 342,-7-6 1,-1 9-3248,-5-3 3331,0 4 0,0 10 0,0 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0:13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87 6688,'0'-10'-108,"0"-5"1,0 11 147,0-8 1,0 6 46,0-5-5,0 7 1,2-6 359,4 5-227,-4 3 298,5-6 560,-7 8 6595,0 0-6947,-7 0-171,5 0-324,-14 0 220,7 0-519,-9 0 29,1 8 1,0-4 1,0 7 1,5-1-2,0 1 1,1 5-38,-6-5 0,-1 5 148,1 1 0,-2 6-16,-4 0 0,5 6 140,1-6 1,0 0-103,5-6 1,3 1-265,-3-1 78,8 8 0,-3-6-136,7 4 0,2-4 130,3-1 1,-1-7-121,8 1 0,-1-1 123,7 6 0,-1-5-36,0-1 1,2 1 1,4 5 0,2 1 27,4-1 0,-2 0 27,-4 0 0,-2 7 16,8-1 0,-8 0 8,2-6 0,-3 6 11,-3 0 0,0 0-2,0-6 1,-5 6 26,-1 1 1,-7-1 125,2-6 1,-4 0 310,-2 0 0,0 1-159,0-1 1,0 0 424,0 1 1,-8-3-103,-3-3 1,-5 3 109,-1-4 0,0 3-239,0-3 0,-7 5-59,1-5 1,0-3-170,6-2 0,0 1-12,0-1 0,5 0-671,0-6 463,9 0 0,-7 0-2766,4 0 1157,4-8 0,2-1-772,12-9 0,3-5 1084,3 0 1292,6-7 0,3-5 0,8-9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6:33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53 8203,'2'-12'517,"4"1"1,-2 7-234,8-2 0,-7 2 223,7-2 537,0 4-158,5-5-180,1 7-212,-1 0 44,0 0 42,1 0 170,-1 0-71,1 0-62,-1 0 63,1 0-403,-1 0 1,-5 0 170,-1 0-201,-7 0 0,6 0-685,-4 0-260,-5 0-697,15 0 165,-14 0 70,6 7 1,-8-3-669,0 8 0,0 0 1828,0 5 0,-8 8 0,-2 2 0</inkml:trace>
  <inkml:trace contextRef="#ctx0" brushRef="#br0" timeOffset="1004">210 349 8240,'-10'0'-1775,"2"0"2645,8 0 1003,0 0-1474,0 8 0,0-4 89,0 7 0,-6-5-239,1 6 1,-3-2-10,2 1 1,-2 5-181,-3-5 1,1-1 249,4 2-617,4-1 1,-7 5 199,3-5 1,4-1-989,-4-4 687,4-4 0,4 6-62,4-8 1,-2 0 118,7 0 1,3-2 10,9-4 1,-2-4 357,8-7 1,6-7-140,6 1 0,7-8 205,-1 2 0,1-2-59,-1 2 0,1-2 537,-7 8 1,3 0-89,-9 5 1,2 7 680,-14-1-419,0 8-499,-5-4 1,-10 18-140,-8 8 0,-14 1 101,-9 10 0,-8 6-817,2 5 0,-4 7 343,-2-6 0,-4-1-595,4-5 1,-3 0 241,9 0 1,4-2 3,1-4 1,-1 2 623,2-8 0,-2 0 0,2-5 0,3-3 0,-3-3 0,9 1 0,3-7 0,5 2-602,-6-2 602,8-4 738,-3 5-390,7-7 0,2 0 649,3 0-575,5-7 1,8 5 53,-1-4 0,-5-2-47,-1 2 0,1 0-94,5 6 1,-5 0-190,-1 0 0,-5 8 88,6 4 0,-6 3-186,5 3 1,-7 1 40,2 4 1,-4-3-98,-2 3 1,0 2 125,0-2 0,0 1-117,0-7 1,2 0 208,4 1 0,-4-1 345,5 1-158,1-1 113,2-7-345,7-2 0,1-8 32,-1 0 1,-1-2-91,-5-4 1,5 2-136,-5-8 0,3 1 51,-3-7 0,3 1 47,-8-1 0,0 7-1271,-6-1 600,0 1 1,-2-7-268,-4 1 0,-6 7 396,-11 4 1,2-1-96,-8 1 0,5 0 433,-5 6 0,6 0 289,-6 0 1,2 0 34,-2 0 0,-2 8-211,8 3 0,-2 5 513,1 1 1,5 6-205,-4 1 0,3 5-41,3-6 0,0 6-25,-1-6 0,1 2-92,-1-1 1,7-5-19,-1 4-202,0-3 1,1-3-18,-1 0 134,8-7-613,-3 6 201,7-14-130,0 5 180,0-7 520,0 0 0,7 0 151,5 0 0,5 2-113,7 4 0,5-2 844,11 8 0,5-9-146,7 3 0,2 2 42,4-2 0,2 0-496,4-6 0,2 5-130,-8 1 1,0 0-332,-5-6 0,-7 0-280,1 0 1,-15 0-137,3 0 0,-11 0 355,-1 0 0,-4 2-3357,-1 4 1342,-9-4-440,-1 5 2510,-8-7 0,-8-7 0,-1-3 0</inkml:trace>
  <inkml:trace contextRef="#ctx0" brushRef="#br0" timeOffset="1423">1395 541 12414,'9'2'621,"-3"4"1,-4-2-146,-2 7 1,6 1-366,0 5 0,0 1-478,-6-1 0,0-3-4,0 3 0,0-9-392,0 9 0,0-3 164,0 3 0,0-5-1656,0-1 819,0-7 1436,0 4 0,0-8 0,0 0 0</inkml:trace>
  <inkml:trace contextRef="#ctx0" brushRef="#br0" timeOffset="1851">1586 524 10031,'6'11'753,"0"1"-432,8-8 0,-12 5 572,3-3 1,3 4-543,-2 7 1,0-3-74,-6 3 1,0-1-408,0 13 0,-6-6 127,0 6 0,-9 0-338,-3 6 0,1 0 98,-7 0 0,-1-2-56,2-4 0,-2 2 84,2-8 1,1 0-103,-7-6 0,8 1 119,-2-1 1,-2-7 5,1-4 0,1 2-51,6-3 0,-7 1 85,1-6 0,0-8-214,6-3 1,5 1 65,0-1 1,7 1-200,-7-2 174,8-3 307,-4 5-219,8 0 288,8-5 0,2 13 441,7-4 1,1 4-253,-1 2 0,6 0 407,0 0 1,8 0-39,-1 0 0,2 0 182,3 0 0,0 0-237,0 0 0,-4 0 40,4 0 0,-10 0-295,10 0 0,-6 0-31,0 0 1,2 0-300,-8 0 1,0 2 127,-5 4 1,-1-4-582,1 4 0,-1-2-154,1 1 1,-7-3-471,1 4 1,-6-4-569,5-2-776,-7 8 2457,12-6 0,-7 13 0,9-5 0</inkml:trace>
  <inkml:trace contextRef="#ctx0" brushRef="#br0" timeOffset="2004">2301 1029 8180,'10'2'0,"-5"4"0,-1-4 1942,2 3-745,-4 5-2263,6-8 654,0 13 1,-7-5-9,5 8 1,-2-7 101,2 1 318,-4-1 0,13 7 0,-5-1 0</inkml:trace>
  <inkml:trace contextRef="#ctx0" brushRef="#br0" timeOffset="2100">2423 1308 8161,'-18'0'892,"7"0"1117,-1 0-2553,8 0 1,-5 0 543,3 0 0,4 0 0,-6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6:40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88 10487,'12'0'2539,"-1"0"-1995,1 0 0,5 0 22,1 0 1,5-6-170,0 0 1,8-5 99,-2 5 0,-2-6-933,2 6 1,0-7 302,6 1 1,-8 5-959,-3 1 0,-5 4-79,-2 2 34,1 0 1,-8 2 1135,-5 4 0,-3 3 0,-2 9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6:40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18 140 8009,'8'-18'0,"-4"3"457,7 3 1,1-1-73,5 7 0,1-2 41,-1 2-152,0 4 0,-5-5 488,0 7-633,-8 0-300,3 7 1,-14 9-492,-5 7 0,-2 6 448,3-6 1,-10 6-73,3-5 1,-1-1-320,7-6 186,-3 8 0,11-5 264,-8 3 0,8-4 65,-2-1 0,5-7 219,1 1 0,0-6-9,0 5 93,0 1 0,5 6-76,1-1 0,2-5-30,-2-1 1,-4 1 20,3 5 1,-3 1 76,-2-1 1,0 6-39,0 1 0,0 1 191,0-2 1,-5-2 11,-1 8 0,0-7-96,6 1 0,0-2 42,0 2 0,0-9-82,0 3 0,2-3-11,4 3 1,-4-5 225,3 0-401,5-9 0,-6 5 55,8-8 1,-7 0-165,7 0 0,-6-2-404,5-4 1,-5-3 293,6-9 1,-2-1-908,1-4 0,5-4 532,-5-8 1,5-8-606,1-3 1151,1-5 0,7-9 0,2-2 0</inkml:trace>
  <inkml:trace contextRef="#ctx0" brushRef="#br0" timeOffset="162">541 87 8009,'11'-15'817,"1"3"1,0-1-113,5 7 0,0-6 410,1 7-614,-1-1 1,7 4-52,-1-4 72,-8 4-213,1-6 1,-7 8-745,9 0 1,-7 2 312,1 4 1,-2-2-1047,1 8 1,-3-7 667,-8 7 1,0 1-150,0 11 1,-2-3-200,-4 8 1,-3-6 847,-9 6 0,1-7 0,-1 3 0</inkml:trace>
  <inkml:trace contextRef="#ctx0" brushRef="#br0" timeOffset="450">698 366 10007,'17'0'1372,"0"0"-848,1 0 0,-7-2-163,1-4 0,0 5 61,5-5 0,-5 4-695,-1 2 0,1-6 264,5 0 1,-5 0-1701,0 6 1150,-8 0-83,3 8 1,-7 2-139,0 7 1,0 1-166,0-1 1,-6 1 779,1-1 1,-1 0 164,6 1 0,0-7 465,0 1-474,0 0 958,0 5 1,6 0-477,-1 1 1,9 1 705,-2 5-384,-5-5-174,9 14 0,-12-6 370,7 8 1,-7 0-398,2-1 1,-4 1 58,-2 0 1,0 0-567,0 0 1,-2 0 92,-4 0 0,-3-2-764,-9-4 0,-5 2 439,0-8 1,-8 0-1052,2-6 1196,-4 1 0,-2-1 0,0 1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6:38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35 349 8141,'0'-25'1324,"8"6"-1293,2-7 1,7 15-377,1-1 1,-7 8 1206,1-1-301,-8 3 231,11 2-310,-13 0-398,6 0 0,-2 2 98,0 3 1,-1-1 20,-5 8 1,-2-1 103,-3 7 0,1 1-85,-8 4 1,0-1-151,-5 7 0,0-6 76,-1 6 0,1-8-212,-1 3 0,7-1 95,-1-6 1,8 5-57,-2-11 1,4-1 225,2 1-114,0-7 1,10 4 72,8-8 1,1-8 238,10-3 1,0-5-327,6-1 0,0-1 75,0 1 1,-2 0-158,-4-1 1,-2 1 64,-4-1 0,-6 7-128,1-1-15,-1 8-460,-7-4-575,0 8 1,-3 2 527,-7 4 0,-2-2-850,-3 8 0,-3-1 166,-4 7 1278,-3 7 0,5-6 0,-7 6 0</inkml:trace>
  <inkml:trace contextRef="#ctx0" brushRef="#br0" timeOffset="157">349 576 10425,'10'0'3052,"-3"0"-1607,-7 0-588,0 0-1093,0 7 0,2-3-502,4 8 1,-4-6-629,4 5 0,-2-7-171,2 2-384,-4-4 1921,13-2 0,-5-16 0,7-3 0</inkml:trace>
  <inkml:trace contextRef="#ctx0" brushRef="#br0" timeOffset="1167">872 35 8301,'0'-17'4971,"0"7"-4325,0 3 192,0 7-527,0 0 1,0 7-339,0 5 0,0 3 156,0 3 1,0-1-814,0 1 0,0-1 317,0 1 0,0-1 109,0 0 1,2-1 71,4-4-111,3-5 157,1-7 1,11 0 180,-3 0 1,3 0-232,-4 0 1,1 0 294,-1 0 0,5-2-115,-5-3 0,4 3-57,-9-4 1,-2-2-195,1 2-88,-7 0 1,4 8-37,-8 4 0,0 4-321,0 7 0,-10 3-278,-7 3 0,-3-2 540,-9 8 1,2 0 443,-2 6 0,-4-6 0,4 0 0,2-6 0,-2 7 0,8-9-46,-3 2 46,5-4 1529,2-1-675,7-8 1119,2 5-1317,8-13 0,6 4-215,0-12 1,7 4-325,-1-4 1,-2-2-350,1 3 424,1-1-246,5 6-354,1 0-196,-8 0 0,-3 8-252,-7 3 0,-2 5 346,-3 1 1,-5 1-2,-8-1 0,1 2 130,0 5 1,-1-5 283,1 4 0,-1-9 32,1-3 1,7-5 531,4 6 110,-3-8 587,7 3-333,-6-7 1,10 0-346,4 0 1,3-2-47,9-3 1,-1 1-156,1-8 0,-1 6-108,1-5-79,-1 7 0,-2-6-495,-3 4-183,4 4 1,-14-3 327,3 10 1,-3-1-125,-2 8 1,-7 0 99,-5 5 0,-6 2 206,-5 5 0,2-5 0,-8 4 0,8-3 164,-3-3 1,5 0-80,2 1 1,-1-3 560,1-3-209,-1 3 74,9-5-321,-7 0 56,14-3-278,-6-7 53,16 0 41,2 0 0,7 0 60,1 0 0,-7 0 2,1 0 0,0 0-76,5 0 1,-5-5 40,-1-1 1,-5 0-272,6 6 184,-8 0 23,3 0 39,-7 8 0,-7 1-9,-5 9 1,-4 5 40,-1 0 0,-2 1 14,-5-7 0,5 4 153,-4-3 0,-2 9-103,1-10 1,1-1-56,6-5 1,-1-1 71,1 2-155,-1 3 0,7-13 90,-1 4-9,8-4-112,-3-2 1,20-8-196,5-3 1,9-5 110,-4-1 1,14-1 49,-2 1 1,5-3 169,1-3 1,-2 4-127,7-4 0,-1-1 494,1 7 0,4-4-146,-3 9 0,-4 4 10,-3 2 1,-9 4-42,-2 2 0,-8 0 69,3 0 1,-5 8-380,-1 4 1,-9 9 118,-3 2 0,-4 6-621,-2-5 0,0 7 275,0-2 1,-8-2-508,-3 2 1,-5-6 221,-1 6 0,-1-6 0,1 6 1,-6-7 47,-1 1 0,-7-4-308,2-1 834,-4-9 0,-1 7 0,-1-6 0</inkml:trace>
  <inkml:trace contextRef="#ctx0" brushRef="#br0" timeOffset="1488">802 942 8145,'0'-10'1051,"0"2"-940,0 8-352,0 0 0,6 2 532,0 4 0,0 4-73,-6 7 0,1 0 119,5 1 0,-4 1-19,4 5 0,2 5 106,-2 11 0,-1-1-96,-5 7 0,0 1 144,0 5 1,0 6-433,0 0 0,0 8 34,0-2 0,0 2-731,0-2 0,0-4 428,0-8 1,0-5-418,0-1 0,0-9 172,0-2 1,0-8-28,0-10 1,0-5-104,0-1 373,0-7-141,0 4 0,-2-16 114,-3-3 0,1-12 258,-8-7 0,-7-2 0,-8-3 0</inkml:trace>
  <inkml:trace contextRef="#ctx0" brushRef="#br0" timeOffset="1645">732 1360 8108,'0'-10'3899,"-7"2"-3678,-5 8 0,0 2 74,-5 4 0,3 10 0,-9 7 0,-2 2-317,2-2 1,0 4 85,5 8 1,3-6-1469,3 0 0,4-5 1404,8 5 0,8-8 0,2 4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6:47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0 941 8008,'0'-10'917,"0"3"0,0 9-643,0 3 1,8-1 794,4 8 0,-2 0-422,1 5 0,-5 0 302,6 1-817,-9-1 1,5 1-177,-8-1 0,0 1-73,0-1 0,0 0-255,0 1 1,0-7-1790,0 1 1631,0-8 1,0 6-588,0-5 254,0-3 485,0-9 0,8-7 113,4-15 0,9 6-104,2-6 1,10 5 202,2-5 0,2 6-62,9-6 1,1 8 400,5-2 1,2 3-185,4 3 1,-6 1 624,1 5 1,-3-3 0,-9 8 0,-3 1 351,-8 5 1,-5 0 15,-8 0-435,1 0 0,-3 7-330,-3 5 0,-7 3-177,-10 3 0,-5 5-590,-7 0 1,-11 10 402,-6 2 0,-3 0-612,-10 6 1,1-7 379,-6-5 0,1 2 242,5-7 1,3-1 164,8-6 1,14-5 949,4 0-765,3-9 0,6 5 35,8-8 0,10-8 161,13-3 0,-2-5-52,9-1 0,-1-2-458,5-5 1,5 5 97,-4-4 1,2-2-687,-14 1 1,0 1 165,-5 6 0,-9-3 26,-3-3 0,-4 4-285,-2-5 1,-8 3 238,-3-2 0,-7 2 212,-5-8 1,-2 5 330,-4-5 0,-4 6 66,4-6 1,4 8-96,2-3 1,3 3 435,3-2 1,-1 4-185,1-5 1,5 5 50,1 2 1,7 5 224,-2 0-94,4 1 1,2-1 214,0 0-102,0 9 51,0-5-249,0 8 0,0 8 131,0 3 1,6 7-158,0 5 1,-1 4-32,-5 8 1,6 13-22,0 5 1,0 16 1,-6 1 1,0 13-441,0 4 0,-8 8 309,2-43 1,0 1 0,2-1 0,-1 0-646,-1 1 0,0-1 0,2 45-90,-1-4 1,-3-6-787,2-6 0,2-5 1408,10-12 0,2-3 0,3-6 0,-5-3 0,-4-4 0</inkml:trace>
  <inkml:trace contextRef="#ctx0" brushRef="#br0" timeOffset="659">1621 680 8057,'0'-18'1691,"0"9"0,-2 1-1577,-4 8 0,3 2 1,-9 4-183,-2 5 0,-7 11 143,-2 1 0,-10 8-126,-2-2 1,0 4 125,-5 2 1,5-3-258,6-3 0,-2 2-105,7-7 1,7-1-441,5-6 384,9 1 0,-3-3 0,12-3 1,3 1 95,9-7 1,1 6 108,4-6 0,-3 7 299,3-1 0,-4 3-144,-1 3 0,-1 1 561,0 4 1,-7-1-39,-4 7 1,-4-6 181,-2 6 0,0-8-344,0 3 0,-2-3-1,-4 2 1,4-9-848,-4 3 485,4-3-1680,2-5 939,0-1-441,0-8 0,8-14 1167,4-3 0,3-12 0,3 2 0</inkml:trace>
  <inkml:trace contextRef="#ctx0" brushRef="#br0" timeOffset="837">2109 366 8169,'10'-8'-1,"-4"-3"1,-3 3 1672,3 2 1,10 4-749,7 2 1,6 0-1365,-6 0 1,1 0-113,-7 0 0,-5 6-414,-1 0 1,-7 7 588,2-1 1,-6 11-276,-6 6 652,-11 12 0,-10-4 0,-8 5 0</inkml:trace>
  <inkml:trace contextRef="#ctx0" brushRef="#br0" timeOffset="1179">2039 854 8114,'24'10'857,"-1"-5"1,8-3-847,-2-2 1,4-2 46,2-3 0,-6 3-361,0-4 0,-8 4 234,2 2 0,-9 0-199,-3 0 274,-7 0-273,4 8 193,-8 1 0,-8 15 40,-3-1 1,-5 6-176,-1-6 1,-6 2 210,-1-1 0,1-5-20,6 4 1,7-9 389,4-3-154,-3 1-131,7 5 0,2-7-10,11-4 1,5-4 110,1-2 0,1 6-96,-1-1 1,0 1 8,1-6 1,-7 0 325,1 0-344,-8 8-18,11 2 1,-13 1 300,4 1 1,-6 5-60,-6 7 0,-1-1 275,-5-6 1,-4 1-73,5-1 1,1 0 71,-1 1 1,7-6 159,-2-1-297,4-7 1,16 4-348,3-8 0,12-2 76,0-4 1,12-6-1077,5-11 0,3 4 588,-3-4 0,4 1-3188,-3-1 3502,-5 4 0,9-14 0,-7 6 0</inkml:trace>
  <inkml:trace contextRef="#ctx0" brushRef="#br0" timeOffset="1607">3224 35 8025,'0'-18'3959,"0"9"-3069,0 1 1,8 10-211,4 4 0,3 3 0,3 7-938,-1-4 1,1 3 13,-1-3 0,-5 1-311,-1-1 1,-7 3 252,2-3 1,-4 3-607,-2 3 0,0-1 201,0 1 1,-2-1-18,-4 1 1,2-9 167,-7-3 0,5 2 50,-6-2 0,8-8 506,-2-10 0,5-5 0,1-7 0,0 5 0,7-22 0,3 5 0</inkml:trace>
  <inkml:trace contextRef="#ctx0" brushRef="#br0" timeOffset="2651">3399 52 8025,'29'-11'19,"0"-1"1,-6 8 171,6-2 0,-6 4 292,6 2 1,-5 0 331,5 0 1,-8 6 124,2 0 1,-3 8-395,-3-3 0,0 5-454,1 1 1,-9 1 79,-3-1 0,-4 0-518,-2 1 1,-2 1 170,-4 4 1,-5-1-5,-12 7 0,1-8-283,-7 2 1,2-3-701,-2-3 0,-2-5 304,8-1 1,-6-7 360,6 2 0,5-4 196,7-2 125,7 0 1,-2 0 240,12 0 1,0-2-35,11-4 1,-3 4 91,9-3 0,-4-3 152,-1 2 0,-7 0 211,1 6 0,-6 0 568,5 0-707,-7 0 1,-4 8-228,-12 4 0,-5 9 64,-6 2 1,-4 6-399,-8-6 0,0 6 147,0-5 1,2 1-46,4-2 1,4-6 68,8 1 0,1-1-86,4-5 0,5-2 34,7 1 59,0-7 1,2 4 146,3-8 0,5 0-112,8 0 0,-1 0 138,0 0 1,1 0-109,-1 0 1,1 0 29,-1 0 18,1 0 0,-7 0 258,1 0 203,-8 0-326,3 0 0,-9 0 279,-3 0-320,3 0 1,-8 0 402,4 0-178,4 8-299,-5-6 44,7 5-257,0-7 1,1 0 64,5 0 124,4 0 0,7 0-123,1 0 1,-7 0 47,1 0 0,-6 0-277,5 0 0,-1-2-302,2-3 303,3 3 1,-11-6 12,8 8 0,-8-2-680,1-4 684,-3 4 1,-2-8 39,0 5 1,-2 3 261,-3-4-97,3-4 1,-12 6 659,8-7-154,1 7-172,5-4 1,-2 8 223,-4 0-101,4 0 1,-6 8-103,8 3 0,-6 5-80,0 1 0,-5 9 298,5 3 0,-6 4-139,7 1 0,-7 3 405,6 4 1,-2-2-276,3 7 1,3-7-96,-4 1 0,4-3-286,2-2 0,0-2-175,0-4 1,0 2-300,0-8 1,0 0 330,0-5 1,0-6-1184,0-1 892,0-7 1,2 4-53,4-8 0,-2-8-17,7-4 0,1-5-101,5-6 0,1 1-1,-1-7 0,1 2-107,-1-2 1,6 4 336,0 8 0,3 5 4,-3 0 1,-4 9 568,4-3-351,5 4 0,-9 10 526,4 3 1,-11 5-186,-6 1 0,-4 6 70,-2 1 1,-2 1-168,-4-2 0,-4-2-42,-7 8 0,-7-2-635,1 2 1,-6-3 269,6-9 0,0-1-724,5-5 331,1 5 297,-1-14 1,9 3-502,3-10 477,4-5 1,2-8 220,0 1 0,6 5-79,0 1 1,1 7 1224,-1-2-853,-4 4 1,6 6 909,-8 8 1,-2-1-521,-4 13 0,-4 1 183,-7-2 1,0 8 7,-1-2 1,1-2 98,-1 2 1,3-8-218,3 3 0,4-5 156,8-2 1,2 1-93,4-1 0,4-7-256,7-4 1,3-4-315,3-2 1,10 0 29,7 0 1,1-6-338,-6 0 0,2-7-284,3 1 1,-3 2-607,4-1 1,-10 5 19,-2-6 1,-8 8-709,2-1 1,3 3-503,-3 2 1,0 0 2224,-6 0 0,1-8 0,-1-2 0</inkml:trace>
  <inkml:trace contextRef="#ctx0" brushRef="#br0" timeOffset="2796">4497 1690 7906,'-10'0'1840,"4"0"2489,12 0-4462,4 0-1396,7 0 1,-1 2-1216,-5 4 2744,-3-4 0,-16 21 0,-2-3 0</inkml:trace>
  <inkml:trace contextRef="#ctx0" brushRef="#br0" timeOffset="2896">4549 2004 7906,'-12'10'3627,"1"-4"-1705,7 3-476,-4-7-3120,8 6 787,0-8 887,8 0 0,1-8 0,9-1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6:45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227 88 7986,'-17'-18'975,"7"1"1,2 0-451,8-1-300,0 8 1,2 3 697,4 7-387,4 0 0,7 13 107,0 5 0,3 11-171,3 0 0,-4 6-49,5 5 1,1 3 69,-2 3 1,0-1-103,-5-4 0,-1-5-373,1 5 0,-7-4 138,1-2 0,-2-1-585,1 1 1,3-6-166,-8 0 0,5-7-1665,-5 1 1018,7-4-300,-11-1-564,14-9 1124,-14-1 981,6-8 0,-1-15 0,3-5 0</inkml:trace>
  <inkml:trace contextRef="#ctx0" brushRef="#br0" timeOffset="219">785 70 8095,'-8'-25'0,"4"14"620,-8-1 1,7 8 766,-7 4 1,6 0-1104,-5 0 1,-9 10-310,-9 7 0,-6 5 613,-5 12 0,-11-1-215,-7 14 1,0-1-31,6 7 1,2-5-251,3 4 0,-3-9-457,3 9 1,5-9-41,1 3 0,12-7-225,6 2 0,3-7 190,3-5 1,7 2-202,4-7 0,5-1-775,1-6 0,7-5 1415,5 0 0,11-9 0,4 5 0</inkml:trace>
  <inkml:trace contextRef="#ctx0" brushRef="#br0" timeOffset="423">1029 576 8023,'0'-18'1045,"0"1"30,0 7 1,7 8 962,5 8-1616,-4 8 1,5 1 721,-7 8 1,0 8-486,-6-2 1,2 2-1263,4-2 1,-4 10-350,3-4 1,-1 2-740,2-8 1,-2 4 838,8-4 852,-8-4 0,11 8 0,-5-6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6:42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8100,'8'-17'1037,"-6"7"-402,14-6 1,-7 14 0,9-3 159,-1 3 0,-5 2-372,-1 0 0,1 0-92,5 0 0,1 0-65,-1 0 0,1 0-234,-1 0-200,1 0 1,-1 6-201,0-1 1,1 3-14,-1-2 0,-5-2-381,0 7 0,-7-5-489,7 6 1,-8-1 540,2 7 1,-4-1 709,-2 1 0,-16 7 0,-3 2 0</inkml:trace>
  <inkml:trace contextRef="#ctx0" brushRef="#br0" timeOffset="383">35 541 9744,'18'0'290,"-1"0"1,1-2 44,-1-4 1,8-3 596,4-9 1,-2 1-439,2-1 1,0 7-207,6-1 0,-6 6-427,0-5 1,-7 7 213,1-2 1,-4 4-1193,-1 2 1,-7 2 297,1 4 0,-8-2-1158,2 7 549,-4 1 990,-2 5 1,0 1 452,0-1-87,0-7 0,-2 3 285,-4-7 346,4 0 773,-6-6-772,8 0 0,2 0 1354,4 0-1263,4 8 1,7-4 117,0 7 1,-5 1-244,0 5 0,-7 1-160,7-1 1,-8 8-244,2 4 1,-4-2 85,-2 2 0,-2 0-652,-4 6 0,-4 6-101,-7 0 1,1-6-484,5-6 1,-5-8 292,5 2 1,-3-4-408,2-1 1,-1-6-619,7-1 1379,-7-7 1,9-4 379,-8-12 0,8-3 0,-2-3 0,-3-14 0,-1-5 0</inkml:trace>
  <inkml:trace contextRef="#ctx0" brushRef="#br0" timeOffset="578">576 436 8100,'0'-11'2117,"0"-1"-1124,0 8-536,0-3 1,-2 8-114,-4 5 0,-4 4 176,-7 7 0,-1 1-219,1-1 0,-1 8-65,1 4 1,2-3-448,3-3 0,-2 2 231,9-2 1,-1 0-855,6-5 0,0-6 159,0-1-1065,7-7 1127,3 4 0,8-8-59,-1 0 0,2-10-686,5-7 1358,-5-9 0,14-8 0,-6-1 0</inkml:trace>
  <inkml:trace contextRef="#ctx0" brushRef="#br0" timeOffset="804">942 123 8100,'11'-18'958,"1"1"1,-6 5-604,5 1 0,-5 7 75,6-2 1547,-9-4-819,13 8 1015,-14-5-800,6 7-424,-1 0-1019,-5 7 0,8-3 124,-4 8 0,-2-6-134,7 5 0,-5-7 126,6 2 1,1-4-553,11-2 0,-5 0-16,4 0 1,2 0-713,-1 0 1,-1 0-799,-6 0 864,1 0 1,-3 8 402,-3 3 1,-5 5-935,-7 1 1699,0 1 0,-7 14 0,-3 5 0</inkml:trace>
  <inkml:trace contextRef="#ctx0" brushRef="#br0" timeOffset="1083">1168 454 8100,'-17'17'365,"7"3"179,4 3 1,4-4 83,2 4 1,2 3-165,4-3 0,2 0-44,3-5 1,3-1-123,-8 0 0,5 3 132,-5 3 0,0-4-348,-6 5 1,0 3-316,0 2 0,-2 2 0,-4-2 0,-3-2-369,-9-4 1,-5-5-229,0-1 0,-3-2 382,3-9 0,4 0 36,-4-6 0,5-2-48,7-4 0,-5-9 445,4-8 1,5-3-46,1 3 1,4 4 299,2-4 1,8 9 130,3 2 1,7 3 364,5-3 0,4 4 322,8 8 1,0 0-454,0 0 0,-4 0-79,3 0 0,-3 8-138,10 4 0,-10 3-344,-2 3 0,0-7-156,6 1 1,-2-1-848,-4 7 1,2-6 27,-8-1 1,6-5 930,-5 6 0,6-9 0,-2 5 0</inkml:trace>
  <inkml:trace contextRef="#ctx0" brushRef="#br0" timeOffset="1312">2231 192 8016,'18'-9'2063,"-1"3"1,8 4-1338,4 2 1,4 0-276,2 0 0,0 0-84,0 0 1,0 0-79,-1 0 0,1 0-242,0 0 1,0 0-450,0 0 0,-6 0-684,0 0 1,-8 0 284,2 0 1,-5 2-1760,-7 4 2560,-3 3 0,-8 9 0,0-1 0</inkml:trace>
  <inkml:trace contextRef="#ctx0" brushRef="#br0" timeOffset="1546">2702 70 8016,'-18'0'3117,"7"2"-1383,-1 4-1538,8-4 0,-9 14 186,7-5 0,-8 5 206,3 1 1,-5 2-313,-1 5 1,-1 1-251,1 4 0,-6 12-253,-1-1 0,-5 1 27,6 0 1,0 1-161,5-1 0,1 1 109,0-1 1,5-10-787,0 4 1,8-6 181,-1 0 1,3 2-92,2-8 1,0-5-55,0-7-51,0-7 1051,0 4 0,0-8 0,-8-16 0,-2-3 0</inkml:trace>
  <inkml:trace contextRef="#ctx0" brushRef="#br0" timeOffset="1733">2283 506 11054,'10'2'-49,"-4"4"0,-4-2 1163,-2 7 0,0-5-115,0 6 1,0 5 132,0 6 1,-8 8-804,-4-2 0,-3 4-336,-2 2 1,5 6-267,0 0 0,1-1 259,-7-5 1,7-2-1024,-1-4 0,8 2 569,-2-8 1,4 0-1603,2-5 1,0-6 2069,0-1 0,8-7 0,2 4 0</inkml:trace>
  <inkml:trace contextRef="#ctx0" brushRef="#br0" timeOffset="2054">2475 802 8090,'2'-9'726,"4"3"0,5 4 1010,13 2 1,3-6-1221,8 0 1,-6-1-281,0 1 0,-6 4 318,6-4 1,0-2-99,6 2 1,-2-7-453,-4 1 0,4 3-373,-4-3 0,-4 0-412,-2-5 0,-3 5 178,-3 1 0,-7-1-707,-4-5 1,-5 5 353,-1 0 1,-1 1 391,-5-7 0,-4 3 136,-7 3 1,-7 5 177,1 7 0,0 0 731,5 0 1,1 1-28,0 5 0,-1 6 330,1 11 1,5 2-216,1 4 0,5 4 401,-6-4 1,8 4-247,-2 2 0,4 0-299,2 0 0,2-6 157,4 0 1,4-8-156,7 2 0,9-3-304,3-3 0,3-1-387,3-5 1,2-3-571,4-8 1,-4 0 650,3 0 183,5-8 0,-8-1 0,5-9 0</inkml:trace>
  <inkml:trace contextRef="#ctx0" brushRef="#br0" timeOffset="2689">2092 802 7999,'-18'0'540,"9"0"0,-1 0 322,4 0-1334,4 0 756,-6 0 1,10-2 567,4-3 0,4 1-373,7-8 0,7 0-92,-1-5 0,8-6-353,-2 0 1,6-1 127,5 7 1,-1-1-1957,7 1 1794,-7 0 0,12-1 0,-7 1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6:51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314 53 7513,'0'-10'-1352,"0"0"1537,0 5 683,0 3-443,0-6-9,0 8 941,0 0-708,0-8 342,0 6 424,0-6-490,0 8 1545,0 0-1312,0 8 125,0-6 188,0 14-294,0-7-539,0 9 1,-6-1-304,0 1 0,-7-1-74,1 0 0,-5 9-2006,-6 3 0,-6 6 511,-12 5 1234,-4 5 0,-15 15 0,-2 2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7:12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279 87 7657,'18'25'-1216,"-1"-5"777,1 3 439,-1-4 0,0 6 0,1 3 0</inkml:trace>
  <inkml:trace contextRef="#ctx0" brushRef="#br0" timeOffset="101">471 314 6828,'-17'17'0</inkml:trace>
  <inkml:trace contextRef="#ctx0" brushRef="#br0" timeOffset="798">314 174 8099,'0'-9'-558,"0"-7"1,0 12 808,0-7 158,0 7-105,0-4-135,0 0 1,0 4-162,0-7 227,0 7-466,0-4 290,0 8-216,0 0 769,-8 0-96,6 0-426,-5 0 0,5 6 177,-4 0 0,4 7-147,-4-1 0,4 9 1,2 2 1,-6 10 73,1 2 0,-1 4 94,6 13 1,-2 1-119,-4 16 0,2-1 3,-7 13 0,5-5-255,-6 5 1,6-5 198,-5 5 0,7-15-350,-2-2 0,4-16 161,2-7 0,0-6-110,0-6 137,0-4 18,0-15 7,0-3 1,0-11 16,0-7 1,0-3-218,0-15 0,0 0 11,0-6 0,0-7-720,0-5 1,-6-3 927,1-2 0,-9-1 0,4 1 0</inkml:trace>
  <inkml:trace contextRef="#ctx0" brushRef="#br0" timeOffset="1106">0 209 8198,'0'-29'-284,"0"0"0,6 8 202,0-2 0,8 3 701,-3 3 0,5-1-94,1 1 1,6 1-83,1 5 0,7 3-147,-2 8 0,6 0 16,5 0 0,-1 0-27,7 0 1,-7 2-40,2 4 1,-4 3-197,-3 9 0,-1-1-55,-4 1-1,-3 5-89,-9 0 0,-7 8-3,-5-2 1,-5 4-151,-5 2 1,-7 6 92,-11-1 0,-4 7-77,-8-7 1,0 1 160,0-6 1,0-2 7,0-4 0,1 2-129,-1-8 1,8 0 89,3-5 0,7-1 102,5 1 0,5-1 0,7 1 0</inkml:trace>
  <inkml:trace contextRef="#ctx0" brushRef="#br0" timeOffset="1407">907 715 8201,'-10'0'1137,"2"0"-233,8 0 0,6-2 278,0-4-216,7 4-227,-3-6-33,0 8 271,5 0-193,-13 0-253,6 0 0,-8 8-133,0 3 1,-2 5 206,-4 1 0,2 7 38,-7-1 0,1 6-20,-2-6 1,-1 6-245,7-6 1,-2 6-46,2-5 1,5 1-776,-5-2 0,4-4 344,2 5 0,2-5-1702,4-2 1,-3 1-129,9-1 0,2 1 1927,9-1 0,4 1 0,8-1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7:15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105 384 8258,'17'-21'834,"0"3"1,3 11-1523,3-5 0,10 6 147,8-5 1,1 1 963,-1-2 0,-4 3-51,3 3 0,3 4 75,-2-4 0,7-2-270,-2 2 0,-3 1-119,-2 5 1,-4 0-232,-3 0 1,-5 5 147,0 1 1,-7 2-253,1-2 1,-6-2 119,-5 7 0,4-5-971,-5 6 85,-3-8 1043,0 11 0,-8-5 0,0 7 0</inkml:trace>
  <inkml:trace contextRef="#ctx0" brushRef="#br0" timeOffset="261">35 750 8201,'-18'0'631,"9"0"-599,1 0 1,10 0 77,4 0 1,3-6 184,9 0 0,7-5 519,4 5 1,12-6-285,5 7 0,7-7-311,5 6 1,-2-5 26,8 5 0,0-6-267,5 6 1,-7-5-130,-4 5 0,-3-2-223,-3 2 1,-8 4 153,-3-3 0,-4 3-258,-2 2 0,-8 0-1735,-4 0 1095,-4 0 1117,-9 0 0,-2 0 0,-8 0 0</inkml:trace>
  <inkml:trace contextRef="#ctx0" brushRef="#br0" timeOffset="571">680 105 8178,'-8'-25'1073,"6"6"-617,-6-6 1,10 13-361,4 0 1,4 8 88,7-1 0,2 3 284,5 2 0,3 0-146,8 0 1,7 2-106,5 3 1,5 5-42,6 8 1,2 1 30,4 4 0,4-2-226,-4 8 1,-4-5 117,-2 5 0,-10-2-47,-1 2 0,-11 4 32,-1-4 0,-2-2-170,-9 2 0,-9-2 13,-9 2 1,-4 4-80,-2-4 1,-10 2 78,-7-2 1,-10 4-82,-14-4 0,-4 4-159,-7 2 0,-2 0-46,-4 0 1,2 5-2155,-8 1 2512,8 0 0,-12-7 0,8 1 0,4 0 0,5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0:14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119 312 7979,'-17'0'-419,"5"0"1066,1 0 207,-1 0 1,1 0-234,-1 0 1,6 0 223,-5 0-163,7 8 1,-6-7 196,5 5-793,3-4 1,-4-2-43,12 0 1,3 6-70,9 0 0,5-1 104,0-5 0,8 0-62,-3 0 0,11 0-73,1 0 0,6-1-132,-5-5 1,-1 2 57,-5-8 1,-3 9 32,-3-3 0,2-2-439,-8 2 0,0-1-70,-6 1 0,0 4-305,1-4 0,-7-1 260,1 1 651,-8 0 0,3-2 0,-7-1 0</inkml:trace>
  <inkml:trace contextRef="#ctx0" brushRef="#br0" timeOffset="264">379 1 7962,'-10'7'2299,"2"-5"-1311,8 6-629,-7 0 1,5-5 97,-4 9 1,4-6-127,2 5 1,0 1 93,0 5 1,0 8-65,0 4 0,-2 4-138,-4 1 0,2 8 183,-7 5 0,-6 2-180,-6 3 1,-1-6-340,7 1 1,0-7-135,0 6 0,-1-8-468,1 3 0,2-7 103,3-5 0,3-4-1734,3-7 279,4-1 1181,-6 0 886,16-7 0,1-18 0,9-11 0</inkml:trace>
  <inkml:trace contextRef="#ctx0" brushRef="#br0" timeOffset="473">119 225 7962,'-8'-9'405,"5"-5"731,-9 9 126,8-1-379,-3 6-509,7 0 0,7 2-8,5 4 1,3 3 114,2 8 1,6 1-246,1-1 0,6 6-163,-1 0 0,-2 8-170,2-2 1,-8-4-418,2-2 1,2 2-124,-2-2 0,0 6-1920,-6-6 2557,1 0 0,-1 2 0,0 2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7:17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506 192 8050,'-8'-17'68,"6"7"59,-6 3-261,8 7-482,0 0 1097,-7 0-135,5 0 215,-6 0-199,8 0-239,0 0 1,6-2-86,-1-4 33,1 4 76,2-14 0,-6 13-76,4-9 1,-2 8 122,1-2-64,-3 4-25,6-5 21,-8 5 40,0-6 294,0 8 480,0 0 0,-2 8-937,-4 3 0,3 5 61,-9 1 1,-2 8 86,-9 4 1,2 12 88,-8 5 0,0 11-65,-6 1 0,-6 2-224,1-2 0,-1-6 146,6 0 0,2-1-266,4-11 0,4 7-8,7-6 0,1-7-44,0-5 0,1-7-11,5 1 1,1-9-153,4-3 1,4-5-1154,-4 6 1013,4-9 0,4 5-280,4-8 1,4-8 47,7-3 756,1-12 0,-1-12 0,0-10 0</inkml:trace>
  <inkml:trace contextRef="#ctx0" brushRef="#br0" timeOffset="294">419 140 8050,'5'-23'107,"1"0"-104,8-1 0,-5 7 392,9 0 0,-3 5 172,-3 0 482,3 8-660,-5-3 0,8 9 118,-1 3 1,-5 1-92,-1 12 1,-5-3-123,6 14 1,-7 0 38,7 6 1,-8 6 152,2-1 1,-4 9 35,-2-3 1,0 5-165,0 1 0,0 0-289,0 1 0,0-7 28,0 0 0,0 1-139,0 5 1,2-5-129,3-1 0,-3-7-454,4 2 1,-4-10 110,-2-2 0,2-6-1267,4 6-472,-4-8 1065,6 4 325,-8-7 0,-2-9 862,-4-3 0,-4-12 0,-7-3 0</inkml:trace>
  <inkml:trace contextRef="#ctx0" brushRef="#br0" timeOffset="455">262 680 8050,'-18'0'451,"9"0"1,3-5 694,12-1 1,5 0-593,12 6 0,-1-6-8,7 0 1,0 1-278,6 5 1,-6 1-39,0 5 1,0-2-1095,6 8 1,0-6 255,-1 5 0,-5 1-770,1 5 1377,-9 1 0,12-1 0,-6 0 0</inkml:trace>
  <inkml:trace contextRef="#ctx0" brushRef="#br0" timeOffset="740">1238 750 8172,'9'0'0,"1"0"444,-4 0 797,-4 0-430,5-8 157,1 6 338,-6-5-400,6 7 356,0 0-659,-6 0 1,7 7-57,-3 5 0,-4 3 10,4 3 1,-4-1 237,-2 1 1,0 5-374,0 0 1,-2 6-165,-4-5 1,4 7-1217,-4-2 1,-1 3 648,1 3 0,-6 0-4558,6 0 4867,0 8 0,-1-14 0,-3 4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7:22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88 8009,'18'-8'68,"7"-1"0,-4-1 185,8 4 0,0 4-381,6 2 0,0-6-559,0 1 1,0-7 416,0 6 1,-6-2 269,0 3 0,0 3 0,6-6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7:22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8067,'34'0'0,"7"0"0,0 0 0,7 0-593,-1 0 1,11 0 186,6 0 1,3 0 405,3 0 0,-6 0 0,0 0 0,-8-8 0,4-2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7:22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8062,'35'0'0,"0"2"-65,0 4-26,-8-4 0,6 11 72,-4-7 1,4 6-68,2-6 1,-1 5-410,1-5 1,6 0-180,0-6 674,-1 8 0,3-6 0,1 5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7:22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 9206,'0'-17'2830,"7"9"-3116,5 8 1,13 0-2197,10 6 2482,0-4 0,15-2 0,-5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7:23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8011,'35'-15'1923,"0"3"1,1 5-1491,5 7 1,4 0-52,7 0 1,2 0-804,4 0 0,4 0 151,8 0 1,-10 0 269,-8 0 0,-7 7 0,-11 3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7:27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7955,'10'-19'2389,"7"7"0,8 7-1694,10-1 1,6 4-113,-1-4 0,7 2-488,-7-2 1,1 4-396,-6-3 1,-2 3-291,-4 2 1,-6 2 466,-11 3 1,-4 5-1045,-8 8 1,0 5 224,0 0 0,-8 8-288,-4-2 0,-5 4 428,-6 2 802,-5 0 0,-6 0 0,-1-1 0</inkml:trace>
  <inkml:trace contextRef="#ctx0" brushRef="#br0" timeOffset="294">105 593 7955,'-12'16'1488,"0"-5"-703,9 5-619,-5-14 1,17 6 91,9-8 0,1 0 85,10 0 1,0-8-289,6-4 0,0 2 59,0-1 0,-6 5-768,0-6 0,-8 9 421,3-3 0,-5 4-183,-2 2-322,-7 0 1,-2 8-81,-8 3 0,-2-1 69,-4 1 680,-4 1 0,-7 4 1207,-1-5-985,9 5 0,1-7 899,8 9 1,0-7-456,0 1 0,0 2 321,0 9 1,8-4-142,3 4 1,-1 5 40,2 1 1,-8 4-488,1 1 0,-3 3-309,-2 4 0,-2-2-750,-3 7 0,-11-1 535,-7 1 1,0-1-1019,5-5 0,-5-9 541,0 4 0,-2-14-329,1-3 1,5-3 998,-4-9 0,-4-8 0,-1-8 0</inkml:trace>
  <inkml:trace contextRef="#ctx0" brushRef="#br0" timeOffset="456">261 715 7955,'10'-17'0,"0"7"832,-4 4 1,-4 12 1165,3 6 1,-9 11-1343,-1 6 0,-9 10-290,3 1 0,-13 9-511,-5-3 1,-4 5 169,-2 1 0,3 0-537,3 0 1,3-7 244,9-4-2516,-1-12 1342,9-4 1441,1-8 0,8-7 0,0-2 0</inkml:trace>
  <inkml:trace contextRef="#ctx0" brushRef="#br0" timeOffset="695">993 105 8009,'0'-17'5069,"0"-1"-5392,0 9 1,8 1 309,4 8 0,-5 2 782,-1 4 1,-4-2-234,-2 7 1,0 3 310,0 9 1,0-4-660,0 5 1,0 1 38,0-2 1,2 0-624,4-5 1,2-1 267,3 1 0,11-3-150,-5-3 1,4-5-270,-3-7 1,1 0-1711,4 0 185,-3 0 2072,5 0 0,-8 8 0,1 2 0</inkml:trace>
  <inkml:trace contextRef="#ctx0" brushRef="#br0" timeOffset="995">1063 593 8009,'-2'14'0,"-4"3"0,4-3 2135,-3 9 1,3 2-1010,2-2 0,5 6-736,1-5 1,2 1-164,-2-2 1,-4 2 60,4 4 0,-12 4-202,-6-4 0,-5 10-214,-7 2 1,5-1-324,-4-5 1,-2-2-655,1-4 0,-5 2-305,6-8 0,-6-1 608,6-11 1,-6-3 82,6-8 0,-6-2 287,5-4 1,1-5 431,6-13 0,7-1-149,4-4 1,4-2 148,2 8 0,10 0 132,7 5 1,1 3 118,5 3 0,2 4 1413,-2 8 1,6 2-816,-5 4 0,5 4 626,-6 7 1,8 1-736,-2-1 0,4 6-272,2 1 1,5 1-623,1-2 0,0-4-636,-6 5 0,5-5 27,1-2 0,5-7 763,-5-4 0,15 4 0,-2-1 0</inkml:trace>
  <inkml:trace contextRef="#ctx0" brushRef="#br0" timeOffset="1501">2144 245 7977,'1'-16'2158,"5"5"1,14-3-1394,15 8 1,7-5-240,10 5 0,-3-6-174,3 6 0,-9-5-592,9 5 1,-11 0 245,-1 6 1,-9 0-1025,-2 0 290,-7 0 0,1 2-1940,-12 4 1989,-3-4 679,-8 13 0,-8-13 0,-1 6 0</inkml:trace>
  <inkml:trace contextRef="#ctx0" brushRef="#br0" timeOffset="1686">2527 1 7977,'-6'19'678,"0"4"1,-1 4 946,1 8 0,2 2-966,-8 4 1,1 1-262,-7 5 0,-1 9 488,-4-4-387,-12 12-179,-2-10 0,-6 14 99,9-4 0,-9 4-594,-4 2 1,5-9-354,1-2 1,6-5-926,6-2 1,-2-5 770,8-1 0,0-15-962,5-2 1,7-10 1643,-1-7 0,8-4 0,-1-8 0</inkml:trace>
  <inkml:trace contextRef="#ctx0" brushRef="#br0" timeOffset="1882">1952 680 7977,'10'-17'4506,"-3"7"-3487,1 3 1,2 8-897,7 5 1,-5 4-41,-1 7 0,-1 3 70,2 3 0,-5 4-109,-7 8 1,0 2 93,0 3 1,-13 3-297,-5 3 1,-3 3-317,4-8 0,-1 3-518,1-9 1,5 2-603,1-14-608,-1 8 2202,2-12 0,-5 6 0,5-7 0</inkml:trace>
  <inkml:trace contextRef="#ctx0" brushRef="#br0" timeOffset="2183">2231 994 7977,'17'0'0,"-5"0"629,-1 0 1,3-2 688,9-4 0,4 2 155,8-7 1,8-1-719,3-5 0,5-6-490,1-1 0,-6 1-351,1 6 0,-9-7-454,3 1 0,-10-2 34,-2 2 0,-6 3-337,6-3 1,-13 2 239,1-2 1,-9 1-374,4-7 0,-8 8 436,1-2 1,-8 3 247,-3 3 1,-14 7 311,3 4 1,-10 5 202,4 1 0,-6 9 293,5 9 0,-5 7-7,6 10 0,0 7 642,5 5 1,3-3-73,3 3 1,4-7-511,8 7 1,0-8-36,0 1 0,16-9-164,7-2 0,8-7-297,4 1 1,8-4-309,3-1 0,10-9-524,2-3 1,8-6-94,-2-6 1,10-5-3362,1-13 4213,1 5 0,-7-8 0,1 4 0,0-10 0,0-12 0,-1-9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7:25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17 889 7980,'-5'-25'600,"-1"-4"1,0 10 638,6 1 0,2 3-476,4-8-641,3 11 1,9-11 61,-1 11 0,1 5 139,-1 1 0,-5 4-95,-1 2 0,-7 9 133,2 9 1,-4 7-412,-2 10 0,0 2 44,0 3 0,0-3-110,0 4 0,-2-4 201,-4-3 1,4-6 106,-3-5-144,3 4-89,2-8 0,7-1-332,5-12 1,0-5 158,5-1 1,-3-9-751,9-9 0,-2-1 447,2-10 1,-3-8 516,3-9 0,4-5 0,0-1 0</inkml:trace>
  <inkml:trace contextRef="#ctx0" brushRef="#br0" timeOffset="137">366 367 7980,'0'-18'5659,"-2"9"-3612,-4 3-1472,4 4-745,-5 2-843,14 0 797,3 0 0,5 2-2856,-3 4 3072,4 3 0,-14 9 0,5-1 0</inkml:trace>
  <inkml:trace contextRef="#ctx0" brushRef="#br0" timeOffset="672">1150 332 7957,'-17'-18'2086,"-1"9"-1704,1-7 1,7 12 28,4-7 144,4 7-221,2-4-142,0 8 1,-1 0-145,-5 0 0,-4 14-726,-7 3 0,-1 10 424,1-4 0,-1 14-248,1-2 0,0 4 181,-1-4 0,1 0 303,-1-1 0,7-5-85,-1 0 0,8-7 98,-2 1 0,2-2-24,-1 3 1,3-11 354,-4 5 0,4-5 417,2 5-479,8-1 1,-1 0 51,5 1 1,2-1-76,-9 1 0,1-1 49,-6 0 1,6 1-36,0-1 1,0 7-39,-6-1 1,0 0 83,0-6 0,0 1 153,0-1 0,0 1-91,0-1 1,-6-5-119,0-1 1,0-5-195,6 6 263,0-8-817,0 3 152,0-7-107,0-7 130,0-3 1,6-7-364,0-1 0,0 7-235,-6-1 1,2 0 325,3-5 1,-3-1-149,4 1 1,4-6 29,1 0 718,5-8 0,9-4 0,2-10 0</inkml:trace>
  <inkml:trace contextRef="#ctx0" brushRef="#br0" timeOffset="1163">1394 175 7957,'18'-25'0,"-1"7"2021,0 1 0,3 0-815,3 5 0,-2 2-205,8-1 1,-1 1-300,1-2-780,3-3 125,-4 13 0,1-8 177,0 4 1,-8 4 1,2-3 1,-3 3-1044,-3 2 1,-5 2 491,-1 3 0,-1-1-914,2 8 0,-5 0 401,-7 5 1,0 6 86,0 0 1,-2 3 152,-3-3 1,-7-2-14,-11 8 1,3 0-6,-3 6 0,-2-6 616,2 0 0,-1-2-296,7 2 0,0-2 296,-1-3 0,1-5 364,-1 4 0,9-3 123,3-3 552,4 1-345,2-1 0,2-7 614,4-5 1,-3-3-508,9-2 1,0 0-347,5 0 0,6 0-498,1 0 0,-1-5 93,-6-1 1,1-6-467,-1 6 0,-5-1-208,-1 1-442,1 4 359,-2-6 1,-5 14-565,-10 0 0,-5 7 626,-7-1 1,-1 5 238,1 7 0,1-5 777,5 4 1,-3-9-312,8-3 0,-2 3 915,3 9 1,3-4-252,-4 5 1,6 3 163,6 2 1,-4 4 67,3 2 0,3 5 263,-2 1 1,0 7-46,-6-1 0,0-3-566,0 3 1,0-3-466,0 3 0,-8 1 107,-4-7 1,-3 5-692,-2-5 1,-7-2 105,1-10 0,-6 2-73,6-8 1,-6-6-544,6-5 0,-8-8-2940,2 2 3891,3-4 0,-7-18 0,6-3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7:24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1 715 8035,'5'-20'7,"1"-3"0,8 4 0,-3-5 1,5 3 732,1-2 1,6 2-227,1-9 0,5 9 295,-6-2 0,2 4-277,-2 1 1,-3 8-41,3 5 1,-4 3-358,-1 2 1,-1 2-302,1 3 1,-9 7 158,-3 11 0,-4 4 2,-2 8 1,-10 2-564,-7 4 0,-2 1 324,-10 5 1,7-5-205,-1-7 0,-2-2 84,2-4 1,5-6 501,7-11 1,5 2-9,-6-9 0,10-1 36,2-9 1,16-13-172,13-11 0,6 0 56,5-6 0,5 4-33,7-9 1,0 3 19,1 2 1,-1 6 32,0 0 1,-7 7-222,-5-1 0,-3 6-222,-2 5 0,-8 4-131,-4 8 1,-9 0-294,-2 0 0,-9 8 317,3 4 1,-12 9 478,-5 2 0,-12 8 0,-5-4 0</inkml:trace>
  <inkml:trace contextRef="#ctx0" brushRef="#br0" timeOffset="164">488 837 8035,'10'1'2096,"-4"5"1,4-4-1186,1 4-483,-3 4 115,0-8-318,0 13-369,1-5 0,7 1-1044,-5 1 469,5-8 74,-7 4 1,9-8-1688,-1 0 2332,1-8 0,-1-9 0,1-11 0</inkml:trace>
  <inkml:trace contextRef="#ctx0" brushRef="#br0" timeOffset="431">1238 17 8025,'0'-9'2004,"0"1"1,-6 16-1971,0 3 0,-2 5 160,3 1 1,1 1-9,-8-1 1,3 1 407,-3-1 0,-2 2 276,9 5-827,-1-5-21,6 6 44,7-7 0,9-9-158,7-3 1,8-4-7,-2-2 0,4 0 16,2 0 0,0-6 92,0 0 1,-6-5-129,0 5 1,-6 0-739,6 6 588,-8-8 0,5 7-679,-9-5 1,-7 12 138,-5 5 1,-10 5-162,-7 1 1,-5 8 274,-7 4 694,-10 4 0,-11 10 0,-7 1 0</inkml:trace>
  <inkml:trace contextRef="#ctx0" brushRef="#br0" timeOffset="588">1168 645 8025,'0'10'1565,"2"-3"-1201,4-7 0,-2 0 170,7 0 1,1-2-240,5-3 0,1 1-81,-1-8 1,1 0 237,-1-5 1,1 2-59,-1 3 0,0-2-663,1 9 1,-3-3 207,-3 2-1133,3 4 1,-13 2 190,4 12 1,-6 11-1245,-6 6 2247,-19 4 0,-4 2 0,-13 0 0</inkml:trace>
  <inkml:trace contextRef="#ctx0" brushRef="#br0" timeOffset="1152">1116 959 8025,'-10'7'2114,"-5"-5"-1650,13 6 1,-4-8-172,12 0 0,5-14 36,13-3 0,-3-4-29,8 3 0,-8 1 19,2-1 0,3 1-62,-3 0 1,0 1-820,-5 4 333,-1-3 223,0 13-1444,-7-6 959,-2 16 1,-10 8 6,-4 7 1,-11 14 147,-12-3 1,-6 5-18,-6-4 0,-1 2 275,-5 3 0,-1-5-138,7 0 1,2-2 560,10-10 0,4 1-37,8-7 476,-1 0-486,1-7 0,9-2 79,8-8 1,10-8-149,13-4 0,4-3-93,8-2 1,2-3-143,3-3 1,-3 4 156,4-5 1,-1 5-430,-5 2 1,4 5 101,-10 0 0,-4 8-181,-2-1 288,-11 3 0,-4 4 37,-8 3 1,-8 7 123,-4 11 0,-13 1-139,-10 10 0,-9-1 227,-14 14 1,-4-3-205,-8 3 0,-1 3 241,-5-3 0,4-3-91,-3 3 0,11-11-38,6-1 0,6 0-62,5-6 1,6-10 7,12-1 226,4-12-134,16 1 0,5-8-157,15-5 1,11-12 97,18-11 0,18-11 74,12-7-1,-27 22 1,1 0-127,-1-2 1,1 1 0,2 3 0,1 2-13,0 0 1,-1 1 0,41-16 91,0 1 0,-7 9 4,-10 9 0,-10 2 70,-8 9 0,-4 2 140,-13 10 0,-4 3-250,-13 9 0,-3 7 81,-3 4 0,-7 4-538,-10 2 0,-13 7-80,-11 5 1,-4-3-298,-2 3 0,-5-6 343,-1 5 0,-5-7-154,5 1 0,0-11 125,6-5 0,3-7 25,2-5 1,-1-5-157,8-7 0,-6-1 593,6-5 0,2-14 0,9-15 0,-11-7 0,3-10 0</inkml:trace>
  <inkml:trace contextRef="#ctx0" brushRef="#br0" timeOffset="1380">1029 1307 8025,'11'-17'0,"1"-1"30,-8 1 1,6 1 352,-5 5 543,-3 3 114,6 8-455,-8 0 1,0 8-252,0 3 1,0 1 19,0 5 0,0-1-37,0 13 0,6 2-46,0 10 1,7-1 179,-1 12 0,-3 5-138,3 12 0,-8 9-473,2 3-1440,-4 12 1337,-2 4 0,0-46 1,0 0-586,0 48 1,-6-12 393,0-11 0,-2-12-18,3-6 1,3-14 54,-4-9 1,-2-2-153,2-10 1,-2-1-486,3-11 690,3-3 1,-12-21 943,8-5-580,1-11 0,5-14 0,0-11 0</inkml:trace>
  <inkml:trace contextRef="#ctx0" brushRef="#br0" timeOffset="1546">1168 1690 8803,'-8'-9'1837,"-1"-5"-1347,-9 8 1,-5 3 281,0 8 1,-8-1-413,2 8 0,-4 7-174,-2 10 1,-8 4-33,-3 2 0,-2 2 71,1 3 0,4-3-1137,9 4 1,3-6-127,7-6 1,3 2-1798,15-8 2835,0 0 0,6-5 0,0-1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7:30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8917,'0'-10'-873,"8"3"615,-6 7-59,5 0 284,-7 0 884,0 0-243,-7 0-219,5 0-36,-6 0-115,8 0-83,0 7 1,0 3 117,0 7 0,0 1-124,0-1 1,6 1 358,0-1 0,-1 6-65,-5 1 0,0 5-45,0-6 1,6 6-275,0-6 1,0 2-283,-6-1-413,0-5 1,0 6 223,0-8-644,0-7 698,8 6 0,1-16 293,9 0 0,7-8 0,2-10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6:10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274 168 7912,'0'-10'153,"0"0"0,2 0 0,1-6 918,2 1-704,7 7 0,-10-6 541,3 4-380,3-3 1,-6-3 552,3 1 546,-3 7-846,-2-6 1,-7 13-207,-3-4 0,-4 3 166,-1 2-438,0 0 1,-2 0-66,-3 0 0,3 0-56,-3 0 1,3 5-101,2 0 1,-1 2 101,1-2 0,0 2-254,0 3 0,0 3 84,-1-3-103,1 4 1,2 1-41,3 0 0,-2 0-26,7 1 1,0-1 117,5 0 1,0 0-10,0 0 0,1 6 35,4-1 0,-1 0 27,6-5 1,5 5-49,5 1 0,7-1 28,-1-5 1,-3 0-9,3 1 1,-1-1 8,5 0 0,1 0 6,-1 0 0,-5 0 2,1 1 0,-8-1 0,2 0 1,-4 0 22,-6 0 0,2 1-25,-7-1 1,0 0 233,-5 0 0,-2 0 113,-3 1 0,-3-1 130,-8 0 0,-1 5-106,-3 0 1,2 1 75,-8-6 1,6 0-119,-5 0 0,6-5-90,-1 0 0,3-6-134,2 1 0,0-3 240,0-2-1118,-1 0 655,1 0 1,7-2-1090,3-3 0,3 1-89,2-6 0,0 5-545,0-5 1,7 2-158,3-2 1,10-4 1054,5 4 1,4 2 939,1-3 0,8 1 0,0-5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0:12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363 277 7926,'-9'-17'0,"-1"7"1697,4 4-684,5 4-363,-7 2 1,6 0 1145,-4 0-435,4 0-461,-13 0 1,5 0-57,-7 0-543,0 0 1,5 0-57,1 0 1,-1 2-74,-5 4 0,0-2-130,-1 7 0,1-5 145,0 6 1,-1-8-241,1 1 1,6 3 165,-1-2-634,0 7 291,-5-3 0,6 5-314,-1-3 141,8 3 155,-3-5 1,5 5-162,-4-3 249,4 3 1,-6-5 220,8 7 1,0 0-116,0 1 0,6-1 425,0 0 1,0 0 54,-6 1 1,0 5 221,0 0 0,0 8-260,0-3 0,0-1 103,0 2 1,0-8 396,0 2 39,-8 4-706,6 0 1,-6 0 11,8-4 0,0-10-250,0-1-95,0-8 1,0 5-345,0-3 247,0-4-304,0 6-149,0-8-528,0 0 412,8 0 0,2-8 272,7-3 1,0-5-182,0-1 1,1-2 243,-1-4 0,0 3 45,1-3 0,-7 6 145,1 6 0,-1-5 14,7 5 0,-7-3 57,1 3 1,-7-3 103,7 8 1,-6-1 137,5 1 1,-5 4-126,5-4 0,-5 4 223,6 2 0,-6 0 201,5 0 188,-7 0-253,11 0-75,-13 8 82,14 2-101,-15 7-18,7 0 0,-10-1 76,-4-5-275,5-3 1,-9-2 77,4-1-41,4 1 0,-7-6 79,3 0-62,4 0 1,-8 0-57,5 0-26,3 0-394,-6 0 139,8-7 74,-8-3 0,6-7-83,-3-1 0,3 1-103,2 0 1,5-1 143,1 1 0,6-2 30,-6-4 1,7 4-29,-1-4 0,1-2 28,-2 2 1,5-6 175,-5 6 0,3-6-100,-3 6 1,5-6 150,-5 6 0,5-6-97,1 6 1,0-6 99,1 6 1,-1-6-82,0 6 0,-2-2 5,-3 2 1,3 4 124,-3-4 1,1 10-86,-1 1 156,3 0 0,-7-5 176,3 0-99,5 7 0,-8 1 65,3 3 174,-3 4-194,-1-6-41,-5 8-34,14 0 22,-14 0-19,13 0-72,-13 0 1,8 2 288,-5 4-249,-3-4 1,6 13 125,-8-3 0,0-3-114,0 3 0,0-6 20,0 5 0,0 1 9,0 5 0,0 0-19,0 1 1,0-1-135,0 0 1,6 8 25,-1 4 1,1 4-136,-6 1 1,6 9 121,0 3 0,5 6-116,-5 5 0,7 1 65,-1 11 1,-4-2-18,-3 14 1,3-6-5,-2 6 1,0-6 56,-6 5 0,0-13-363,0 3 0,5-13 148,1 1 1,0-12-31,-6-6 1,0-3 24,0-3 1,0-7-340,0-4 72,0-3 4,0-11 176,0-1 0,0-10 239,0-4 1,0-11-521,0-12 1,-2 2 156,-4-2 0,2-1-130,-7-11 1,7 5 49,-2-5 0,-1-1 37,1 2 1,-6-2 157,7 1 0,-7 7 300,6-1 0,-7 0 0,1 7 0,-3-5 0,-2-2 0</inkml:trace>
  <inkml:trace contextRef="#ctx0" brushRef="#br0" timeOffset="278">657 606 7926,'0'-18'359,"0"9"0,0-1 313,0 4 479,0 4-342,0-5 421,0 7-487,8-8-516,2 6 0,7-6-50,0 8 1,-5 6-71,-1 0 0,-7 7-215,2-1 0,2 3 122,-3 3 1,1-1-119,-6 0 1,-6 2 171,1 4 1,-9 2 228,3 4 0,1-2 20,-1-4 0,7-4 972,-2 4-566,4-3-290,2-3 1,2-7-345,4-5 0,3-3 15,9-2 1,-1-2-351,0-3 0,6-5 239,0-7 0,0 1-1325,-5 5 0,1-5-54,4 5 0,-4 1-1830,4-1 3216,4 7 0,0-19 0,8 4 0</inkml:trace>
  <inkml:trace contextRef="#ctx0" brushRef="#br0" timeOffset="459">1349 796 7976,'-11'0'5812,"-1"0"-4320,8 0-593,-3 7-696,7 3 0,0 7-148,0 1 0,0-7-1807,0 1 0,7 1 1752,5 10 0,3 4 0,2 8 0</inkml:trace>
  <inkml:trace contextRef="#ctx0" brushRef="#br0" timeOffset="582">1557 1297 7965,'7'10'5884,"-5"5"-5278,6-13 0,-10-2-477,-4-11 0,4-5-458,-3-1 1,3-2 328,2-4 0,0 3 0,0-4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7:37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732 138 8103,'0'-26'0,"-7"-1"0,3 2 1747,-8 8-563,8 7-1129,-4 10 1,8 2 25,0 4 0,0 11 150,0 12 0,-9 14 119,-9 9 0,-7 10 184,-10 14 1,-7 3-601,-5 8 0,22-40 1,-2 1 198,-2 1 0,0 1 0,2-3 1,0-1-148,-2-2 1,0-1 0,-1-1-1,1-1-3,-23 29 0,-2 1-534,13-13 0,8-1 171,10-11 0,6-9-134,5-8 1,4-14-746,8 3 144,0-12 1,6-1 409,0-10 1,15-9 678,3-15 0,1-2 26,4-15 0,0-9 0,6-7 0</inkml:trace>
  <inkml:trace contextRef="#ctx0" brushRef="#br0" timeOffset="229">767 85 8060,'8'-17'0,"-4"-4"946,7 3-341,-7-3-313,12 19 0,-8-4-142,3 12 1,5 11 23,-5 12 1,-1 12 157,2 5 1,-9 13 290,3 4 1,-4 7 54,-2 6 1,-2-5-236,-4 5 0,3 1-106,-9-1 1,2-3-88,-1-9 1,-3-4-208,8-7 0,-5-3-264,5-4 0,0-3-495,6-8 1,0-6 13,0 0 1,0-14-705,0 3 0,0-10-892,0 3 2362,8-7 1,-6 4-1,5-8 1</inkml:trace>
  <inkml:trace contextRef="#ctx0" brushRef="#br0" timeOffset="408">384 974 7967,'-18'-15'1322,"1"-9"291,7 1 1,4 0-1043,12 11 0,14-9-303,14 3 1,1-1-307,6 7 0,4-1 88,1 7 0,-3 0-198,-3 6 1,-3 0-498,-2 0 1,-2 10 644,-4 7 0,4 9 0,-6 8 0</inkml:trace>
  <inkml:trace contextRef="#ctx0" brushRef="#br0" timeOffset="680">1342 1183 7947,'18'-15'0,"-1"3"0,1 2 446,-1 5 0,6 3 654,0-4 1,6 4-573,-5 2 1,-7 0 0,-5 0 0,-8 8-212,1 3 0,-3 7 37,-2 5 0,-2 2-128,-3 4 1,-3 4-6,-4-4 0,-1-2-9,7 2 1,0-7-105,6 1 0,0-4-207,0-1 1,0-7-65,0 1 1,8-8-432,3 1 0,5-3-568,1-2 1,3 0 544,3 0 0,4-7-1793,8-5 2410,-8-11 0,6-4 0,-6-8 0</inkml:trace>
  <inkml:trace contextRef="#ctx0" brushRef="#br0" timeOffset="812">1935 573 7955,'-27'-40'1934,"3"10"145,13 13 0,11 17-1751,11 0 1,13 8-512,5 3 0,2 1-2844,-2 5 3027,4-3 0,-6 27 0,8-5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7:36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148 558 7932,'-10'-10'2444,"4"2"-2669,12 8 0,6 0 1,11 0 0,4-2 546,8-3 0,8 3-114,3-4 0,6-2-12,6 2 0,-1-1-109,6 1 0,3 4 6,10-4 0,-3 2-194,9-2 1,-9 4 184,3-3 1,-5 3-221,-1 2 0,-2 2 46,-4 3 1,0-3-362,-12 4 1,-2-2 47,-9 2 0,-10-4-606,4 4 261,-12 3 280,2 1 0,-17 7 468,-8 1 0,-15-1 0,-13 1 0</inkml:trace>
  <inkml:trace contextRef="#ctx0" brushRef="#br0" timeOffset="240">43 959 8019,'-19'-8'1139,"-4"6"1,25-6-228,3 8-1819,13 0 524,24 0 0,7 0 545,15 0 0,5 0 909,13 0 1,9 0-549,-4 0 1,12 0-174,-1 0 1,-46 0-1,-1 0-320,1 0 0,1 0 1,-2 0-1,0 0 26,48 0 1,-48 1 0,-1 0-183,43 5 0,-8-4-271,-10 4 0,-13-4-516,-9-2 0,-3 0 220,-9 0 1,-3 0-401,-9 0 1,-3 0 1092,-9 0 0,-7 0 0,-3 0 0</inkml:trace>
  <inkml:trace contextRef="#ctx0" brushRef="#br0" timeOffset="536">1106 70 8053,'-17'-18'0,"5"1"204,1 0 1,11 7 172,5 4 1,13 4 495,17 2 0,9 2-451,9 4 1,10 4 474,7 7 1,10 2-333,-11 5 1,-1-3-107,-4 8 0,-6 0-157,6 6 1,-10 5-64,-2 1 0,-3 2-97,-14-3 1,1-3-157,-12 4 0,-9-2-112,-9 1 0,-6 5 168,-6 7 1,-7 2-620,-16 4 0,-10-2 138,-19 8 0,-4-2-72,-8 2 0,33-30 0,-1 0-55,-38 30 0,-1-4-374,1-2 0,12-4 217,0-1 0,16-9-685,7-3 1408,12-4 0,0-3 0,12-3 0,7-7 0,6-9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7:34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18 802 7930,'18'-10'0,"-1"-5"-687,0 3 1,1 2 411,-1-1 1,8-1 274,4-5 0,-3-1 0,14-7 0,-3-2 0</inkml:trace>
  <inkml:trace contextRef="#ctx0" brushRef="#br0" timeOffset="263">419 558 7930,'21'-12'-445,"-3"1"0,3-1 223,-9-5 0,-5-1 925,-1 1 1,-4 5-150,-2 1 0,0-1 351,0-6-564,8 1 1,-4 0 248,7-1 213,-7 1-187,12-1-441,-14 9 1,7 5 43,-3 15 1,-4 11 275,4 18 0,-6 13-70,-6 11 1,-4 11-37,-7 6 1,-2 5-385,-5 1 0,-1 6 210,-4 0 0,4-2-394,8-10 1,-1-8 226,1-14 0,7-3-491,4-16 1,4-1 110,2-10-1026,0-4 233,0-7-87,0-9 370,0-1 668,0-23 1,-2-5-517,-3-15 0,1 1 207,-8-1 1,0-2 482,-5-4 0,-8-3 0,-2-8 0</inkml:trace>
  <inkml:trace contextRef="#ctx0" brushRef="#br0" timeOffset="547">1 227 7946,'0'-33'0,"0"4"0,9 4 738,9 7 1,7 1-204,10-1 0,7 1-287,5-1 0,11 3-27,6 3 0,2-1 266,-2 7 1,3 0-28,-3 6 1,-2 2 1,2 4 1,-8 4-215,2 7 0,-11 0-77,-6 1 1,-5 7-297,-1 4 0,-8-2 201,-3 2 0,-13 2-276,-5 10 1,-8-2 162,-10 7 0,-1-1-209,-16 1 1,-2 4-95,-10-3 1,2 1-225,-7-1 0,0 3 166,-7-3 0,3-3-151,3 3 0,-1-9 549,7 3 0,1-4 0,5-2 0</inkml:trace>
  <inkml:trace contextRef="#ctx0" brushRef="#br0" timeOffset="942">1255 994 7892,'0'-18'0,"0"6"664,0 1-568,8 7 1,2-4 459,7 8 0,-5 0 133,0 0-397,-1 0 0,-1 8-121,-4 4 0,-4 11 89,-2 6 1,-2 4 257,-4 2-167,4 0-154,-14-1 1,13 1 193,-9 0 0,8-2-27,-2-4 1,4-4 72,2-7-276,0-1 0,8-1-96,4-5 1,-3-3-100,3-8 1,0 0-394,5 0 0,6-2-741,0-4 1,7-9 561,-7-9 1,6-7-1610,-6 2 2215,8-3 0,-12-3 0,7 0 0</inkml:trace>
  <inkml:trace contextRef="#ctx0" brushRef="#br0" timeOffset="1076">1587 488 7946,'-6'-17'0,"0"-1"0,0 11 594,6 7 1,16 5 839,7 7 1,8 3-2474,4-3 1039,7 4 0,-5 9 0,6 2 0</inkml:trace>
  <inkml:trace contextRef="#ctx0" brushRef="#br0" timeOffset="1633">2162 1586 7935,'-43'-8'1669,"6"6"1,-3 10-765,11 15 0,3 8-905,9 4 0,0 0 0,-1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7:33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0 453 10935,'10'0'3635,"4"2"-3210,-9 4 0,9-2-141,-2 8 1,-3-3-97,3 3 1,-8 3-153,1-3 1,-3 3-539,-2 3 0,0-7 333,0 1 1,0 0-1603,0 5 1154,0 1 1,-5-7-844,-1 1 560,0-8 623,6 3 1,0-9-86,0-3 0,2 1 139,4-8 0,5 1 55,13-7 1,3-5-70,8 0 0,13-3 287,4 3 0,8 2 179,4-8 1,0 6 231,12-6 0,-7 7-113,-5-1 0,-4 6 318,-8 5 1,-7-2-314,-4 9 0,-12-1 55,-6 6 1,-9 0-247,-3 0 0,-7 8 58,2 3 0,-14 7-379,-9 5 1,-9 4-88,-8 8 0,-9 0-289,-3 0 0,-5-1 401,-1 1 1,-6 0 77,0 0 0,7-8 213,11-4 1,5-3-20,6-3 63,4-7 0,15-1-29,4-3 1,6-4-326,6 4 0,6-12 120,11-5 0,-2-5 35,8-1 0,0-7-137,6 1 1,2-2-305,4 2 1,-5 1 82,5-7 1,-10 8-66,-2-2 1,-10 2-502,-1-3 0,-3 5 15,-9-4 907,0-4 0,-22 7 0,-3-5 0</inkml:trace>
  <inkml:trace contextRef="#ctx0" brushRef="#br0" timeOffset="280">471 87 7962,'-18'-9'0,"9"-7"568,3 5-171,4 3-23,2-8 126,0 14 235,8-13-519,1 13 1,3-6-1,0 8 1,-7 2-25,7 4 1,-8-2 30,2 7 0,-4 7-126,-2 5 0,0 8 187,0-2 1,0 12 67,0 5 1,0 10-68,0 2 0,0 16 174,0 2 1,-6 1-521,0 4 1,0 1 142,6 5 1,0-2-521,0-4 0,0-3 212,0-9 0,0-7-846,0-3 1,0-7 287,0-6 1,0-5-63,0-12 0,6 2 299,0-8 0,0-5-578,-6-7 927,7-7 0,-3 4 198,8-8 0,0-8 0,5-2 0</inkml:trace>
  <inkml:trace contextRef="#ctx0" brushRef="#br0" timeOffset="421">1342 1115 7812,'-42'2'3346,"-5"4"1,-1 19-2502,1 16 0,7 0-2026,10-1 1,-2-1 1180,3 2 0,-12 3 0,-4 9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7:31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419 190 7990,'0'-9'3429,"8"1"-3364,4 8 1,3 2 119,2 4 1,7 11 351,-1 12 0,6 4 66,-6 2 1,2 7 79,-1 5 0,-5-3-325,4 3 0,-3-1-143,-3 7 0,-5-3-491,-1-4 1,-7-1 236,2-4 0,2-6-47,-2-1 1,-1-1 150,-5-9 1,2-3-1803,4-10 70,-4 5-485,6-14 1404,-8 6 0,0-16-706,0-4 1454,0-11 0,0-4 0,0-8 0</inkml:trace>
  <inkml:trace contextRef="#ctx0" brushRef="#br0" timeOffset="216">994 16 8008,'-17'-10'1927,"-1"5"0,9 5-896,3 5 0,-2 5-523,2 7 1,-9 11-143,-3 6 0,-9 9 81,-13 9 1,-5 6-163,-7 0 0,-6 8-395,0-2 0,-8 10-8,2 1 1,31-37-1,0 0 172,-31 32 0,4-9-895,8-2 1,7-1-203,5-6 1,3 2-474,2-13 1,8-2 500,4-10 1015,11-4 0,-1-6 0,7 4 0,0 4 0</inkml:trace>
  <inkml:trace contextRef="#ctx0" brushRef="#br0" timeOffset="1314">1308 713 7876,'-12'-6'0,"1"0"500,7-7 0,-4 9-331,8-8 1,0 7 446,0-7 1,2 6-166,4-5 0,-2 7 2,7-2 1,-5 2-175,6-2 0,-1 4 145,7-4-384,-1 5 0,1 2 120,-1 5 0,1-2-298,-1 8 1,-2-1-225,-3 7 126,-4-1 0,-8 1 98,0-1 105,0 1 191,-8-1 352,-2 0-302,-7 1 1,5-9 11,1-3 550,7 4-426,-4-8 1,8 8-243,0-5 287,0-3-176,0 6 1,0-6 184,0 4 38,0-4-144,0 6 41,0-8-244,0 0 52,0 7-85,0-5 0,0 8 63,0-4 37,0-4 4,0 13 0,0-5-20,0 7 1,0-5 85,0-1 62,0 1-187,0 5 0,2-5-109,4 0 88,-4-8-207,6 3 181,-1-7-143,3 0 1,7-5-482,1-1 0,-3-8 278,-3 3 1,3-5-1199,-3-1 1030,4-1 0,-1 1-2414,-3-1 650,3 1 2224,-13 0 0,6-1 0,-8 1 0</inkml:trace>
  <inkml:trace contextRef="#ctx0" brushRef="#br0" timeOffset="1495">1604 225 7991,'-8'-15'3761,"-3"3"-1881,3 4-1293,0 8 1,10 0-643,4 0 1,-2 0 278,8 0 675,-9 0-950,13 0 0,-12 2-455,7 4 0,-5-2-100,6 8 1,-6-1 605,5 7 0,1 7 0,5 2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7:54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51 243 6481,'11'2'-178,"1"3"0,-6-3 371,5 4 1,-1-2 370,1 2 1,5-4-89,-5 3 0,10-3 158,2-2 1,2 2-266,-2 4 0,-1-4-128,6 4 1,-5-4-92,6-2 0,-6-2 30,6-4 0,-8 2-198,2-8 0,-3 7-34,-3-7 0,-2 6-273,-3-5 0,-3 5 117,-3-5 0,-4 5-34,4-6 1,-4 7 32,-2-7 0,-2 2 125,-4-1 0,2-5-48,-7 5 0,5-4 89,-6-3 0,7 1 20,-7 0 1,6 5 52,-5 1 0,5 5 365,-5-6-189,7 9 225,-12-13-182,14 14-109,-5-5-189,7 7 214,0 0-100,0 7 0,0 3 59,0 7 1,0 0 141,0 1 0,0 3-68,0 8 1,5-1 225,1 13 0,6 5 47,-6 6 0,1 0-107,-1 5 0,-4 3 176,4-2 0,-2 5-222,1-5 0,-3-3-395,4-9 0,2 2-39,-3-7 1,1-3-312,-6-9 0,6 2 150,0-8 0,-1 0-310,-5-6 0,0-5-405,0-1 265,0-7-14,0 4 366,0-8 0,-7-2-101,-5-4 0,-9-3 100,-2-9 1,-8-5-117,3 0 1,-5-6 343,-2 6 0,3 0-45,3 6 1,-4 0-19,4-1 1,-1 1 32,1 0 1,2 7 169,4 4 1,9-1 81,-3 1 0,11 0 1,-7 4-228,7-4 197,0 5-48,14-7 1,2 6 137,7-4 1,-6 4 180,1-4-251,-1 5 1,5 8 327,-5 5 1,-3 3 10,-8 2 0,0 3 153,0 3 0,-8-2-92,-3 8 1,-5-8 616,-1 2-420,0-4-242,0-2-793,-1 1 391,9-9 1,3-3-759,12-12 1,3-3 115,9-9 1,12-7-209,5-3 1,13-7 374,4-5 1,0 3 89,5-3 1,9 1 187,-3-1 1,8 3 179,-7-3 0,-3 4 0,2 1 0,-7 6 0,2 0 0,-12 8 0,-6-2 0,-3 4 16,-3 2 185,-7 7 440,-2-5-72,-15 13 1,-4-6-186,-12 8 0,-6 8 180,-11 3 1,-2 5-170,-4 1 0,-3 2-123,3 4 0,-2-4 145,2 5 1,4-5-222,8-2 0,2 0-127,3 1 1,5-1-28,7 0 1,1 0-296,5 1 1,4-1 165,7 0 0,6 1 1,0-1 1,6-2 62,-6-3 0,2 1 13,-2-7 1,-2 6 98,8-7 1,-8 1-144,2-6 0,-3 0-65,-3 0 0,-6 0-53,1 0 1,-6 0-721,5 0 25,-7 0 519,4 0 1,-8-2-579,0-4 1,-8 3 127,-3-9 798,-5 1 0,-9-22 0,-2-4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7:54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8060,'-17'0'-426,"7"0"0,2 2 1420,8 4-598,0 3 1,2 3 189,4-1 0,-2-1-231,7 2 1,1 3-323,5-3 1,-5-3-295,-1 3 0,6-3-651,7 3 0,-1 3-18,-6-3 1,6 5 929,0 6 0,0 4 0,-6 8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7:55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10456,'8'9'1023,"-6"-1"14,13-8-210,-13 0-237,13 0-895,-13 0-317,14 0 0,-12 0 10,7 0 1,-5 0-2109,5 0 2720,-7 8 0,12 1 0,-7 8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7:55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7947,'0'17'3657,"0"0"-2674,0-7 0,2-1-1919,4-3 127,-4-4 1,13 6 808,-3-8 0,-5-8 0,1-2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8:09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7240,'9'-2'1149,"-3"-4"35,-4 4-304,-2-6-50,0 8 271,0 0-619,8 0 54,-6 0-375,5 0 1,-7 2 51,0 4 1,2-2-7,4 7 0,-4 3 80,4 9 0,-2 4 124,1 7 1,-3 16 17,4 8 0,-4 11 156,-2 12 0,6 4-378,-3-34 1,0 1 0,0-2-1,-1 0 16,-1 4 1,-2 2-1,-1 4 1,-1 1-432,0 2 0,0 1 1,-4 6-1,0 2 304,1 3 1,1 0-1,1-5 1,0 0-646,1-1 0,0 0 0,2-2 0,0 1 157,1 1 0,0 0 392,1-3 0,-2-1 0,-1-1 0,-1-1 0,1-5 0,2-1 0,2-2 0,3-1 0,4-1 0,0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0: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8051,'0'-9'-75,"0"1"243,0 8 219,0-8-33,0 7 249,0-15-316,0 14 1,0-7 419,0 3 322,0 4-235,0-6-270,0 8 1,2 0 882,4 0-975,-5 0 1,7 2-17,-8 4 0,6-2-37,0 7-255,-1-7-98,3 12 1,-4-15-323,7 5 0,-5-4-160,6-2 0,-6 0-567,5 0 0,1 0-605,5 0 1,0 0 758,0 0 1,1 0 176,-1 0 0,0 0-88,1 0 780,-1 0 0,0 16 0,1 3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8:07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415 554 7968,'-11'0'-699,"-1"0"1,6-6 581,-5 1 0,5-3 389,-5 2 0,-1-2 438,-5-3-453,0 3 0,5 3 49,0-1 0,1-6 185,-6 6 1,5 1-199,1 5 1,-1 0-100,-5 0 1,-1 2-26,1 3 1,0 5 70,0 7 1,-1 8-2,1 4 0,0 10 46,-1 1 0,1 6 110,0-6 1,7 8-218,4-2 1,-1-3 21,1-3 1,0-3-787,6-3 1,0-1 403,0-4 0,2-4-1668,4-8 1364,-4 0 0,13-1-144,-3-5 1,-3-3-26,3-8 1,-1-8-384,7-3 1038,-9-5 0,14-16 0,-3-5 0</inkml:trace>
  <inkml:trace contextRef="#ctx0" brushRef="#br0" timeOffset="245">363 502 7957,'18'0'-320,"-1"0"213,0 0 618,1 0 1,-1 2-62,0 4 0,-5-4 38,-1 4 1,-5 3 58,6 3 1,-7 5 298,7 6 0,-6 4-188,5 8 1,-5-1 13,5 1 0,-7-1-329,2 1 1,2 0-94,-3-1 0,1 1-555,-6-1 1,6-5 77,0 0 0,0-6-63,-6 6 0,0-8-331,0 2 0,0-4-2479,0-1 992,0-1 28,0 0 2080,0-7 0,7-10 0,3-10 0</inkml:trace>
  <inkml:trace contextRef="#ctx0" brushRef="#br0" timeOffset="551">1349 502 7848,'17'-9'0,"1"-7"0,-7 9 38,1-5 1,-6-1 185,5 7 1,-5-2 479,5 2-21,-7 5-238,4-7 0,-8 16 10,0 3 0,0 10 176,0 2 0,-10 14 200,-7-3 0,0 12-326,-6 1 0,-4 3-135,-2 1 0,2 1-241,-2 0 1,8 0-228,-2 0 1,4-2-297,1-4 1,3 2-629,4-8 0,3-1 99,8-10 0,-6-4-682,0-8 0,8-8-57,10-3 1662,3-12 0,10-18 0,2-13 0</inkml:trace>
  <inkml:trace contextRef="#ctx0" brushRef="#br0" timeOffset="778">1557 347 7848,'9'0'41,"7"0"1072,-7 0-640,8 0 0,1 2 63,-1 3 0,-2 7 116,-3 11 0,3 4-232,-3 7 0,-3 3 2,3 3 0,-8-1-41,2 7 1,1-2 92,-1 2 0,0 2-354,-6-8 1,0 7-214,0-7 0,0 6-329,0-6 1,0 3-642,0-3 0,0-5-990,0-1 1,6-1 2052,-1-10 0,1 0 0,-6-6 0</inkml:trace>
  <inkml:trace contextRef="#ctx0" brushRef="#br0" timeOffset="962">1453 952 7814,'-27'-8'883,"2"-1"1,15-3-528,5 1 1,3 5 251,2-6 0,0 6 474,0-5-400,0 7 0,7-9-573,5 7 1,3 0 38,3 6 1,5 0-381,0 0 0,7 0-264,-1 0 1,-2 0-611,2 0 1,-6 6 1105,6 0 0,-8 7 0,4-3 0</inkml:trace>
  <inkml:trace contextRef="#ctx0" brushRef="#br0" timeOffset="1313">2179 917 8460,'-17'0'2686,"7"0"-2220,10 0-687,10 0 724,-1 0 0,5 8 715,-8 4 0,-1 3-836,-5 2 1,6 0-309,0 1 0,2-1-539,-3 0 1,-3 1 251,4-1-592,-4 0 241,6 1 1,-4-9-598,7-3 1,-3-4 436,9-2 0,-2-10-101,14-7 1,-6-2 425,6-10 0,0 2 64,6-2 1,-7 4 903,1 8 0,-13 7-339,1 5 239,-4 3 0,-1 2 1099,-1 0 63,-7 7 0,4 3-747,-8 7 1,6 0-74,-1 1 1,1 1-704,-6 4 0,0-9-408,0 3 1,0-4-2814,0 5 2529,8-1 0,-4-2 584,7-3 0,-7 3 0,4-5 0</inkml:trace>
  <inkml:trace contextRef="#ctx0" brushRef="#br0" timeOffset="1709">1072 139 7824,'0'-9'1431,"0"-7"-745,0 7-373,0-9 104,8 1 1,2 2 244,7 3 1,8 2-193,4 5 1,3 3 50,3-4 1,7-2-434,4 3 0,4-1 61,2 6 1,6 6-196,0-1 1,-5 9-504,-1-3 1,-4 3-1526,10-3 2074,-4 12 0,5-11 0,3 13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8:06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7930,'18'0'1632,"-1"0"-1444,0 0 0,2 0-73,5 0 1,-5 0-360,4 0 0,-2 0-29,2 0 1,-2 0-27,8 0 1,-6 0 117,6 0 181,-8 0 0,12 0 0,-6 0 0</inkml:trace>
  <inkml:trace contextRef="#ctx0" brushRef="#br0" timeOffset="227">727 70 7930,'11'0'388,"1"0"145,-8 0 0,11 0-588,-4 0 1,3-2 48,-3-4 1,5 5-208,-5-5 1,5-2 3,1 2 1,0 1 3,1 5 1,-1 0-49,0 0 1,2 0-294,4 0 0,-1 0 312,6 0 1,1 0 233,6 0 0,7 0 0,4 0 0,-2 0 0,3 0 0,-1-2 0,6-4 0,-1 4 0,1-4 0,-8 2 0,-3-1 0,-7 3 0,-5-4 0,-4 4 0,-8 2 0,1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8:05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69 7986,'-17'-9'104,"0"-7"1,-1 12 49,1-7 1,6 7 8,-1-2 382,8 4 1,-11-3-66,3-1 1,3 0-113,-3 6 0,6 2-123,-5 4 1,5 3-156,-5 9 0,5 9 134,-6 7 1,8 3 69,-1 9 1,-3-2-129,2 2 0,0 2 0,6-8 0,0 7-141,0-7 1,0 0 76,0-5 0,0-6-426,0-1 0,0-6 95,0 1-760,0-4 325,0-2-59,0-7 102,0-3 197,0-7 1,0-1-128,0-5 1,2-6-521,4-11 1071,-4 4 0,13-21 0,-5 3 0</inkml:trace>
  <inkml:trace contextRef="#ctx0" brushRef="#br0" timeOffset="249">139 138 7916,'8'-17'1271,"-7"7"-621,15 3-166,-7 7 1,9 0 73,-1 0 0,6 9-185,0 9 1,6 5 270,-6 6 1,2 9-207,-2-3 1,-4 3 23,4-3 1,-2 5-165,2 0 1,-9-5-234,3-6 1,-3-6-209,3 6 1,-2-8-1019,-3 2 217,3-4-1325,-13-2-67,6-7 1106,-8-2-1,0-8 1231,0 0 0,8-16 0,1-3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8:03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398 294 7980,'-17'0'0,"0"0"548,7 0 1,0 0 273,5 0 1,1 0-344,-8 0 1,7 8-39,-7 4 1,1 13 149,-7 9 0,1 3-191,0 9 0,-6 0-45,0 6 0,-2 7 1,1 5 0,5-3-118,-4 3 1,4-7-613,2 7 1,-1-14 158,1 2 0,8-12-614,3 0 0,-2-9 111,2-2 0,1-14-1613,5 3 1689,0-5 1,1-5 80,5-8 0,4-16-5,7-13 1,0-11 565,1-6 0,-1-4 0,0-2 0</inkml:trace>
  <inkml:trace contextRef="#ctx0" brushRef="#br0" timeOffset="230">225 433 7980,'2'-10'0,"4"4"0,-4 3 706,4-3 5,-4 4-17,5-6-395,3 8 1,7 6 139,1 0 0,-1 7-136,0-1 0,0 11 44,1 6 1,3 3 262,-4 3 1,4 7-208,-9 4 0,-3-2 237,3 3 1,-8-3-280,2 2 1,1 2-268,-1-8 1,0 1-304,-6-7 1,6-1-514,-1-4 1,1 1 307,-6-7 0,2 1-1170,4-7-2041,-4 0 2051,5 0 1574,-7-7 0,0-10 0,0-10 0</inkml:trace>
  <inkml:trace contextRef="#ctx0" brushRef="#br0" timeOffset="424">243 952 7957,'-10'0'1646,"2"0"-1080,8 0 1,0-2 820,0-4-493,0 4-481,0-6 1,8 8-227,4 0 1,3 0 34,2 0 0,-5 0-336,-1 0 1,1 0-305,5 0 0,0 2-471,1 4 0,-1-4 122,0 4 0,1-4-1767,-1-2 2534,0 0 0,8 7 0,2 3 0</inkml:trace>
  <inkml:trace contextRef="#ctx0" brushRef="#br0" timeOffset="691">813 900 7957,'18'0'1077,"-1"0"-669,0 0 0,2 0 48,4 0 1,-3 0-44,3 0 0,-4 2 608,-2 3-895,1-3 0,-1 12-410,0-8 149,0 7 1,1-3 0,-9 7-343,-3 0 0,-4 0 173,-2 1 1,-2-1 571,-4 0 1,2 6 249,-7 0 1,5 1 499,-5-7 1,7-6 46,-2 1-392,4-1 0,4 5-360,4-5 0,-2-3-259,7-8 1,3 0-784,9 0 0,-2-2 512,8-4 1,-6-3-3082,6-9 3298,-8 1 0,11-8 0,-5-2 0</inkml:trace>
  <inkml:trace contextRef="#ctx0" brushRef="#br0" timeOffset="1322">18 104 8076,'0'-17'1359,"0"7"-794,0-5 1,2 5 160,4-7-437,3 7 0,8-3-3,1 7 0,7 0 135,4 6 0,-3 0-143,3 0 1,0 0-48,6 0 0,-1 0-234,1 0 0,-1 6-300,1 0 0,-6 2-359,0-3 1,-2-3 250,1 4 1,5 2-924,-4-2 1334,3-1 0,3-5 0,0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8:03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260 121 7910,'-8'-17'0,"6"5"0,-4 1 0,3 5-28,-3-5 1,4 5 429,-4-6 154,-3 8 21,-1-11 201,-7 13-205,-1-13 0,1 13-112,0-6-230,-1 8 0,3 2-56,4 4 0,-3 4 43,8 7 0,-5 8 55,5 4 1,-5 5-18,5 7 0,-6-3 76,6 8 1,-5-6-154,5 7 0,0-13-160,6 6 0,0-13-168,0 8 0,0-10 172,0 4 1,0-8-893,0 2 1,0-10 135,0-1 1,6-6-230,0 5 0,2-7-319,-3 2 547,-3-4 1,12-12 9,-8-7 724,7 0 0,-3-24 0,7 5 0</inkml:trace>
  <inkml:trace contextRef="#ctx0" brushRef="#br0" timeOffset="258">225 35 7910,'10'0'1624,"5"0"-1163,-5 0 1,7 2 47,0 3 0,1 5-144,-1 7 1,0 1 37,1-1 1,-1 8-70,0 4 0,0 3-51,1 3 1,-1 0 76,0-1 1,-5 3-135,-1 3 1,-5-3-100,6 3 0,-8-7-156,1 1 0,3-9-322,-2 10 0,0-12-503,-6 0-1256,0 4 531,7-8 521,-5 6-394,6-15 1452,-8-10 0,7-25 0,3-12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8:00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104 485 8103,'-9'-8'524,"1"4"-478,8-7 1,0 5-72,0-6 0,0 7 103,0-7-6,0 1 0,0-1 108,0 1-52,0 7 289,0-12-62,0 14-191,0-5 1,0 5 578,0-4-158,0 4-127,0-6-176,0 8 174,0 0-177,-8 0 30,7 0-47,-7 0-87,8 8 0,0-4 179,0 8 332,-8-9-454,6 13 0,-7-7 198,3 9-16,4-1-235,-6 0 0,8 2 76,0 4 0,0 4 33,0 8 0,0 1-5,0 5 1,0 3 1,0 8 1,0-6 13,0 0 1,0-2-86,0 2 1,-6 2 17,1-7 1,-1 1-130,6-2 1,0-9 58,0 4 0,0-6-155,0-1 0,0 3 53,0-8 1,-6 0-266,0-5 32,1-1-344,5 0-983,0 0 739,0-7-607,0-2 395,0-8 1,0-8-540,0-3 1,0-13 1511,0-4 0,7-13 0,3-3 0</inkml:trace>
  <inkml:trace contextRef="#ctx0" brushRef="#br0" timeOffset="348">934 398 8030,'0'-9'447,"0"1"265,0 0-68,0 6-74,8-13 0,-4 13 243,8-4-354,-9 4 123,5 2 46,-8 0-188,0 0 0,0 8-79,0 4 1,0 3 51,0 2 1,-8 8-114,-3 4 0,-5 6 169,-1 5 1,0 4-217,0 8 1,-1 0-25,1 0 1,0 6-153,-1-1 0,1 1-267,0-6 1,1-2-424,5-4 0,1-2-43,5-4 0,3-9-755,-4 4 0,4-12-444,2 0-607,0-4 1677,8-9 0,1-12 434,9-16 0,-3-9 351,-4-13 0,13 4 0,-5-7 0</inkml:trace>
  <inkml:trace contextRef="#ctx0" brushRef="#br0" timeOffset="589">1004 381 8030,'9'-10'1527,"-1"-5"-565,-8 13-138,8-6 1,-1 16-307,5 4 0,3 5 54,-3 6 0,3-2-55,2 8 0,3 0 36,3 5 0,-4 1-310,4 0 1,2-1-201,-2 1 0,0-6-94,-6-1 0,1-5-369,-1 6 1,0-8-892,1 2 1,-1-1 661,0 1 1,-7-4-415,-5 4 0,-3-4-67,-2-2 1130,0 1 0,0-1 0,0 0 0</inkml:trace>
  <inkml:trace contextRef="#ctx0" brushRef="#br0" timeOffset="772">952 934 8157,'-12'0'486,"1"0"0,7-2 1004,-2-3-1055,4 3 1,4-6-142,4 8 0,3 0 57,9 0 0,-1 0-261,0 0 0,6 0-196,0 0 0,2 0-119,-1 0 1,-3 0-495,7 0 1,-4 0 508,4 0 210,-7 0 0,12 0 0,-6 0 0</inkml:trace>
  <inkml:trace contextRef="#ctx0" brushRef="#br0" timeOffset="1042">1713 779 8013,'7'-10'260,"-5"2"0,8 7 1630,-4-5-605,-4 4 189,5-6-475,1 8-614,2 0 1,1 2 34,1 4 0,-9-2-60,3 7 0,2 7 101,-2 5 0,-1 7-178,-5-1 1,6 4 110,0 1 1,0 1-371,-6 0 0,0 1-319,0 4 1,0-9-300,0 4 1,0-10 385,0 4 0,0-8-1609,0 2 0,0-10-1096,0-1 2913,0-8 0,0-4 0,0-10 0</inkml:trace>
  <inkml:trace contextRef="#ctx0" brushRef="#br0" timeOffset="1417">571 122 8003,'-17'0'746,"7"-8"0,1 6-269,3-4 0,4 2-95,-4-1 1,6 3-26,6-4 0,6-2 28,11 3 0,4-7 108,7 6 1,10-5-172,8 5 0,2-6-36,10 7 0,-7-7-121,7 6 1,-7 1-128,7 5 1,-9 0-92,3 0 1,-4 0 139,-2 0 1,-6 0-952,0 0 0,-8 0-170,3 0 0,-11 0 1034,-1 0 0,0 7 0,6 3 0</inkml:trace>
  <inkml:trace contextRef="#ctx0" brushRef="#br0" timeOffset="2153">1350 831 8032,'0'-10'1542,"0"2"-1268,0 8 649,0 0-777,7 0 0,-3 0 151,8 0-99,-9 0 1,7 0 105,-4 0 439,-4 0-159,5 0 0,-7 0-341,0 8 0,2 2 0,2 7 67,2 0 0,2 1-144,-3-1 0,-1 2 27,8 4 1,-6 2-8,5 4 1,-1-2-70,1-4 0,5-4-199,-5 4 0,-1-4-26,1-1 1,-5-3-33,6-3 150,-9 3 1,7-7-194,-4 3 170,-4-3-231,5-8 180,-7 0-2059,0 0 1304,0-8 1,-2-1-1829,-3-9 2647,3 1 0,-6 0 0,8-1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8:11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8176,'-2'-9'-401,"-4"3"862,4-4 165,-5 8 1,5-7 396,-4 3-203,4 4 165,-6-6-159,8 8-527,0-7 0,2 5-33,4-4 1,-2 4-1,7 2 0,1 0 27,5 0 1,6 0-31,0 0 0,8 2 14,-2 4 1,4-2-3,1 7 0,1-7-226,-1 2 1,9-4-97,3-2 1,2 0-102,-2 0 1,4-6 20,-4 0 1,2-5-132,-2 5 0,2-6 82,-8 7 0,3-7-64,-3 6 1,-9 1-314,3 5 0,-9 0 175,4 0 1,-12 0-151,7 0 1,-15 0 76,8 0 1,-9 0-648,4 0 605,-8 7 0,9-3-881,-7 8 913,-1-9 0,-6 11 461,-5-8 0,-11 7 0,-10-3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8:12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8052,'-10'0'2978,"2"0"-3170,24-8 0,-1 6 295,20-4 1,-3-1 188,14 1 1,8-6 304,10 7 0,9-9-174,2 3 0,7 1-705,-1-2 0,3 9 18,3-3 0,-4 4-253,-9 2 1,7 0-45,-12 0 0,4 0-1482,-3 0 2043,-9 0 0,-1 8 0,-9 1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8:12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79 7912,'-8'-17'93,"-1"0"-26,-1-1 278,2 9 1,8-1-87,0 4 1472,0 4-1078,0 10 1,2 19-22,4 19 1,-4 8-216,4 9 0,-2 1-111,1 11 0,-3-2-153,4 2 0,2 0-137,-2-1 1,1 1-296,-1-11 0,-2-5 235,7-1 0,-7-6-451,2-6 1,-2-4-39,2-7 1,-4-8-315,3-4 0,-1-10-184,2-1 377,-4-8 0,6 1 298,-8-10 0,5-9 356,1-15 0,7-7 0,-3-16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8:13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7971,'-9'-7'867,"1"5"1,6-12 223,-4 8-367,4 1-515,-5 5 1,9 2-25,3 3 0,3 7 234,4 11 0,3 13 252,-4 16 0,-1 10-66,2 13 1,-1 4-371,6 7 0,-7 2-223,-4 5 1,1 3-356,-3-44 1,-2-1-1,4 47 30,-6 0 1,0-9-153,0-3 1,0-7-702,0-10 0,0-7-1666,0-5 2832,0-3 0,0-10 0,0-3 0,0-5 0,0-1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0:25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8706,'0'10'3804,"0"-2"-3016,0-8-324,8 0-360,1 0 0,8 0-379,1 0 0,-1-2-558,0-4 0,-5 4 641,-1-4 192,1-3 0,5-1 0,1-7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8:14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7974,'2'-10'1180,"4"4"1,11 2-954,12-1 0,4 3 204,1-4 1,7-2 534,-1 2 1,14-5-570,-2 5 1,0-5-138,-1 5 1,-8-6-427,9 7 0,-4-1-529,4 6 0,-8 0-2212,-4 0 2907,-3 0 0,-3 0 0,1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8:14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87 7946,'-9'-8'1312,"-7"6"-645,14-5 0,-4 1-221,12 0 1,4 0 93,7 6 1,8 0-88,4 0 1,9-5-47,3-1 1,7-2-223,-2 2 1,2 4-99,-2-3 0,4-3-151,-4 2 0,-2 0-345,2 6 1,-9 0-813,-3 0 1,-1 0 604,-10 0 1,0 2-635,-5 4 0,-9 4 1250,-3 7 0,-12 8 0,-3 2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8:14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8039,'-18'0'433,"1"0"282,7 0-249,3 0-452,22 0 0,-3 0 563,11 0 1,-2 2-236,2 4 1,4-2-96,7 7 0,1 1-284,-1 5 1,-1 2-268,-4 5 0,2-3-5,-8 7 0,-2-4-319,-10 4 0,-3 1 206,-8 6 1,0-1 114,0 1 0,-13 1 578,-5 5 1,-9-7 74,4 1 1,0-6 143,6-6 1,7-10 640,5 5 1302,3-5-1769,2 4 0,7-7-129,5-4 1,5-4-537,6-2 0,6 0 59,12 0 0,1-8-1334,4-4 667,4-3 96,-6-2 0,6 1-380,-4 5 1,2-5 892,-8 5 0,1-4 0,-7-3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8:16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7884,'0'-17'480,"0"0"789,0-1-192,0 9-712,0 1 1,6 12 40,-1 8 0,9 14 180,-3 21 1,-3 12 145,-2 10 0,1 10-348,-1 13 1,0-1-371,-6 7 0,0-8-181,0 2 1,0 2-478,0-2 1,0-1-338,0-11 0,-6-3 981,0-7 0,-7-1 0,3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8:22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7856,'9'-18'43,"-1"1"75,-8 0 1,6-1 412,0 1 1,1 6-111,-1-1 1,-4 6 815,4-5-809,-4 7 1,0-4 1,3 8 0,-1 0-107,8 0 1,-7 16-42,7 7 0,-8 23 158,2 11 1,-5 26 23,-1 15 0,0-47 0,0 0-324,0 4 1,0-1-1,0-1 1,0-2 98,0 47 1,0-47-1,0 0-1009,0 47-1,3-48 1,0 0 380,3 48 1,6-4-1913,-7-7 2302,1-1 0,0-1 0,0-1 0,-3 3 0,-1 3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8:20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242 208 7924,'0'-9'363,"0"-7"-115,0 14 0,6-13-195,0 3 0,1-1 276,-1 1-142,-4-3 0,12 5-20,-9-7 0,3 6 7,-2-1 0,-4 6 127,3-5 0,-1 7 96,2-2 528,-4-3 55,6 7-186,-8-6-107,0 8 252,0 0-735,-8 15 0,-4 5-164,-11 14 0,-2 8 91,-3 5 0,-3-1 88,8 6 0,-6-4-570,6 9 0,-6-5 3,6-6 0,0-2-252,6-3 0,5-7-176,1 1 0,7-2-725,-2-10 1,4-6 638,2-6 1,2-7 861,4 2 0,11-12 0,10-3 0</inkml:trace>
  <inkml:trace contextRef="#ctx0" brushRef="#br0" timeOffset="229">363 70 7916,'8'-17'283,"-6"-1"0,6 7 367,-8-1 62,0 8-105,0-3-197,7 7 1,1 2 128,3 3 1,5 5-137,-5 7 1,3 8 145,-3 4 0,5 6-141,-5 5 0,3 2-178,-3 4 1,-1 4-60,-4-3 1,-4-5-134,3-2 0,-3-3-210,-2-3 0,0 1-579,0-1 1,0-5-132,0 0 0,0-8-2184,0 2 3066,0-4 0,-7-1 0,-3-1 0</inkml:trace>
  <inkml:trace contextRef="#ctx0" brushRef="#br0" timeOffset="398">260 485 12784,'23'-2'-358,"0"-4"0,2 2 40,-2-7 1,-4 7 226,4-2 0,2-1-29,-2 1 0,0 0-1938,-6 6 1223,1 0 835,-1 8 0,0 1 0,1 9 0</inkml:trace>
  <inkml:trace contextRef="#ctx0" brushRef="#br0" timeOffset="688">934 485 7818,'0'10'629,"0"5"65,0-4 1,0 5 677,0 1 0,0 2-650,0 4 1,0-1 156,0 6 1,0 1-358,0 6 1,0 1-116,0 5 0,0-5-245,0 4 0,0 3-235,0-3 1,-6 0-150,0-5 0,-1-2 269,1-5 0,2 3-678,-7-8 0,-1 6 312,-5-6 1,-2 0-634,-4-5 0,3-7 236,-3 1 0,2-9 114,-2 3 1,4-4 191,-4-2 1,4 0 70,1 0 0,1-8-301,0-3 1,-1-6 189,1-6 0,0 1-561,0-6 1011,-8-1 0,5-14 0,-5-1 0</inkml:trace>
  <inkml:trace contextRef="#ctx0" brushRef="#br0" timeOffset="871">1003 174 7856,'0'-10'3891,"8"4"-2849,3 12 1,-1-4-280,1 4-338,-7 3-543,12-7-344,-14 6-277,13-8 739,-5 0 0,7 0 0,0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8:18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8016,'6'-12'385,"0"1"0,1 5-117,-1-5 0,-2 7 223,7-2 0,-5-2 402,6 3-279,-8-1 0,9 10-152,-7 7 0,0 5-43,-6 18 1,0 5 361,0 12 1,-2 9-268,-4 3 0,-4 5-125,-7 1 0,0-2-408,-1-3 0,7 1-354,-1-7 0,3-7-115,-3-5 0,3-7-500,3 1 0,4-5-77,-4-6 262,4-4 0,10-10-478,3-3 0,7-7 1281,5-10 0,4-5 0,7-7 0</inkml:trace>
  <inkml:trace contextRef="#ctx0" brushRef="#br0" timeOffset="238">1090 53 7821,'-35'-18'280,"8"9"0,4 3 245,12 12 0,1 3-502,4 9 1,-5 1-59,-12 4 1,-4 6 1876,-8 11-1197,-7 4 0,5 10-159,-3 4 0,3-4 57,3 3 1,1-5-686,4-6 1,6 2 126,12-7 0,1-3-1273,4-9 0,5 2 482,-5-8 1,4-6-1453,2-6 2258,8-7 0,9-4 0,10-9 0</inkml:trace>
  <inkml:trace contextRef="#ctx0" brushRef="#br0" timeOffset="440">1263 53 7958,'-16'2'2272,"5"3"1,3 11-1876,8 7 1,2 8-217,4-3 1,-3 5-402,9 2 1,-8-1 94,2 1 0,-4-1 1071,-2 1 0,0 0-499,0-1 0,0 1-427,0-1 1,0 1-419,0 0 1,-2-7-742,-4 1 1,4-8 150,-4 2 1,2-3-6,-1-3 993,3-8 0,-14-1 0,7-8 0</inkml:trace>
  <inkml:trace contextRef="#ctx0" brushRef="#br0" timeOffset="598">969 450 7925,'-16'-7'3221,"5"-5"0,3 3-2732,8-3 0,8 3-700,3-3 0,6-1 183,7 7 0,-3-6 12,8 6 1,-8-1 62,2 1 1,-4 4 390,-2-4-1554,0 4 1,-1 4 1115,-5 4 0,5 11 0,-7 10 0</inkml:trace>
  <inkml:trace contextRef="#ctx0" brushRef="#br0" timeOffset="875">1695 606 7833,'-10'0'1072,"3"0"-779,22 0 1,-4 0 39,13 0 0,-11 0 171,-1 0 1,-7 0 559,7 0 0,-6 0-586,5 0 0,-7 8-20,2 3 1,-4 10-423,-2 3 0,0 0 43,0 0 0,0-5-84,0 4 0,0-4 136,0-2-1051,0 1 288,7-1 1,3-7-459,7-5 1,1-10 434,-1-7 1,2-5-145,4-6 0,-4-4 799,4-8 0,-3-7 0,-3-2 0</inkml:trace>
  <inkml:trace contextRef="#ctx0" brushRef="#br0" timeOffset="995">2041 295 7833,'0'-17'2191,"0"7"-1010,0 2-780,7 8 0,-5 2 179,4 4 1,-4-2-503,-2 7 1,0-5-475,0 6 1,0-1 494,0 6-99,0 1 0,0 7 0,0 2 0</inkml:trace>
  <inkml:trace contextRef="#ctx0" brushRef="#br0" timeOffset="1556">2438 606 7812,'0'-10'1582,"6"1"-1251,0 3 0,7 4-149,-1-4 1,-2 5 325,1 1-170,1 0 205,5 0-285,0 0 1,-5 1 116,-1 5 1,-7-4-262,4 13 1,-8-5 105,0 7 1,0-5-193,0-1 81,0-7-147,0 12 74,0-14 1,0 7 87,0-3 109,0-4-3,0 6 200,0-8 1211,0 0-1705,-8 0 301,6 0-254,-5 0 1,5 0 134,-4 0-285,4 0-325,-6 0 189,8 0-1090,0 0-276,-7 0-1006,5 0 2675,-6-8 0,8-2 0,0-7 0</inkml:trace>
  <inkml:trace contextRef="#ctx0" brushRef="#br0" timeOffset="1892">2663 208 7823,'-5'-17'141,"-1"0"1,0 5 304,6 1 0,0 5 339,0-6 263,-8 9-371,6-13-74,-13 14-449,13-5 0,-13 7-111,3 0 1,-1 7 141,1 5 0,-9 11-127,4 6 0,-4 9 126,3 2 1,1 9 50,0-3 0,5-2-257,1 2 0,1-2-56,-1 2 0,3-3 45,8-9 1,0-1 30,0-4 1,0-4-104,0-8 0,0 0-262,0 0-639,0-7 248,0-2 0,2-8 292,4 0 1,-3-8-304,9-3 1,-2-5 180,1-1 0,4-8 143,-3-4 1,3 2 444,3-2 0,-1-7 0,0-8 0</inkml:trace>
  <inkml:trace contextRef="#ctx0" brushRef="#br0" timeOffset="2045">2646 295 7823,'8'-10'613,"-6"3"138,5 7 0,-1 1-304,0 5 1,2 0-39,-3 11 1,-1-3 38,8 9 1,-7 2 270,7-2 0,-8 8-209,2-3 0,1-1-149,-1 2 0,0-2-758,-6 2 1,0-2-222,0-4 1,0-4-573,0 4 0,0-4 607,0-1 583,0-9 0,-8 7 0,-2-7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8:17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7989,'8'-18'0,"-6"7"500,4-1 0,3 3-105,3-3 0,3 3 7,2 3 0,8 4 51,4-4 1,6 4 150,5 2 1,3 0 34,3 0 0,2 0 170,-8 0 0,8 0-487,-2 0 0,-2 6-68,2 0 0,-5 0-373,5-6 0,-8 0 138,3 0 0,-7 0-951,-5 0 0,2 0-123,-8 0 0,0 0-2391,-6 0 2200,-7 0 1246,-2 7 0,-8 3 0,0 7 0</inkml:trace>
  <inkml:trace contextRef="#ctx0" brushRef="#br0" timeOffset="298">381 346 7966,'-18'0'1702,"1"0"-1616,8 0 1,3-2-34,12-4 1,3 5 353,8-5 0,1 4 10,-1 2 0,6 0 33,0 0 1,6 2-377,-6 4 0,0 3-309,-6 8 1,1 1-132,-1-1 0,-7 6 250,-5 0 1,-5 6-403,-5-6 0,-7 8 226,-11-2 0,-2 1 244,-4-1 1,-9 4 316,3-4 0,3 3 591,3 3 1,9-8-211,3-4 1,2-4 526,9-2 0,0-5-622,6-1 1,14-5-160,3 6 0,12-8-189,0 1 1,11-5 29,6-5 1,4 1-675,2-8 1,-2 1-353,-4-7 1,2 1-772,-8 0 0,-5 5 664,-6 1 896,-16 7 0,10-11 0,-13 5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8:17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0 319 8037,'0'-9'0,"4"1"2076,8 8-966,7 0-686,23 0 1,6-6-256,16 0 0,5-7-219,11 1 1,1-1-244,-12 1 0,2-1-314,-13 7 409,0-7 1,-16 11-318,-7-4 0,-3 4-1264,-9 2 1779,-7 0 0,-9 8 0,-7 2 0</inkml:trace>
  <inkml:trace contextRef="#ctx0" brushRef="#br0" timeOffset="179">450 8 7856,'-35'-8'1558,"10"10"194,8 4 1,2 6-1155,9 16-506,-8 9 1,11-1 68,-9 5 0,8-3 316,-2 2 0,-1-3-539,1 3 0,2-3-515,10-3 0,4 1-478,7 0 1,8-7 1054,4 1 0,3-8 0,3 4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8:15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8084,'-17'0'1072,"1"4"-196,5 7 1,1 3-460,4 15 0,-1 1-139,-5 11 0,-9 3 512,4 8 1,-12 7-317,0 5 0,2 3-208,-2 2 0,8 0-443,-2 0 0,10 1-531,1-1 0,8-10 14,-1-7 1,3-2-849,2-9 0,0-3 1542,0-9 0,0-4 0,0-8 0</inkml:trace>
  <inkml:trace contextRef="#ctx0" brushRef="#br0" timeOffset="309">986 157 7994,'0'-18'159,"2"-3"39,4 4 0,-2-2 207,7 13 527,-7-8 36,4 13-203,-8-7 1,-8 17 0,-3 9 1,-12 9-286,-6 13 1,-10 10-82,-1 8 0,-8 13-172,2-2 0,2 10-260,-2-4 1,7-1-97,-1-4 1,11-3-475,6-4 0,6-5-25,5-12 1,-1-6-970,7-11 1,2-4 117,10-7 0,9-9 1478,8-3 0,8-27 0,-4-8 0</inkml:trace>
  <inkml:trace contextRef="#ctx0" brushRef="#br0" timeOffset="515">1073 87 7994,'0'-17'605,"0"8"1011,0 1-1152,8 8 1,-1 8-77,5 3 1,3 6 48,-3 6 1,1 4 199,-1 8 1,3 7-146,-3 4 1,-3 4-106,3 2 0,-8 0-318,1 0 0,-3 0-253,-2 0 0,0-6-366,0 0 0,0-8-30,0 3 1,-2-5-747,-3-1 0,-3-6 524,-4-1 802,-3-7 0,5 4 0,-7-7 0</inkml:trace>
  <inkml:trace contextRef="#ctx0" brushRef="#br0" timeOffset="670">831 623 7994,'-8'-17'2061,"6"8"1,2-1-1582,12 4 1,5 4-330,6-3 1,2 3-424,4 2 0,2-6 103,-8 0 1,2 0-87,-2 6 0,-4 0-410,4 0 1,-4 0 664,-2 0 0,1 16 0,-1 3 0</inkml:trace>
  <inkml:trace contextRef="#ctx0" brushRef="#br0" timeOffset="911">1644 641 7917,'1'-10'735,"5"4"1138,-4 4-1385,14 2 0,-15 8 445,5 4-291,-4 3 0,0 8-230,4 0 0,-2 2-312,7-2 1,-5-4-57,5 5 1,-5-3-153,6 2 1,-1-10 36,7 4 1,-7-9-232,1 4 1,-1-9-147,6 3 1,1-6-597,-1-6 0,0-3-424,1-8 1,-1-3 1467,0-3 0,1-4 0,-1-7 0</inkml:trace>
  <inkml:trace contextRef="#ctx0" brushRef="#br0" timeOffset="1047">2024 278 10412,'-10'0'2948,"3"7"-2234,7 3 0,0 7-338,0 1 0,2-7-147,3 1 0,-3-7-688,4 7 0,2-6-1977,-2 5 2436,7-7 0,-3 11 0,7-5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0:26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346 122 7996,'0'-10'-33,"0"3"1,0 5 188,0-4 17,8 4 1,-5-11 1,9 7 1,-8-2 381,2 2-283,3-3 0,-1-3 200,3 1 0,3 5 241,-8-6 208,-1 9 81,-5-5 352,0 8-607,0 0 1,-7 7-259,-5 5 0,-3 3-26,-2 3 1,-3-7-115,-3 1 0,4-1 87,-4 7 0,-2-7-283,2 1 1,0-3-107,6 3 1,-6 3 39,-1-3 1,1 3-187,6 2 0,0-3-161,0 3 1,-1-3 139,1 9 1,2-4-55,3-2 1,-1 6-151,7 0 0,0 0-176,6-5 0,2 5 214,4 0 0,3 5-18,9-4 1,5 1 127,0-2 0,2-4 161,-2 4 1,4-4 67,7-2 1,1 1-130,-1-1 0,1 0 85,0 1 1,-1-7 17,1 1 1,-6-1 122,-1 6 1,-6-1-106,1-5 1,-4 5 62,-2-5 0,-7 5 205,-4 1 18,-5 0 1,-2 2 340,-5 4 0,-10-3-235,-7 3 1,-7-4-69,1-2 1,-2 1-59,2-1 0,-3-6 44,3 1 0,2-6-584,-2 5-847,8-7-622,-4 4-202,8-8 1,9-8-2585,8-4 4482,15-3 0,12-10 0,8-2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8:12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223 467 7963,'10'-10'0,"-2"-5"0,-8 11 491,0-7 0,0 5 181,0-6 0,-2 8 84,-4-1 0,-4 3-299,-7 2 0,-2 0-94,-4 0 1,2 7-101,-8 5 0,6 9 13,-6 2 1,10 8-105,1-2 1,3-2 49,9 1 1,2 1-470,10 6 0,4-6 51,7 0 0,6-8-201,0 2 1,8 2 247,-2-2 1,3 6-52,3-6 1,0 0 36,-1-6 0,-1 6 71,-4 0 1,-4 0 149,-8-6 1,-7 3-134,-5 3 1,-3-4 261,-2 4 0,-7-4 11,-5-1 0,-5 5-32,-6 0 0,-4 0-144,-8-6 0,1-2-80,-1-3 1,2 1-137,5-7 0,-3 0-368,8-6 0,2-4-1765,9-8 2327,-3-7 0,5-15 0,-7-1 0</inkml:trace>
  <inkml:trace contextRef="#ctx0" brushRef="#br0" timeOffset="287">950 294 8244,'-8'-10'1150,"6"3"-744,2 7 0,10-6 294,7 0 0,8 0-259,4 6 1,3-5-179,3-1 0,0-6-296,-1 7 1,1-3-335,-1 2 1,1 2 165,-1-7 1,-5 7-153,0-2 0,-13-1-176,1 1 0,-10 0 529,5 6 0,-8 0 0,4 0 0</inkml:trace>
  <inkml:trace contextRef="#ctx0" brushRef="#br0" timeOffset="494">1261 35 7954,'0'-18'1934,"0"9"-1565,0 1 0,0 10 104,0 4 1,-6 5 251,0 12 1,-7-2-87,1 8 0,-3 6 171,-2 5 0,1 2-714,5-1 0,-5-5 13,5 5 0,-3-5-1009,3-1 0,-2-6-11,7-1 1,-2-6-1989,2 1 1285,4-4 1614,-5-2 0,14-15 0,3-4 0</inkml:trace>
  <inkml:trace contextRef="#ctx0" brushRef="#br0" timeOffset="666">1071 138 7954,'-18'-9'0,"7"1"708,-1 8 1133,8 0-1409,-3 0 0,9 2-165,3 4 0,-1 5 436,8 12 1,-1-1-259,7 6 0,-1-5-100,0 6 1,1-6-345,-1 6 1,0-6-340,0 6 1,7-8-197,-1 2 0,2-4-1599,-2-1 2133,-4-1 0,6 0 0,-8 1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8:38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52 813 8239,'0'-10'-1602,"0"3"1747,0 7 257,0 0-226,0-8-115,0 6-60,0-6 1,0 6-25,0-3 125,0 3-40,0-6-261,0 8 177,0 0-62,-7 0 97,5 0 128,-6 0 0,6 0 202,-4 0 290,4 0-134,-5 0 350,7 0-22,0 0-254,-8 0 117,6 0-164,-5 0 337,7 0 805,0 0-1195,7 0-238,-5 0 174,13 0 234,-13 0-419,14 0 0,-12 0 527,7 0-361,-7 0-4,11 0 57,-5 0-383,7 0 0,1 0 1,-1 0 0,0 0 157,0 0 1,3-2-130,3-4 1,-4 2 0,4-7 1,2 7 6,-2-2 1,6-1-17,-6 1 1,0 0 1,-6 6 0,1 0-11,-1 0 0,0 0-23,0 0 1,1 0-66,-1 0 1,-5 0 112,-1 0 0,1 0-106,5 0 1,-6 0 82,1 0 1,-6 0-150,5 0 0,-5 0 130,6 0 0,-7 0 145,7 0 103,-1 0 19,7 0 0,-1 0 119,0 0-292,-7 0-55,5 0 1,-11 0 91,8 0 1,-7-6 182,7 1-417,-8-1 29,3 6-182,-7 0-1993,0 0 1,0-8 0,0-2 0</inkml:trace>
  <inkml:trace contextRef="#ctx0" brushRef="#br0" timeOffset="947">1574 329 8156,'10'-10'50,"-1"2"33,-3 8 1,-4-2 1276,4-3-360,3 3-430,1-6 1,7 8 28,1 0 1,5-6-237,0 0 1,8 1-122,-3 5 1,5-6 119,2 0 0,-1-5-181,1 5 0,-1-6-130,1 7 0,-6-3-26,0 2 0,-8 4-230,2-4 0,-4 5 33,-2 1 1,1 0-111,-1 0 0,-6 0-608,1 0 0,-6 0-145,5 0 32,-7 0 1,4 1 399,-8 5 0,0-2 603,0 8 0,0 7 0,0 8 0</inkml:trace>
  <inkml:trace contextRef="#ctx0" brushRef="#br0" timeOffset="1470">1713 588 10109,'9'0'2036,"-1"0"-1280,-8 0-559,0 0-102,8 0 0,1 0-82,8 0 0,1 2 66,-1 4 0,2-2-207,4 7 0,-4-5 116,5 5 1,-5 1-106,-2 5 0,-2 0-187,-3 1 1,-4-1 114,-8 0 0,0 6 78,0 0 0,-2 2 184,-4-2 0,-9-1 168,-8 6 1,-6-4 22,6 4 1,-8-7 296,2 3 1,4-5-154,2-2 0,6 0 83,5 1 0,-1-7 77,7 1 0,0-7 282,6 7-226,0-8-308,0 11 1,8-13 148,3 4 0,7-2-193,5 1 1,-2-3-30,8 4 0,0-6-50,5-6 1,1 3-129,-1-9 1,1 6-900,0-5 1,-1 5 494,1-6 1,-1 9-1983,1-3 0,-6 4 185,-1 2 2136,-6 0 0,3-8 0,-8-1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8:49.271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52 190 7698,'2'-15'51,"4"4"0,-4 1 254,4 4 1,-2 2 93,1-7-230,-3 7 0,8-6 162,-4 5 51,-4 3 51,5-6-7,-7 0-83,0 6-285,8-5-631,-6 7 387,6 0-275,-8 0 1954,0 0 0,0 7-1347,0 5 1,-2 5 66,-4 6 1,4-2 13,-4 8 1,4 2 15,2 9 1,-2 5 184,-3 6 0,3 9 62,-4 3 0,-2 10-83,3 2 1,-9 6-286,3-6 0,3 0 185,2-6 1,-2 0-291,3 0 1,-7-7 33,6-4 0,1-5-48,5-1 1,0-6-6,0 0 0,0-13-243,0 2 1,0-12-238,0 0 1,0-4 224,0-2 0,0-5-1252,0-1 592,0-7-88,0 4 1,2-8 238,3 0 1,-3-10 78,4-7 1,2-10 686,-3-13 0,9-4 0,-5-8 0</inkml:trace>
  <inkml:trace contextRef="#ctx0" brushRef="#br1" timeOffset="263">589 519 8390,'-8'-10'1086,"6"-5"1,-8 13 213,5-4-685,3 4-183,-6 2-232,8 0 0,-2 8 66,-4 4 0,-1 11-339,-5 6 1,-9 11 141,4 6 1,-6 4 133,0 2 1,1 0-69,-6 0 1,6-8-385,-1-4 0,6 2-137,6-1 0,-3-9-855,8-8-862,1 2 970,5-6-346,0-3 1479,7-9 0,3-24 0,7-3 0</inkml:trace>
  <inkml:trace contextRef="#ctx0" brushRef="#br1" timeOffset="480">571 554 8106,'18'0'2283,"-1"0"-1061,0 7 1,-1 3-569,-5 7 1,2 6 418,-7 0 1,2 2-443,-2-2 0,-4-1-152,3 6 0,-3-5-348,-2 6 0,6-6-347,0 6 0,2-8-281,-3 2 1,-3 2-1681,4-2 95,4 0 1,-7-5 381,9-1 1700,-8-7 0,3-3 0,-7-7 0</inkml:trace>
  <inkml:trace contextRef="#ctx0" brushRef="#br1" timeOffset="663">606 900 8390,'-10'0'6230,"3"0"-3956,7 0-2001,0-8 110,7-2-1977,3 1 1091,7-7-420,0 14 1,-1-3 271,-5 10 651,5-3 0,-14 21 0,5-3 0</inkml:trace>
  <inkml:trace contextRef="#ctx0" brushRef="#br1" timeOffset="938">969 882 8430,'-10'0'2490,"3"0"0,9 0-2088,3 0 1,5 0 9,7 0 0,1 0-492,-1 0 0,-6 8-485,1 3 1,-2-1-16,1 2 0,-3 5 343,-8 6 1,0 6 454,0-6 1,0 2-167,0-2 1,0-4 329,0 4 0,0-9 13,0-3 0,0-5 72,0 5 0,2-7-235,3 2 1,-1-4 157,8-2-1285,-1 0 0,7-8 533,-1-3 0,0-5-2618,1-1 2980,-1 0 0,0-8 0,0-2 0</inkml:trace>
  <inkml:trace contextRef="#ctx0" brushRef="#br1" timeOffset="1088">1263 675 10310,'-2'-10'6452,"-4"4"-4836,4 4-2788,-5 2 1,14 0 781,5 0 0,3 0-3489,3 0 3879,-1 0 0,0-7 0,0-3 0</inkml:trace>
  <inkml:trace contextRef="#ctx0" brushRef="#br1" timeOffset="1364">1851 623 8202,'-15'-8'907,"3"-3"0,2 3-40,5 2-271,3-3-306,-14-1-35,7 0-392,-1 3 0,1 7-51,3 0 0,2 13-71,-8 4 1,7 6 397,-7 1 0,1 2 289,-7 9 1,1 5 243,0 1 1,-1-1-265,1-5 1,2 5-114,3 0 0,-1-1-56,7-10 0,-6 1-698,7-7 0,-1 0-68,6-5 0,0-7-391,0 1 1,2-8 239,4 1 0,-3-5-1222,9-5 1900,0-13 0,13-9 0,1-7 0</inkml:trace>
  <inkml:trace contextRef="#ctx0" brushRef="#br1" timeOffset="1564">1799 640 8202,'8'-9'2096,"-4"1"-1564,7 8 0,-5 0-114,5 0 0,-5 6 402,6-1 1,-7 9 419,7-3-643,-8 5 1,4 1-263,-8 0 1,0 6-265,0 0 0,0 0-527,0-5 0,0 5 359,0 0 1,-6 0-348,0-6 0,-2 1 15,3-1-2981,3 0 1730,-6 0 1680,8-7 0,8-10 0,1-10 0</inkml:trace>
  <inkml:trace contextRef="#ctx0" brushRef="#br1" timeOffset="1828">2301 312 9205,'-10'0'2584,"2"0"1,8 1-1991,0 5 0,-2 12-249,-3 10 1,-5 7-200,-7 5 0,-1 3 137,1 3 1,0 9-136,0-3 1,-1 4-121,1-4 1,0-2-333,-1-4 1,7-4-214,-1-7 1,7-3-1724,-7-3 457,8 4-984,-4-14 1726,8-2 0,6-13 1041,0-15 0,7-8 0,-3-16 0</inkml:trace>
  <inkml:trace contextRef="#ctx0" brushRef="#br1" timeOffset="2040">2318 433 8401,'9'-10'375,"-1"-5"1972,-8 13-1585,0-6 0,2 8 131,4 0 1,-2 2-277,7 4 1,-7 3 30,2 9 0,2 1-36,-3 4 1,1 4-205,-6 7 1,0 1-271,0 0 1,0-1 118,0 1 1,0-1-681,0 1 0,0-6-347,0 0 0,0-3-800,0 3 0,0 2 390,0-8 0,-6 6-1937,1-6 3117,-9 0 0,4-6 0,-7 1 0</inkml:trace>
  <inkml:trace contextRef="#ctx0" brushRef="#br1" timeOffset="2177">2231 848 8394,'2'-16'1895,"4"5"0,-2-3-1255,7 9 0,-5-7-56,6 6 0,-1-5-98,7 5 1,-1-6-773,0 7 0,0-3-830,1 2 1,-1 4 1115,0-3 0,1 3 0,-1 2 0</inkml:trace>
  <inkml:trace contextRef="#ctx0" brushRef="#br1" timeOffset="2435">2785 796 12077,'0'9'3588,"0"7"-2841,0-5 1,0 7 95,0 5 0,0-2-448,0 8 0,0 5-167,0 7 1,-2 1 3,-4-2 1,4-3 27,-4 3 1,4-2-389,2 3 1,0-7-225,0 1 1,-5-2-339,-1-10 1,0 0-595,6-6-1035,-8 0 1570,7 1 0,-9-9-168,4-3 1,2-6 143,-7-6 0,-1-3 303,-5-9 1,0-7 469,-1-3 0,1-5 0,0-2 0</inkml:trace>
  <inkml:trace contextRef="#ctx0" brushRef="#br1" timeOffset="2618">2785 588 8280,'2'-11'1786,"3"-1"2489,-3 8-1093,6-3-1671,-8-1 1087,0 6-2409,0-6-1207,8 8 0,-1 2-1493,5 4 2511,3-4 0,-5 13 0,7-5 0</inkml:trace>
  <inkml:trace contextRef="#ctx0" brushRef="#br1" timeOffset="2966">3269 467 8334,'0'-17'-10,"0"5"9,0 1 1432,0 7-768,0-11 0,-2 13 65,-4-4 1,2 4-226,-7 2 0,5 8-189,-5 3 1,-1 7-14,-5 5 0,5 3 32,1 9 0,-1 2 122,-5 3 1,5 2-132,1 4 1,1-1 413,-1-5 0,-3-9-361,9 3 1,-7-9-299,6 4 1,0-8-292,6 2-1078,0-4-1619,0-1 1506,0-9 424,0-1 0,8-10 314,4-4 0,3-5-1528,2-12 2193,-7 3 0,5-20 0,-5 4 0</inkml:trace>
  <inkml:trace contextRef="#ctx0" brushRef="#br1" timeOffset="3135">3252 623 8315,'0'-10'394,"0"3"1,2 7 2551,3 0-1699,-3 0 0,6 1 114,-8 5 1,6-2-562,0 8 1,-1-7 53,-5 7 1,6-1-453,0 7 0,0-1-277,-6 0 1,1-1-372,5-5 1,-4 5 251,4-5 0,-4 4-2912,-2 3 1372,0-1 1,0 0-2990,0 1 4523,0-1 0,-8 0 0,-1 1 0</inkml:trace>
  <inkml:trace contextRef="#ctx0" brushRef="#br0" timeOffset="3398">3598 398 9153,'5'-17'828,"1"-1"1104,0 1-548,-6 0 453,0 7-1405,0 3 0,0 8-217,0 5 0,-6 6 295,0 11 0,-7-2-176,1 8 1,3 5 123,-3 7 1,1 7-180,-7-2 1,1 4-260,0 2 1,-1-2-508,1-4 1,0 8-884,0-8 0,1 2 551,5-8 1,-3-9-452,8 3 0,1-16-1601,5-1 2871,0-4 0,0-3 0,0-2 0</inkml:trace>
  <inkml:trace contextRef="#ctx0" brushRef="#br1" timeOffset="3638">3684 329 12819,'10'17'1859,"-5"0"0,-3 3-1151,-2 3 0,0 4-1,0 7 1,0 3-146,0 3 1,-2-2-204,-3 9 1,1-7-378,-8 6 0,3-6-429,-3 7 1,-1-9 113,7 2 1,-2-3-225,2-3 1,5 1-1839,-5 0 0,-2-7-290,2 1 2685,1-8 0,-3 4 0,-2-7 0</inkml:trace>
  <inkml:trace contextRef="#ctx0" brushRef="#br0" timeOffset="3806">3459 900 8980,'-9'-8'3839,"1"-2"1,16-5-3229,3 3 1,4-1 3,3 7 1,-1-5-133,0 5 0,3-6-1287,3 7 0,-4-7-367,4 6 1,-2 0-2548,2 6 3706,-4 0 1,6 0-1,-7 0 1</inkml:trace>
  <inkml:trace contextRef="#ctx0" brushRef="#br1" timeOffset="4050">4030 813 8193,'-17'0'2802,"-1"0"0,1 6-1057,0 0 1,5 7-451,1-1 0,5 3-965,-6 2 0,9 2-440,-3 4 1,4-1 133,2 6 0,0-6-186,0 1 0,0-2-2262,0 2 1930,0-4 1,0 6-2394,0-8 1779,0 1 1,0-7-619,0 1 406,0-8 97,0 3 1223,0-7 0,8 0 0,1 0 0</inkml:trace>
  <inkml:trace contextRef="#ctx0" brushRef="#br1" timeOffset="4349">4168 882 18422,'0'-9'-4191,"0"1"3152,0 8 0,-2 2 635,-3 4 0,-5 1-544,-7 5 1,5 3 297,1-3 0,-1-3 1333,-5 3 1,7-6 663,4 5-299,-3-7 0,7 6 332,-4-5-274,4-3 0,2 8 960,0-4-1518,8-4 0,0 7 298,3-3-585,4-4 1,-5 11-565,7-7 1,1 0-349,-1-6 1,0 6-736,1-1 0,5 1 473,0-6 0,7 0-1433,-1 0 2346,4 0 0,1 8 0,1 1 0</inkml:trace>
  <inkml:trace contextRef="#ctx0" brushRef="#br1" timeOffset="4754">4687 104 8193,'-10'-10'0,"3"1"458,7 3 1,-6 2 1850,0-7-694,0-1-1113,6 3 1,-2-5-14,-3 8 1,3-1 382,-4 1-151,4 4-229,2-6-464,0 8 1,0 2 68,0 4 0,0 11 292,0 12 0,-8 11 17,-3 7 0,1 12 163,-1 10 1,-7 2-249,-5 10 1,0 2-303,6 9 0,0 0-154,8-40 1,0 0 0,1 1 0,-1 2-91,1 5 0,-1 1 0,0-1 1,-1 1-927,-2-1 0,1 1 1,1-3-1,0 1 1151,-1 1 0,-1 1 0,2-2 0,-1 1 0,0 6 0,-1 1 0,-2 0 0,-1 0 0,-1 1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8:56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8379,'18'0'781,"-1"0"1,-6 0-1386,1 0-1283,-8 0 1887,11 0 0,-5 8 0,7 1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9:01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0 917 8122,'2'-9'1417,"4"3"0,5 4-1220,13 2 1,0 0-411,5 0 1,-4 0-182,-7 0-484,-1 0 351,0 0 285,0 0-1340,1 0 1582,-1 8 0,0-6 0,1 5 0</inkml:trace>
  <inkml:trace contextRef="#ctx0" brushRef="#br0" timeOffset="154">571 935 8122,'25'0'0,"0"0"-167,4 0 0,1 0 261,-7 0 1,8 0 337,-2 0 1,-4 0-103,-2 0 1,-4 0-8,-1 0 1,-1 0 240,0 0-282,0 0 0,-5 0-552,0 0 1,-7 0 221,7 0 0,-6 5-1062,5 1 1,-5 2 1109,5-3 0,-7-3 0,4 6 0</inkml:trace>
  <inkml:trace contextRef="#ctx0" brushRef="#br0" timeOffset="450">1505 900 8122,'2'-17'-738,"3"-1"0,-1 3 605,8 3 0,-6-3 8,5 4 0,-7-5 470,2-1 1,-4 0 66,-2-1 1,0 7 924,0-1-952,-8 8 1,-2-3-33,-7 7 0,0 7-108,-1 5 0,1 11 169,0 6 1,-2 3 68,-4 3 1,3 5-131,-3 1 1,4 5-225,2-6 0,1 2 62,5-1 0,-3-5-141,9 5 0,-3-5-108,2-1 1,4-8-966,-3-4 685,3 4 0,2-8-300,0 4 1,2-12-325,3-5 0,-1-4 366,8-2 0,-7-2-751,7-4 1347,-8-3 0,11-8 0,-5-1 0</inkml:trace>
  <inkml:trace contextRef="#ctx0" brushRef="#br0" timeOffset="671">1539 831 8966,'2'11'1336,"4"1"0,4-3-1325,7 3 0,-6 3 790,1-3 0,-1 3-268,7 3 1,-7 1 18,1 4 1,-1-4-323,7 4 1,-7-2-352,1 2 1,-3-4 177,3 5 0,-3 0-168,-3 0 0,-4-1-136,4-6 1,-4 6-561,-2 0 0,0 0-638,0-6 0,0 3 584,0 3 0,0-10 861,0 4 0,0-3 0,0 3 0</inkml:trace>
  <inkml:trace contextRef="#ctx0" brushRef="#br0" timeOffset="1136">2387 519 10932,'0'18'738,"0"1"-653,0 4 1,-2 2 359,-4 4 1,-4 9-70,-7-3 0,6 3-294,-1-3 1,1 5-10,-7 1 1,1 1-90,0-2 0,-1-3-229,1 3 1,6 2-436,-1-1 0,0-7 234,-5-5 0,8-8-1102,3 2-136,-4-4 1131,8-9 1,-4-2 202,12-8 1,-2-14 349,8-3 0,-1-12 0,14-5 0,2-11 0</inkml:trace>
  <inkml:trace contextRef="#ctx0" brushRef="#br0" timeOffset="1344">2490 468 8084,'0'-18'0,"6"7"328,0-1 0,2 8 512,-3-1 1,-1 3-106,8 2-742,-1 0 1,7 2 371,-1 3 1,-6 13-98,1 11 0,-6 3 276,5 3 0,-7 13-155,2 4 1,2 9-169,-3-3 0,1 3-86,-6-9 1,6 10-187,0-10 1,1 1-153,-1-7 0,-4 2-490,4-7 0,-4 5-880,-2-6 1,0 6 101,0-5 1471,-8-1 0,-2-5 0,-7-1 0</inkml:trace>
  <inkml:trace contextRef="#ctx0" brushRef="#br0" timeOffset="1555">2490 1056 8084,'-7'-18'123,"5"1"61,-4 0 1,6 1 142,6 5 0,3-5-41,9 5 1,-1 1 129,0-1 0,6 7-13,0-2 1,0 4 37,-5 2 1,-1 8-401,0 3 0,1 5-253,-1 1 0,0 0-253,1 1 1,-1-1-1739,0 0 2203,0 8 0,8-6 0,2 6 0</inkml:trace>
  <inkml:trace contextRef="#ctx0" brushRef="#br0" timeOffset="1864">3096 1056 8084,'0'9'550,"5"1"-116,1-4 0,6-3 279,-6 9 1,-1-1 159,-5 7-482,8-1 1,-6 0 10,4 1 1,-4-1 177,-2 0 1,0-5-1034,0-1 451,7 1 1,-3 3-734,8-3 0,-7-5-172,7-7 382,-1 0 0,13 0-74,-1 0 0,5-7-434,-5-5 0,6-1 510,-6 1 0,6-1 523,-6 7 0,0-6 840,-5 7-749,-1-1 1,-6 8 614,1 4 0,-8-3 224,2 9 1,-5-1 689,-1 7 0,0-1-884,0 0 0,0 1-256,0-1 0,0 0-510,0 1 0,2-1-468,4 0 1,-2-5-2679,7-1 3176,-7-7 0,19 11 0,-3-5 0</inkml:trace>
  <inkml:trace contextRef="#ctx0" brushRef="#br0" timeOffset="2253">3908 104 8092,'0'-17'424,"0"0"-153,0 0 1,2 5 93,4 1 1,-2 5 212,8-6-341,-9 8 68,13-3 1,-12 7 180,7 0 1,-7 11-19,2 12 1,-4 10 200,-2 25 0,0 3-176,0 26 0,-8 5-504,3-38 1,-2 1 0,0 4 0,-1 1-99,-1 3 1,1 1 0,-1 3 0,0 1 92,0-2 1,1 0-1,2 1 1,1 1-660,-2 4 1,2 0 674,3-8 0,0 1 0,-4 11 0,-1-1 0,3-9 0,2-3 0,0 0 0,0-1 0,1-2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9:00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1 292 8246,'2'-9'2739,"3"3"-1244,5 12-340,7 3-2469,1 1 425,-1 5 413,-8-5 0,-3 7 287,-12 0 1,3 1 140,-9-1 1,2 0-289,-1 1 0,-3-1 105,9 0 1,-7 0 331,6 1 0,1-1 130,5 0 0,2-5 478,3-1-525,5-7-83,7 12 0,1-13-41,-1 9 1,2-8-76,4 2 1,4-4-177,8-2 1,-7 0-1624,1 0 1814,0-8 0,6-2 0,-1-7 0</inkml:trace>
  <inkml:trace contextRef="#ctx0" brushRef="#br0" timeOffset="412">675 119 8266,'0'-25'-6,"0"6"440,0-4 1,-2 6 429,-4 5-181,4-3-342,-5 13 1,7-4-1,0 12 0,-2 9-73,-4 8 1,-2 10 265,-3 2 0,-3-1-223,9 7 1,-7 1-359,6-2 0,1-1-73,5-11 0,0 3-340,0-8 1,0 6 273,0-6 0,0-6-186,0-5 0,0-6-1266,0 5 590,0-7 284,0 4 1,7-16 247,5-3 1,-3-5 157,3-1 0,-2-2 358,1-4 0,4-4 0,-5-8 0</inkml:trace>
  <inkml:trace contextRef="#ctx0" brushRef="#br0" timeOffset="596">744 102 8247,'10'-17'-365,"-2"-1"1,-7 9 1671,5 3 0,-2 4-467,8 2 0,-7 0-221,7 0 1,-1 0-231,7 0 0,-1 8 17,0 3 1,1 5 324,-1 1-480,0 0-63,-7 1 1,5 5-420,-3 0 0,-3 2-60,3-2 1,-8-4-388,1 4 0,3-4 319,-2-1 0,0-1-192,-6 0 1,0 0-152,0 1 0,0-7-434,0 1 1,2-3 1135,3 3 0,5-4 0,7-8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9:00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87 8519,'-18'-25'700,"7"7"-433,-1 1 1,7 2 912,-7 9-814,8 0-145,-11 6 0,5 15-83,-7 8 1,0 8 235,-1 4 1,1 7 279,0 4 1,-1 4-431,1 2 1,6-6-363,-1 0 1,6-5 60,-5 5 1,7-8-132,-2 3 0,-2-7-688,3-5 1,-1-4 131,6-8-379,0 0 1,2-7 287,4-4 1,-3-6-222,9-6 1076,0-11 0,5-10 0,0-8 0</inkml:trace>
  <inkml:trace contextRef="#ctx0" brushRef="#br0" timeOffset="210">122 52 8238,'0'-10'1538,"8"3"0,1 14-1231,9 5 0,-1-1 217,0 7 0,6-5-119,0 10 0,0 2 275,-5-2 0,-7 6-238,1-6 1,-3 8-182,3-2 1,1-2-185,-7 1 0,6-1-237,-7 2 0,1-2 98,-6-4 1,2-4-56,4 4 0,-4-3-1226,3-3 0,-3 0-161,-2 0-1732,8 1 3236,-6-1 0,6 0 0,-8 1 0</inkml:trace>
  <inkml:trace contextRef="#ctx0" brushRef="#br0" timeOffset="382">208 502 8238,'-15'-2'217,"4"-4"1,3 2 271,8-8 1,2 1 488,4-6-103,3-1 1,8 1-274,1 0 1,-1 5-181,0 1 1,-5 7-319,-1-2 0,1 4-589,5 2 0,-5 2-870,-1 4 1,-1 0 831,1 11 523,-3-4 0,0 12 0,1-7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8:58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8881,'0'17'1375,"0"8"-888,0 4 1,-6 6-159,0 5 0,-2 10 142,3 8 0,1 7-151,-8-2 1,7-1 114,-7 1 1,8-5-312,-2 5 1,-1-7-318,1 2 0,0-5-92,6-1 1,0-7-406,0-5 1,0 0-5,0-5 0,2 1 301,4-13 1,-2-5-1579,7-7 1971,1-7 0,5 4 0,0-8 0</inkml:trace>
  <inkml:trace contextRef="#ctx0" brushRef="#br0" timeOffset="265">778 121 8358,'0'-17'0,"-2"5"1742,-3 1-1437,3 7 1,-6-2-536,8 12 0,-2 0 245,-4 11 1,-3-2 114,-9 14 1,-5 2 278,0 9 1,-7 4 244,1 8 0,2 0-324,-2 0 0,0 2-68,-5 3 1,5-5-518,0 0 0,8 4-173,-2-10 1,6 2-229,5-8 0,-1-9-312,7 4-43,0-12 0,8 0 308,4-12 703,3-3 0,16-23 0,2-4 0</inkml:trace>
  <inkml:trace contextRef="#ctx0" brushRef="#br0" timeOffset="502">692 156 11733,'17'0'369,"0"13"-389,1 4 0,-7 12 468,1 0 1,-1 6 438,7 5 0,-7 4-422,1 8 0,-1 0-180,7 0 0,-1-6-762,0 0 0,-5-6-68,-1 6 1,-7-7-393,2 1 1,-4-9 321,-2-2 1,0-2-426,0 2 0,0-4-378,0-8-66,0-8 1484,0 7 0,-16-22 0,-3 4 0</inkml:trace>
  <inkml:trace contextRef="#ctx0" brushRef="#br0" timeOffset="641">605 674 8257,'-15'-11'2407,"4"-1"-1667,3 9 0,21-5-440,5 8 0,10 0-197,1 0 1,-2 0-232,2 0 0,-6 2-74,6 4 1,-2-3-378,2 9 1,1-6 244,-7 5 334,8 1 0,-12 5 0,6 0 0</inkml:trace>
  <inkml:trace contextRef="#ctx0" brushRef="#br0" timeOffset="840">1384 709 8308,'0'-10'3118,"0"5"-2224,0 10 1,-6 5-399,0 7 1,0 1-118,6-1 0,-2 0 85,-3 0 0,3 7-523,-4-1 0,2 2 126,-2-2 0,4-4-1328,-3 4 0,3-2 139,2 2 0,0-9-1436,0 3 2558,7-4 0,3-3 0,7-2 0</inkml:trace>
  <inkml:trace contextRef="#ctx0" brushRef="#br0" timeOffset="1165">1989 467 8261,'0'-25'-3,"0"6"250,0-4 0,0 9 400,0 3 1,0-1-427,0-5 1,0 0-347,0-1 0,0 1 352,0 0 1,-8 5 63,-3 1 0,-5 7-47,-1-2 0,-6 8 24,0 9 0,-2 5-384,2 18 0,4-1 74,-4 13 1,3-2 71,3 3 0,2 1 238,3-8 1,4 2 179,8-1 0,0-11-289,0 5 1,0-6-229,0 0 0,2-5-622,4-6 1,-2-1 118,8 0-1344,-9-7 455,13-2 718,-7-8 1,3-10 359,-1-7 1,-5-1 382,6-5 0,-8 2 0,1-2 0,-3-4 0,6-7 0,2-1 0</inkml:trace>
  <inkml:trace contextRef="#ctx0" brushRef="#br0" timeOffset="1336">1885 519 8251,'10'-10'807,"-3"-5"-333,1 5 0,-4-1 310,7-1 0,-5 8-315,6-1 1,-1 3-66,7 2 0,-7 0 89,1 0 1,-1 2-116,6 3 0,1 5 41,-1 7 1,-5 2-135,-1 4 1,-7-1-194,2 6 0,1-5-209,-1 6 0,0-2-459,-6 2 0,0 4 163,0-4 1,-2 3-420,-4 3 0,4-6-1044,-3-1 1,3-6 1875,2 1 0,0-4 0,0-2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8:56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1 984 8356,'19'-10'-14,"4"5"0,-2 1 87,8-2 1,0 4-60,5-4 0,-5 4 288,0 2 0,-2 0 1,2 0 1,3 0-153,-3 0 1,4 0-493,1 0 1,1 0 124,-1 0 0,1 0-516,0 0 732,-1 0 0,-7 0 0,-2 0 0</inkml:trace>
  <inkml:trace contextRef="#ctx0" brushRef="#br0" timeOffset="217">381 742 8324,'-27'-17'1095,"8"7"-548,7 4 589,8 4-286,-3 2-992,7 0 0,0 8 231,0 3 0,2 13 440,3 4 1,-3 5-330,4 2 0,4 7-167,1 4 0,-1-2-1002,1 2 1,1-2 548,5 3 0,-5 1-632,-1-8 0,-1 0 83,1-5 969,13 0 0,-13-9 0,14-1 0</inkml:trace>
  <inkml:trace contextRef="#ctx0" brushRef="#br0" timeOffset="461">1125 655 8353,'-27'-17'606,"4"0"1,3 7-360,3 4 348,7 5 1,3 2-617,7 5 0,0 6-658,0 11 1,0 6 587,0 11 0,-6 4 559,0 8 0,1 6-220,5-1 0,7 1-201,5-6 1,9-2-497,2-4 0,6-4 159,-6-7 1,6-3-89,-6-3 1,7-4-136,-1-7 513,-4-9 0,8-1 0,-6-8 0</inkml:trace>
  <inkml:trace contextRef="#ctx0" brushRef="#br0" timeOffset="651">1470 1036 8333,'2'-10'746,"4"4"0,11 6-148,12 6 0,4-4-321,1 4 1,7-4 100,-1-2 0,1 0-52,-7 0 1,1 0 33,-1 0 1,1 0-455,-1 0 0,-1 0-397,-4 0 0,2 0-878,-8 0 1,0 0 240,-6 0 1128,-7 0 0,5 8 0,-5 1 0</inkml:trace>
  <inkml:trace contextRef="#ctx0" brushRef="#br0" timeOffset="851">2352 742 8377,'0'-10'1828,"0"3"0,0 8-1664,0 5 1,0 4 232,0 7 0,0 0 126,0 1 0,0 5-547,0 0 1,0 8 54,0-3 1,6-1-525,0 2 1,2 0-200,-3 6 1,-3-3-525,4-3 1,-4 2 500,-2-8 715,0 0 0,8-6 0,1 0 0</inkml:trace>
  <inkml:trace contextRef="#ctx0" brushRef="#br0" timeOffset="1058">2750 500 8147,'0'-10'3080,"10"4"-2245,7 12 1,8 10-514,10 7 0,1 7-48,4-1 1,-3 10 14,3 1 0,-3 2 170,-3-1 1,-1-3-151,-4 8 0,0 0-533,-12 6 0,2 0 240,-13 0 0,-2 0-1532,-10 0 1,-5 5 12,-13 1 1407,-10 0 0,-3-14 0,-5-2 0</inkml:trace>
  <inkml:trace contextRef="#ctx0" brushRef="#br0" timeOffset="1544">3355 119 8084,'0'-17'-131,"0"0"198,0-1 0,0 7 458,0-1-101,0 1 368,8 1-450,2-5 1,1 13 152,1-4 1,-7 12 176,7 5 0,-8 5-167,2 1 0,-4 2 63,-2 4 1,5-1-692,1 6 1,0-5 143,-6 6 0,0-8-171,0 2 0,0-3 189,0-3 1,2-2-1734,4-3 926,-5 3 1,15-13-241,-5 4 1,5-12 446,1-5 1,6-11 73,0-1 0,-6 0 572,-5 6 0,-2 0-105,1-1 0,-1 9 151,-5 3 140,-3 4 1,12 10 282,-8 3 0,-1 11-229,-5 1 0,0 7 157,0-1 0,6 4-319,0 1 1,0-1-347,-6-4 1,5 2-1701,1-8 1883,0 7 0,2-3 0,1 8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8:55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0 416 8244,'0'-17'0,"0"-1"0,0 7 337,0-1 149,0 1 1,2-6-278,4-1 1,-2 9-36,7 3 0,-5-2 207,6 2 1,-7 1-78,7 5 1,-6-2-82,5-4 1,1 4 65,5-4 1,0 4 38,1 2 1,5 0-63,0 0 1,6 0-29,-6 0 0,9 0-108,3 0 1,1 0 61,11 0 1,-1 0-483,6 0 0,-6 0 102,0 0 1,-14 0-97,3 0 1,-6 0-196,0 0-452,-4 0 163,-8 0-281,-7 0-398,-3 8 453,-7 2 408,-7 7 1,-3-6 585,-7 1 0,-1-8 0,1 4 0</inkml:trace>
  <inkml:trace contextRef="#ctx0" brushRef="#br0" timeOffset="199">554 53 8244,'-12'-8'0,"1"-3"0,1 1 526,-2-2 0,3 9 2122,3-3-2219,4 4 0,-5 4-339,7 4 1,0 5 186,0 12 1,0 4-27,0 8 0,0 5-211,0 0 1,-6 12-48,0-6 1,0 8-151,6-8 0,0-1-185,0 1 0,2-2-525,4 2 0,-2-4-252,7-7 0,7-6 485,5-1 0,7-12 634,-1 1 0,12-11 0,3 2 0</inkml:trace>
  <inkml:trace contextRef="#ctx0" brushRef="#br0" timeOffset="382">1245 416 8400,'0'-17'1158,"2"7"-1148,4 4 1,6-1-692,11 1 616,-4 0 1,6 6 415,-8 0-317,0 0 1,1 0-64,-1 0 0,0 0-579,1 0 1,-1 2 147,0 4 1,2-4 459,4 3 0,4 5 0,8 0 0</inkml:trace>
  <inkml:trace contextRef="#ctx0" brushRef="#br0" timeOffset="512">1885 381 8400,'12'0'219,"-1"0"89,-7 0 540,12-7-1890,-7 5 695,8-6 1,-5 8-157,-1 0 0,-5 0-100,6 0 603,-1 8 0,7-6 0,-1 5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0:26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8014,'0'-17'0,"0"6"919,0-1 37,8 8 1,-5-3 138,9 7-405,-8 0 1,5 5 19,-3 1 1,-2 8 224,8-3 0,-7-1-533,7 1 0,-6-1-125,5 1 0,-5-1-654,5-4 0,-5-4 302,6 3 1,-6-1-1283,5 2 1057,-7-4 1,5 6-1357,-3-8 516,-4 7 1,6 3-1336,-8 7 2475,-8 1 0,-9 6 0,-10 3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9:23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7940,'0'-17'0,"6"5"0,-1 1 511,9 7 1,-6-6 1982,3 4-1203,4 4 0,-5-5-633,7 7 1,1 0 491,-1 0 0,0 0-419,1 0 0,-1 6-173,0-1 0,6 3-58,0-2 1,0-4 120,-5 3 0,1-3-285,4-2 0,-4 0-144,4 0 1,-4 0-550,-1 0 0,-1 0 295,0 0 1,0 0-1792,1 0 975,-1 0-50,0 0 0,-5 0-1405,-1 0 852,-7 0 0,4 8-217,-8 4 0,-8 5 1698,-3 6 0,-12 4 0,-4 7 0</inkml:trace>
  <inkml:trace contextRef="#ctx0" brushRef="#br0" timeOffset="236">157 813 7940,'-6'12'-158,"0"-1"0,-2-1 797,3 1 1,3 5 125,-4-5-48,4 5-365,-6 1 0,6 2 238,-3 4 1,-3 2 349,2 4 1,0 4-417,6-5 0,-2 3 32,-3-2 1,3 4-446,-4-4 0,4-3 51,2 3 1,0-8-794,0 2 1,0-9 495,0-3 0,0-5-713,0 6-247,0-8-105,8 3 0,-6-9 174,3-3 1,5-7 491,2-11 0,-3 0-760,3-12 1294,-1 5 0,7-20 0,-1 5 0</inkml:trace>
  <inkml:trace contextRef="#ctx0" brushRef="#br0" timeOffset="715">727 346 7940,'17'-27'-3,"1"2"1,-1 8 0,2 2 300,4 3 1,-3-3 482,3 3 1,-4 5-267,-2 1 1,0-2-163,1 2 0,5 1-167,0 5 0,0 0 10,-6 0 0,-1 2-91,-5 3 1,4-3 93,-3 4 0,-2 2 58,1-3-314,-7 9 1,9-10 58,-7 7-80,0 1 0,-4 3 112,4-3 0,-4 3 22,3-3 1,-3 3 32,-2 2 0,0 1 17,0-1 1,0 2 14,0 4 1,0-2 118,0 8 0,0 6-80,0 5 1,0 8 181,0-2 0,0 6-23,0 6 1,0 3-100,0 8 1,6-5-443,0-1 0,-1-7 262,-5 2 0,0-5 131,0-1 0,0-8-155,0-3 1,0-11-200,0-1 0,2-8-330,4 3 184,-4-5-663,6-2 686,-8-7 0,-2-3 1,-4-7 0,2 0-102,-7 0 1,3-7-198,-9-5 0,3-9 93,-9-2 0,4-6-25,2 6 0,-6-8 213,0 2 0,-6 4-44,6 2 1,-2 0-93,2 6 0,3-4 105,-3 9 1,-2-3 353,2-2 0,-5 5 0,5 1 0,-6-1 0,6-5 0,0-8 0,5-2 0</inkml:trace>
  <inkml:trace contextRef="#ctx0" brushRef="#br0" timeOffset="1007">606 952 7896,'-8'-18'0,"5"1"-40,-9 0 1,8 5 134,-2 1 0,5 5 664,1-6 137,-8 8 376,6-3-185,-6 7-511,8 0 1,-6 2 61,1 3 1,-3 5-205,2 7 0,2 3-136,-7 3 1,7-2-83,-2 8 1,-1-8-47,1 2 1,0-4-90,6-2 1,2-1-203,4-5 1,-2 3 39,7-9 0,1 1-339,5-6 1,0-2-216,1-4 1,5-3 300,0-8 0,0-3 80,-6-3 0,-5 4 90,-1-4 1,-7-2 76,2 2 1,-4 0 128,-2 6 0,0-1 495,0 1-340,-8 0 1,-2 1 121,-7 5 0,5 3-300,1 8 155,-1 0-1894,-5 0 865,8 0-1100,1 0 1955,23 0 0,4 8 0,16 1 0</inkml:trace>
  <inkml:trace contextRef="#ctx0" brushRef="#br0" timeOffset="2197">2145 18 7890,'-17'0'2648,"7"0"-2038,3 0 0,7 7-63,0 5 1,0 3 204,0 3 0,0 1-280,0 4 0,-6-2-619,0 8 0,0-8 170,6 2 1,0-4-159,0-1 0,0-1-128,0 0 0,0-5-679,0-1 383,0-7 42,0 4 1,0-10 301,0-4 0,6-6-2,0-11 0,5 2 107,-5-8 0,8 1-39,-3-7 1,-1 2 197,1 5 1,-5 3 23,6 7 1,-7 1 17,7 0 0,-6 7-33,5 4 1,-5 4 152,5 2 1,-7 2 237,2 4 0,-4 4-199,-2 7 0,0 0 10,0 1 0,0 7-16,0 3 1,-6-3 16,0-2 0,-7 2-145,1-2 1,-1 6-114,1-6 1,-1 0 39,7-5 0,0-7-401,6 1-744,0-8 577,0 3 210,0-7 1,8-2 19,4-3 1,3 1-25,2-8 0,1 8 125,-1-1 1,-6-3 217,1 2 66,-8 0 1,4 8 327,-8 4 1,0-2 191,0 7 0,-2 7-295,-4 5 1,-6 8-49,-11-3 1,-2 5 44,-4 2 0,-1-1-262,7 1 1,-6-1 39,6 1 1,-6-6 55,6 0 1,6-3-52,5 3 1,2-4-148,-1-7 0,1-1-71,5 0 94,3 0 0,-6-5-101,8 0 149,0-9 1,0 7-290,0-4 188,0-4 71,0 5-161,0-7-51,0 0 0,10-7-190,7-5 1,2-3 157,10-3 0,-6-5-71,6 0 1,-2-2 42,2 2 0,1 10 393,-7-4 1,0 9 225,-5-4-90,-1 9 1,-6-5 82,1 8 0,-8 8 329,2 3 1,-4 4 252,-2 3 0,-6-1-375,0 0 0,-2 6-80,3 0 1,3 0-154,-4-5 1,6-1-234,6 0 0,-3-7-109,9-4 0,0 1-182,5-1 0,2 0-1,4-6 1,-4-8-279,4-3 0,-1-5-144,1-1 0,-4 0 277,4-1 1,-4 1-19,-2 0 0,-1 0-38,-5-1 0,3 7-304,-9-1 225,1 1 224,-6-7 0,-7 7 105,-5-1 0,-5 9 85,-6-3 1,-4 6 40,-8 6 0,1 3-28,-1 8 0,-1 1 274,-5-1 0,5 2-139,-5 4 1,5-4 633,1 5 1,3-5-131,3-2 1,-4 0 141,4 1 0,2-1-330,-1 0 0,6-5-9,-1-1 1,4 1-296,2 5 0,0-5 87,-1-1 0,1-7-225,0 2 1,5 1 17,1-1-386,7 0 123,-4 2 117,8-6 0,0 7 117,0-3 130,0-4 1,8 13 436,3-3 1,7 5-199,5 6 1,5-2 224,13 8 0,3-6-191,8 6 1,2 0 5,3 5 0,11-1-82,6-4 0,9 2 115,-2-8 1,-33-12 0,2-1-609,1-4 0,2-1 1,4 0-1,1-2-132,0-2 1,-1-2-1,0 0 1,0 0-124,0-1 0,1-2 0,-1 0 1,1-1 240,3-3 1,-1-2 0,-3 2 0,-1-1-1218,0 0 0,-2 1 1,40-8-414,-13 5 1887,-4-4 0,-14 7 0,1-4 0,-15 7 0,-8 3 0</inkml:trace>
  <inkml:trace contextRef="#ctx0" brushRef="#br0" timeOffset="2991">2975 191 7908,'0'-10'1121,"0"2"-452,0 8 2833,0 0-2763,0 8 0,-2 2-321,-3 7 0,-3 2-152,-4 4 0,-3-2-230,3 8 1,-3-2 55,-2 2 1,-2 4-177,-4-5 1,9 3 0,-3-2 0,3 2-79,-3-8 1,6 0-196,-1-6-136,8 0 140,-4 1 240,8-1-66,0-7 1,2 3 81,4-7 0,4 0-265,7-6 0,0 0-59,1 0 0,1-2-34,4-4 1,-2-2 179,8-3 1,-8-3 46,2 8 1,-4 1 189,-1 5 0,-7 0-297,1 0 868,-9 0 0,3 9-302,-12 9 0,1 1 532,-13 10 1,5-6-182,-10 5 1,-2-4 14,2 4 0,0-7-149,6 3 1,7-5-160,4-2 1,2-2-199,-1-3 69,3 3 0,-4-7-513,12 4 1,-3-3 218,9-3 0,0-2-446,5 7 0,-6-7 262,1 2 1,-1 2 37,7-3 0,-7 7 395,1-6 1,-6 7 335,5-1 0,-7-3 103,2 3 1,-4-6 49,-2 5 1913,0 1-1095,0 5 697,0 0-597,7 0-93,-5-7-1091,6 5 1,-6-13-222,4 4-339,-5-4 290,7-2-2283,-8 0-74,0 0 1,-2 6 994,-4 0 0,3 1 58,-9-1 1,2-2 245,-1 7 0,1-7-439,5 2 1,5 2 1428,0-3 0,7 9 0,11-4 0</inkml:trace>
  <inkml:trace contextRef="#ctx0" brushRef="#br0" timeOffset="3234">4618 1142 11518,'17'11'5125,"1"1"-3799,-9-8-500,7 3-2153,-14-7 1121,13 0 0,-13 2 206,4 4 0,-4 4 0,-2 7 0</inkml:trace>
  <inkml:trace contextRef="#ctx0" brushRef="#br0" timeOffset="3353">4670 1609 7848,'0'9'6765,"2"7"-5244,4-5 1,3 3-3107,9-3 18,-1 5-31,0-15 836,-7 7 762,-3-8 0,-7 0 0,0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9:30.9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675 1799 8255,'0'-17'-180,"-7"-1"165,-3 1 1,-2 2-164,1 3 0,1-3 0,-3 5-313,1 1 1,7-7 213,-7 5 0,8-7 178,-2-5 1,4 2 98,2-8 0,0 1-6,0-7 1,0 6 5,0 0 0,0 2 0,0-1 0,0-5 0,0 6 0</inkml:trace>
  <inkml:trace contextRef="#ctx0" brushRef="#br0" timeOffset="561">70 1228 8275,'-17'0'-708,"5"0"799,1 0 92,7 0 0,-10-2 275,9-3-39,-1 3-115,6-6 76,0 8 232,0 0-372,0-8-286,0 6 145,0-13 0,9 5-80,9-7 0,1-6 41,10 0 1,-6-8-137,6 2 0,-1-1 106,7 1 1,0-4-143,-1 4 0,7-1 96,-1 1 1,-6 4-15,-5 8 1,-2-5-9,2 5 0,2-4 50,-8 9 1,0-1-25,-6 1 1,0-1-13,1 7 1,-7-5-246,1 5 192,-1 0 0,1 0-381,-1 1-22,-7-1 207,12-2 19,-14 6-10,5-5-49,-7 7-50,0 0-272,8 0 222,-6 0 413,6 0 0,-8 7 0,0 11 0,0 8 0</inkml:trace>
  <inkml:trace contextRef="#ctx0" brushRef="#br0" timeOffset="866">35 1643 8320,'-11'0'-239,"-1"0"190,8 0 1,-3-2-18,7-3 0,6 1 179,-1-8 0,9 1 248,-3-7 0,7 1-13,5 0 0,-2-6-122,8 0 0,-1-6 78,7 6 0,2-8-109,3 2 0,-2-3 70,8-3 0,1 6-123,4 0 0,1 1-95,0-7 0,-2 0 42,-4 1 1,2-1-240,-7 1 1,-1 7-37,-5 4 1,-3 0 97,-3 5 0,2-3-300,-8 10 0,0-3 4,-6 3 0,-1 1-695,-5 4 207,4 4 379,-13-5 1,4 14 492,-12 5 0,-3 3 0,-9 3 0</inkml:trace>
  <inkml:trace contextRef="#ctx0" brushRef="#br0" timeOffset="1666">1540 485 8190,'0'-10'118,"-8"2"0,6 6 713,-4-3-576,5 3-59,1-6 1,0 10-122,0 4 1,0 3 220,0 9 1,5 7 25,1 3 0,2 11-190,-2 1 1,-5 8-152,5-2 1,2-1-11,-2 1 0,-1-10 66,-5-1 1,0-1-197,0-5 0,0-4-51,0-2-28,0-4 1,0-7-30,0 0 1,2-9-25,4 3 0,-4-6 187,4-6 1,-2-5 38,1-12 1,5-8-63,7-15 0,1 0-103,-1-12 1,0-1-33,1 1 1,-1 8 139,0 10 0,0 5 144,1 6 1,-1 4-9,0 8 0,-5 2 236,-1 3-26,1 4 63,5 8 1,-1 8-81,-5 4 1,4 3-20,-3 2 0,-2 1 77,1-1 1,-7 0-135,2 0 1,1 3 1,-1 3 1,0-4-27,-6 4 0,0 2-24,0-2 0,0 2-32,0-2 0,0-4-124,0 4 1,0-3 148,0-3 0,-6 0 56,0 0-1859,1 1 807,5-1 229,0 0 0,2-5 200,3-1 1,-1-7 490,8 2 0,-1-12 0,6-3 0</inkml:trace>
  <inkml:trace contextRef="#ctx0" brushRef="#br0" timeOffset="1912">2577 52 8190,'8'-17'-160,"-6"6"19,4-1 0,-2 8 503,1-2 31,-3 4 0,6 4-4,-8 4 0,2 4-128,4 7 0,-4 8 209,3 4 1,-3 5-156,-2 7 1,-2-5-350,-3 5 1,3 1-263,-4-2 0,4 1-353,2-7 1,-6 1 151,1-1 0,-1-1-1155,6-4 1652,0 4 0,0 1 0,0 10 0</inkml:trace>
  <inkml:trace contextRef="#ctx0" brushRef="#br0" timeOffset="2036">2577 952 8190,'8'9'199,"-6"7"32,4-5 0,2 6 185,-3 6 0,1-3-93,-6 3 1,0-10-151,0-1 0,0-1 72,0 6 1,0-5-553,0 0 1,0-7 157,0 7 149,8-1 0,-6-1 0,5-2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9:37.8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322 346 7335,'2'-9'385,"4"3"1,-3 4 586,9 2 1,-1 0-381,7 0 1,1 0-39,4 0 0,-4 0-228,4 0 1,2 0-2,-2 0 1,6 0-107,-6 0 1,6 0-112,-6 0 1,6-6-81,-6 0 0,2 1-312,-2 5 0,-4-2-187,4-4 0,-4 4 262,-1-4 0,-7-1-825,1 1 0,-6-6 406,5 7 1,-7-9-248,2 3 0,-6 1 424,-6-2 1,-4-1 237,-7-10 1,-2 4 255,-4-4 0,4 3-13,-4 3 1,-2-4 487,1 4 0,-4-4-348,5 9 0,0-1 101,5 1 0,1 4 324,0 8-7,-1 0-365,1 0 0,6 0-99,-1 0 0,8 8 54,-2 4 1,4 3-42,2 2 0,2 6 109,4 0 1,-2 8-122,8-2 0,-1 11 306,6 6 1,1 4-70,-1 2 0,0 2 103,1 4 0,-1-3-168,0 9 0,-5-1-247,-1 6 1,-1-5-43,1-1 1,3-5-346,-8 5 0,5-13-160,-5 2 0,5-13 298,-5-5 0,0-7 23,-6-10 1,0 1-279,0-1 418,0-7 26,0-3 1,-8-7-14,-3 0 0,-5-2-258,-1-3 1,-2-7-253,-4-11 0,4 2 9,-5-8 0,-1 6 115,2-6 1,-5 0-208,5-5 0,-1-1 164,7 1 0,0 5 447,0 0 0,-1 8 115,1-2 0,5 0 22,1 5 1,7-3 140,-2 10 1,-1 1 1369,1-1-157,0 7-518,6-4-243,-8 8 1,-1 2-254,-8 4 0,-6 3-297,-1 9 1,-6 5-90,1 0 1,-4 6-120,-1-6 0,7 5 92,4-5 1,0 1-400,5-7-322,-3 0 358,12 0-385,-1-7 1,10-2 292,12-8 1,11 0-83,5 0 0,7-2 26,5-4 0,10-4-26,8-7 0,9 0 245,2 0 0,1-1 166,4 1 1,3 0-57,-2-1 0,-2 1 56,-9 0 0,-3 5 758,-3 1 1,-10 1-377,4-1 1,-18 3 341,1 8 0,-12 0-147,0 0 0,-10 0 606,-1 0-781,-8 8 0,4 1 25,-8 8 189,0 1-359,0 7 1,0-6-68,0 4 1,0-4 53,0-1 0,1-3 142,5-4 0,4 5-166,7-5 0,0-3-193,1-2 0,-1 1 122,0-1 1,1 0-187,-1-6 0,0 6-20,0-1 1,-5 1 42,-1-6-618,1 0 276,-2 0 17,-3-7 0,-7 3-82,0-8 1,0 6-90,0-5 1,-2 5-88,-3-5 1,1 5-271,-8-6 1,1 1 933,-7-6 0,-7-8 0,-1-2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9:38.0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87 8300,'-32'-21'4551,"3"-8"-3255,4 8 269,15 6-2009,3 15 0,9 0 197,3 0 0,-1 2 175,8 3 1,-1-1 22,7 8 0,-1-1-652,0 7 0,6-1-260,0 0 1,0 2 960,-5 4 0,7-3 0,2 5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9:45.2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36 8230,'17'-8'0,"-5"6"541,-1-4 0,1 2-79,5-1 0,0 3-276,1-4 1,5 4-21,0 2 1,2 0-166,-2 0 1,-4 0-381,4 0-319,-4 0 0,4 6-211,0 0 0,1 7 909,-7-2 0,8 5 0,2 1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9:45.4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8226,'17'0'-9,"-6"0"-303,1 0 1,1-2 131,10-4 0,-1 4 193,6-4 0,1-1-359,6 1 1,-3 0 345,-3 6 0,-2 0 0,-4 0 0,-4 0 0,6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9:46.2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0 311 8194,'0'-25'115,"0"6"-58,0-4 1,8-2 236,4 2 1,5 0-44,6 6 1,4-6 159,7 0 1,1-2 45,0 2 1,-3 5 81,-3 1 0,4 2-137,-4 9 1,-2 0 57,1 6 0,-7 0-175,3 0 1,-5 10-25,-2 7 1,0 2-247,1 10 1,-3 0 107,-3 6 0,1-1-56,-7 1 0,0-1-196,-6 1 1,0 1-307,0 5 1,-2-3-218,-4 8 0,-4-2-603,-7 3 0,0 3 1255,-1-4 0,-7 4 0,-2 1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9:46.3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154 0 8077,'-23'0'0,"0"0"0,-8 10 2935,2 7 0,10 2-1430,2 10 0,11-6-1337,0 6 1,6-6 46,6 6-215,4-8 0,7 12 0,0-6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9:45.5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8116,'0'-27'2329,"2"9"-1942,4 13 0,4 1-757,7-2 0,0 4-190,0-4 0,3 4-585,3 2 0,-4 0 1145,4 0 0,4-7 0,0-3 0</inkml:trace>
  <inkml:trace contextRef="#ctx0" brushRef="#br0" timeOffset="104">588 69 8116,'-17'0'2938,"0"0"-4420,-1 0 638,9-7 844,1 5 0,16-14 0,1 7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9:41.2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208 771 8383,'0'-18'0,"0"1"12,0 0 1,0 5 232,0 1 698,0 7-731,0-4 1,0 18-151,0 7 0,-5 8 66,-1 10 0,0 7 192,6 4 0,-6 10 177,1 1-279,-9 9 1,5 1-126,-9 8 0,1 0-2,0-6 1,-1 0-578,1 0 0,2-5 280,3-1 0,-1-7-642,7 1 1,-6-10 386,7-7 0,-1-11-383,6-6 844,0-12 0,8-3 0,1-8 0</inkml:trace>
  <inkml:trace contextRef="#ctx0" brushRef="#br0" timeOffset="245">1142 511 8293,'0'-27'0,"-2"10"1266,-3 11-1039,3 4 0,-14 10-404,5 3 1,-5 9 145,-1 9 1,-10 3-192,-7 20 1,-1-2 425,-5 13 1,-3 7-220,3 5 1,0 5-120,5-5 0,-5 8-178,-1-2 1,3 1 123,9-1 1,4-12-199,8-11 1,7-8-12,5-10 1,3-7 396,2-16 0,15-7 0,4-3 0</inkml:trace>
  <inkml:trace contextRef="#ctx0" brushRef="#br0" timeOffset="470">1090 580 8287,'0'-17'599,"0"0"0,0 5 1,0 1-437,0 7 0,0-2 76,0 12 1,8 5 331,4 12 1,-3-1-15,3 6 0,-1 9 175,7 9 1,-3 2-554,-4-2 1,3 4 64,-8-4 1,5 4-349,-5 2 0,0 0 143,-6 0 1,0 0-965,0 0 1,6-1 13,-1 1 1,1-2-393,-6-4 1,2 1 1302,4-13 0,3 5 0,9-13 0</inkml:trace>
  <inkml:trace contextRef="#ctx0" brushRef="#br0" timeOffset="661">935 1324 8219,'0'-23'234,"0"0"1,2 0 374,3 5 0,7-1-226,11-4 1,6 2-10,11-8 1,-1 8-571,7-2 1,-6 4 115,6 2 0,-7 7-391,1 4 1,-3 4 470,-3 2 0,1 8 0,-1 2 0</inkml:trace>
  <inkml:trace contextRef="#ctx0" brushRef="#br0" timeOffset="894">1765 1324 8214,'0'-17'205,"0"-1"1,2 9 401,4 3 0,3 4-1103,8 2 416,-7 0 1,-2 8 238,-8 3 0,0 5-20,0 1 1,0 6 577,0 0 0,0 6-323,0-6 1,0 2 22,0-2-373,0-4 0,2 6-259,3-8 1,5-7-325,7-4 1,1-4 323,-1-2 1,0 0-262,0 0 1,7-8 159,-1-3 1,0-11 315,-6-1 0,8-7 0,2 3 0</inkml:trace>
  <inkml:trace contextRef="#ctx0" brushRef="#br0" timeOffset="1036">2163 909 8184,'-2'-15'5060,"-4"3"-4642,4 4 0,-4 8-543,12 0 0,-2 0-695,7 0 0,-5 0 346,6 0-834,-1 8 1308,14 2 0,2 7 0,8 0 0</inkml:trace>
  <inkml:trace contextRef="#ctx0" brushRef="#br0" timeOffset="1311">2923 701 7922,'-17'8'-696,"0"-2"853,0 11 1,-1-1 454,1 12 1,0 1-203,-1 6 1,7 1-169,-1 5 0,1 1 245,-6 4 0,5-2-168,0-3 1,9-5-331,-3 4 1,4-3-162,2-3 1,0-5-429,0 0 0,2-10 189,4-1 0,-3-3-423,9-9 1,-2-2 833,1-10 0,12-11 0,-4-10 0</inkml:trace>
  <inkml:trace contextRef="#ctx0" brushRef="#br0" timeOffset="1490">2941 822 9971,'17'0'1209,"-5"2"-710,-1 4 0,1 4-18,5 7 1,0 0 136,1 1 0,-1 7-405,0 3 1,-5-1-332,-1 2 0,1 0-290,5 6 1,0-1 345,1 1 0,-7-1-1436,1 1 1,-7-2 210,7-5 1287,-8 5 0,11-14 0,-5 6 0</inkml:trace>
  <inkml:trace contextRef="#ctx0" brushRef="#br0" timeOffset="1715">3788 425 8206,'0'-10'2536,"0"2"-2416,0 24 1,0 3 195,0 16 0,-8 7-5,-3 4 0,-10 12 128,-2 5 0,-8 6-624,2 6 1,-4-6 146,-1 0 0,7-1-327,4-11 0,6 5 238,5-10 0,-1-4-884,7-14 0,0-7 92,6-4 919,8-11 0,1-4 0,9-8 0</inkml:trace>
  <inkml:trace contextRef="#ctx0" brushRef="#br0" timeOffset="1937">3771 425 8192,'0'-27'1632,"0"2"1,2 15-1284,4 4 0,-3 5-122,9 1 0,-1 3-89,7 9 0,1 7 51,4 16 0,-4 9 324,4 8 1,-4 2-219,-1 9 1,5 0-436,0 7 0,0-1-44,-6 0 0,-5-6-381,-1 1 0,-1-9-58,1 3 0,-3-4 326,-8-2 0,0-6-966,0 0 0,0-13 1263,0 1 0,-8-3 0,-1 4 0</inkml:trace>
  <inkml:trace contextRef="#ctx0" brushRef="#br0" timeOffset="2087">3702 1082 8174,'0'-27'796,"2"8"-8,3 7 1,13 8-666,10-1 0,5-3-30,2 2 1,-1-5-635,1 5 1,-1 0 73,1 6 0,-6 0-59,0 0 0,-8 2 526,2 4 0,4 11 0,0 10 0</inkml:trace>
  <inkml:trace contextRef="#ctx0" brushRef="#br0" timeOffset="2332">4445 1220 8074,'0'-9'46,"8"1"-105,3 8 0,-1 0 829,2 0 0,-7 8-389,7 3 1,-6 6 925,5 6 0,-1 4-587,1 8 1,5 5 205,-5 1 0,-1 7-471,1-2 1,-5-2-265,6 2 1,-8-2-77,1 2 1,3-3-201,-2-9 0,-2-1-341,-10-4 1,2 1 369,-8-6 0,7-1-1155,-7-6 0,1 0 454,-7 0 1,1-7-686,0-4 1,-6-4 193,0-2 1248,-8 0 0,12-16 0,-6-3 0</inkml:trace>
  <inkml:trace contextRef="#ctx0" brushRef="#br0" timeOffset="2751">4428 788 8073,'-10'-8'1918,"3"6"1,9-5-1,3 8-1345,7 5 1,-2-4-808,1 4 146,1-4 158,5-2 0,-2 2-1127,-3 4 1,3-5 133,-3 5 923,3-4 0,2 6 0,1 1 0</inkml:trace>
  <inkml:trace contextRef="#ctx0" brushRef="#br0" timeOffset="3316">4999 148 8198,'0'-17'-237,"0"-1"1,5 1 734,1 0 1,2 0-249,-2-1 0,-3 7 176,9-1 645,-8 8-234,4-11-823,-8 13 1,0 2 98,0 12 1,0 11-111,0 5 0,5 13 56,1 5 1,0 6-86,-6 5 1,0 11 71,0 7 0,0 9-159,0 3 0,0-1 163,0 6 0,0-3 18,0-3 0,0 1-332,0-1 1,0-15 121,0-7 1,2-9-369,4-3 1,-5-2 20,5-4 0,2-11-128,-2-12 1,5-4 222,-5-2 0,7-7-386,-1-4 780,-4-4 0,7-10 0,-5-2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0:28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14067,'0'11'942,"0"1"0,0-7-1000,0 7 0,2-6-186,4 5 263,3-7 1,11 4-120,3-8 1,4 0-334,7 0 0,1 0-46,-1 0 0,1 0 161,0 0 1,-3 0 170,-3 0 1,-4 0-154,-8 0 275,1 0 15,-9 7 1,-1 3 127,-8 7 0,-8 1-182,-3-1 0,-10 2-312,-2 4 1,-2-2-583,1 8 1,5-8 431,-4 2 0,-2 2-292,2-2 0,0 6 377,6-6 1,0 2 324,-1-2 1,7-2 106,-1 8 0,8-8 9,-1 3 0,-3 0 121,2 0 0,0-7 56,6-6 1,2-1 1564,4 2-1229,-4 3 1,13-7 1041,-3 3-978,3-3 1,1-6 261,-5 3-497,5-3 1,-9 14 111,5-5 1,-5-1-218,-7 1 0,0 3-42,0 9 1,-2-4-57,-3 4 0,1 4 45,-8 2 1,1-4-164,-6-2 1,1 2 11,5-2 1,-5 0-58,5-6 1,1-1 65,-1-5 0,5-1 28,-6-4 0,7-4-41,-7 3 1,8-5-79,-2-5 1,-1-5-210,1-7 0,0-1 132,6 1 0,0-6-291,0 0 1,2 0 145,4 6 1,3-1 6,9 1 0,-1 7 58,0 5 0,1-3 56,-1 2 0,0 2 91,1 10 0,-7-2 257,1 7 0,-7 1 433,7 5 1,-8 6-328,1 0 0,-5 2 565,-5-2 1,1-1-53,-8 6 0,7-6 1041,-7 1-945,8-4-55,-11-2-715,13 0 0,2-7-103,11-4 0,5-4-750,1-2 1,8-2 522,4-4 0,9 2-1508,3-7 1,-1-1 407,-5-5 1,-1 0 123,1-1 0,-6 3 409,-1 3 754,-6-3 0,10-2 0,-5-10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49:38.8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87 467 8141,'-9'-7'-78,"1"5"1,6-8-195,-4 4 335,4 4 1,-5-3 261,7 10 1,0 7 434,0 11-481,0 4 1,0 13 96,0 1 1,0 7 202,0-2 0,-2 4-195,-4 2 1,4 0-88,-4-1 0,-1-1-326,1-4 0,0 4 131,6-3 1,-6-5-686,1-2 0,-1-3 393,6-3 0,0-7-1201,0-4 885,0-11 0,2-5 39,4-7 0,-3-1 94,9-5 0,-1-12-357,7-10 730,7-5 0,2-9 0,7-2 0</inkml:trace>
  <inkml:trace contextRef="#ctx0" brushRef="#br0" timeOffset="245">848 433 8141,'16'-23'330,"-5"0"173,4 0 0,-11 7-289,8 5 1,-8 1-277,1 4 441,-3 4-106,-2-5 0,-2 9-273,-3 3 0,-5 13 67,-7 11 0,-1 5-4,1 6 1,4 1 56,-5 11 0,5-4-53,-10 9 0,4-3 63,1-2 1,1-6-36,0 0 1,0-2-513,-1 3 0,7 1 226,-1-8 1,8 0-785,-1-5 1,3-8 462,2-4 0,2-6 512,3-5 0,5-5 0,7-7 0</inkml:trace>
  <inkml:trace contextRef="#ctx0" brushRef="#br0" timeOffset="503">865 312 8141,'0'-18'1501,"8"9"1,-4 1-977,8 8 1,-3 2-14,3 4 0,3 5-94,-3 12 1,3-1 128,2 6 0,-5 1-225,-1 6 1,1 1-74,5 5 0,-5-5-238,-1 5 1,-1-3 97,1 2 1,3-3-337,-8 3 0,-1-3 216,-5-3 1,6-1-829,0-4 0,0 1-10,-6-6 0,2-1-324,3-6 0,-3 0 447,4 0 1,2-5 725,-3 0 0,1-9 0,-6 5 0</inkml:trace>
  <inkml:trace contextRef="#ctx0" brushRef="#br0" timeOffset="682">814 934 8153,'-18'-27'742,"9"8"-522,3 8 0,6 5 115,6-6 1,1 7-129,5-7 0,3 6 143,-3-5 0,3 5-72,2-6 1,1 9 177,-1-3 1,2 4-2665,4 2 2208,-3 8 0,12 1 0,-5 9 0</inkml:trace>
  <inkml:trace contextRef="#ctx0" brushRef="#br0" timeOffset="932">1557 900 8136,'0'-18'0,"8"7"-107,3-1 1,5 7-466,1-7 931,0 8-394,1-3 0,-3 8 819,-3 5 0,-5 4-397,-7 7 0,6 6-162,0 0 1,0 0-145,-6-5 1,1-1 6,5 0 0,-4 0 533,4 1-280,4-1 1,-1-7-480,8-5 1,1 3 75,-1-2 1,0-2-766,1-10 1,-1 2 84,0-7 742,0-1 0,1-13 0,-1-2 0</inkml:trace>
  <inkml:trace contextRef="#ctx0" brushRef="#br0" timeOffset="1082">1799 485 8171,'-7'-18'521,"5"9"0,-4 1-398,12 8 0,3 0-160,9 0 1,-1 0-238,0 0 0,-5 0-98,-1 0 0,1 2-79,5 4 451,8-4 0,-6 13 0,6-5 0</inkml:trace>
  <inkml:trace contextRef="#ctx0" brushRef="#br0" timeOffset="1386">2508 0 8301,'-11'0'-1971,"-1"0"2290,8 0 108,-3 0 96,7 8 1,0 2-248,0 7 1,2 2 114,3 4 0,-1 0-90,8 12 0,-6 1-137,5 11 0,-5 10-12,5 1 1,-1 9 87,2 8 0,1-4-396,-7 4 1,5 8-107,-5-3 1,6 7-352,-7-12 1,9 4 301,-3-10 1,-1 2-484,1-13 0,1-7 271,5-4 0,1-11 523,-1-1 0,-2-1 0,-3-5 0,-5 4 0</inkml:trace>
  <inkml:trace contextRef="#ctx0" brushRef="#br0" timeOffset="1523">3477 1107 8113,'-19'-11'2643,"-5"-1"0,-1 10-1288,-3 20 0,1 8-3566,4 15 2211,-12 3 0,-17 23 0,-9 4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0:36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571 294 6796,'-8'-9'0,"-1"-7"0,-8 7 0</inkml:trace>
  <inkml:trace contextRef="#ctx0" brushRef="#br0" timeOffset="1648">502 18 8199,'0'-10'361,"0"2"-434,0 8 147,0 0 145,8 0-43,-6 0 2,5 0-30,-7 0 320,0 0-279,8 0-46,-6 0-7,6 8 8,-8-6-38,7 6-37,-5-1 0,6-3 67,-8 8-33,8-8-19,-7 11 28,7-13-53,-8 13 0,0-5 6,0 7 0,0-5 105,0-1-98,0 1 1,0 5-14,0 0 0,0 1 38,0-1-53,0 0 0,0 0-13,0 1 1,0 1-2,0 4 0,0-4 20,0 4 0,0-3-1,0-3 1,0 0-28,0 0 0,6 3 23,0 3 0,-1-4-28,-5 4 1,0-2-25,0 2 1,0-4-6,0 4 0,2 2-6,4-2 1,-4 6-108,4-6 1,-4 2 76,-2-2 1,0 2 38,0 4 1,5 4 31,1-4 1,0 1-45,-6-1 0,0 4 148,0-4 1,0 3-71,0 3 0,0-2 19,0-5 1,-2 5-67,-4-4 0,4 2 8,-3-2 0,3 1-49,2-7 1,0 8 56,0-2 0,0-2-38,0 2 0,0-1 20,0 7 1,-2 0 98,-4-1 0,4 1-108,-4-1 1,4-3 2,2 4 1,-5-5 23,-1 11 61,0-5-66,-2-1 1,7-4 85,-5 3 1,-2-9-77,2 10 1,1-5-25,5 5 1,-2-2 23,-4-4 0,4 3-29,-4-3 0,4-2-7,2 2 1,0-2-5,0 2 1,-6 3 47,1-3-144,-1-4 119,6 8 0,0-8 74,0 3 1,0 5-80,0-4 1,0-2-11,0 2 1,0-1 4,0 7 1,-2-6 11,-4 0 1,4 0 25,-3 5 1,1 1 2,-2-1 1,4-5-58,-4 0 1,4-2-3,2 2 0,-5 3 15,-1-3 1,0 4 2,6 1 1,0-5 68,0 0 1,-6 0-65,1 5 1,-1 1-79,6 0 0,0-1 55,0 1 1,0-1-5,0 1 0,0-6 70,0 0 1,-6-3 103,0 3 1,0 4-87,6-4 0,-5 3-44,-1 3 0,0 0 36,6-1 1,-6 1-16,1-1 1,-1 1-105,6 0 1,0 1 53,0 4 0,-6-7-112,0 7 0,1-7 104,5 7 0,-2-3-15,-4-2 0,4-7 152,-4 1 0,-1 0-82,1 6 1,-2-1 126,2 1 0,4-1-81,-3 1 1,-3 0 19,2-1 0,-1 3-71,1 3 0,4-4-4,-4 5 0,2-5 17,-2-1 1,5-6-11,-5 0 0,2-3-10,-2 3 2,4 4-2,-5-6 1,7 2 29,0-1 1,0-4-24,0 4 0,0 1 0,0 6 0,0-1-2,0 1 1,0 0 1,0-1 1,0 3 72,0 3 1,0-2 103,0 9 1,0-9-375,0 2 0,0-1 83,0 1 0,0-3 405,0 3 1,0-4-106,0-1 0,0 0-535,0-1 0,0-1 154,0-4 1,0 9 206,0-3 0,0 3 62,0-3 1,0-1 127,0 1 0,-2-1-10,-4 1 0,2 2-113,-8 3 1,7-5 52,-7-1 0,6 6-20,-5-5 0,7-2-200,-2-4 0,-1-1-35,1 7 1,0 0-51,6-1 1,0-5 160,0 0 0,0 0-30,0 5 1,-6 1 148,1-1 0,-1 1-94,6-1 1,0-1-118,0-4 1,0 7 99,0-7 0,0 8 47,0-8 0,0 1-65,0-1 0,0 4-12,0-4 0,0 3 114,0 3 0,0 1 124,0 5 0,0-5-452,0 5 1,0-5 83,0-1 1,0-1 266,0 1 0,0 0-112,0-1 0,0-1-185,0-4 0,0 1-70,0-7 1,0 6-84,0-6 0,0 0-309,0-5-259,0-1-66,0 0 131,0-7-453,-8-3 862,-2-7 0,-5-1-387,4-5 445,-5 4 1,7-6-236,-9 8 147,9 0 0,-5-2-197,8-3 0,1-5 629,5-7 0,-8-16 0,-2-4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0:39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7904 6205,'0'-10'-332,"0"2"352,0 8 11,-8 0 58,6 0 12,-5 0 238,7 0-268,-8 0 1,6-2-74,-4-3 116,4 3-239,2-6 1,-1 8-35,-5 0 62,4 0 174,-6 0-39,8 0 2257,0 0-2253,0 8 0,0 1 194,0 9 0,0-1-106,0 0 1,0 0 69,0 1 1,0 5-5,0 0 0,-2 6-44,-3-6 0,3 8-17,-4-3 0,-2 5 10,2 2 1,-1-3-124,1-3 1,4 4 52,-4-4 1,4 3 20,2 3 0,-5-6 14,-1-1 1,0-4-138,6 4 0,0-5 26,0 6 0,0-8 29,0 2 1,0-3-38,0-3 0,0 0-118,0 1 1,2-7-573,4 1 506,-4-9 0,7 7-1082,-3-4 643,-4-4 632,13-2 0,-13-25 0,6-12 0</inkml:trace>
  <inkml:trace contextRef="#ctx0" brushRef="#br0" timeOffset="1492">277 381 8145,'0'-17'0,"0"5"-102,0 1 0,2 7-487,3-2 582,5 4 0,7-4-2,1 1 1,7-9 8,3 3 1,-1 1 24,2-1 1,0 5-6,6-6 1,-1 7 130,1-7 0,-6 8 9,-1-2-164,1 5 1,6 1 88,-1 0 1,3 0-52,3 0 0,-3 0-24,3 0 1,-2 1 31,3 5 1,-3-4-137,8 4 0,-5-4 92,5-2 1,0 0-13,6 0 0,0 0-67,0 0 1,5-6-8,1 0 0,5-5 63,-5 5 0,7-7-7,-1 1 0,3 2-76,2-1 0,6-1 83,0-5 1,6 6 57,-6-1 0,5 6-33,-5-5 0,6 7 4,-6-2 0,6-2-19,-6 3 1,-1-1-11,-4 6 1,-1-6 72,0 0 1,0 1 1,0 5 0,0 0 139,1 0 1,-9 0-104,-3 0 0,-4 0 94,-3 0 1,7 0-135,0 0 1,-1 0 14,-5 0 1,6-2 16,0-4 1,-1 4-27,-5-4 1,6 4-28,-1 2 0,1-2 132,-6-3 0,0 3-172,0-4 0,0-2 51,-1 2 0,-1 1-50,-4 5 1,4 0 26,-3 0 1,1 0-3,-2 0 1,4 0-34,-4 0 1,2 0-99,-2 0 1,2 0 43,-8 0 0,6 0-17,-5 0 1,7 0 14,-2 0 0,-2 0 34,2 0 1,-2 0 59,3 0 0,3 2-49,-4 3 1,-2-3-1,2 4 0,0-4 46,6-2 0,-2 0 8,-4 0 0,4 0 3,-4 0 1,4 0-23,2 0 0,0 0 94,0 0 0,-6 0-94,0 0 1,-6 0 53,6 0 1,-1 0-46,1 0 0,2 0 5,-8 0 0,0 6-13,-5 0 0,5-1-5,1-5 1,1 0 0,-2 0 1,-1 0-10,7 0 0,-6 0-10,6 0 1,-5 2 18,5 4 0,-6-4 14,6 4 1,-7-4-14,1-2 1,2 0 1,-1 0 0,1 0-2,-2 0 1,-3 0 0,3 0 0,-3 0 22,-3 0 1,7 0 0,-1 0 1,8 0 5,-2 0 0,2 0-18,-2 0 1,4 0-29,-4 0 0,-2 0 20,3 0 1,-3 0 1,2 0 0,2 0-8,-8 0 1,6 0-5,-5 0 1,-1 0-6,-5 0 1,-1 0-5,1 0 0,-6 0-86,0 0 0,-6 0 91,5 0 0,-6 0-9,1 0 1,-4-2-13,-2-4 0,0 4-6,1-4 0,-7 4-47,1 2 1,-1 0-7,7 0 1,-7 0-383,1 0 287,-1 0 0,6 0-120,1 0 1,-7 0 103,1 0 0,-6 2-178,5 4 379,-7-4 0,11 13 0,-5-5 0</inkml:trace>
  <inkml:trace contextRef="#ctx0" brushRef="#br0" timeOffset="2194">8525 122 8145,'-9'0'618,"-6"0"464,5-8-575,0 6-143,-5-6-650,13 8 208,-6 0-191,8 0 1,0 8 82,0 4 0,-5 3 77,-1 2 1,0 6-2,6 0 0,-2 10-66,-4 2 1,2 1 97,-7 10 0,-1 6 77,-5 6 0,4 13 91,-5-2 0,11 4-125,-11-4 1,1 14-207,0 3 0,-4 5 267,9-5 0,-1 4 25,1-3 0,-1 9 34,7-10 0,-6 5 158,7-5 0,-1 6-39,6 1 1,-3-44 0,0 2-14,-3 47 1,1-2-117,5 2 1,0-6 35,0 6 0,-6-2-106,0 2 0,3-48 0,0 0 135,3 42 0,0 4 4,0-9 1,0 9-88,0-10 1,0-1-11,0-5 1,-2 1 50,-3 6 0,3-9-21,-4-3 0,-2-2-303,3 2 1,-9-4 194,3 4 0,-5 4 63,-1 2 0,0-4-22,-1-2 1,3 0-9,3-6 0,-7 8 15,8-14 0,-14 14-8,7-8 1,-3 4 47,4-4 1,0 4 99,-1-4 0,1 4 78,0-9 1,5 1-108,1-1 0,5 3-52,-6-4 0,9-1 74,-3 1 0,4-1-7,2 1 0,0 2-85,0-7 1,2 0-64,4-7 0,-3 1 64,9 0 1,-8 6 23,2-1 1,-5 1 31,-1-6 0,2 2-45,4 3 1,-4-3 201,4 4 0,-4-4-210,-2-2 0,2 1 82,3 5 1,-3-4-130,4 3 1,-4 3-11,-2-2 1,6 5 257,0-5 0,-1 7-128,-5-2 1,0 10-14,0 2 1,0-2 16,0-9 1,0 3 147,0-4 1,0 5-24,0 1 0,-2 0-62,-3 0 0,1 0-140,-8 1 0,8-7-122,-1 0 1,3-13 136,2 2 0,-6-6-4,0 0 1,0-3-230,6-9 1,-1-5 131,-5 0-143,4-8-728,-6 4 80,8-15 1,0-6-167,0-16 0,0-11 981,0-23 0,0-8 0,0-15 0</inkml:trace>
  <inkml:trace contextRef="#ctx0" brushRef="#br0" timeOffset="3601">138 8198 7161,'0'-12'1297,"0"1"-952,0 7 0,6-6 183,0 4-33,0 4-396,1-5 1,-3 5 364,8-4-511,-8 4-122,3-6-118,-7 8 194,8 0-127,-6 0 1,13 2 101,-3 4 1,3-4 113,2 4 1,3-4-24,3-2 1,4 0 5,7 0 1,7 0-41,-1 0 0,10 0 57,2 0 0,2 2 7,9 3 1,0-1 1,7 8 1,-1-6-2,0 5 1,2-5-152,4 5 0,-4-1 138,4 1 0,0 3 11,6-8 1,-3 5-4,9-5 1,1 7 10,-1-1 1,-5-2-57,10 1 0,-5-5-308,11 5 1,-8-1 297,2 2 0,3 3-108,-3-4 1,0-3 140,-5-2 0,1 2-24,4-3 0,-7 7 43,7-6 0,-8 5-50,9-5 1,-11 5 97,-1-5 0,-6 8-186,6-3 1,-8-1 175,2 1 0,1-5-8,-1 6 0,6-7 89,-6 7 0,6-8-106,-6 2 0,5 1 6,-5-1 0,14 0-204,-3-6 1,5 6 119,-5-1 1,2 1-152,5-6 1,-5 0-214,4 0 1,2-2 213,-1-4 1,-3 4 216,-9-3 1,-1-3 156,-11 2 0,4 0 145,-9 6 1,-5 0 146,-1 0 0,-6 0-263,-6 0 1,2 0 161,-8 0 0,1 0-110,-7 0 1,1 6 137,0 0 1,-1 0-415,1-6 1,-1 6 178,1-1 0,0 1-346,-1-6 0,1 0 49,-1 0 1,1 0 138,-1 0 1,1 0-61,0 0 0,-1 0 25,1 0 0,-1 0 127,1 0 0,0 0-55,-1 0 1,1 0 103,-1 0 1,1 0-23,-1 0 0,1 0 166,0 0 1,-1 0-66,1 0 1,-1 0-114,1 0 0,0 0-137,-1 0 0,3 0 149,3 0 1,-3 0-192,3 0 1,-4 0 27,-1 0 0,0 2 35,-1 4 1,-5-4 70,0 3 1,-2-3-19,2-2 1,-5 0 253,-6 0-139,-1 0 581,0 0-134,-7 0 562,-2 0-802,-8 0 1,0-2 105,0-3 78,0 3-36,0-6-56,0 8 27,0-8-302,0 6 165,0-13-991,7 13 464,-5-13 198,6 13 0,-8-14 0,0 7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0:45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1713 7481,'0'-10'-38,"0"0"222,0 5 0,2 3-90,4-4 0,-2 2 298,7-2-240,-7 4 7,11-13 28,-5 13-1,7-5-47,0 7-58,1 0 0,-1 0-147,0 0 1,-5 0 129,-1 0 1,1 0-114,5 0 1,1 0 35,-1 0 0,6 0-13,0 0 1,8 0-4,-3 0 0,5 0-96,2 0 1,-1-6 108,1 0 1,5 0-13,1 6 0,5-6 27,-6 1 0,8-1-16,-2 6 0,-2-6 131,3 0 1,-1 1-104,6 5 1,-6 0 11,0 0 0,0 0-30,6 0 1,-6 0-9,0 0 1,0 0 11,6 0 0,-6 0-4,0 0 0,-2 0-15,3 0 0,1 0 20,-8 0 1,8 0 15,-2 0 0,4-6-18,2 0 0,0 0 2,0 6 1,-2 0-16,-4 0 0,4-5-1,-4-1 1,4 0 17,2 6 0,-1 0-3,1 0 1,-6 0-6,1 0 1,-1 0-1,6 0 1,-1 0-66,1 0 1,0 0 37,0 0 1,0 0-9,0 0 0,0-6 25,0 1 0,-4-1 3,4 6 0,-10 0-48,10 0 0,-6 0 36,0 0 0,4 0-9,-4 0 1,4 0 2,2 0 1,0 0 3,0 0 1,7 0-21,5 0 1,-3-2-9,2-4 1,1 4 54,5-4 1,-6 4 2,1 2 1,-3-1-16,3-5 0,1 4 5,-7-4 0,-1 4 212,-5 2 0,0-6-117,0 1 1,4-1 97,-4 6 0,9 0-138,-9 0 0,4 0-178,-4 0 0,5 0 110,1 0 0,1 0-180,-1 0 0,-4 0 161,4 0 0,1 0-31,-1 0 1,5 0 30,-5 0 1,1 6-36,-1-1 0,-4 1 120,3-6 1,-3 0-42,-2 0 1,0 6 110,0 0 1,-2-1-117,-4-5 0,4 6 1,-4 0 0,2 2-92,-2-3 0,2-3 99,-7 4 0,5 2-47,-6-2 0,0-1 26,-5-5 1,-6 2 118,0 4 1,-6-4-75,5 4 0,-6-4 104,1-2 1,-2 0-123,2 0 1,-4 5 15,4 1 0,2 0-29,-2-6 1,0 0-11,-5 0 0,5 6-96,0-1 0,0 1 73,-6-6 1,0 0 182,1 0 0,-1 0-46,0 0 0,0 0 109,1 0 1,-5 0-148,4 0 0,-3 0 23,9 0 0,2 0-42,-2 0 0,8 0-1,-2 0 1,3 0-131,3 0 1,-2 0 152,-5 0 1,-3 0-8,-7 0 0,-1 0 124,0 0 356,0 0-308,-7 0 312,-2 0-96,-8 0-1449,0 0 599,-8 0 1,4 0-867,-7 0 661,-1 0 1,-5 6-595,0 0 1200,7 0 0,-5 1 0,5 3 0</inkml:trace>
  <inkml:trace contextRef="#ctx0" brushRef="#br0" timeOffset="1630">35 4549 8131,'-10'0'-467,"3"-8"620,7 6 0,-2-6-30,-4 8 1,4-1 439,-4-5-106,4 4-122,2-6-180,0 8-198,0 0-164,8 0 184,2 0 1,7 0-32,0 0 0,1 0 62,-1 0 0,2 0 37,4 0 0,4 0-49,8 0 1,5 0 16,0 0 0,7 0-40,-7 0 0,2 0-10,-2 0 0,-3 6-14,3 0 0,-3 1 53,-3-1 1,7-2-20,-1 8 1,0-9 4,-5 3 0,7 2 0,4-2 0,4-1 14,2-5 0,2 6 5,4 0 0,-4 0-7,3-6 0,3 0-2,-3 0 0,9 2-82,-3 3 0,4-3 75,3 4 0,1-4-401,4-2 0,-2 2 298,7 4 0,-7-4-38,2 3 1,-4-3 96,-1-2 0,-7 0-10,0 0 0,-7 0 187,2 0 0,-5 0-126,-1 0 0,0 0 148,0 0 1,-4 6-93,4 0 1,-4 0-82,10-6 0,1 0-20,-1 0 1,5 0-11,-5 0 0,7 1-17,-1 5 1,9-4-170,2 4 1,-4 2 5,-2-3 0,-4 1 85,10-6 1,-4 6 104,-2 0 0,6-1-64,0-5 0,2 2 218,-2 4 0,-4-4-79,4 4 0,-4-4-40,-2-2 1,1 5 59,-1 1 1,0 0 157,0-6 0,0 6-174,0-1 0,1 3-1,-1-2 1,-2 2 13,-4 3 1,5 3-85,-5-9 0,-1 7-172,1-6 1,-5 1 195,5-1 1,-1-4-7,1 4 0,2-4-4,-7-2 1,7 0 31,-1 0 1,-3 5 23,3 1 0,-9 0-45,3-6 0,-10 0-11,-2 0 0,-2 0 20,2 0 1,2 0 94,-7 0 1,-1 0-94,-5 0 1,-3 0 318,-3 0 1,2 0-206,-8 0 0,6 6 68,-6 0 0,8-1-146,-3-5 0,-1 0 3,2 0 1,-6 0-103,6 0 1,-6 0 82,6 0 0,-8 0-96,2 0 1,-2 0 106,2 0-9,-3 0 1,5 0 32,-8 0 0,0 0 156,0 0 0,-5 0-88,-1 0-39,1 0 0,5 0-119,1 0 0,-1 0 99,0 0 1,-5 0-70,-1 0 0,1 0 58,5 0 0,0 0-110,1 0 1,-1 0 70,0 0 1,0 0 5,1 0 0,5-5 44,0-1 0,0 0 105,-6 6 103,1 0-176,-1 0 48,0 0 1,-7-2 167,-4-4 258,-5 4-461,7-5 0,-4 7-53,7 0 1,-5 0 76,6 0-239,-8 0-2,11 0 231,-5 0-63,-1 0-39,-1 0 1,-8-2 42,0-4-324,0 4 0,-17-4 263,-12 12 0,-12-4 0,-10 6 0</inkml:trace>
  <inkml:trace contextRef="#ctx0" brushRef="#br0" timeOffset="2914">70 3580 8465,'0'-9'-577,"0"1"927,0 0 1,2 5-304,3-9 0,5 8 36,7-2 1,1-1-110,-1 1 0,2-6 142,4 7 0,2-3-102,4 2 1,4 4 0,-5-4 1,7-1-9,5 1 0,-1 0 23,7 6 1,-6-5-133,6-1 1,-1 0 52,1 6 0,4-6 49,-4 0 0,4-1-45,2 1 0,-1 4 45,1-4 1,6 4-161,0 2 0,5 0 63,-5 0 0,5 0-19,-5 0 1,5 0 47,-5 0 0,5 0-7,-5 0 0,1 0 69,-1 0 0,-4 0 2,3 0 0,3 0 15,-2 0 1,-1 0-51,-5 0 0,0 0 135,0 0 0,0 0-50,0 0 1,5 0 20,1 0 1,2-5-64,-3-1 1,5 0 9,7 6 1,0 0-44,0 0 1,2 0-14,4 0 1,-8 0-207,8 0 0,-5 0 239,10 0 1,-7 0-143,2 0 1,-4 0 89,-2 0 0,1 0 28,-1 0 0,-2 0 40,-4 0 1,5 0 116,-5 0 0,4-2 14,3-4 1,1 5-138,4-5 1,-2 2 45,7-2 0,-7 4-4,2-4 0,-2 3-39,2-3 1,4 4-5,7-4 1,-5 4-8,0 2 0,-12 0-2,6 0 0,-8 0-13,8 0 1,0 0 13,-6 0 0,10 0-4,-10 0 0,4 0 108,-4 0 0,6 0-90,0 0 1,0 0-3,-6 0 1,4 0-48,-3 0 1,8 0-116,-8 0 0,3 6 95,-4 0 1,-2 0-18,-4-6 0,3 5 3,-9 1 0,1 0 32,-6-6 0,-6 6 21,0-1 0,-2 3-43,2-2 0,-3-2 114,-9 7 0,1-7-69,-1 2 0,1 1 171,0-1 1,-7 0-140,1-6 0,-8 6 1,2 0 0,-3-1-16,-3-5 0,0 0-8,1 0 0,-1 2 16,0 4 0,-5-4 55,-1 4 1,1-4 10,5-2 1,-5 0 6,-1 0 1,1 0 17,5 0 0,-6 0-39,1 0 1,-1 0 9,7 0 1,-1 0 37,0 0 0,1 0-49,-1 0 0,-6 0 66,1 0 0,-6 0 21,5 0 0,-5 0 456,6 0-306,-9 0 52,13 0-283,-7 0 1,9 0 9,-1 0 0,0 0-213,1 0 178,-1 0 0,0 1-112,0 5 175,-7-4-358,-2 6 288,-8-8 1,-2 0 5,-4 0 0,-11 0-256,-12 0 1,-4 0-330,-1 0 0,-3 2 551,-3 4 0,-4 3 0,-8 8 0</inkml:trace>
  <inkml:trace contextRef="#ctx0" brushRef="#br0" timeOffset="4341">35 6762 8221,'-11'-9'0,"-1"3"-365,8-4-65,-4 8 0,8-7 327,0 3 0,0 2 280,0-7 1,6 5 59,0-6-112,7 8 0,-3-9-9,7 7 1,-5-1 152,-1 1 1,1 2-161,5-8 0,1 9 87,-1-3-195,0 4 1,0 2 111,1 0 0,-1 0-182,0 0 0,1 0 24,-1 0 1,6 0 30,0 0 1,8 0-6,-2 0 0,9 0-133,2 0 0,5 0 92,1 0 0,-6 0-10,12 0 0,-4 0-22,4 0 0,2-6 57,3 0 1,-5 1 110,0 5 0,6 0-41,-6 0 0,3 0 12,-3 0 0,-2 0-38,-4 0 1,8 0 18,-8 0 1,8 0-33,-8 0 1,4 0-1,2 0 1,2 0-31,3 0 1,-1 0 36,7 0 1,1-6-130,5 0 0,0 0-24,0 6 1,1-2 111,-1-3 0,-6 3 42,1-4 1,1 4 2,10 2 1,-4 0 29,4 0 0,-4-2-53,-2-4 1,0 4 28,0-3 0,1 3-13,-1 2 1,0 0-10,0 0 1,2 0 9,4 0 0,-2 0-1,8 0 0,-8 0 50,2 0 0,4 0 1,1 0 0,3 2-145,-2 3 1,1-1 222,-7 8 0,8-8-205,-3 1 0,-8-1 82,-3 2 0,-4-4 19,4 4 0,0-2-27,1 1 1,-7-3 2,0 4 0,-7 4-45,2 1 1,1-3 13,-1-2 1,2 1 1,-3-1 1,-3 0-27,4-6 0,-5 0 51,-1 0 1,2 6-13,4-1 1,-6 1-129,0-6 0,5 0 211,-5 0 1,-2 2-127,-4 4 0,-6-4 83,7 3 0,-9-3-14,2-2 0,-3 0 18,-3 0 0,1 6 13,0 0 0,-3 0 206,-3-6 1,4 0-57,-4 0 0,-3 0-81,3 0 1,0 0-115,6 0 1,-6 0 2,-1 0 0,1 0-8,6 0 0,-6 5-22,-1 1 1,1 0 50,6-6 1,-6 0-37,-1 0 0,-4 0 153,4 0 0,-5 0-127,6 0 0,-6 0 43,6 0 1,-6 0-3,6 0 0,-8 2 11,2 4 0,2-4 46,-2 3 1,0-3 5,-5-2 0,-7 0 13,1 0-15,-1 0 48,6 8 0,1-6 3,-1 4-7,0-4 1,1 3-69,-1 1 1,-6 0 11,1-6 1,-6 0 31,5 0 0,-1 2 2,1 4 1,-1-5 191,-4 5 0,-2-4-135,7-2 0,-5 0 528,5 0-391,1 0 1,5-2-241,1-4 1,-1 5-74,0-5 1,2 4-180,4 2 0,-3-6 94,3 0 0,-10 1-168,-1 5 0,-3-2-58,3-4-103,-5 4-538,-7-6 936,-7 8 0,-11 0 0,-8 0 0</inkml:trace>
  <inkml:trace contextRef="#ctx0" brushRef="#br0" timeOffset="6111">1747 139 8443,'2'-12'-453,"4"1"420,-4 7 0,7-11 26,-3 3 1,-2 3-72,7-3 0,-5 6-201,6-5 1,-8 5 19,1-6 605,-3 9-250,-2-13 503,0 14-1,0-5-284,0 7-134,0 0-59,0 7 1,0 3-185,0 7 1,0 1 132,0-1 0,0 0-228,0 0 0,0 1 34,0-1 0,0 0 17,0 1 0,0-7 63,0 1 1,0-1 54,0 6 1,0 7 28,0-1 0,0 7 14,0-1 0,0 4 72,0 1 1,-6 9-81,1 3 0,-7 4-88,6 2 1,-1 1 85,1 5 1,-2-4-184,-3 4 0,1-5 117,4-1 0,4 0-20,-3 0 1,3 0-3,2 0 0,-6-6-12,0 0 0,0 6 2,6 5 0,-1 9 16,-5-3 0,4-1-61,-4 1 0,4 1 62,2 5 0,-6-6-21,1 1 1,-1-7 68,6 7 1,0-3 4,0 2 1,0 5-25,0-5 1,6-1 6,-1 1 0,3-2 39,-2 3 1,-4-5-51,4-7 0,-5 6 52,-1 0 1,0-1-33,0-5 0,0 2 69,0 4 1,0-5 1,0 5 0,0 2 4,0-3 1,0 7-53,0-7 0,0 1 9,0-6 1,-1 5-63,-5 1 1,2 6 61,-8-7 1,9 3-28,-3-3 1,-2-1 18,2 7 0,-5-7-16,5 2 0,-2 0 62,3-7 1,3 11 6,-4-10 0,-2 3-38,2-3 0,-5 6 13,5 0 0,-1 1-72,1-1 1,2-4 60,-8 3 0,7-3 147,-7-2 1,6-2-141,-5-4 0,7 2-61,-2-8 0,-2 7 83,3-7 0,-3 2 4,2-1 1,4 1 32,-3 4 0,-3 2 153,2-8 0,0 6-484,6-5 1,-5 1 117,-1-2 0,0-3 34,6 3 0,-6-3 77,1-3 0,-3 1 112,2-1 1,4-5-68,-4 0 1,-1 0-2,1 6 1,0-7-44,6 1 0,-2 0 20,-3 6 0,3-1-172,-4 1 0,4 5 134,2 0 1,-6-3-27,0-2 0,-1-5 27,1 11 1,4-5 126,-4-1 0,-3-1 189,-3 1 0,4 1 361,3 5 0,-3-7-620,2 1 0,-1 0-370,1-7 0,4 5 261,-4 2 1,-2-1 178,3 1 0,-1 1-242,6 5 1,-6-5 110,0 5 0,1-5-47,5-1 1,0-1 41,0 1 1,0-1 2,0 1 1,-6 0 192,0-1 1,-5 1-132,5-1 1,-2 1 9,2-1 1,2 7-35,-7-1 1,7 2-121,-2-1 1,2-7 169,-1 1 0,3 0-40,-4-7 1,4 5 22,2 2 1,0-3-32,0-3 0,-2 4-60,-4-4 0,4 3-15,-3 3 0,3 5-128,2 1 1,0-7 108,0-5 0,-6-2 258,0 2 0,1-2 53,5-4 1,0-4-151,0 4 1,0 2-33,0-2 0,-2 6 98,-4-6 0,4 6-44,-4-6 0,-2 6 152,3-6 0,-7 2-89,6-2 0,-1-4 22,1 4 0,4-10-324,-4-1 236,4-8-659,2 11 1,0-15 147,0 0 0,2-10-34,4-13 0,4-13 59,7-16 369,0-8 0,8-24 0,2-4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0:56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847 173 8193,'-9'-9'-1190,"1"-7"1401,8 7-103,0-8 16,0-1-23,0 1 1,0 5 11,0 1 1,0 5-65,0-5 0,-2 7 11,-4-2 0,5 2-81,-5-2 138,-4 4 128,1-5-163,-9 7 1,7-6 91,-1 0-107,8 1-19,-11 5-379,13 0 304,-6 0 0,8 1-215,0 5 340,0-4 34,0 13 0,0-5-105,0 7 0,0 1 15,0-1 0,0 6-25,0 0 1,0 6 18,0-6 1,0 8-63,0-2 0,0 9 72,0 2 1,0 8-174,0-2 0,0 4 123,0 2 1,0 2-175,0 4 1,-5 3 142,-1 8 1,0 8-6,6 4 0,-8 4-168,-3 1 1,1-3 185,-1 3 0,-1-5 68,-5 5 0,2 1-73,3-7 1,-3-3 148,3-2 1,4-4-71,3-2 0,-3-1-12,2-5 1,0 4-11,6-3 1,0 3-1,0 2 0,-5-2-43,-1-3 1,-2 3 18,2-3 1,5 3-44,-5 2 0,-2-6 43,2 1 0,-5-7-38,5 7 1,-6-3 30,7 3 1,-1 1-54,6-7 1,0 1 28,0-1 1,0-4-3,0 3 0,0-3 15,0-2 0,0 0 0,0 0 1,0 0 35,0 0 1,-6-1-40,0 1 1,1-6 333,5 0 0,-8 1-273,-4 4 1,3-1 127,-3-3 0,3 3-134,-3-4 1,-3 2 11,3-2 0,3 4-20,-3-4 1,6-2-4,-5 2 0,5-5-99,-5 5 1,7-6 101,-2 6 0,-2-6-4,3 7 1,-3-9-19,2 2 0,4-3 164,-4-3 0,-1 1-36,1 0 0,0-1 85,6 1 0,-6-1-146,1 1 1,-1-2 15,6-5 1,0 5-138,0-4 1,0 4 86,0 1 0,0 7-148,0-1 1,0 0 35,0-5 0,0 5-34,0 1 0,-2-1 100,-4-6 1,4 7 20,-4-1 1,3 0 15,-3-5 1,4 0 103,-4-1 1,-1 1-62,1-1 1,0 1-33,6 0 1,-6-1-44,0 1 0,1-3 60,5-3 0,-2 4-61,-4-4 1,4-2 34,-4 1 0,4-1-10,2 2 1,-5 4 33,-1-4 0,-6 1 2,7-1 1,-3 4-48,2-4 0,2 1 29,-7-1 0,7 8-93,-2-8 0,-2 7 42,3-7 1,-1-2-14,6 2 1,0-2-11,0 1 0,0-1-18,0-4 0,0-3 36,0 3 0,0 2-2,0-2 0,0 0 189,0-6 1,0 0-110,0 1 1,0-1 159,0 0 1,0 0-113,0 1 0,-2 1-56,-4 4 1,4-4-66,-3 4 1,3-3-117,2-3 0,0 2 107,0 4 0,-2-4-72,-4 4 1,4-3-20,-4-3 1,4 0 89,2 0 0,0 1 75,0-1 0,0 0-100,0 1 1,0-1 156,0 0 0,0 1-80,0-1 0,0-6 25,0 1 0,0-1-12,0 7 0,0-1 11,0 0 0,0 2 10,0 5 0,0-5-35,0 4 0,-5-2-4,-1 2 1,0-4 8,6 4 0,0-4-129,0-1 1,0-1 64,0 0 0,0 1-7,0-1 1,0 0-23,0 1 16,0-1 1,0 6 78,0 0 0,6-4-57,0-2 0,-1-3 197,-5 9 1,0-4-60,0-2 0,0 7 49,0-1 1,0 0-70,0-6 0,0 0 105,0 1 1,0-1-57,0 0-6,0 0-247,0 1 1,0-7 117,0 1-99,0-8 148,0 3-19,0-7-497,0 0 1,0-9 450,0-9 0,8-14 0,2-12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1:00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85 8228,'0'-9'90,"7"-7"0,-5 13 268,4-9-29,-4 8 46,-2-3-80,0-1 84,0 6 42,0-6-386,0 1 0,-2 5 200,-4-4-379,-3 12 80,-9 3 60,1 9 1,-2-1-72,-4 0 1,3 6-8,-3 0 0,2 6-115,-2-6 0,2 8 179,-8-2 0,0-2-42,-5 1 0,1 1 234,4 6 0,-3-6-118,3 0 0,-2-3 41,2 3 1,2-2-114,4-4 1,6-4 15,0 4 1,1-3-127,11-3-389,-9 0 83,12 1-408,-5-1-189,7-8 230,0-1 799,7-8 0,3-8 0,7-1 0</inkml:trace>
  <inkml:trace contextRef="#ctx0" brushRef="#br0" timeOffset="300">156 155 8228,'10'-8'-378,"-3"4"-453,-7-7 943,0 7 939,0-4-358,0 0 176,0 6-148,0-5-461,0 7 0,2 0-154,4 0 0,-2 2 80,8 3 1,-7 5 381,7 7 0,-1 8 29,7 4 0,-1 4 21,0 1 0,1 1-357,-1 0 0,0 5-230,0 0 1,3 1-952,3-7 1,-2 8 622,8 5 0,-6-3 297,6 2 0,-8 0 0,4 6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0:59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587 0 8521,'-10'0'-303,"3"0"1,5 0 29,-4 0-195,4 0 160,-6 0 168,8 0 785,0 0-156,0 8-219,0-6 0,-7 13 105,-5-3 0,-1-3-133,1 3 0,-3 1-148,3 10 1,-3-1 39,-2 6 0,-3-4 4,-3 4 0,4 1-51,-4 6 1,2 1-46,-2 5 0,2-3 5,-8 8 0,2-6-3,-2 7 1,-2-9-101,8 2 0,-6-3 83,6-3 0,0-1-150,6-4 0,0 2 51,-1-8 1,7-6-173,-1-5 39,9-1 0,-3-1-271,12-5 0,-1-3-57,13-2 1,-5-3 165,10-9 0,4 1-425,2-13 792,-4 5 0,0-6 0,-8-2 0</inkml:trace>
  <inkml:trace contextRef="#ctx0" brushRef="#br0" timeOffset="271">120 277 8521,'-12'-8'36,"1"-3"0,1 1 219,-1-1 1,1 5-262,4-6 78,4 9 0,-5-7-79,7 4 516,0 4 308,0-5-743,0 7 1,2 9 109,3 8 1,-1 3 281,8 9 0,-1 1-87,7 11 1,1-5-412,4 4 1,-2 3 26,8-3 1,-6 0-181,6-5 1,-2 0-258,1-1 0,5-5 442,-4 0 0,11 0 0,5 5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0:52.905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2058 35 8281,'0'-10'-597,"0"2"923,0 1-102,0 5-595,0-6 139,0 8 783,0 0-398,-8 0 250,6 0-226,-5 0-26,7 0 82,0 0 0,0 8-182,0 3 1,-2 7-60,-4 5 1,4 2-1,-4 3 0,4 5-78,2-4 0,0 4 115,0 1 1,0 3-95,0 3 1,0-2 64,0 9 0,0 1-8,0 9 1,0-1 47,0 7 0,0 1 6,0 5 1,0 2-175,0 4 0,0-2 193,0 8 0,-2-2-78,-3 1 1,3 11 43,-4-5 0,2 10-163,-2-4 1,5-40 0,0 0 81,-4 46 1,1-43-1,0 0-197,-2 43 1,3-46-1,0-1 205,3 42 0,0 3-10,0-10 1,0 2 121,0-13 1,0 0 201,0-5 0,6 3 19,0-4 0,0 9-104,-6-8 1,2 7-213,3-8 0,-3 9 77,4-8 0,-4 3-14,-2-4 1,0 4-35,0-4 0,0 4-186,0-10 0,0 5 50,0 1 1,-2-2-52,-4-3 1,4 1 118,-3-8 1,-3 1 11,2-6 0,-2 0 143,3 0 0,3 0-80,-4 0 0,2-3 270,-2-2 1,5 3-223,-5-4 1,4-2 292,2 2 0,0-6-210,0 6 0,0-5 200,0 5 0,0-8-78,0 3 0,0-5-100,0-1 1,0-1-191,0 1 0,0 3 55,0-3 0,0 9-67,0-9 1,0-1 50,0 1 1,0-4-169,0 9 0,0-3 40,0-3 1,-6 3 39,0 3 0,-1-4 238,1 5 1,2-5-96,-8-1 1,9-1 213,-3 1 1,2 0-47,-2-1 1,4 3-128,-3 3 0,-3-3 14,2 3 1,-2-2-5,3 3 0,1-5-27,-8 5 1,8 1-110,-1-2 1,-3 1-63,2-7 0,-1 7 77,1-1 1,4 0-37,-4-5 1,-2 5 99,3 1 0,-7 1 120,6-2 0,-5-1-91,5 7 0,-5-6 22,5 6 1,-6-6-77,6 7 0,-5-7 7,5 6 0,0-8-116,6 3 1,-5-3 87,-1 3 1,0-5-48,6 4 0,0-3 81,0-2 0,-2 1 2,-4 4 1,5-3-35,-5 3 0,4-3 15,2-3 1,0 1-40,0 0 0,-6-1 7,0 1 0,1-1-60,5 1 0,0-6 82,0 0 1,0-6-85,0 5 0,0-6-9,0 1 0,0-4-315,0-2 256,0 0 0,1-1-135,5-5 0,-4-1 144,4-4 0,-4-2 26,-2 7 0,0-5 242,0 5-183,0 1 0,-2 5 70,-4 0 0,-2 1 22,-3-1 1,-4 0 181,3 1 1,2-1-128,-1 0 1,5 1-51,-5-1 1,5-6-430,-6 1-748,8-8-1735,-11 3 2850,13-14 0,-13-18 0,5-12 0</inkml:trace>
  <inkml:trace contextRef="#ctx0" brushRef="#br0" timeOffset="1580">657 156 8263,'-17'0'-573,"7"-8"321,3 6 1,7-7 252,0 3 68,0 4 1,1-14-101,5 5 1,2 1 2,3-1 0,5 5 62,-5-6 0,-3 7 165,-2-7 1,-2 8 183,1-1-235,-3 3 326,6 2-186,-8 0-191,-8 0 58,-1 7 0,-3 1-1,1 4 1,7-3-105,-2-3-369,4-4 18,2 13 267,0-13 0,0 8-161,0-4 178,0-5 0,0 9-7,0-4 1,0-2-15,0 7-7,0-7 390,0 4-181,0-1 112,0-5-191,0 6 37,0 0 1,0 1-133,0 9 1,-6 1 7,1 4 0,-1-2 8,6 8 1,0 0-116,0 5 1,0 9 0,0 3 1,0 6 58,0 5 0,0 7-77,0 10 1,-6 3-95,0 4 0,-5 9 85,5-3 1,-5 3-183,5-3 0,-6 5 292,6 0 1,-5-4 30,5-1 1,-5-3 8,5 14 1,0-7-15,6 1 0,-2 2 16,-4-2 1,4 6-99,-3-5 0,3 5 65,2-6 0,0 2-60,0-2 1,0-3 80,0 3 0,0-4-9,0-1 1,0-5 27,0 5 0,0-5 116,0 11 1,0-11-89,0-1 0,-6-2-41,0 1 1,1 3-122,5-8 0,-6 6 145,0-6 0,0 3-255,6-8 0,0 3 14,0-10 1,-6 4 109,1 2 1,-1-5 108,6-1 0,0-5 111,0 5 1,0-7 153,0 2 1,-6-5-92,0-1 1,1 0 153,5 0 1,-6 0-201,0 0 1,0 0 237,6 0 1,0-1-369,0 1 1,0-6-69,0 1 0,0-1-16,0 6 0,-2-1-139,-3 1 1,1-6 123,-8 1 0,8-7-3,-1 6 1,-3-8 301,2 3 1,-1-5-86,1-1 1,4-1 83,-4 1 0,-2 0-16,3-1 1,-1 1-95,6-1 0,-6 1-37,0 0 0,-1-3 1,1-3 1,4 4-102,-4-4 1,2 1 95,-1-1 1,3 4-3,-4-4 1,-2 1-17,2-1 1,1 4 114,5-4 0,-2-2-21,-4 1 1,4-5 55,-4 6 1,2-6-125,-1 6 1,3-2 13,-4 2 0,-2 4-82,3-5 0,-3 3 98,2-2 0,2 4-185,-7-5 1,7 3 82,-2-2 1,4 2 97,2-8 1,-2 8 14,-3-3 0,3 3 11,-4-2 1,4 2-87,2-8 1,-2 7 16,-4-1 0,4 2 65,-3-2 1,-3 3 2,2-3 1,-5-2-29,5 2 1,-2-2-7,2 2 0,4 3 55,-3-3 1,-3-2-99,2 2 0,0-6-97,6 6 1,0-8 84,0 2 0,0 2-90,0-2 0,0 6 81,0-6 1,0 6-25,0-6 0,0 0 95,0-6 1,-5 0-83,-1 1 1,0-1 38,6 0 1,0-5-107,0-1-100,0 1 0,0-1 109,0 1-205,0-8 187,0 4 0,0-7-125,0 5 126,0-4 0,0 14-3,0-5 1,-2-1 135,-4 1 1,3 1-75,-9 5 0,6 0 201,-5 1-259,7-1 9,-11 0-488,13 0 359,-6-7 0,8-12-964,0-15 1,8-18 1148,3-17 0,20-30 0,-13 33 0,0 0 0</inkml:trace>
  <inkml:trace contextRef="#ctx0" brushRef="#br0" timeOffset="10167">1453 2646 8521,'0'-10'0,"2"-5"-333,3 3 0,3 3-981,4-3 1073,3 1 0,-7-7 466,3 1 0,3 6 146,-9-1 1,3 1 91,-2-7 1,-4 7-151,3-1 0,-3 1 123,-2-7 0,0 7-215,0-1 1,0 7 342,0-7-413,8 8 200,-6-3-336,6 7 0,-16 7 106,-4 5 0,-3 5 104,-2 6 1,-6 4-106,0 8 0,-8-1-9,2 1 0,2-1-45,-2 1 1,2 0 21,-1-1 1,-3 1-492,8-1 0,-6 1 229,6-1 1,0-5-584,6 0 1,-1-2 124,1 2 1,6-4-112,-1-8 1,8-5 41,-2-1 701,4-7 0,-5 11 0,-3-5 0</inkml:trace>
  <inkml:trace contextRef="#ctx0" brushRef="#br1" timeOffset="10390">1228 2542 9577,'-17'-27'1419,"-1"-5"-518,9 12-35,1 3 0,16 17-1103,3 12 0,6 11 72,7 6 1,-3 9 570,7 2 1,-4 8-513,4-2 0,1 4-761,6 2 0,1 8-63,5 3 929,-5-3 1,22 7 0,-4-5-1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1:08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69 8193,'0'-9'-647,"0"-1"870,0 4-110,0 4 1,0-7 172,0 3-250,0 4 116,0-5 194,0 7-170,0-8 171,0 6-61,0-6-41,0 8 0,-8 8-117,-3 3 0,-4 11 26,-3 1 0,-7 7-82,-4-1 1,-3 10 65,-3 1 0,-5 0-201,0-5 0,-1-1 114,7 1 1,-1 0-229,0-1 0,7-5-68,-1 0 1,8-8-76,-2 2 0,3-6-92,3-5 124,0 3 0,1-11-457,5 8-361,3-9 1106,8 5 0,0-16 0,0-1 0</inkml:trace>
  <inkml:trace contextRef="#ctx0" brushRef="#br0" timeOffset="240">104 242 8193,'-6'-11'0,"0"-1"0,1 6-5,5-5 217,0-1 152,0-5-244,0 0 1,0 5 400,0 1 1,2 7-23,3-2 1,-1 4-216,8 2 1,-7 10 126,7 7 1,0 2 288,5 10 1,0 0-50,0 6 0,8 5-190,4 0 0,6 3-881,5-3 0,1-2-541,10 8 0,-3 6 961,10 6 0,-4 0 0,-2-6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1:07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87 8399,'0'-25'829,"0"6"-207,0-6-554,0 15-147,0 3 1,0 9-136,0 3 1,-2 5 369,-4 7 1,2 6 304,-7 1 0,-7 6-142,-5-1 1,0 2-173,6-2 0,0 3-223,-1-3 0,1 2 152,0-2 0,5 1-571,1-7 1,5 2-61,-6-1 0,9-5-270,-3 4 0,4-10 279,2-1 546,0-8 0,8 3 0,1-7 0</inkml:trace>
  <inkml:trace contextRef="#ctx0" brushRef="#br0" timeOffset="198">18 191 8399,'-9'-8'2276,"1"6"-1581,8-5 0,8 7-121,3 0 0,6 0 77,7 0 0,-5 7-151,4 5 0,4 9-217,2 2 1,-1 8-775,7-2 0,-4 3 396,9 3 0,4 0-2799,2-1 2894,-3 8 0,14-5 0,-3 5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0:27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9109,'8'9'786,"-6"7"0,5-12-278,-7 7 1,6-5 195,0 6 1,2-3-261,-3 3 0,-1 3 410,8-3-886,-9 3 1,11 2 175,-8 1-187,7-9 1,-9 5 140,8-9-229,-9 1-56,5-6 0,-6 0-549,4 0 473,-4 0 0,7-2-74,-3-4 0,-2 3 55,7-9 131,-7 1 379,12-7 0,-13 7 33,9-1-109,-8 8 1,5-3 437,-3 7-176,-4 0 1,8 0-119,-5 0 1,-1 0 101,8 0 0,-1 0-301,7 0 0,-1-2-366,0-4 0,6-6-570,0-11 0,8 4 441,-2-4 1,9 4-19,3 2 0,-1 1 174,-5 5 0,-1 3 215,1 8 0,-2 0 56,-5 0 0,-3 8 558,-7 3 0,-1 5 670,0 1 0,-7-6-573,-4 1 1,-5-1 1096,-1 7-772,0-9-468,0 7-325,0-14-313,0 5 1,-7-7-138,-5 0 0,3-5-541,-3-1 0,3-8 11,-3 3 0,-3-5-630,3-1 1,2 2 94,-1 3 1,7-3 652,-2 3 1,4 3-651,2-3 1296,0 1 0,8-7 0,2 1 0</inkml:trace>
  <inkml:trace contextRef="#ctx0" brushRef="#br0" timeOffset="898">693 190 8003,'9'-7'-322,"-1"5"407,0-6 138,-6 8 195,5 0 115,-7 0 760,0 0-939,8 0 1,-4 0-77,7 0 1,-5 0 239,6 0-286,-1 8 1,1-4-1,-1 7 1,-7-5-58,2 5 1,-4-5 13,-2 6 1,0-7 155,0 7-289,0 0-114,-8 5 1,-2-2 77,-7-3 1,0-3-17,0-3 0,5-4 108,1 4 1,-1-4-8,-5-2 0,5 0-31,1 0 0,5-8 26,-6-4 0,9-3-186,-3-2 1,4-6-276,2 0 1,2-6-245,4 6 1,3 0 265,8 5 1,6 1-788,1 0 1,6 0 162,-1-1 0,2 3 963,-2 3 0,3-3 0,-5 5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1:06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225 225 8498,'8'-10'-670,"2"-3"-77,7 7 0,-6-5 747,1 5 0,0-8 0,5 5 0</inkml:trace>
  <inkml:trace contextRef="#ctx0" brushRef="#br0" timeOffset="198">364 121 8498,'0'-11'-105,"0"-1"277,0 1 1,0-7 189,0 1 1,0 5-33,0 1 1,0 5 329,0-5-35,0 7-38,0-4-536,0 8 1,-2 4 80,-4 7 1,-4 3-146,-7 15 0,-8 5 66,-4 7 1,2 5-184,-1-6 1,1 8-21,-2-2 1,-4-2-120,4 3 1,4-9-422,2 2 1,6-5 298,6-6 1,-3 2-33,8-8 0,1-6-674,5-6 1097,0-7 0,15 4 0,4-8 0</inkml:trace>
  <inkml:trace contextRef="#ctx0" brushRef="#br0" timeOffset="392">139 138 8473,'0'-9'1738,"0"1"1,2 12-1243,4 8 1,-3-1 201,9 12 0,-1 4-204,7 2 0,5 5-107,0 7 0,8-3-650,-3 8 1,7 0-670,5 6 0,-1 0 932,7 0 0,-8 8 0,5 1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1:05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53 8519,'10'-8'-299,"-2"6"488,-8-13 1,0 11 297,0-7-87,0 7 108,7-4-589,-5 8 142,6 0 1,-10 8 7,-4 3 1,3 10 100,-9 2 1,-1 10-37,-10 2 0,1-1-77,-6 7 0,4 3-125,-4 2 0,5-2-73,-6 2 1,8-7-346,-2 1 0,9-4-420,3-1 1,7-6 905,-2 0 0,-4-8 0,1 4 0</inkml:trace>
  <inkml:trace contextRef="#ctx0" brushRef="#br0" timeOffset="199">35 208 8399,'-11'-13'117,"-1"-4"1,8-4 301,-2 3 0,5 7 483,1-1-541,0 8 1,7-3-251,5 7 0,5 2 127,6 3 1,-2 13 33,8 11 0,-6 5-333,6 6 1,0 5-446,5 7 1,3 1 505,3 5 0,-3-4 0,5 5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1:21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173 399 7899,'-10'-8'263,"3"4"583,7-7-543,0 7 52,0-4 373,0 0-76,0 6 89,0-5-196,0 7 483,0 0-733,0 7 1,-2 3 6,-4 7 0,4 1-86,-4-1 1,4 8 94,2 4 0,-1 3-22,-5 3 0,4 1 108,-4 5 0,-2-3-66,3 8 1,-7-5-63,6 5 0,-5-8-97,5 3 1,-5-5-61,5-1 0,-6-1 1,6 1 0,-5-8 69,5-4 0,0-4-274,6-2 0,-1-1-139,-5-5-198,4-3-272,-6 0 34,8-6 0,0-2-227,0-12 0,2-5-804,4-6 1,9-12 1697,8-11 0,16-4 0,-3-2 0</inkml:trace>
  <inkml:trace contextRef="#ctx0" brushRef="#br0" timeOffset="439">986 208 7910,'-10'0'27,"3"-2"54,7-3 272,0 3 274,-8-6-95,6 8 115,-6 0 164,8 0-110,0-8-239,0 6 251,0-5-34,0 7 183,0 0-544,0 7 0,-5-3 39,-1 8 0,-2-6-81,2 5 1,2 1 0,-7 5 0,5 2 7,-5 4 1,5 4-54,-6 8 0,3 1 194,-3 5 0,-3 3-43,3 8 1,-3 0-103,-2-1 0,1 1-185,5 0 0,-5 0-184,5 0 0,-3-2-92,3-4 1,-5 2-331,5-8 1,3-5 24,2-6 0,3-8-54,-3 2-514,4-4 1,-6-7-593,8-1 885,0-7 0,0-4 63,0-11 1,2-7-172,4-5 0,2-4-889,3-7 1758,5-1 0,1-7 0,10-2 0</inkml:trace>
  <inkml:trace contextRef="#ctx0" brushRef="#br0" timeOffset="745">934 329 7910,'-8'-9'414,"6"-7"1,-7 13 146,3-9-27,4 8 191,-6-3 395,8-1-493,0 6-164,0-6-25,8 8-154,2 0 1,1 8 159,1 3 0,-3 5-164,3 1 1,3 8 125,-3 4 1,1 6-74,-1 5 0,1-2 106,-7 8 0,5-5-255,-5 5 0,2-8 61,-2 3 0,-2-1-649,7-5 0,-7 3-189,2-9 0,1-2-549,-1 2 0,2-8 262,-2 2 1,-4-4-528,3-2 1,-1-7 19,2-4 322,-4 3 1065,5-7 0,-7 6 0,0-8 0</inkml:trace>
  <inkml:trace contextRef="#ctx0" brushRef="#br0" timeOffset="937">882 796 7910,'-17'-7'421,"0"5"244,7-6 671,2 8-378,8 0-439,0 0 1,8 0-181,3 0 0,-1 0 165,2 0-413,-1 0 0,6 6 112,1 0 0,-1-1-521,0-5 1,-5 2-344,-1 4 1,1-4-1760,5 4 2420,0-4 0,8-10 0,2-2 0</inkml:trace>
  <inkml:trace contextRef="#ctx0" brushRef="#br0" timeOffset="1309">1418 796 9187,'10'-9'2020,"-3"1"-697,-7 8 5451,0 0-5882,0 8-241,0 1 0,6 9-233,0-1 1,0-6 83,-6 1 0,0 0-185,0 5 1,0-6-272,0 1 0,0-6-50,0 5 0,0-5-265,0 5 0,0-5-209,0 6-641,0-8-2206,0 3 487,0 1-195,0-6 785,7 6 2248,-5-8 0,14 0 0,-7 0 0</inkml:trace>
  <inkml:trace contextRef="#ctx0" brushRef="#br0" timeOffset="1979">1885 1 8918,'0'9'1650,"0"1"-1142,0-4 152,0-4-448,0 13 0,0-11 499,0 7-226,0-7-243,0 12 1,0-12-51,0 7 1,0-5-79,0 5 201,0-7 5,0 12 27,0-7-173,0 8 1,0 1-200,0-1 0,0-5-33,0-1 1,0 1 140,0 5 0,0-6 30,0 1 0,0 0-7,0 5 1,0 0-12,0 0 0,0 1 12,0-1 1,0 0-116,0 1 0,0-1 123,0 0-133,0 0 1,0 1 54,0-1 1,0 0 15,0 1 0,0-1 56,0 0 1,0 1 4,0-1 1,0 0-48,0 0 1,0-5 15,0-1 1,-2 1-6,-4 5 1,4 1 101,-3-1 14,3 0 1,2 0-102,0 1 1,0-1 162,0 0 0,0 1-41,0-1 1,0 2-46,0 4 1,0-4 16,0 4 0,0 2 17,0-2 0,0 14-68,0-2 1,0 3 40,0-3 1,0-1-212,0 1 1,0-1-250,0 1 0,0-2-437,0-5 1,2 5 379,3-4 340,-3-4 0,14 8 0,-7-7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1:20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311 605 8886,'0'-9'1255,"0"1"-948,0 8 1266,0 0-1075,8 0 128,-6 0-369,6 0 0,-6 0 504,3 0-462,-3 0 0,8 6 203,-4 0-280,-4-1 0,11-3 193,-7 4-173,7-4 0,-3 12 0,7-9 1,-5 3-129,-1-2 51,1-4 0,5 5-161,0-7 1,-5 6 86,-1 0-68,1 0 1,5-6-14,1 0-358,-1 0-27,0 0 6,0-8 1,-1-2-121,-5-7 1,-1 6 174,-4-1 1,-4 0-36,3-5 0,-3 0 157,-2 0 1,0-1 174,0 1 1,0 0-242,0-1 45,-7 1 124,5 0 1,-8 1 240,4 5-182,4-4 1,-7 13-113,3-4 275,4 4-160,-6 2 94,1 0 1,3 0 117,-8 0 21,9 0 0,-7 0 79,4 0-65,4 0 0,-7 0 266,3 0-376,4 0 1,-6 2-20,8 4 44,0-4-67,0 5 0,-2-1-8,-3 0 1,3 7-12,-4-1 0,4 5 47,2 6 1,2 0-5,4 12 0,-3 3 110,9 14 0,-6 0-66,5 0 0,-7 7-116,2 5 0,2-5 12,-3-1 1,3 2-157,-2-3 1,-4 1 23,3-6 0,-3-8-240,-2-4 1,0-9 103,0-2 0,0-8 6,0 2 1,0-4-157,0-1 33,0-9 105,0 7 0,-2-13 93,-3 9 1,-5-8 52,-7 1 0,3-3-12,-3-2 1,4 0-102,-10 0 0,1 0 33,-1 0 1,-2-2-74,-3-3 0,-3-5-130,8-7 1,-8-6 62,2 0 1,2-6 277,-2 6 1,6-8-104,-5 2 0,8 4 133,3 2 0,0 4-116,5 2 452,5-1-233,-1 1-29,8 0 29,0 0-95,8 7 0,1 2 122,9 8 1,-7 0-54,1 0 1,-7 0 41,7 0 1,-6 0 169,5 0 433,-7 0-353,4 8 1,-8-4 526,0 7-427,0 1 0,-8 5-63,-4 0 1,-3 1-117,-2-1 1,0 0 264,-1 1-271,1-1 1,0-2-115,-1-3 1,7-3-118,-1-3 0,7-4 124,-7 4-501,8-4-190,-4-2 0,7 6 81,-5-1-1022,4 1 475,-6-6 79,8 0 493,8 0 1,1-2 130,9-4 1,5-3 11,0-9 1,10-6 13,1-5 0,3 2 96,9-2 0,2 0-68,9-5 1,-3-1 233,4 0 1,-4 7-37,-2-1 1,-3 8 29,-2-2 0,1 3 25,-8 3 0,-2 2 195,-9 3 0,4-1 31,-4 7 1,-4-2 679,-2 2-514,-4 5 1,-2-7-111,1 8 1,-7 0-260,1 0 0,-7 0 232,7 0-195,-8 0 116,11 0-237,-13 0 161,6 0 0,-10 6 153,-4-1 1,2 3-128,-7-2 1,-7-2-44,-5 7 1,0-1 275,6 1 0,-2 3 6,-4-8 0,9 5-58,-3-5 1,4 5 207,-5-5-144,9 8 0,-1-11-229,4 9 0,4-6-143,-3 5 1,5-1-88,5 1 0,-1 5 77,8-5 0,-1-1-11,7 1 0,5-5-14,0 6 0,2-7-14,-2 7 1,-2-8 52,8 2 0,-2-4-18,1-2 1,3 5 11,-8 1 1,6 0 2,-6-6 0,6 0-434,-6 0 1,-6-2-31,-5-4 6,-1 4 0,5-7-607,-5 3 229,-3 4 0,-8-8 193,0 5 1,-2 3-166,-4-4 1,2-2 99,-7 2 0,-7-5 692,-5 5 0,-7-15 0,3 2 0</inkml:trace>
  <inkml:trace contextRef="#ctx0" brushRef="#br0" timeOffset="238">951 18 8098,'0'-10'6262,"0"2"-5140,0 8 81,0 0 0,6 2-711,0 4 1,5-2-591,-5 7 1,8-1-551,-3 1 0,-1 5-39,1-5 0,1 5-818,5 1 1,-2-5-2139,-3-1 3643,3 8 0,-5 8 0,7 8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1:37.9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70 467 8102,'2'-9'0,"3"3"0,-3 4-279,6-6 16,-8-1 1,6-3 265,0 1 0,1 5 251,-1-6-424,-4 8 231,13-11-251,-13 13 202,6-6 33,-8 8 0,2-5 112,4-1 163,-4 0-111,5 6-81,-7-8 0,0 5 444,0-9-189,0 8-193,0-11 1,0 11-110,0-8 0,2 7-145,4-7 1,-2 6 68,7-5 0,-5 5-190,6-5 1,-3 5 151,3-6 0,3 7-87,-3-7 1,-5 6 20,-1-5 57,4 7 1,-6-6 224,7 4 1,-7 3 161,2-9-169,3 8 0,-5-5-133,8 3 0,-7 2 34,7-7 1,-6 7-13,5-2 1,-5 2-11,6-2 0,-3 2-92,3-7 1,3 5 81,-3-5 1,3 5 22,2-6 1,-5 7-2,-1-7 0,1 8 14,5-2 1,-5-1 33,-1 1 28,-7 0-82,11 6-31,-5 0 0,2 0-124,-1 0 1,-5 0 140,5 0 0,-5 0-131,6 0 1,-7 0 62,7 0 1,-6 0 40,5 0 1,-5 0 5,6 0 0,-7 0 53,7 0-25,-1 0 1,7 0 109,-1 0 0,0 0-3,1 0 1,-7 0-105,1 0 0,-1 0-105,6 0 1,-5 0 55,-1 0 0,-5 0-23,6 0 1,-6 2 6,5 4 0,-7-2-32,2 7 48,3-7 0,-5 10-46,8-9 59,-9 9 1,11-10-16,-8 7 1,1-7 173,-1 2-94,-4 3-42,13-7 0,-11 12-24,8-8 0,-6-1 32,5-5-37,-7 8 1,6-4-1,-5 7 1,-3-5 34,4 6 1,2-7-25,-3 7 0,1-6-49,-6 5 21,8 1 1,-6 5-4,4 0 1,-3-5 57,3-1-23,-4 1 1,6 5 93,-8 1 1,2-7-101,3 1 1,-3-7 34,4 7 0,-4-6-28,-2 5 0,0-5-55,0 5 1,0-5 31,0 6-17,0-1 1,0 7 14,0-1 0,0 0-10,0 0 1,0 1 25,0-1 1,-2 0 8,-4 1 0,4-1-22,-3 0 0,-3-3 1,2 3 1,-1-9-46,1 9 1,4-4 20,-4 5 1,-2-1-9,3 0 0,-7-5 21,6-1 1,-5 1-7,5 5 0,-7-1-7,1-5 1,3 4 2,-3-3 1,6-2 38,-5 1 1,1 1-34,-1 5-18,-5 0 0,7 0-34,-9 1 0,7-3-8,-1-3 1,6 1 49,-5-7 0,5 5-5,-5-5 0,5 6 12,-6-7 0,7 3-20,-7-2 142,1-4 0,-7 11-79,1-7 0,0 2 277,-1-2-317,1-5 0,0 13 9,-1-8 11,1-1 0,0 1-11,0 0 1,5 0-21,1-6-49,-1 7 39,-5-5 0,-1 12 16,1-8 1,2 1 25,3-1 0,-3-4 16,3 4 1,3-4 7,-3-2 0,3 2 48,-3 3-38,-3-3 0,11 6 21,-8-8 1,7 0 290,-7 0-232,8 0-9,-11 0-231,5 0 80,-7 0-36,0 0 57,-1 0-34,9 0-20,-7-8 36,14 6 0,-11-7 97,7 3 1,-1 4-76,1-4 72,4-3 1,-12 5-51,9-8 0,-3 8 1,2-1 1,2 1 44,-7-2 3,7 4-18,-11-13 1,11 13 50,-8-4-4,8-4 0,-9 7-30,7-9 81,-7 8 0,9-9-102,-8 7-1,8-7 19,-11 3-43,13-7 0,-7 1-43,3 5-21,4-5 128,-6 7-53,1-9 329,5 1-148,-14 0-140,14 0 1,-5-1-44,7 1 0,0 5-3,0 1 0,0 5-17,0-5 0,0-1-158,0-5 0,0 5 177,0 1 0,0-1-21,0-5 1,0 5 141,0 1 0,0-1-52,0-5 0,5 0-22,1 0 0,2-1-56,-2 1 1,-3 2-85,9 3 1,-6-1-265,5 7 0,-5 0-612,6 6 1,-7 0 941,7 0 0,-8 23 0,3 6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1:48.6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1 450 8050,'2'-9'-1183,"3"3"669,-3-4 336,6 8 249,-8-13 111,0 13 0,0-8-58,0 5 107,0 3-165,0-14 0,6 12 57,0-7-112,-1 7-9,3-11 1,-6 11 11,4-8-41,-4 8 243,-2-3-188,0 7 1,0-2 360,0-4-178,0 4 124,0-5-215,0-1 16,0 6-81,0-13 1,5 11-131,1-8 0,6 6-58,-7-5 0,9 7 40,-3-2 0,-1-1-36,2 1 1,-7-6 104,7 7 1,-6-3-10,5 2 1,-5 4 25,5-4 1,-7 3 185,2-3-141,4 4 0,-7-12 122,9 9 0,-6-1-78,5 6 0,-5-6-37,6 0 0,-7-1 2,7 1 0,-6 4 3,5-4 1,-5-1-26,5 1 0,-5 0 29,6 6 0,-3-2-4,3-4 0,3 4 11,-3-3 0,1 1 12,-1-2 0,3 4 61,-3-4 1,1 2-78,-1-1 1,3 3 131,-3-4-134,3 4 0,2-4-4,1 1 1,-7-1-9,1 6 0,-7 0 26,7 0-47,-1 0 1,5-2 12,-5-4 118,5 4-114,-7-5 1,9 7 99,-1 0 1,-6 0-84,1 0 0,-6 0 3,5 0 0,-5 0-16,6 0 0,-7 0-10,7 0 1,-6 0 2,5 0-10,-7 0-181,11 0 181,-5 7 0,7-5-78,1 4 1,-7-2 64,1 2-4,-1-5 28,6 15 0,-5-12 5,-1 7 1,-7-5-4,2 5 1,2-5 11,-2 6 0,1-6-40,-1 5 1,-4-5 15,4 5 1,1-5-55,-1 6 1,2-7 36,-2 7 0,-5-6-7,5 5 1,2-5-14,-2 6 1,1-3-21,-1 3 75,-4 3 1,8-7 61,-5 3-5,-3 5 0,6-7-79,-8 9 0,0-7-49,0 1 30,8-1 0,-6 6-2,3 1 0,-3-1-66,-2 0 10,0 1 1,0-1 41,0 0 0,0 0-6,0 1 1,0-7 237,0 1-222,0-1 0,0 7 48,0-1 0,0-6-35,0 1 0,-5 0 6,-1 5 1,0-6-8,6 1 0,-6-6-14,1 5 0,-3-1-2,2 1 0,2 5-8,-7-5 0,5-1-30,-6 1 1,7 1 38,-7 5 1,6-5 1,-5-1 1,1 1 0,-1 5 0,-5-5 0,5-1 1,-5-1 29,-1 1 0,2 5 6,3-5 1,-3-1-31,3 1 0,-3-5 2,-2 6 1,5-7-44,1 7 1,-1-6 42,-5 5 0,5-7-30,1 2 0,-1 1 21,-5-1 1,5 2-9,1-2 3,-1-4 0,-5 7 6,0-3 0,5-4-43,1 4 22,-1-4 0,-5 3 9,0 1 0,-1 0 6,1-6 0,0 0 6,-1 0 1,1 6-1,0-1 1,-1 1 2,1-6 0,0 0 8,0 0 0,-1 6 5,1 0 1,0-1 12,-1-5 0,7 0 4,-1 0 1,1 0-25,-6 0 0,5 0 3,0 0 0,7 0 8,-7 0 0,6 0 42,-5 0 1,5-5 265,-5-1-114,7 0 19,-12-2 0,9 5-61,-5-9 0,-1 6-22,7-5 0,-2 5-167,3-6 0,1 7 245,-8-7-206,8 1 1,-5-7 56,3 1 0,4 0-6,-4-1 1,4 1 90,2 0 17,-7 0 1,5-1-65,-4 1 1,-2 0 16,3-1 0,-1 1-180,6 0 0,0 5 147,0 1 0,0-1-37,0-5-6,0 0 0,0-1-1,0 1 0,0 0 27,0 0 1,0-1 115,0 1-87,0 0 0,0-1 104,0 1 0,0 0-70,0-1 0,0 1-34,0 0 0,2 5 5,3 1 0,-3-1-49,4-5 0,2 5-67,-2 1 0,5-1 63,-5-5 0,7 0-9,-1 0 0,3-1-35,3 1 1,1-2-25,4-4 0,-2 3-437,8-3 0,-2 10 208,1 1 1,11 1-525,-5-6 0,7 7 758,-1 4 0,4 4 0,8 2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2:16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104 191 7713,'6'-12'1687,"0"1"-1176,0 7 0,-4-4 584,3 8-291,-3-7 149,14 5 8,-14-6-224,13 8-23,-13 0-249,13 0 253,-13 8-461,14 1 1,-15 8-53,5 1 1,-4-1-30,-2 0 0,0 1-142,0-1 1,-2 6-119,-4 0 1,3 2 79,-9-2 0,3-4-1,-3 4 1,-3-3-45,3-3 1,2 6-268,-1 0 226,-1 0 1,-3-6-30,4 1 199,-5-1 56,7 0 0,-7-5 66,5-1-168,3-7 0,6 4 252,-4-8-251,4 0-11,-5 0 1,9 0 82,3 0 1,5 0 83,7 0 0,1-2-173,-1-4 1,2-3-17,4-9 0,4-1-18,8-4 1,-7 4 75,1-4 0,-6 3-311,6 3 1,-6 2-110,6 3 0,-8-1-618,2 7-135,-4-7-643,-1 11 318,-9-6-343,-1 8 1081,-8 0 0,0 2 241,0 4 1,-6-2-334,0 7 0,-1 1 28,1 5 764,-4-8 0,1 7 0,1-7 0</inkml:trace>
  <inkml:trace contextRef="#ctx0" brushRef="#br0" timeOffset="179">381 485 8058,'10'0'0,"-1"6"428,-3-1 1,-4 3 736,4-2-458,-4-4 1,0 11-39,3-7 1,-3 7 211,4-1 0,-4-3-400,-2 3 1,0-6-9,0 5-568,8 1 283,-6 5-1725,13 0 749,-13-7 1,7 3-1870,-3-7 1842,-4 0 1,8-16-138,-4-7 1,-5-2 951,5-10 0,4-7 0,-1-9 0</inkml:trace>
  <inkml:trace contextRef="#ctx0" brushRef="#br0" timeOffset="639">779 1 12863,'0'11'961,"0"1"1,0-1-761,0 6 1,0 1 104,0-1-309,0 0 1,0 1 18,0-1 1,0-6 168,0 1 1,8-6-383,3 5 1,4-7 92,3 2 1,1-4 104,4-2 0,-4-6 67,4 0 0,2-5 106,-2 5 0,0-6-155,-5 7 1,-1-7 36,0 6-468,1 1 225,-1 5-1497,0 0 190,-7 0 595,-3 0 0,-9 2 287,-3 3 0,-5 5-95,-7 7 1,0 0 255,-1 1 0,1-1 67,0 0 1,-1 1 337,1-1 0,2 0 46,3 1 0,-1-7-33,7 1 232,0-1 1,6 1 563,0-1 5,0-7 960,0 4-612,0-8-471,0 0 1,2 5 1018,4 1-627,-4 0-333,13-6-778,-5 0 1,7 0-874,0 0-86,-7 0-1466,5 0 1065,-13 0 1434,6 8 0,-16 1 0,-1 9 0</inkml:trace>
  <inkml:trace contextRef="#ctx0" brushRef="#br0" timeOffset="1301">641 658 8058,'-18'7'0,"1"-5"0,2 8 997,3-4 14,4-4-251,8 5-479,0-7 0,2 0 126,4 0 1,4 0-238,7 0 1,0 0-1,1 0 1,-1-2-365,0-3 126,8 3 118,-6-6 1,1 6-1019,-9-4 257,1 4 226,5-5 0,-8 9 205,-3 3 1,-6-1 124,-6 8 1,3-1 39,-9 7 1,-5-1 15,-6 0 1,0 0 198,5 1 0,1-3 37,0-3 696,0 3-252,-1-5 30,9-1-463,1-1-89,8-8 0,2 0 0,4 0 1,-3 0 4,9 0 1,0-2-199,5-4 1,2 2-33,4-7-3,-4 7 0,6-4-36,-7 8 0,-7 0-137,1 0 297,-9 0 0,5 2-68,-8 4 82,-8 4 1,-3 13-4,-12 0 0,4 0 57,-4-6 1,-2 2-61,2 4 0,-6-3 225,6 3 1,-6 2 142,6-2 0,-6 0 159,6-6 1,0 0-147,6 1 1,-1-3 21,1-3 1,7-3-146,5-3 1,1-4 187,-2 4-889,4-5 449,-6-1 0,16 0-243,4 0 1,5-7 70,6-5 0,-2-3-112,8-2 0,0-1 79,5 1 1,3-2-34,3-4 1,-3 5 168,3 1 1,-3 0 1,-3 5 1,1 5 248,-1 1-85,-7 4-27,-2 2 0,-2 2 111,0 4 1,-5 1-19,-7 5 1,-7 9-10,2-4 0,-4 4-130,-2-3 0,-2 5-126,-4 0 0,-2 2 99,-3-2 1,-5-4-179,5 4 1,-5-4-314,-1-1 1,0-3 180,0-3 0,5 1-285,1-7 0,5 0-355,-6-6 521,1 0 1,-7-10 462,1-7 0,6-3 0,-1-8 0,8-1 0,-11-6 0,5 1 0</inkml:trace>
  <inkml:trace contextRef="#ctx0" brushRef="#br0" timeOffset="1601">675 952 7648,'0'-10'860,"0"2"-65,0 1-287,0 5-29,0-6-38,0 8-28,0 0 0,0 8-206,0 3 1,0 1-83,0 5 1,2-2 36,4 14 1,-4 0-21,3 6 0,-3 7 52,-2 4 1,6 4-3,0 2 0,0 8-87,-6 3 0,0-4-144,0-1 1,0 2-204,0-3 0,0-5-449,0-6 1,0-7-41,0 1 1,2-11 331,3-6 0,-3-4-901,4-2 807,-4-7 0,-2 0-335,0-5 317,0-3 511,0-9 0,0-5 0,0-20 0,0 5 0</inkml:trace>
  <inkml:trace contextRef="#ctx0" brushRef="#br0" timeOffset="1818">658 1263 7993,'-17'6'1059,"-1"-1"0,1 9-565,0-3 0,5-1-208,1 2 0,-3-1 163,-9 6 0,4 3 307,-4 3 1,4-4-357,1 4 1,3-4-136,3-2 1,-1-5-1115,7 0 0,-2-3-769,3 3 454,3 3 0,-4-13 347,12 4 817,3-4 0,16-10 0,2-2 0</inkml:trace>
  <inkml:trace contextRef="#ctx0" brushRef="#br0" timeOffset="2281">1592 952 8007,'-10'0'1435,"2"0"-1108,8 0 1,2 0 334,4 0 0,-2 0-189,7 0 0,1 0-28,5 0 1,1-2-236,-1-4 0,6 4-15,0-4 0,0 2-10,-6-1 1,2 3-112,5-4 0,-11 4-358,4 2 334,-3 0-1395,3 0 291,0 0 468,-7 0 1,-2 2-584,-8 4-605,0-4 1774,0 5 0,-8-14 0,-2-3 0</inkml:trace>
  <inkml:trace contextRef="#ctx0" brushRef="#br0" timeOffset="2930">2439 381 8085,'2'-10'699,"4"5"-232,-4 3 0,7 2 483,-3 0-201,-4 0-611,6 0-74,-8 0 0,0 7-94,0 5 1,-2 5-110,-4 6 1,-4-2-335,-7 8 1,0-6 248,-1 6 0,1-6-170,0 6 1,1-8 418,5 2 0,-3-4-176,9-1 0,-1-7 185,6 1-81,0-8 1,0 5 17,0-3 93,8-4 0,1 6-18,9-8 0,-1 0-56,0 0-32,0 0 0,1 0 43,-1 0 0,-5 0-61,-1 0 129,-7 7 1,4 3-45,-8 7 0,0 0 2,0 1 1,-6-1-70,0 0 23,-7 1 1,9-1 7,-8 0 22,8 0-27,-3 1 0,7-7 13,0 1 1,5-6 117,1 5 0,2-7 64,-2 2-15,3 3 0,7-5-8,-5 8 0,-1-7 201,-4 7 1,-5 0-61,5 5 0,-4 0 126,-2 0 0,0-5 308,0-1-315,0 1-135,0 5 1,0-5 4,0-1-103,0 1 0,0-1 182,0 1-121,0-8-326,0 3-104,0-7 63,0 0 0,2-9-756,4-8 1,2-5 217,3-12 0,4 1-84,-3-13 0,3-2-53,3-10 0,5 3 798,0-9 0,7 9 0,-3-5 0</inkml:trace>
  <inkml:trace contextRef="#ctx0" brushRef="#br0" timeOffset="3538">2975 225 8516,'17'8'1376,"1"-6"0,-1 6-707,0-8 0,1 0-216,-1 0 0,0 0-72,0 0 1,1 0-277,-1 0 1,0 0-197,1 0 0,-1 0-7,0 0 1,6 0-259,0 0 0,-2 2-241,-9 3 0,3-3 22,-3 4 1,-3-4-114,3-2 1,-8 2 125,2 4 1,1-3 162,-1 9 1,0-6 67,-6 5 0,-6-5 35,0 6 0,-13 1 129,2 10 0,-6-4 167,0 4 0,3-3 0,-3-3 0,4 0 0,2 0 0,5 1-248,1-1 308,7 0 1,-4 1 188,8-1 0,0-6 483,0 1 68,0-8 0,6 5-219,0-3 1,7-4 72,-1 4 0,3-4-298,2-2 0,1 0-134,-1 0 1,0-6-159,1 0 1,-1-1 157,0 1-164,1 4-175,-1-6-725,0 8 181,-7 0 83,-3 0 1,-7 2 183,0 4 1,0-2-69,0 7 0,-7-1-41,-5 1 1,-3 5 133,-2-5 0,5-1 441,0 1 1,7-5 82,-7 6 11,8-8 0,-3 5 162,7-3 361,0-4-239,0 13 0,2-11-197,3 8 1,-1-3 154,8 3 1,-3 3-116,3-3 1,1 5-4,-7 6 1,6-4 58,-7 4 0,7 2 111,-6-2 1,5 0-80,-5-5 1,0 5 19,-6 0 0,0 2-588,0-2 0,0-4 205,0 4 0,-2-2 276,-4 2 1,-4-3-149,-7 3 1,0-4-145,0-2 0,-7-2-436,1-3 0,-7 3-616,1-3 0,-12 3 1050,-5 3 0,-4-1 0,-1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2:22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70 8099,'11'0'787,"1"0"1,-6 0 687,5 0-268,1 0 195,5 7-1077,0-5 0,-5 6-189,-1-8 48,-7 0-495,11 0-1999,-13 0 1325,14 0 985,-14 0 0,5-8 0,-7-1 0</inkml:trace>
  <inkml:trace contextRef="#ctx0" brushRef="#br0" timeOffset="655">1 917 8080,'17'0'2844,"0"0"1,-5 0-1934,-1 0 1,-5 6 647,5-1-562,-7 1-2241,12-6 306,-7 0 432,9 8 1,-7-6-1032,1 4-1681,-9 3 3218,5 1 0,-8 7 0,0 0 0</inkml:trace>
  <inkml:trace contextRef="#ctx0" brushRef="#br0" timeOffset="787">87 1246 8080,'0'9'3764,"0"7"-2506,0-15 223,0 7-491,0 0-1755,0-6 314,8 5 0,1-7-880,9 0 1331,-1 0 0,0 8 0,0 2 0</inkml:trace>
  <inkml:trace contextRef="#ctx0" brushRef="#br0" timeOffset="2410">519 104 7939,'0'-11'478,"0"-1"1,2 8 607,4-1 265,-4-5-463,13 8 1278,-13-6-916,14 8-630,-7 0 1,3 6-84,-1 0 1,-5 0 466,6-6-738,-9 7-370,13-5 0,-9 8-163,5-4 0,3-4-1155,-3 3-311,3-3 1,3-2 784,-1 0 0,-6 0-154,1 0 1,-3 2 1101,3 4 0,3 3 0,-5 9 0</inkml:trace>
  <inkml:trace contextRef="#ctx0" brushRef="#br0" timeOffset="2808">537 502 8126,'0'10'1698,"0"-3"1,2-7-1677,3 0 0,5-2 424,7-3 1,2 1-27,4-8 0,-1 1-197,6-7 0,1 1-204,6 0 0,5-1-246,1 1 0,-1 2-101,-6 3 1,-5-1-451,0 7 1,-8 0-427,2 6 319,-3 0 1,-9 0 261,1 0 0,-9 8 182,3 4 1,-6-3 396,-6 3 0,3-1 112,-9 6 0,6-5-3,-5 0 0,7-7 99,-2 7 1,4-6 454,2 5 1,0-5-201,0 5 1,2-5 269,4 6 1,2-7 142,3 7 0,5-2-286,-5 1 0,2 4-60,-1-3 0,1 5-99,-7 6 1,6-3-62,-6 3 1,-1 2-263,-5-2 0,0 7-190,0-1 1,-7-2-92,-5 2 1,-3 0-398,-3 5 0,1-7-286,0-4 0,0-3-59,-1-3-105,1-8 483,0-1 0,1-12-77,5-7 1,3-7 226,8-10 1,0-11 430,0 5 0,0-5 0,0 5 0</inkml:trace>
  <inkml:trace contextRef="#ctx0" brushRef="#br0" timeOffset="3051">986 502 8126,'0'-17'372,"0"5"770,0 1-212,-7 7 285,-3-4-692,-7 8 0,-3 2-152,-3 4 1,2 9 333,-8 8 1,1 14-264,-7-3 1,-2 10-187,-3-3 1,4 7-215,-5-2 1,-1-2-231,2 2 0,1-7-39,10 1 0,-3-3-347,3-3 0,4-7-47,2-4 1,9-4-178,3-1-1071,7-9 1212,-11-1 1,15-10 193,0-4 0,9-11 87,14-12 0,6-7-131,12-11 0,-1 5 280,12-15 1,-2 1-127,13-8 0,1-3 0,5 6 0</inkml:trace>
  <inkml:trace contextRef="#ctx0" brushRef="#br0" timeOffset="3280">1298 87 8126,'32'-27'13,"-3"4"1,-4 9 339,-8 3 0,-5 7 547,-1-2 0,-5 4 509,6 2-953,-9 8 1,5 2 379,-8 7 0,0 6-140,0 0 0,0 6-33,0-6 0,-6 6-332,1-6 0,-1 0-211,6-6 1,8 1-19,3-1 0,10-8-205,2-3 1,10-4 141,2-2 1,1-8 136,10-3 1,-2-4-626,2-3 1,2 1-48,-7 0 1,-7-1-208,-5 1 0,-8 2-738,2 3-1017,-3 4 1572,-11 8 0,-1 8-1112,-8 4 1998,-8 11 0,-9 4 0,-10 7 0</inkml:trace>
  <inkml:trace contextRef="#ctx0" brushRef="#br0" timeOffset="3530">1643 554 8126,'0'11'1631,"0"1"-1089,0-1 1,0 7 485,0-1-268,0 0 0,0 1 295,0-1 0,0 6-589,0 0 1,-5 2-61,-1-2 1,-8 4-442,3 7 0,-5 1-335,-1 0 0,0-1 140,0 1 1,-1-2 249,1-5 1,0 3-586,-1-8 1,1 0-29,0-6 1,0-1-235,-1-5 1,3-1 206,3-4 0,-3-4-37,3 3 0,-1-5 179,1-5 0,-1-5-41,7-7 1,-5-2 66,5-4 0,0-4 166,6-8 0,0 0 286,0 1 0,0-1 0,8 1 0,2-1 0</inkml:trace>
  <inkml:trace contextRef="#ctx0" brushRef="#br0" timeOffset="3676">1315 744 8102,'7'-17'1474,"-5"7"-1002,14 2 0,-7 10-104,9 4 1,1 4 708,4 7 1,0 8-110,12 4 0,-9-2 137,15 2 0,-8-3-553,7 3 0,-2 4-32,3-4 1,3-4-447,8-2 0,2 0-309,3-6 0,-1 4-1217,7-9 0,1-4 883,5-3 1,-2-3 568,-3-2 0,-5 0 0,-7 0 0</inkml:trace>
  <inkml:trace contextRef="#ctx0" brushRef="#br0" timeOffset="3966">2594 225 8058,'0'10'2860,"2"-2"-2076,4-8 1,10 0-663,7 0-50,7 0 1,-3-6 279,8 0 0,-1-6-65,1 7 0,0-7 230,-1 6 1,1-5-330,-1 5 1,1-2-400,0 3 1,-3 3-159,-3-4 0,-4 4-597,-8 2 0,1 0-316,-1 0-400,-8 0-414,7 0 2096,-14 0 0,-2-8 0,-10-1 0</inkml:trace>
  <inkml:trace contextRef="#ctx0" brushRef="#br0" timeOffset="4184">3061 70 8058,'-7'-10'0,"5"-5"936,-14 13 0,14-8 214,-3 4 94,3 4 112,2-5-557,0 14 0,-2 5-181,-4 11 1,2-2-8,-7 8 0,-3 6-250,-9 5 0,2 8-97,-8-2 0,2 6-497,-1 6 1,-11 3 232,5 8 0,-7-2-620,1-3 1,3 1-64,-3-7 1,9-2-482,2-10 1,8 0 303,-2-12 0,12 3-246,5-14 0,-2-6-427,2-5 1053,1-8 0,5 1 480,0-10 0,0-13 0,0-9 0</inkml:trace>
  <inkml:trace contextRef="#ctx0" brushRef="#br0" timeOffset="4405">2560 606 8058,'0'-12'483,"0"1"1711,0 7-1300,0-4 158,0 8-607,0 0 0,0 8 314,0 3 0,0 5 279,0 1 0,0 8-524,0 4 1,0 3-48,0 3 0,0 0-375,0-1 0,0 7 44,0-1 0,0 0-1278,0-5 615,0-1-108,0 1 1,0 0-658,0-1 0,-6-7-684,0-4-937,1-4 2038,5-1 1,7-9 104,5-3 770,3-12 0,2-11 0,1-10 0</inkml:trace>
  <inkml:trace contextRef="#ctx0" brushRef="#br0" timeOffset="4725">2819 969 8058,'12'-6'286,"-1"0"1,1 1 441,5 5 0,0 0 66,1 0 1,-1-6-272,0 0 1,6-6-95,0 7 1,8-3-298,-2 2 1,4 2-227,1-7 0,3-1 153,3-5 0,-1 0-126,7-1 0,-8 1-944,2 0 465,5 0 346,-17-1 1,11 1-466,-16 0 0,0-1 192,-6 1 1,-7 0 186,-4 0 0,-4 5 185,-2 1 1,-8 5 344,-4-6-405,-3 8 499,-2-3-261,-8 7 1,9 2 708,-7 3 1,14-1-386,-9 8 1,5-1 540,-4 7 0,-1-1-187,1 0 1,7 6-97,5 0 1,-3 8-73,2-2 1,0-2 149,6 2 0,0-3-229,0 3 1,8 2-31,4-8 1,3 6-588,2-6 1,6-6 130,0-5 1,8-3-1241,-2 3 0,4-4 775,1-8 0,10 0 443,8 0 0,8-8 0,9-2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2:34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7878,'-2'-10'554,"-3"5"-125,3-5 197,-6 8 171,8-13 338,0 13 49,0-6 468,0 8-997,0 0 0,0 8 113,0 3 1,-6 7-26,0 5 0,1-4-309,5 4 1,0 2 58,0-2 0,0 0-256,0-6 0,0 1-462,0-1-166,0 0-482,0 1-1665,0-1 1199,0-7-727,0 5 901,0-13-1185,0 5 2350,0-14 0,0-3 0,0-7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2:35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87 554 8060,'0'-11'360,"0"-1"913,0 8-777,8-11 1,-5 11 225,9-7 0,-6 7-283,5-2 0,-5-2 270,5 3 0,-5-1-56,6 6-630,-1 0-69,7 0-216,-9 0 1,-1 8-115,-8 3 1,0 6-24,0 6 1,-6-1 18,0 6 1,-11 1 62,6 6 1,-7-6 68,12-1 1,-5-4 157,5 4 1,0-7 217,6 3 0,2-5-132,4-2 0,2 0 131,3 1 1,5-7 122,-5 1 0,5-7-75,1 7 1,-6-6 7,1 5 0,-2-5-76,1 6 1,-1-7 425,-5 7-374,-3-1 1,6 7-93,-8-1 1,-8 0-41,-3 1 0,-3 5-187,3 0 0,-8 0 16,7-6 0,-11 0 128,12 1 1,-9-1 102,9 0-29,-5-7 0,-1-3 119,0-7 0,5 0-175,1 0 1,1-1 52,-1-5-84,-5-4 0,9-7-275,-5 0 201,4-1 1,8 1-149,0 0 0,2 7 159,4 4 1,-2 4 0,7 2 0,1 0 349,5 0 0,1 0 72,-1 0 0,0 0 76,0 0 0,1 0-51,-1 0 0,0 6 583,1 0-635,-1 7 0,0-9 269,0 8-1660,1-8 892,-1 3 0,0-7-927,1 0 1,-7 0 88,1 0 1,-1-2-262,7-3 1,-1-5 636,0-7 1,2-6 61,4 0 0,-3 0 343,3 5 0,-2 3 253,2 3 0,-4-1 426,4 7 1,-4 0 0,-1 6 405,-1 0 0,-6 0 696,1 0-131,-8 0 1,5 2 234,-3 4-119,-4-4-783,6 13-234,-8-13-1726,0 14-214,0-14-1057,0 5 1849,7-7 652,-5 0 0,21-7 0,-3-3 0</inkml:trace>
  <inkml:trace contextRef="#ctx0" brushRef="#br0" timeOffset="522">900 191 7978,'5'-23'-207,"1"0"-312,0-8 1257,-6 4 1,6 1 363,-1 2-673,1 13 1,-6 1-64,0 5-139,8 3 263,-6-6-28,5 8-146,1 8 1,-6-4-79,4 7 1,-4-5-30,-2 5 0,0-5 21,0 6 1,0-7-187,0 7 1,6-6-35,-1 5-42,1 1 0,-6 5 142,0 0-175,8 1 0,-6-1 49,3 0 0,-3 1 69,-2-1 0,6 2-56,0 4 0,0-4-1,-6 4 0,0 4-3,0 2 0,0 2 0,0-2 1,0 9-107,0-3 1,2 5 94,3 0 1,-3-1-103,4 7 1,-4-6 96,-2 6 1,0 0-11,0 6 1,0 0 190,0 0 0,0-6-3,0 0 1,0-1-86,0 1 1,0 4-223,0-4 1,0 2-212,0-2 0,0-2 272,0-4 0,0-3 86,0 3 1,6-3-78,-1-3 1,1 1-18,-6 0 0,0-3 175,0-3-157,0 4 0,0-14 76,0 4 0,0-2 189,0 2 0,0-4-146,0 4 1,0-9 46,0-3-159,0 1 0,2 3-271,4-3-512,-4-4 458,6-8 0,-8-2-146,0-4 1,1-4-74,5-7 0,-4 0-915,4-1 1533,4 1 0,-1-8 0,8-2 0</inkml:trace>
  <inkml:trace contextRef="#ctx0" brushRef="#br0" timeOffset="705">2127 1177 7905,'-11'2'2915,"-1"4"0,7 1-844,-7 5 1,1 3-1105,-7-3 1,-9 11-710,-7 6 1,-18 7 67,-17 10-593,28-20 1,-3 2-1,-7 6 1,-2 1 0,-3 0-1,-1-1 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0:32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1021 7929,'-9'0'2177,"-7"0"-650,15 0 0,-9 0 1069,4 0-2123,4 0 1,-4 0-66,12 0 0,4 6-232,7-1 1,2 1-73,4-6 1,4-2-404,8-3 1,-2 1 251,-5-8 0,5 3-855,-4-3 1,-4-3 152,-2 3 0,-4 3-980,-2-3 704,-7 8 601,-2-11 0,-10 11 376,-4-8 1,-4 9-83,-7-3 0,0-2 246,0 2 1,1-1-162,5 1 1,-5 4 930,5-4-292,3 4-303,-7 2 1,13 8-95,-4 4 1,4 5-73,2 6 0,0 4 104,0 7 1,0 1-107,0 0 1,0 1 187,0 4 0,0-3-105,0 3 1,0 3-90,0-3 1,6-6-121,0-5 0,-1-6-213,-5 6 1,0-13 117,0 1-77,0-4-13,0-3-14,0-2 245,0-8 0,-5-8-81,-1-4 0,-6-9 244,7-2 0,-7 0-51,6 6 1,0 0-118,6-1 1,0 1-164,0 0 0,2-3-282,4-3 0,6 4 7,11-4 1,2-4 166,4-2 0,3-1-397,-3 1 0,9-4 242,3 4 0,-1 2 126,-5-1 1,-8 8 148,-4 3 473,4 0 59,-8 15 106,6-6 1,-16 16 4,-3 3 1,-4 5-205,-2 1 0,-6 0 276,1 1 1,-7-1-227,6 0 0,-1 1-142,1-1 1,4-6-214,-4 1-546,4-1 187,2-1 0,8 3-449,3-7 1,5-2 179,1-10 0,6 2 199,0-7 1,0 5-451,-5-5 184,-1 7 1013,0-4-54,-7 8 0,-3 8 318,-7 3 0,-1 5-178,-5 1 1,-4 6 359,-7 0 1,1 0-188,5-6 0,-4 1 333,3-1-713,4 0 111,1 1-1261,7-9 512,7-1 1,5-12-210,11-7 0,-4-1 255,4-11 0,-4 2-158,-1-2 0,-3-2 108,-3-4 0,3-4 26,-3 5 0,-5-5 310,-1-2 1,-4-5-46,-2 0 1,0-3 121,0 3 1,0 3-23,0-3 0,2 9 146,4 3 1,-4 1-143,3-2 1,-3 4 107,-2 8 0,0-1 96,0 1-143,0 7 898,0-5-72,0 13 291,0-6-793,0 8 1,-6 8-21,1 4 1,-1 9-125,6 2 1,0 9-139,0 3 0,-6 2-15,0 9 1,1-6 108,5 6 1,0-7-429,0 1 0,0-4 61,0-1 0,5-6-319,1 0 1,2-8 70,-2 2 0,-4-4-873,3-2 845,-3 1 0,0-7-763,4 1 755,-4-8 0,5 1 181,-7-10 1,6-5 56,0-7 0,0-8 66,-6-4 0,6-6 109,-1-5 0,1-4-18,-6-8 0,0-6 159,0 1 1,0-13 92,0 7 0,6-8 312,0 7 0,-1 11-116,-5 1 0,6 11-155,0 1 0,5 5 89,-5 7 0,2 3-13,-2 7 0,-4 1-68,3 0 0,-1 5 264,2 1 245,-4 7-152,6-4 177,-8 8 354,0 0-803,7 0 81,-5 8-277,6 1 1,-8 9 55,0-1 0,6 0-13,-1 1 1,1-1-1,-6 0 0,2 6-119,4 0 0,-4 8 34,3-2 1,-3 4 78,-2 1 0,6 1-218,0-1 1,2 3-1,-3 3 0,-3 6-49,4 12 1,2 2 136,-2 3 0,5 6-113,-5 0 1,5 0-12,-5 6 1,6 4-404,-7 2 0,9-2 264,-3 1 0,-1-9 55,2-1 1,-1-1-298,6-6 1,-5-3 117,-1-3 0,-5-5-62,6-6 0,-8 2 288,1-7 1,-3-1 208,-2-5 1,0-8-157,0-4 1,0-4 553,0-2-792,0 0 277,0-7 0,0-4-256,0-12 1,0-5-42,0-12 0,-6-4-75,1-8 1,-1-1 55,6-5 0,-6-9-92,0-7 1,1-3 234,5 2 0,0 5 233,0-5 0,0 4 0,0 2 0,0 0 0,7 0 0,3 1 0</inkml:trace>
  <inkml:trace contextRef="#ctx0" brushRef="#br0" timeOffset="719">1244 1004 7885,'0'-27'194,"0"2"150,0 8 1,5-1-149,1 1 0,6 5 235,-7 1 193,9-1 1,-4 3-12,7 3 0,-6 4 67,1 2 1,-6 0-358,5 0 0,-5 0-223,5 0 1,-5 0 82,6 0-276,-8 8 0,3 3 56,-7 12 1,0-3 121,0 3 0,-2 2-703,-3-2 0,1 5 172,-8-5 1,8 6 37,-1-6 1,-3 0 171,2-5 0,0-1 198,6 0 1,0-5-77,0-1 302,8-7 65,2 4-52,7-8 702,-7 0 55,5 0 361,-13 0-422,6 8-312,-8 1 1,-2 8 162,-4 1-53,4-1-214,-13 0-51,13 1-541,-6-9-58,8 7 1,2-16-218,4 0 1,5-10-191,12-13 1,4-6-678,8-11 1,9-6 462,8-12 0,2 2-352,9-7 1,-7 13 777,1-2 0,-5 14 149,-6 3 0,2 2 589,-7 10 0,-7 6 17,-5 6 1,-13 7 937,1-2-821,-4 4 1,-3 4 517,-4 4 1,1 3-382,-1 9 0,0-1 111,-6 0 0,0 0-541,0 1 0,2-1 0,4 0 0,-3-5-465,9-1 1,-1 1-59,7 5 1,-1 1-317,0-1 0,1 0 338,-1 0 0,0 6-113,1 0 0,-3 2 283,-4-1 0,-3-5 392,-8 4 0,0 2-47,0-2 0,-2 6-103,-4-6 0,-3 6 184,-8-6 0,-1 2-100,1-2 1,0-4-68,-1 4 0,1-6-74,0-5 1,-1 1-173,1-7 1,0 0 180,0-6 1,5-2 15,1-4 0,5-4-181,-6-7 0,8-6 109,-1 0 1,5-6-184,5 6 0,5 6 120,7 5 1,-5 8 105,-1-1 1,1 3 110,5 2 0,-5 0 223,-1 0 1,-1 2-91,1 3 1,-1 3 109,-4 4 0,-4 3-383,3-3 126,5-5 1,-6 7-2426,7-9 1046,-7 1 0,12-6-556,-5 0 0,-1-2 658,1-3 1,3-5 1114,9-7 0,-4-8 0,6-2 0</inkml:trace>
  <inkml:trace contextRef="#ctx0" brushRef="#br0" timeOffset="866">2506 1107 7885,'10'-7'574,"5"5"0,-13 2 812,4 11 0,-4 5-527,-2 1 0,0-5 1179,0-1-677,0 1 414,0 5-870,0 0-364,0-7-1235,0-3 1,2-7-1187,3 0-1397,-3 0 2414,14-7 863,-14-3 0,5-7 0,-7 0 0</inkml:trace>
  <inkml:trace contextRef="#ctx0" brushRef="#br0" timeOffset="1324">2973 312 7885,'-10'-17'0,"1"1"897,3 5 0,4-5-220,-4 5 0,4-5 133,2-1 0,0 0 629,0 0 248,0-1-1317,0 1 0,2 2 144,4 3-424,-4 4 227,6 8-363,-8 0-402,0 0 240,0 8 3,0-6 0,2 8 115,3-5 1,-3-1 127,4 8 0,-4-6 61,-2 5 1,2-1-87,4 1 0,-4 5 203,3-5 0,-3 4-1,-2 3 1,0 5 24,0 0 0,0 8-184,0-3 0,0 5-118,0 2 0,0 7 52,0 4 1,6 6-189,0 6 0,7 3 4,-1 8 1,-3 8-96,3 4 0,-6 3-155,5 3 1,-5 5-253,5 0 1,-7 8 323,2-2 0,-4 2 18,-2-2 0,-6-6-54,0-11 1,1-4 143,5-8 0,0-7 6,0-5 0,0-11-152,0-5 1,0-7 115,0-5 0,0-4-11,0-8-354,7-7 344,-5-2-106,6-16 1,-2-7-452,0-8 872,-1-1 0,-5 0 0,0-3 0</inkml:trace>
  <inkml:trace contextRef="#ctx0" brushRef="#br0" timeOffset="2766">3717 796 7849,'-12'0'561,"0"0"-185,9 0 1,-5 2 358,8 4 1,2-4-190,4 4 1,3-5-137,9-1 0,1 6 259,4 0 0,4 0-368,7-6 0,1 0-297,-1 0 0,-5-2-115,0-4 1,-8-2-299,2-3 1,-3-3-290,-3 9-1134,-8-9 398,-1 5 910,-8-9 0,-2 3-23,-4 3 1,-3-1 263,-8 7 0,-1 0 251,1 6 0,5 0 56,1 0 1,5 2 202,-5 4 0,5 6 378,-6 11 1,8 11-315,-1 12 1,-3 12 190,2 5 0,-1-1-135,1 1 1,4-1 108,-4 1 0,4 1-88,2-13 0,0 3-150,0-13 1,0-1-274,0-5 0,6-3-772,0-3 497,7-4 0,-5-13-431,3-1 1,5-9 83,-5-2 0,-1-8 234,1-9 0,-7-8-187,2-4 1,-4-3 629,-2-3 0,0 0 0,0 1 0,-14-1-25,-3 1 1,-4 7-55,4 4 1,-1 5 450,1 7 0,-2 3 529,-4 8 1,4 8-22,-4 3 0,3 5-303,3 1 1,-4 6 256,4 0 1,-4 2-307,9-2 1,-1-9 364,1 3-727,-3-4-330,13-3 1,-4-2-591,12-8 1,11-10 497,12-7 0,5-14-344,7-9 1,1-12 190,4 6 1,10-18-676,-4 1 0,11-12 594,-31 32 0,0 0 0,1-3 0,1 1 290,1 2 1,-1 0-1,-2-2 1,-1 1 218,33-31 0,-8 8 353,1 10 0,-13 12-113,-9 11 1,0 3 386,-7 14 1,-8-3 745,-3 15-932,-4-1 1,-3 8 622,-4 4 0,-4 5 21,-2 12 1,0-2-391,0 8 1,0-2-287,0 2 0,-2 2-151,-4-8 0,4 2-444,-4-2 1,6-4 182,6 4 1,6-6-294,11-5 1,4 1-206,7-7 0,14 0-607,4-6 0,4 0 435,-4 0 1,0 0-149,-1 0 1,-6 7 450,-5 5 1,-11 11 285,-6 6 1,-6 4 140,-5 1 1,-5 8 390,-7 5 0,0-3 109,0 2 1,-7 0-275,-5 6 0,-3-6 796,-3 0 0,1-6-502,0 7 1,0-9-403,-1 2 0,7-3 17,-1-3 1,1-1 26,-7-4 0,1 2-1388,0-8 1,0 0 594,-1-6 1,1 0 76,0 1 1,-1-9 107,1-3 1,-6-4-146,0-2 0,-6-8 4,6-3 0,-6-12 97,6-6 1,-8-4 258,3-1 0,1-3 159,-2-3 1,8 3 69,-2-3 1,11 3-118,6 3 0,4 1-144,2 4 1,0 4-52,0 8 316,8 0 259,2-1 342,7 9 235,-7 1-111,-3 8 0,-7 2-164,0 4 0,-7 5 358,-5 12 1,-3-3-429,-3 3 1,-5-4-212,0-2 1,6 0 88,6 1 1,1-7-250,-2 1-1040,5-8 432,7 3 1,9-7-523,9 0 0,7-7 84,9-5 1,1 3 334,-1-3 1,-1 8 854,-4-2 0,-4 4-167,-8 2 403,0 8 1,-1 2 262,-5 7 0,-3 0 893,-8 1 0,-8-1-1075,-3 0 1,-3 1-147,3-1-4200,-5 0 2350,15-7 1337,-7-3 0,8-7 0,0 0 0</inkml:trace>
  <inkml:trace contextRef="#ctx0" brushRef="#br0" timeOffset="3525">5757 1021 5994,'12'17'803,"-1"1"1,-7 1 724,2 4 0,-4-2-718,-2 8 1,0-6 75,0 6 0,0-8-1110,0 2 0,0-4 192,0-2 0,0-5-777,0-1 1,7-7 576,5 2 0,3-4-444,3-2 0,7-8-121,3-3 1,13-12-324,5-6 0,4-10 1120,2-1 0,3 2 0,-3 9 0,4-2 0,-10 8 0,-6 8 0,-5 9 0,-2 4 0,-10 2 0,-2 8 0,-10 3 0,-3 10 69,-8 2 1,0 0 493,0-5 1,-2 5 437,-4 0 1,3 0-558,-9-6 0,1-5 23,-7-1-717,1-7 1,0 4 235,-1-8-688,1 0 0,0-6 298,-1 0 0,9-7-7,3 1 1,-2-5 38,3-6 1,-1-4 20,6-8 1,-6-7 350,0-4 0,1-10 0,5-1 0,0-9 0,0 3 0,0 3 0,0 3 0,2 11-32,3 5 1,-1 11 63,8 1 1,-7 9 105,7 3 1,-6 2 127,5 9 1,-7-2 325,2 3 0,-2 3 357,1-4 234,-3 4-769,14 2 0,-9 2-130,5 4 1,3 1 52,-3 5 1,3 9-100,3-4 0,-1 12 26,0 0 1,6 6-118,0 5 0,0 4-122,-5 8 1,-1 2 95,0 3 0,0-1-187,1 8 1,-3-1-199,-3 6 0,1-5 159,-7-1 0,5 0 60,-5 7 1,0-3 54,-6-4 1,0-3-144,0-8 0,6-8-113,-1-4 1,7-11-356,-6-6 1,5-4 7,-5-1 0,2-9-1278,-2-3 1122,-5-4 1,13-16 748,-8-3 0,5-6 0,-5 0 0,0-4 0,1-15 0,3-2 0</inkml:trace>
  <inkml:trace contextRef="#ctx0" brushRef="#br0" timeOffset="3695">6950 1056 7989,'-17'0'692,"0"5"-228,-1 1 1,-5 6-79,0-7 1,-7 7-1012,1-6 0,2-1 469,-2-5 1,8 6-665,-2 0 0,6-4 820,5-14 0,-3-7 0,5-15 0</inkml:trace>
  <inkml:trace contextRef="#ctx0" brushRef="#br0" timeOffset="3843">6743 122 7792,'8'-18'-514,"-5"9"-65,9 3 0,-1 4 718,7 2 1,-3 2 909,-3 4-299,3 3 0,-11 9-289,7-1 0,-7 0-921,2 1 0,-4-1 254,-2 0-1009,8 0 1215,-7 1 0,15-1 0,-7 0 0</inkml:trace>
  <inkml:trace contextRef="#ctx0" brushRef="#br0" timeOffset="4147">7573 398 7812,'17'0'-909,"0"0"0,1 0 909,-1 0 0,6 8 443,0 4 1,0 3 739,-5 2 0,-1 1-360,0-1 0,0 6 226,1 0 0,-3 0-1293,-3-6 0,3-5 89,-4-1-2011,-3 1 1470,8 5 0,-15 1-238,5-1 1,-6 2 933,-6 4 0,-19 4 0,-11 8 0</inkml:trace>
  <inkml:trace contextRef="#ctx0" brushRef="#br0" timeOffset="4542">7625 1125 7812,'0'17'0,"-2"0"210,-4 1 574,4-1-556,-6 0 1,8-5 227,0-1 1226,0-7-659,0 4-1788,0-8 309,0 7 212,0-5 1,6 8-214,0-4 0,2-4-650,-3 3 0,-1-3 574,8-2 1,-1 0 532,7 0 0,-1 0 0,0 0 0,-5 0 0,-1 0 0,1 0 0,5 0-176,0 0 0,-5 0 5,-1 0 0,-5 0 625,6 0 1,-6 0 610,5 0 1,-5 0-546,5 0 0,1 0-125,5 0 0,6-2-572,0-3 0,8-3 179,-2-4 1,4-3-610,1 4 1,1 3 340,-1 2 1,1 4 51,-1 2 1,-1 0 158,-4 0 0,-4 0 272,-8 0 1,-5 8 982,-1 3 427,-7 5 1,2 1 169,-12 0 0,-4-1-953,-7-5 1,0 3-284,0-9 1,-1 3-347,1-2 0,5-4-555,1 4-459,-1-4 1,3-4-993,3-4 1,-2 2 939,3-8 851,7 1 0,7-14 0,8-2 0</inkml:trace>
  <inkml:trace contextRef="#ctx0" brushRef="#br0" timeOffset="5100">9060 243 7743,'0'-10'-351,"6"1"669,0 3 488,-1 4-327,-5-6 0,-2 8 240,-3 0 1,1 2 22,-8 4 0,1 3-119,-7 9 0,-1 7-233,-4 4 0,4 3-146,-4 3 1,10-1-463,1 1 1,8 0 99,-2-1 0,4-1-40,2-4 0,0 1-116,0-7 1,0 6-1314,0-6 833,8 0 0,0-5-312,3-1 635,5-7 230,-14 5 1,11-11 344,-7 7 1,0-5-47,-6 6 0,0-7 312,0 7 271,0-1 84,0 7 0,0-1 429,0 0 523,-8-7-1277,6 5 0,-8-13 72,5 4-476,3-4-66,-6-2 4,8 0 0,0-2-78,0-4 1,8-3-448,3-9 0,7 1-98,5 0 1,-2-8-556,8-4 1,-1-6-1421,7-5 1371,7-4 839,2-8 0,3 0 414,-1 0-213,-8 0 0,4 0 0,-7 1 0</inkml:trace>
  <inkml:trace contextRef="#ctx0" brushRef="#br0" timeOffset="6128">9562 243 7743,'7'-10'-1758,"3"2"2560,7 8 1,0 0 298,1 0 113,-1-7-801,0 5 0,1-6-24,-1 8 0,-6-2 140,1-3-125,-8 3-743,11-14 380,-13 7 0,6-9-529,-8 1 1,-2 5 276,-4 1 1,2-1-292,-7-5 0,-1 0 191,-5 0 0,0-1-97,-1 1 162,1 7 604,0 3-99,-1 7 225,1 0-192,8 0 1,1 2-87,8 3 1,-6 1 118,0 11 1,1-1-34,5 13 1,0-1 10,0 7 0,0 2-35,0 3 1,0-2 202,0 8 0,-6-5-200,0 5 0,0-8-189,6 3 1,-5-11-489,-1-1 0,0-8 279,6 2 1,0-3-1299,0-3 548,-8-7 103,6 5 453,-5-13 0,7 4 33,0-12 1,5-4 275,1-7 0,8 0-93,-3-1 1,5 3 105,1 3 1,-2 3-118,-3 3 819,3 4-397,-5-6 1,-1 16 63,-3 4 0,-6 3 46,-6 2 0,-3 3 337,-9 3 1,1-4-277,0 4 0,0-4-12,-1-2 1,7 1-520,-1-1 1,8-5 114,-1-1-866,3-7 0,4 4 241,3-8 0,11 0-55,7 0 1,6-6 35,-6 0 0,6-5-167,-6 5 1,0-2 167,-6 2 514,-7 4 0,-3-3 526,-7 10 1,-2-1-376,-3 8 0,-13 5 306,-11 6 1,-3 2-140,-3-2 0,-5 4-43,-1 8 1,-5-7-261,6 1 1,-14 0-418,2 6 1,-3-7 88,3 1 1,2-2-266,4 2 1,-2 4 340,7-4 0,1-4 22,5-2 1,8 2 657,4-2-239,4 0 1,2-8 101,0-3 1,5 1 563,1-7 954,7 0-1160,-4-6 0,12 0-190,7 0 1,5-8-368,18-4 1,5-9 63,13-2 0,-4-2-329,4 2 0,-3 4 62,15-4 1,-14 4-90,2 1 0,-12 1-6,0 0 1,-3 5-169,-2 1 0,-9 5 109,-3-6 1,-3 7-42,-3-7 1,-2 6 283,-3-5 1,-2 1-70,-5-1 1,-3-5 308,4 5-87,-4-5 1,-4-1-18,-4 0 1,2 7-3,-7 4 1,5 5 120,-5 1 0,5 0 271,-6 0 0,3 1-187,-3 5 0,-1 10 360,7 7 0,-6 7-201,7-1 1,-1 0 212,6 6 0,-6-5-223,0 11 0,1-5-20,5-1 0,-6-1-229,0 1 0,-6 0-73,7-1 0,-9-5 25,3 0 0,-5-8-189,-1 2 0,0-4-309,-1-2 0,1-5 261,0 0 1,0-9-156,-1 3 0,1-4 178,0-2 0,-1 0 68,1 0 1,2-2 115,3-4 0,-3-3 332,3-9 1,5 7 364,1-1 1,4 1 108,2-6-426,0-1 1,2-5-95,4 0 1,3-2-638,9 2 1,7 2 77,3-8 1,11 0-76,1-5 1,8-1-518,-2 1 0,4-3-1074,2-3 1,8 1-246,3-7 0,4 0 555,3-6 1543,6 0 0,-6-7 0,6-5 0,-36 31 0,-1-1 0,-1 0 0,-1-1 0,0 0 0,-1 1 0</inkml:trace>
  <inkml:trace contextRef="#ctx0" brushRef="#br0" timeOffset="6410">10720 122 10926,'-2'17'1004,"-3"0"1,1 1-65,-8-1 0,6 0-521,-5 0 1,1 7-85,-1-1 1,-3 2-711,9-2 1,-7-4 293,6 4 0,0-2-275,6 2 0,0-4 139,0 4 1,2-9-180,4-3 1,6-5-27,11 6 1,4-9-107,7 3 1,1-4 395,-1-2 1,1 0-33,0 0 1,-7 0 475,1 0 0,-8 0-176,2 0 0,-9 0 51,-3 0 0,-7 2-182,2 4 0,-6-2-291,-6 7 0,-11 3-398,-12 9 0,-5 4-2229,-7 7 2913,5 1 0,-22 7 0,4 2 0</inkml:trace>
  <inkml:trace contextRef="#ctx0" brushRef="#br0" timeOffset="6743">10547 1073 7743,'8'9'-256,"2"1"-32,7-4 1,0-4 490,0 4 0,1-5 558,-1-1 0,0 0 958,1 0-708,-1 8-393,0-6 0,-1 13-316,-5-3 0,-3-2-144,-8 1 0,0 1-70,0 5 0,-2 6-156,-4 0 0,-3 6-142,-9-6 1,-1 8 226,-4-3 1,4 5 261,-4 2 0,9-1-224,3 1 0,5-2 294,-6-5 0,9 3-14,-3-8 1,4 0 341,2-5-335,8-1 1,7-8-82,8-3 1,2-4-333,-2-2 1,2-8 107,4-3 1,3-6-477,-3-6 1,-4 3 237,-2-3 0,-3-2 59,-3 2 0,-8-8-7,-3 3 1,-4 1-46,-2-2 1,-8 8 122,-3-2 0,-10 9 248,-2 3 1,-8 7-990,2-2 0,-3 6 367,-3 6 1,8-2-762,4 7 0,0 1 131,6 5 1075,-5 0 0,13 8 0,-8 2 0</inkml:trace>
  <inkml:trace contextRef="#ctx0" brushRef="#br0" timeOffset="6938">11377 1644 7707,'18'0'4483,"-1"7"-4154,0 5 0,-5 3-582,-1 2 1,-1 1 430,1-1 0,-5 0 339,-12 1 0,-20 5-517,-21 0 0,-26 15 0,-15-1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2:32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1 311 8111,'5'-11'261,"1"-1"-68,8 1 0,-5-1 309,8 1-264,-7-1-60,5 3 0,-11-5 436,8 8 1,-6-1-10,5 1 1,-5 4 294,5-4-391,-7 4-233,4 2 1,-2 2 184,-1 4 0,1 4-152,-6 7 1,0 2-27,0 4 0,0-2-243,0 8 0,-7-2 70,-5 2 0,2 4-225,-1-5 0,1-3-41,-1-2 1,-3-3-370,9-3 199,-1 0-321,6 0 502,0-7 1,7-2 55,5-8 0,5-6 328,6 0 0,2-13-106,4 2 0,2-4 83,-8 3 1,6 3 23,-6 3 1,0-3 2,-6 4 1,0 1-176,1-2 0,-7 9 8,1-3 0,-6-2-228,5 2-733,-7 1-1111,11 5 924,-13 0-1694,6 0 1787,-8 7 0,-8 3-494,-3 7 1473,3 0 0,-15 1 0,4-1 0</inkml:trace>
  <inkml:trace contextRef="#ctx0" brushRef="#br0" timeOffset="168">346 536 8093,'0'10'1102,"2"-3"-152,4-7-417,-4 0-148,6 0 59,-8 0 1943,0 0-1614,0 8 1,0-4-716,0 8 1,0-7 132,0 7-846,0-8 1,2 9-739,3-7 218,-3 0 1,14-6 543,-5 0 1,5-8-206,1-4 0,6-13 836,0-9 0,8-8 0,-4-10 0</inkml:trace>
  <inkml:trace contextRef="#ctx0" brushRef="#br0" timeOffset="419">761 17 8093,'0'-9'652,"0"1"1079,8 8 72,-6 8-732,6 1 1252,-8 9-1572,0-1 0,2-2-109,3-3 1,-3-3-295,4-3 0,-2-4-270,2 4 0,-4-2-19,3 2 1,5-5-192,2 5 0,-3-4-400,3-2 1,-1 0 383,7 0 1,-1 0-644,0 0 0,0 0 208,1 0 0,-1-2-416,0-4-18,-7 5-75,5-7 135,-13 8 283,6 0 0,-8 2-277,0 4 0,-2 3 951,-4 8 0,-11 8 0,-10 2 0</inkml:trace>
  <inkml:trace contextRef="#ctx0" brushRef="#br0" timeOffset="1562">710 519 8078,'-12'15'244,"1"-3"1,7-3 711,-2-3-125,4-4-358,2 6-110,0-8 1,2 0 222,4 0 1,-2 0-293,7 0 1,-5 0-72,5 0 1,1-2-289,5-4 0,0 2 204,1-7-484,-1 7 193,0-11-123,1 13-257,-1-6-173,-7 8 32,-3 0 1,-7 8 246,0 3 0,-2 4-52,-3 3 1,-11 1 259,-7 4 7,0-4-5,-2 6 1,0-7 501,-4-1 1,4 0-53,8 0 1,0-1 462,-1-5-185,9 5 375,-7-14-605,15 5 0,-5-7 29,12 0 1,-3-2-383,9-3 0,1 1 173,10-8 0,-3 3 42,3-3 0,-4-1-373,-2 7-308,0-8 191,1 13 54,-1-7 234,-7 8 1,-3 2 13,-7 4 1,0-3 92,0 9 1,-2-1-78,-3 7 0,1-1 66,-8 0 0,1 1-42,-7-1 1,1-2 6,0-3 0,0 3 87,-1-3 1,3 3 145,3 2 0,-1-5-88,7-1 0,-7-1 77,1 2 0,3 1 253,-3-7-206,8 7-78,-11-3 0,11 1 292,-8 1-283,1-1 1,-4 7 20,3-1 1,-1-5-20,7-1 1,-8-1-13,3 1 1,1 3-47,-1-9 1,5 3 51,-6-2-162,9-4 78,-13 5 0,12-5-94,-7 4 158,7-4 2,-4 6-147,8-8-513,0 0 393,8 0 0,4-2 51,11-4 0,-2-4-274,8-7 0,-1 0 19,7 0 0,0-1 32,-1 1 1,1 0 83,-1-1 0,1 3-149,-1 3 0,1-1 147,0 7 1,-7-5 17,1 5 0,-6 0 223,6 6 1,-8 0-100,2 0 1,-3 6 142,-3 0 1,-6 11 4,1-5 1,-6 7-25,5-8 0,-7 5-77,2 1 0,-4 2-6,-2 4 1,-6-4-38,0 5 1,-7-3-135,1 2 1,-3-4-62,-2 4 1,-1-4-128,1-2-124,0 1 0,-1-3-355,1-3 339,8-5 0,-7-7-36,5 0 0,1-7-501,-2-5 714,1-3 1,-1-8-18,1 0 1,-1-8 331,-5 2-70,0-4 1,1 7 69,5 2-15,-4 5 1,11 2 0,-6 0 2,2-1 0,3 7-54,5-1 1,-2 7 155,-4-7 0,4 6 264,-4-5 158,4 7 197,2-11-312,0 5 0,0-2 209,0 1-251,0 7 26,0-4-2,0 1 391,0 5-197,0-6-192,0 8 1,0 2-185,0 4 1,0-2-6,0 7 1,0-5-148,0 5 1,0 3 120,0 9 1,0-2-47,0 8-143,0 0 131,8 5 0,-6 3-86,4 3 78,3-3 22,-7 13 0,6-6 22,-8 8 0,0 0-81,0-1 1,0 7-124,0 0 1,0 1-330,0-1 1,0-6 209,0 0 1,0-2-150,0-10 1,0-2-56,0-9 0,0 2-98,0-8 0,0 0-103,0-6 379,0-7 1,-2 0-179,-4-5 231,4-3 0,-5-2-368,7-11 0,0-5 138,0-1 1,0 0 0,0 0 0,-2-8 381,-4-4 0,4-4 0,-6-2 0</inkml:trace>
  <inkml:trace contextRef="#ctx0" brushRef="#br0" timeOffset="1778">727 1245 7956,'-17'0'1227,"-1"0"0,1 2-269,0 4 1,-1-2-398,1 7 0,0-5 94,0 6 0,-7 1-205,1 10 0,-5-4-13,5 4 0,-6 2-477,6-2 1,0 0-301,5-5 1,3-1-1317,3 0 1107,-3 1-1629,13-1 952,-6-7 552,8-3 0,8-7 674,4 0 0,11 0 0,4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2:41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311 779 7879,'-9'-16'0,"1"11"373,8-13 0,0 11-348,0-5 1,0 6 916,0-5-351,0 7 223,0-11 1,-8 13-333,-3-4 1,-4 4-144,-3 2 1,-7 10-112,-4 7 0,-3 8-124,-3 10 0,6-1 104,1 1 1,8-1 133,3 1 1,2-2-188,9-5 1,0 3-133,6-8 0,14 6-21,3-6 0,12-6 53,0-5 1,5-8-247,6 2 0,5-5 107,7-1 1,-3-1-314,-2-5 0,1 2-44,-8-8 0,0 3-204,-5-3 1,-8 3 77,-4 3 1,-4 2-1107,-2-8 329,1 9 696,-9-5 648,-1 8 0,-16-8 0,-1-1 0</inkml:trace>
  <inkml:trace contextRef="#ctx0" brushRef="#br0" timeOffset="158">588 883 7879,'0'9'0,"-6"7"2644,1-5-1215,-9-3-460,12 7 1,-13-3 408,3 11 1,-3-4-778,-2 4 0,1 2-52,5-2 0,-5 6-1413,5-6 1,3 2 550,2-2 0,4-2-3247,2 8 3560,0-8 0,0 4 0,0-8 0</inkml:trace>
  <inkml:trace contextRef="#ctx0" brushRef="#br0" timeOffset="825">1297 554 7927,'6'-17'841,"0"-1"1,1 7-278,-1-1 1,-2 3 109,7-3-404,1-3 0,5 7 744,1-3-639,-1 3 1,0 2-253,0 0 1,-5 1 123,0 5 0,-9 7-632,3 5 1,-4 5 42,-2 6 1,0 4-194,0 8 1,-2-1 274,-4 1 1,-3 0-130,-9-1 1,9 1 291,3-1 1,4-1-140,2-4 0,2 2 272,4-8 0,-2 2-64,7-2 1,1-4 162,5 4 1,-2-4 67,-3-2 1,1 1 107,-7-1 1,2 0-82,-2 1 1,-4 1 4,3 4 1,-10-4 182,-7 4 1,-5-2-118,-6 2 1,2-3-211,-8 3 0,8 0 94,-2-6 0,-2 4-141,1-9 0,1-5 128,6-1 1,6-4 400,-1-2-332,1 0 0,1-2-103,4-4 1,4 2-169,2-7 0,2-1 105,4-5-222,4 7 0,7-3 54,0 7 157,0 0 1,1 6-65,-1 0-203,0 0-2,1 8-58,-1 2 1,0 1-776,0 1 0,-5-8 501,0 1 0,1-3-868,10-2 1,-4 0 509,4 0 0,4-7 380,2-5 0,4-5 515,1-6 0,-7 4 0,-4-4 0,2 3-28,-2 3 0,-2 5 28,-9 1 2351,3 7-1155,-5-4 977,0 8 1,-3 2-1073,-7 4 1,0-2 1053,0 7-1605,0 1 0,2 5-305,4 1 1,-4-7-603,4 1-305,-5-8 1,1 9-1286,4-7 0,2-2 193,3-10 1754,5-4 0,1-15 0,10-2 0</inkml:trace>
  <inkml:trace contextRef="#ctx0" brushRef="#br0" timeOffset="1183">2266 243 8160,'0'-27'583,"0"-4"-308,0 8 0,0-2 309,0 2 0,0 4 526,0-4 346,0 4 57,0 1-590,0 1-963,0 7 101,0 3-409,0 7 361,0 0 0,5 2-3,1 3 0,0-1-273,-6 8 0,2-7 82,4 7 0,-5-6-10,5 5 0,-4-5 124,-2 6 1,6-1 158,0 6 0,-1 1 33,-5-1 0,0 8-39,0 4 0,0 5-48,0 7 0,-2 3 5,-3 8 1,1 2-28,-8 3 1,7 7 0,-7 11 1,2-8-228,-1 8 0,-3 0-142,9 11 1,-1-5 506,6 0 0,2-6-373,4 5 1,1-7-393,5 2 1,3-6 180,-3-5 1,3 1-165,2-7 0,1-1-389,-1-5 0,0-8 18,1-3 964,-1-5 0,4-5 0,-4-8 0,-3-8 0</inkml:trace>
  <inkml:trace contextRef="#ctx0" brushRef="#br0" timeOffset="1354">3147 1540 7811,'-15'9'0,"-8"-3"0,-6 4 3394,0 1 0,-1 10-1716,7 2 0,-8 8-1678,2-2 0,-27 4 0,-7 1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2:39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70 363 8121,'9'-7'391,"1"5"-180,-4-4 1,-2 4 443,7 2 67,1 0 714,5 0-890,-7 0 1,-3 8-175,-7 3 0,-2 10-477,-3 2 1,-5 8 164,-7-2 0,-3 4-292,-3 1 1,4-5 181,-4 0 1,10-8 30,1 2 1,8-10-123,-2-1 1,5-6-40,1 5 1,7-7 28,5 2 0,5-12 107,6-5 1,6-5-79,11-1 1,-3 0 105,3-1 1,-9 1-139,-2 0 0,-2 1 37,1 5 0,-3 1-30,-7 4 1,-7 5-335,1-5 36,-8 4 0,3 4-495,-7 4 1,0 3 939,0 8 0,-15 8 0,-4 2 0</inkml:trace>
  <inkml:trace contextRef="#ctx0" brushRef="#br0" timeOffset="141">329 761 8068,'12'2'0,"-1"4"0,-5-4 730,5 3 0,-5-3 263,6-2-18,-8 0-482,3 0 175,-7 0-1549,0 0 0,0-7 881,0-5 0,8-11 0,2-4 0</inkml:trace>
  <inkml:trace contextRef="#ctx0" brushRef="#br0" timeOffset="412">917 0 8050,'10'17'2197,"-5"6"-1542,-10 0 1,1 1-105,-8-7 1,7 0-28,-7 0 1,6 6 6,-5 1 0,5-3-129,-6-10 0,9 5 128,-3-5 1,4-1-868,2 1 1,2-5 248,4 6 0,-1-9-368,13 3 1,-3-4 316,14-2 0,-6 0-188,6 0 1,-6-6 15,6 1 0,-8-7-298,2 6 1,-4 0-343,-2 6-33,-7 0-57,-2 0 443,-8 0-337,0 0 556,0 8 0,-6 2 36,0 7 0,-9 2 343,-3 4 0,1-3 0,-16 12 0,7-5 0</inkml:trace>
  <inkml:trace contextRef="#ctx0" brushRef="#br0" timeOffset="797">692 709 9900,'8'-10'2283,"2"3"-977,7 7-509,-8 0-1038,7 0 1,-12 0 197,7 0-293,-7 0 0,6 0-274,-5 0 0,-3 2-1807,4 3 2417,-4-3 0,-2 14 0,0-7 0</inkml:trace>
  <inkml:trace contextRef="#ctx0" brushRef="#br0" timeOffset="1488">467 1141 9140,'8'-11'659,"4"-1"0,9 1-434,2-6 1,6-1-110,-6 1 1,2 5-6,-2 1 0,-4 1-151,4-1 1,-4 1-130,-1 4-582,-1 4 347,-8-5 0,-1 14 146,-8 5 0,0 3 89,0 3 1,-9 1 53,-9 4 1,1-2-20,-6 8 1,-2-8 120,2 2 0,2 2 195,9-2 0,-3-6-79,3-5 1,5-6 370,1 5-333,4-7 0,4 4-36,4-8 20,3 0 0,14-6-38,0 0 0,0-5-129,-5 5 76,7-8-63,2 5 36,-1-1 1,-6 3 12,-9 7-46,-7 0 0,2 5 49,-12 1 1,-4 8-35,-7-3 0,-2 10 21,-4 2 0,2 6-138,-8-6 1,0 8 124,-5-2 1,-1-2 35,0 1 1,3-5 155,3 6 0,-2-8 747,8 3-234,0-5-166,6-2-480,7-7 344,2 5-686,8-13 0,8 4 92,4-12 1,5-4-46,6-7 1,-2 0 8,8-1 1,7-5-100,11 0 0,1-6 22,-2 6 0,4-2 63,-4 2 0,2 10 159,-2-4 1,2 5-40,-8 1 0,-1 3 208,-10 8 1,1 2 23,-7 4 1,-1-3 164,-11 9 0,-3 1-88,-8 10 0,0-3 63,0 3 0,-8 4-190,-3 1 1,-7 5 51,-5 2 1,2-6-495,-8-1 0,2-1 180,-2 2 0,4-4-458,8-8 1,2-5-290,3-1-37,-3-7 656,5 4 0,-1-18 332,-1-7 0,8 0 0,-11-24 0,5 5 0</inkml:trace>
  <inkml:trace contextRef="#ctx0" brushRef="#br0" timeOffset="1739">727 1314 7987,'0'-17'28,"0"7"338,-8 3 60,6 7 76,-5 0 336,7 0-258,0 0-260,7 0 0,-3 13-53,8 4 0,-7 12 83,7 0 0,-8 11 26,2 7 0,-5 8 155,-1 3 0,-1 9-165,-5 2 1,-4 1-114,-7 4 1,5-4-215,1-7 1,-1 0 74,-5-11 0,7 4-571,5-10 0,-3-9-130,2-3 0,0-5-430,6 0 1,0-4-297,0-8-505,0-7 652,0 5 752,0-21 1,0-3-245,0-20 658,0-4 0,8-9 0,2-2 0</inkml:trace>
  <inkml:trace contextRef="#ctx0" brushRef="#br0" timeOffset="1913">710 1695 7952,'-8'-18'0,"-2"3"887,-7 4 1,0 3-90,-1 8 1,-5 0 95,0 0 0,-7 8-219,1 3 0,-10 10 167,-1 2 1,-6 8-335,5-2 1,-5 4-205,6 1 0,2-5-708,9 0 0,4-6 327,7 6 0,3-8-1352,4 2 0,3-10 287,8-1 1142,15-8 0,4 3 0,16-7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2:38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433 641 8116,'0'-10'465,"2"-3"-17,3 7-6,-3-7-88,14 11 1,-12-6-14,7 8 0,-5 0-19,5 0 1,-5 2 81,6 4 1,-3-3 174,3 9 0,1 1 35,-7 10 1,2-3-192,-3 3 1,-1-4 840,8-2-800,-8 1 1,11-3-325,-3-4 1,3 3-115,2-8 0,2-1-133,4-5 1,4-2-381,8-3 1,5-11 336,1-7 0,-1 0-117,-5 6 0,-1-6 54,1 0 0,-3 2-127,-3 9 0,-4-1-287,-7 7 418,-1-7 23,-8 11 248,7-6-152,-14 8 271,5 0-368,-7 0 99,-7 0-178,5 0 1,-12 2 61,9 4 1,-3-3-513,2 9 1,2-6-2,-7 5 0,3 1-219,-9 5 0,3 6 133,-9 0 803,-4 8 0,-7 4 0,-10 9 0</inkml:trace>
  <inkml:trace contextRef="#ctx0" brushRef="#br0" timeOffset="885">70 1454 8116,'-18'7'660,"1"-5"-264,0 4 932,7-4-818,2-2 1,10-2-472,4-4 0,4-2 67,7-3 0,2-4 256,4 3 0,4-7-224,8 2 0,-1-10-127,1 9 0,5-1-268,1 8 0,-7-3 180,-5 8 0,-6-5-577,6 5 289,-8 0-173,4 6 359,-8 0 1,-7 2 126,-4 4-10,-4 4 0,-10 13 133,-4 0 1,-3 0 103,-2-6 1,-6 6-43,0 0 1,1 0 452,11-5 1,-3-7-221,9 1 1,-3-9-316,2 3 1,4-2 100,-3 2-266,3-4 1,9 4 91,5-12 1,3 2-131,3-8 0,-1 3-288,0-3 0,2-1 171,4 7 1,-9-2-260,3 3 308,-3 3 377,-5-6 0,-1 16-103,-8 3 1,-2 10 137,-4 2 0,-3 6-45,-9-6 1,1 6 164,0-6 0,1 0-20,5-6 1,1 1-109,4-1 1,5-5-3,-5-1 1,4-5 116,2 5-168,0-7-5,0 4-11,0 0 39,8-6 1,-5 5 103,9-7 32,-8 0 0,11-6-106,-3 1 0,3-11-271,2-1 1,3-2 144,3-10 0,2-6-531,3-5 0,5-8-8,-4 2 0,-2-4-225,2-2 0,-8-2 315,2-3 1,-4-5-110,-2-7 0,-5 0-12,-1 0 1,-7-1 131,2 1 1,-4 2 373,-2 4 0,0 5-98,0 12 0,0-2 207,0 7 0,6 7-80,-1 5 0,1 6 75,-6-6 1,0 8 374,0-2 0,0 10 58,0 1 3,-8 1 1,5-1 134,-9 0 209,8 9-194,-11-5-485,13 8 225,-6 0-469,8 0 65,0 0 52,0 8 1,0 1-31,0 9 1,0-1 39,0 0 1,0 2 118,0 4 1,8-2-82,3 8 1,-1 2 19,2 9 1,5 5-47,6 6 0,2 3-8,-2 4 1,-4 9 10,4 8 1,2 8-215,-2-3 1,2 9 240,-13-40 0,-1 0 0,9 47-249,-9-44 0,1 0 0,-2-1 0,-1-1-225,8 43 1,-5-1 2,-1-6 1,1-7-183,5-4 1,-5-11 129,-1-7 135,-7-11 167,11-3 1,-11-9-49,8 1 1,-8-8-46,1-4 0,-3-4 212,-2-2 1,2-1-366,4-5-47,-4-3-226,5-8 1,-7-2-47,0-4 1,0-4 120,0-7 1,0-8 540,0-4 0,0-11 0,0-4 0</inkml:trace>
  <inkml:trace contextRef="#ctx0" brushRef="#br0" timeOffset="1064">1297 1281 7937,'-2'-16'1856,"-3"5"167,3 3-1297,-14 8 1,7 0-49,-9 0 1,-5 8-343,0 3 1,-2 7-309,2 5 0,-2 3-317,-3 9 0,-3-2-673,8-4 1,0 1-2142,5-7 3103,1 0 0,0-5 0,0-1 0</inkml:trace>
  <inkml:trace contextRef="#ctx0" brushRef="#br0" timeOffset="1241">1228 105 8085,'-6'-25'3159,"1"-4"-2393,-1 12 0,14-5-571,3 17 1,-1-1-83,1 6 258,1 0-282,5 0 1,-2 2 111,-3 4 1,-2 5-1405,-5 12 1,-3 4 311,4 8 891,-4-1 0,6 9 0,1 1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2:54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18 502 8237,'-8'-18'472,"6"9"0,-5-1-383,7 4 2146,0 5-940,0-7 390,0 8-1277,7 0 1,3 0-236,7 0 0,1 0-160,-1 0 0,0 0-268,0 0 0,1 2 30,-1 4 0,-2-3 249,-3 9 0,1-1-700,-7 7 0,6-1 244,-7 0 1,1 1 65,-6-1 1,0 0 350,0 0 1,0 1 236,0-1 1,0-5 391,0-1-447,0 1 0,0 5-17,0 0 0,6-5-44,0-1 1,7-1 17,-1 1 0,-3 5-11,3-5 1,-3 5 112,3 1 0,1 0-69,-7 1 0,6-1 118,-6 0 1,-1 0-112,-5 1 1,0-1 14,0 0 0,-7 6-114,-5 0 1,-9 6 116,-2-6 0,-6 6-315,6-6 1,-8 0 78,2-5 1,4-3 18,2-4 0,4 3 122,2-8 1,0-1 181,-1-5 1,3-1-262,3-5 1,5-4-107,7-7 1,0 0-172,0-1 0,7-5 138,5 0 0,3 2-349,3 9 1,5-3 167,0 4 0,6 3-25,-6 2 0,0 4 220,-6 2 1,2 0 123,4 0 1,-9 0-71,3 0 1,-4 2-68,5 4 1,-1-2-422,0 7 438,1-7 0,-1 4-548,0-8 1,-5 0 33,-1 0 0,1-2-142,5-4 1,0 2 246,1-7 0,-1-3-16,0-9 1,6 4 537,0-4 0,2-2 0,-2 2 0,-2 0-97,8 6 0,-8 1 97,2 5 0,-3-3 1621,-3 8-815,0 1 1099,1 5 1,-3 2-570,-4 3 0,-3-1 896,-8 8-1159,0-1-115,0 7-1274,0-1 0,2-2 192,4-3-1822,-4-5 0,7-1 1946,-3 0 0,4-8 0,7-8 0</inkml:trace>
  <inkml:trace contextRef="#ctx0" brushRef="#br0" timeOffset="425">1038 35 7920,'-2'-10'252,"-3"4"700,3-3-180,-6 7 411,8-6-473,0 8-509,0 0 1,6 2-73,0 4 0,1 2-121,-1 3 0,-2 5 54,7-5 0,-7 4 154,2 3 1,-2-7-218,2 1 0,-5 5 62,5 6 0,-2 0-66,2-6 1,-4 8 30,4 4 0,-5 4 78,-1 2 1,6 7-21,0 4 0,0 4 9,-6 2 0,0 0 6,0-1 1,0 9-14,0 3 0,0 10-19,0 2 1,0 2 24,0-2 1,0 2-343,0 4 0,-2 1 281,-4-7 0,4 6-223,-4-6 0,4-2-9,2-10 0,0-5 16,0-12 1,0-4-60,0-7 1,2-8-553,4-4-53,-4-4 253,13-9 227,-13-3 326,6-7-169,-8 0-254,0-7-261,0-3 413,-8-7 0,6 0-78,-3-1 0,3 1 392,2 0 0,0-8 0,0-2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2:49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139 173 12134,'-2'19'741,"-3"4"1,-5 2-604,-7 4 1,-1 4-108,1-4 1,0 1-198,-1-1 0,3-4 216,4-7-211,3-1 0,10-2 79,4-3 1,5-5-231,12-7 1,4-7 154,8-5 1,1-3 101,4-2 1,-3-1 54,3 1 0,-5 0 166,-6-1 1,1 3-220,-6 3 1,-1 3 68,-6 3 0,-6 4-547,1-4-79,-8 4 0,3 4-502,-7 4 1,0-2 1111,0 8 0,-7 7 0,-3 8 0</inkml:trace>
  <inkml:trace contextRef="#ctx0" brushRef="#br0" timeOffset="144">399 467 8023,'9'0'2288,"7"0"-559,-14 0-199,5 0-241,-7 0-6318,0 0 5029,8 0 0,1-15 0,9-4 0</inkml:trace>
  <inkml:trace contextRef="#ctx0" brushRef="#br0" timeOffset="416">796 0 10969,'-17'8'1515,"0"3"1,-1 5-526,1 1 0,0 0-346,0 1 0,1 1-202,5 4 1,-3-10-354,8 5 21,1-5 0,12 2-622,5-3 1,5-4 223,6-8 1,2 0-15,4 0 0,2 0 97,-8 0 0,6-6-222,-6 0 0,0-5 109,-6 5 1,-5 0-99,-1 6 174,-7 0 95,4 0-462,-8 0 1,-2 0-18,-4 0 0,-4 8-198,-7 3 1,0 7 192,0 5 1,-3-4 8,-3 4 1,2 2 226,-8-2 1,-5 8 394,-7-2 0,-7 3 0,4 3 0</inkml:trace>
  <inkml:trace contextRef="#ctx0" brushRef="#br0" timeOffset="1378">433 605 8023,'-17'18'-478,"0"-1"1,5-5 661,1-1 0,7-5 1340,-2 5-735,4-7-274,2 4 423,0-8-191,0 0-369,8 0 0,-1-2-153,5-4 0,3 2-40,-3-7 0,5 5-18,6-5 0,-2 5-164,8-6 0,-8 3-82,2-3 0,-3-1 106,-3 7-1043,0 0 310,0 6 228,-7 0 1,-2 8 222,-8 3 0,-8 7 86,-4 5 1,-5-4 154,-6 4 0,4-2-68,-4 2 0,4-6 152,1 1 0,1-1-107,0-5 575,7-5-116,2 9-312,8-14 0,4 5-46,8-7 0,-1-2 8,12-3 1,-3 1-54,-3-8 0,0 3-16,1-3 0,-1-1 101,0 7 1,-5 0-63,-1 6-33,-7 0 34,4 0 0,-8 2-86,0 4 1,-8 5-39,-4 12 0,-5-2-177,-6 8 1,-2-6 125,-4 6 0,-3-6-123,3 6 1,-4-2 247,-1 2 0,1 2-102,4-8 1,-2 0 743,8-6 0,0 6-329,6 0 1,2-6 324,3-5 0,2-8 154,5 1-85,3-3-384,-6-2-330,8 0 1,8-2-414,3-3 1,7-7 258,5-11 0,4 4-406,7-4 1,1 4 221,-1 1 1,7 1-77,-1 0 1,6-1 160,-6 1 0,7 6 155,-7-1 0,0 8-20,-5-1 1,-1 3 136,1 2 1,-6 0 388,0 0-263,-8 0 0,4 0 91,-8 0 1,-7 7-36,-5 5 1,-3 3 14,-2 2 0,-7 1-160,-5-1 0,-3 2-166,-2 4 1,-7-3 96,1 3 0,-7 2-159,1-2 0,-2 0-219,2-6 1,2-2 136,4-3 1,4 1-140,-4-7 0,4 0 68,2-6 1,5-8-458,0-3 0,3-5 297,-3-1 1,3-6 498,3 0 0,4-6 0,-4 6 0,4 0 0,2 6 0,0-1 0,0 1 0,0 0 0,0-1 0,0 1 0,0 0 0,2 0 208,4-1 1,-4 7 649,4-1 397,-4 1-426,5-7 25,-5 9 57,6 1-344,-8 0-168,0 7 62,8-7-260,-6 16 1,5 1-13,-7 8 1,6 3-51,0 3 1,1 0 85,-1 11 1,-4-3-28,4 9 0,-2 5 146,2 1 1,-5 4-99,5 2 0,-4 7-224,-2 5 1,0 3 91,0 2 1,0-2-782,0-3 1,0-1 43,0-11 0,0 2-271,0-14 1,0-2 473,0-9 0,0-4 4,0-7 0,-2-3-251,-4-4 441,5-3 0,-9-8-177,4 0 0,2-2 46,-7-4 0,5-5-56,-6-12 1,9-2 182,-3-4 1,-2-4 229,2 5 0,1-5 0,5-2 0,0 1 0,0-1 0,0-7 0,7 5 0,3-5 0</inkml:trace>
  <inkml:trace contextRef="#ctx0" brushRef="#br0" timeOffset="1536">554 1332 7938,'0'-25'-43,"0"6"99,0-5 1,-2 11 197,-3 2 294,3 7 29,-6-12 311,0 14 0,-1-5-368,-9 7 0,1 2 333,0 3 1,-6 7-166,0 11 0,-8-2 8,2 8 0,-2 0-357,3 5 1,-3 1-211,8 0 0,0-9-1037,5-3 1,9 2 633,3-2 0,4 1-3430,2-7 3704,8-8 0,1-1 0,9-8 0</inkml:trace>
  <inkml:trace contextRef="#ctx0" brushRef="#br0" timeOffset="2037">1557 899 7937,'-9'-7'1357,"1"3"-216,8-8 0,0 7-399,0-7 1,2 6-261,4-5 0,3 5-63,9-6 1,5 9-59,0-3 1,2-2-128,-2 2 0,-4 1-374,4 5 0,-4 0 173,-2 0 0,1 0-564,-1 0 0,-7 7 334,-5 5 0,-3 3-591,-2 3 0,0 5 275,0 0 0,-5 2 124,-1-2 0,-6-4 754,7 4 0,-7-4-201,6-2 358,0-7-256,6 5-893,0-13 1,2 4-656,4-12 328,4-3 1,7-9 388,0 1 1,-5 0-430,-1 0 994,-7-1 0,12 1 0,-7 0 0</inkml:trace>
  <inkml:trace contextRef="#ctx0" brushRef="#br0" timeOffset="3237">1471 951 7964,'-18'0'596,"9"0"379,1 0-137,8 0 268,0 0-627,8 0 0,3 0-137,12 0 1,-3 0 20,3 0 1,-2 0-81,2 0 1,-4 0 70,4 0 0,2 0-98,-2 0 1,8 0-26,-2 0 1,3 0-77,3 0 1,0-5-137,-1-1 0,1-6-259,-1 6 1,-1-5 190,-4 5 0,-2 0-388,-4 6 1,-10 0 209,5 0 1,-11 0-630,5 0 275,-8 0 19,3 0 252,-7 0 0,-7 6-19,-5 0 0,-5 5-187,-6-5 0,-4 6 106,-8-6 1,1 7 81,-1-1 1,1-3 90,-1 3 0,2-7 335,4 7 1,-1-8-38,7 2 0,-6 1-77,6-1 0,-2 0 198,2-6 1,4 0 436,-5 0 0,11 0 951,1 0-656,1 0 390,-6 0-385,7 0-792,2 0-95,8 0 0,8-6 28,4 0 1,11-7 46,5 1 1,7-3-231,5-2 0,-3-1-145,3 1 0,3 5 128,-3 1 0,0 1-36,-5-1 0,-6 3-11,-1 8-393,-6 0 28,3 0 13,-16 0 68,-1 0 257,-24 0 1,3 8-258,-16 3 103,0 5 211,-5-7 0,-3 7 169,-3-5 0,3 3-158,-3-3 1,4 3 162,1-9 1,6 3 107,0-2 1,8-4 186,-2 4 0,4-5 439,2-1 453,-1 0-427,9 0-130,1 0-706,8 0 1,8-1 136,3-5 0,10 4-28,2-4 1,2-4-59,-1-1 0,0 3-135,5 3 1,2-3-26,-8 2-3,8-7 73,-12 11 0,12-6-90,-8 8 1,0-2 123,-6-4 0,1 4-285,-1-3 0,-6 3-116,1 2-59,-8 0 376,3 0 1,-16 0 128,-9 0 1,-1 7-94,-10 5 0,1 1 26,-7-1 1,-5 3 241,-1-3 0,7-3-66,5 3 0,6-8 222,-6 2 1,8-5 76,-2-1-167,4 0 1,1 0 206,1 0 201,7 0-326,3-7-366,7-3 0,7-5 161,5 3 0,5-1 2,6 7 0,-3 0 182,3 6 0,2 0-115,-2 0 0,5 0 138,-4 0 1,4 2 32,-5 4 0,6-4 79,-6 4 1,0 1-180,-5-1 0,-1 0-199,0-6 1,1 6-562,-1-1 359,0 1-876,0-6 545,-7 0-108,-2 0 304,-8-8-723,0 7-881,0-7 1086,0 8 0,-2-2-1170,-4-4 1985,4 4 0,-13-13 0,5 5 0</inkml:trace>
  <inkml:trace contextRef="#ctx0" brushRef="#br0" timeOffset="4146">1419 1003 8026,'-17'0'26,"7"-2"281,4-4 0,4 3 217,2-9 1,6 6 4,0-5 1,13 5-157,-2-5 0,10 5-179,-4-6 1,8 6-9,-2-5 0,4 7-177,1-2 0,-5 4 107,0 2 1,-2 0-126,1 0 1,3 0-143,-8 0 1,2 0 90,-2 0 0,-9 0-127,3 0-11,-3 0-416,3 0 30,-8 0 62,-1 0 417,-8 0 1,-2 0 16,-4 0 0,3 0 120,-9 0 1,1 0-126,-7 0 0,-1 0 102,-4 0 1,4 2-60,-4 4 0,3-4 289,3 4 0,0-4 1,0-2 0,-1 2 7,1 3 0,5-3-84,1 4 0,5-4 449,-5-2-100,7 0-145,-4 0-211,8 0 0,0-8 0,8 6-141,3-3 0,5 3 55,1 2 0,0-6-160,1 0 0,-1 0-64,0 6 0,0 0 65,1 0 1,5 0-255,0 0 0,-6 0-64,-5 0-251,-1 0 129,-1 0-316,-2 0 412,-8 0 0,-10 6 149,-7 0 0,-6 2 184,-6-3 1,-4-3 196,4 4 1,-1 2 631,1-2 1,-2-1-440,8-5 0,0 0 231,6 0 1,5 0-193,0 0 1,7 0 1265,-7 0-637,8 0-743,-3 0 1,9 0-87,3 0 1,5-5-171,7-1 1,1 0 41,-1 6 0,0-6 98,0 0 1,1 1-157,-1 5 0,6 0 91,0 0 0,2-2 46,-2-4 1,-2 4-174,8-4 0,-8 4-204,2 2 0,2 0-267,-2 0 0,0 0-590,-5 0 1,-1 0-697,0 0 1850,1 0 0,-1 0 0,0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2:47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8254,'11'0'657,"1"0"1,-7 0-205,7 0 1,-6-2-1,5-2 507,3-1 0,1-1-333,2 6 1,1 0-35,-1 0 1,0 6-118,0-1 0,6 1 37,1-6 1,-1 6-477,-6 0 0,0-1 53,0-5 0,-5 6-450,0 0 0,-1 0 267,6-6-853,-7 7 1,3-3 251,-7 8 0,0-6-31,-6 5 1,0-5-28,0 5 0,0 3-126,0 9 0,-6-2 878,0 8 0,-15 0 0,2 5 0</inkml:trace>
  <inkml:trace contextRef="#ctx0" brushRef="#br0" timeOffset="202">70 658 8109,'-10'17'1552,"4"-7"-679,12-4-440,4-4 0,13-4 58,0-4 1,6-4-205,-6-7 0,7 0-63,-1-1 0,4 1-339,1 0 1,1 5 143,0 1 0,-3 7-675,-3-2 0,-4 4 390,-8 2 0,1 0-922,-1 0 0,-7 2 340,-5 4 1,-3-2-372,-2 7 1209,0 1 0,-7 5 0,-3 0 0</inkml:trace>
  <inkml:trace contextRef="#ctx0" brushRef="#br0" timeOffset="411">398 744 7677,'12'0'548,"-1"0"1,-5 0-196,6 0 0,-1 2 132,6 4 0,-1-2 181,-5 8 1,5-1-220,-5 6 1,-1 1-232,1-1 1,-5 6 50,6 0 1,-9 6-350,3-6 0,-4 8 15,-2-3 0,-2 7 51,-4 5 0,3-5-190,-9 0 1,3-3-1106,-3-9-44,-3 0 537,5-5 178,-7-9 1,-1-1 145,1-8 1,6-4-445,-1-7 938,1-1 0,-7-28 0,1 3 0</inkml:trace>
  <inkml:trace contextRef="#ctx0" brushRef="#br0" timeOffset="595">450 675 8075,'8'-9'1744,"-6"1"-615,5 8-438,-7 0 1,-1 2 327,-5 4 0,2 3-433,-8 9 1,1 5-403,-6 0 1,-7 7 78,1-1 0,0 10-386,6 1 1,-4 0-342,4-5 1,-4-2-416,9-5 0,2 1-14,-1-11 1,7 3-1730,-2-10 2622,12-3 0,11-8 0,10-10 0</inkml:trace>
  <inkml:trace contextRef="#ctx0" brushRef="#br0" timeOffset="894">969 174 8017,'-10'-17'1196,"3"7"0,14 2-776,5 8 0,-3 0 968,3 0 992,0 0-1740,5 8 1,-2 2-554,-3 7 1,1 0 34,-7 0 0,5 1-192,-5-1 1,2 0-56,-2 1 0,-4-7-257,3 1 87,5-1-61,0 6 0,7-7 47,0-4 1,0-4 26,1-2 1,-7-8 34,1-3 0,-1-3 142,7 3 1,-1-5-221,0 5 0,-1-5-818,-5-1-659,4 7 355,-13 3-197,6 7 1644,-16 15 0,-1-3 0,-9 13 0</inkml:trace>
  <inkml:trace contextRef="#ctx0" brushRef="#br0" timeOffset="1178">1211 502 8017,'0'27'-8,"0"4"62,0-8 1,0 6 287,0-6 1,0 6 240,0-6 0,0 6 457,0-6 0,-2 6-470,-4-6 0,2 5 101,-7-5 0,5 6-233,-5-6 0,-1 6-345,-5-6 0,0 2-122,-1-2 0,-3-4-210,4 5 1,-8-5 63,13-2 0,-7-2-175,8-3 1,-5-2-925,-1-5 896,0-3 0,-1-4-179,1-15 0,7-2 170,5-10 1,3 6 243,2-6 0,0 8 16,0-2 1,13 6 150,4 5 1,7-1 133,-1 7 0,-4 0 347,4 6 0,2 8 522,-2 3 1,6 7-498,-6 5 0,0-2-75,-6 8 0,0-1-3,1 7 1,-7-2-918,1-4 1,-1 1-274,7-7 0,-7 0-1883,1-5 2621,-1-9 0,6 7 0,1-7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2:46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589 415 8128,'0'-11'626,"0"-1"-256,0 8 96,0-11-128,0 5 146,0 1 1,0-1 244,0 4-2,0 5-22,0-15 63,0 14-165,0-5 284,0-1-49,0 6-283,0-6 528,0 8-287,0-7-89,0 5-527,0-6 1,0 16-139,0 3 1,0 5 212,0 1 0,0 6 36,0 0 0,0 8-143,0-2 0,2-5 78,3 0 1,-3 1-261,4-2 0,-4 0 37,-2-6 1,2-6-684,4 1 0,-5-6-867,5 5 331,-4-7 0,0 4-553,4-8 598,-4 0 0,5-2 498,-7-4 1,0-3-625,0-9 1297,0 1 0,0-8 0,0-2 0</inkml:trace>
  <inkml:trace contextRef="#ctx0" brushRef="#br0" timeOffset="491">53 329 8058,'-18'0'-117,"7"0"59,-1 0 0,8-2 296,-1-4 1,3 2-101,2-7 1,2-1-72,3-5 1,11 0 6,7-1 1,7-7-1,-1-3 1,12 1 29,5-2 1,2 6 1,-2-6 0,4 8 180,-4-2 0,2 9-119,-2 3 1,2 7 151,-7-2 0,5 4-106,-6 2 1,0 2-26,-5 4 1,0 2-74,-1 3 0,-1 6-147,-4 1 0,3 1 140,-3 10 0,-2 0-28,2 5 1,-8 1-94,2-1 0,-10 7 51,-1-1 1,-2 2-115,1-1 1,-3 1 63,-8 4 0,-2 2-77,-4-8 0,0 3 43,-11-3 0,4-3 36,-10 3 0,-4-4 74,-2-1 1,-4-2-3,-1-4 1,-7-4 31,1-8 0,-8 0 170,2 0 0,2-7-19,-3-4 0,7-4-88,-6-2 1,8-2-21,-3-4 1,-1-4-100,2-7 0,-1 0-128,7 0 0,5-7 142,0 1 1,8 0-157,-2 6 1,4-6-229,1 0 0,7 0 133,-1 6 0,8-3-286,-1-3 1,3 4 168,2-4 1,0 8-344,0-3 0,13 11-3,4-11 1,12 5-744,0-4 1405,11-1 0,5-7 0,6-2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3:08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8019,'11'0'226,"1"0"342,-8 8-366,3-6 0,-7 7 612,0-3-768,0-4 67,0 6-113,0-8 0,8-8 0,2-2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3:08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52 8040,'-15'-12'835,"3"1"-429,-3 7 1,5-6-36,-7 5 0,6 3 84,-1-4 1,1 4 204,-7 2 0,1 2-136,0 4 1,-1 5 66,1 12 1,0-2-200,0 8 1,7 6-163,4 5 1,-2 2-435,3-1 0,1-5 246,10 5 0,3-11-1474,9-1 1,5-8 275,0 2 1156,7-3 0,5-3 0,9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1:09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9056,'10'8'892,"0"-6"7,-5 4 0,-1-4 747,8-2 339,-8 0-1599,11 7 1,-11-5 69,7 4-722,-7-4-280,12-2-2385,-7 0 1778,1 0 1153,5 0 0,-13 8 0,6 1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3:09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243 329 12057,'-2'19'1129,"-4"4"0,2-2-819,-7 8 0,5 0-120,-6 5 1,9 1-87,-3 0 0,4-1 57,2 1 1,8-1 13,3 1 0,5-8-211,1-4 0,0-4 78,0-2 1,1 1-266,-1-1 1,-2-5 45,-3-1-162,3 1 120,-13 5 0,4-2-64,-12-3 1,-5 1 57,-12-7 1,-4 6-141,-8-7 0,6 3-369,0-2 1,1-4 260,-7 3 1,8-3-502,4-2 1,4-7 396,2-5 0,1-5 577,5-6 0,-5-4 0,7-8 0</inkml:trace>
  <inkml:trace contextRef="#ctx0" brushRef="#br0" timeOffset="150">277 554 7936,'18'-8'663,"-1"-4"1,2 3-107,4-3 0,-4 6-63,5-5 1,1 5 145,-2-5-258,0 7 0,-6-4 122,0 8 0,1 0-113,-1 0 0,-6 0-1184,1 0 1,-3 2 544,3 4 0,1 3 248,-7 9 0,8-1 0,-5 0 0</inkml:trace>
  <inkml:trace contextRef="#ctx0" brushRef="#br0" timeOffset="622">1125 1003 7904,'0'-9'1779,"0"1"1,0 10-786,0 4-473,0-4-510,0 13 0,-2-5-70,-4 7 0,-5-2-622,-13-3 681,5 3 0,-6-5 0,8 7 0</inkml:trace>
  <inkml:trace contextRef="#ctx0" brushRef="#br0" timeOffset="1077">1816 605 7915,'8'-9'0,"-6"-1"-69,4 4 0,2 3 110,-3-9 1264,9 8-183,-5-11-538,9 13 1,-7-6 392,1 8-638,-8 0 1,9 2-15,-7 4 0,5 6-44,-5 11 0,2-2 166,-2 8 1,-3 1-93,9 11 1,-8-3 78,1 8 0,-3-5-131,-2 5 0,0-8-63,0 2 0,-2-3-133,-3-2 0,-5-1-201,-7 1 0,0-7-574,-1 1 1,1-8 420,0 3 1,-6-5-762,0-2 1,-1-2 235,7-3 1,-6 1-32,0-7 1,-2 0 168,2-6 0,4-2-212,-4-4 1,-2 0 845,2-11 0,0-4 0,5-14 0</inkml:trace>
  <inkml:trace contextRef="#ctx0" brushRef="#br0" timeOffset="1253">1938 0 7994,'17'0'556,"0"0"0,4 2-112,-3 4 1145,10-4-994,-24 13 1,19-7-451,-11 3 1,-3 3-36,3-8 0,-6 7-1283,5-1 1,-7 3 167,2 2 1005,-4 1 0,-2 7 0,0 1 0</inkml:trace>
  <inkml:trace contextRef="#ctx0" brushRef="#br0" timeOffset="1748">2664 761 7868,'0'-9'736,"0"1"1129,0 8-440,0 0 1,0 7-867,0 5 1,-6 9-27,0 2 0,1 8-128,5-2 1,1-2-132,5 2 1,-2-6-201,8 5 1,-1-6-33,6 1 0,1-4-127,-1-2 0,0 0-42,1 1 1,-7-7-302,1 1 1,-7-7-635,7 7 399,-8-8-45,-4 11 0,-17-5 251,-12 7 1,-4-5-41,-2-1 1,-1-7-20,-4 2 1,3 1-7,-3-1 1,3-2-7,3-10 0,7 1-691,4-13 1219,3 5 0,3-20 0,0 6 0</inkml:trace>
  <inkml:trace contextRef="#ctx0" brushRef="#br0" timeOffset="1917">2698 778 7868,'10'0'0,"5"-5"887,-3-1 0,-2 0-364,1 6 0,1-2 158,5-4 1,0 5-104,0-5 1,7 2 4,-1-2 0,0 4-396,-6-4 0,6 5-285,0 1 1,6 0-386,-6 0 0,-6 0-1818,-5 0 2301,-1 0 0,7 7 0,-1 3 0</inkml:trace>
  <inkml:trace contextRef="#ctx0" brushRef="#br0" timeOffset="2550">3200 277 7847,'11'-10'432,"1"5"0,-6 3 113,5 2 0,-5 0-142,6 0 1,-1 0 238,6 0 0,-5 5-129,-1 1 0,1 8 2,5-3 0,1 12-70,-1 6 1,0 4 139,0 1 1,-1 9 191,-5 3 0,-3 4-276,-8 1 0,0 1-47,0 0 1,0-2-129,0-4 0,-13 4-549,-5-4 0,-11-1-699,1 1 0,-13 0 922,-5 6 0,-11 7 0,-5 3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3:08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8081,'7'-10'408,"-5"2"-23,14 1 0,-7 5-253,9-4 0,-7 2-218,1-2 1,-1 4-444,6-3 0,1 3 239,-1 2 1,-5 0-150,-1 0 1,1 0 438,5 0 0,8 7 0,2 3 0</inkml:trace>
  <inkml:trace contextRef="#ctx0" brushRef="#br0" timeOffset="153">606 1 8066,'17'0'0,"-5"0"-30,-1 0 1,-5 0 221,6 0-262,-1 0 1,6 0 113,1 0 0,-7 0-483,1 0 1,-6 0 55,5 0 383,1 0 0,5 7 0,0 3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3:05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138 364 8116,'0'-12'77,"0"1"358,0 7-31,0-11 1,0 11 211,0-8 171,0 8-217,0-11-116,-7 13 0,-3-6-81,-7 8 1,1 8 59,5 4 0,-4 13-10,3 9 1,-1 8 94,1 10 0,-1 0-205,7 0 0,0 0-39,6 0 1,0-6-86,0 0 1,0-8 48,0 3 0,8-10-463,3-3 1,5-6 236,1 1 1,0-10-1068,1-1 0,1-9 70,4 3 0,-4-4-345,4-2 0,-4-2 463,-1-4 0,-1-1-807,0-5 1674,-7-11 0,5 12 0,-5-14 0</inkml:trace>
  <inkml:trace contextRef="#ctx0" brushRef="#br0" timeOffset="336">553 312 8116,'18'2'632,"-1"4"0,-5-4 76,-1 3-237,1-3 1,5 4 172,0 0 1,1 0-204,-1-6 1,0 0 2,0 0 1,1 5-360,-1 1-487,0 0 175,1 2-101,-1 1 1,-8 8 111,-3 1 0,-6-1 60,-6 0 0,-3 6 14,-8 0 1,1 6 44,5-6 1,-5 0 903,5-5 1,3-1 18,2 0 1051,-3 1-1142,7-1 1,-4-6-155,12 1 1,-2-8-261,7 1 0,1-3-85,5-2 0,0 0-641,1 0 0,1-5 322,4-1 0,-4 0-1575,4 6 0,-4-6 840,-1 1 0,-1-1 818,0 6 0,8 7 0,2 3 0</inkml:trace>
  <inkml:trace contextRef="#ctx0" brushRef="#br0" timeOffset="506">1470 779 15905,'0'17'1580,"-2"-3"-2011,-4 3 0,-3-2-2657,-9 14 3088,-7 0 0,-1 6 0,-9-1 0</inkml:trace>
  <inkml:trace contextRef="#ctx0" brushRef="#br0" timeOffset="1050">1989 589 7971,'9'-8'891,"-1"6"-507,0-13 0,-6 11 178,3-8 229,5 8 21,-8-11 330,6 13 40,-8-13-733,7 13 0,-3-6-34,8 8 0,-6 8 17,5 3 0,-5 5 53,5 1 1,-7 8-150,2 4 1,-2 4-48,2 1 1,-5 1-113,5-1 0,-4 1 46,-2-1 1,-6-1-363,1-4 0,-7 2 209,6-8 0,-7 2-737,1-2 0,-3-4 140,-2 4 1,1-4-766,5-1 1,-10-7 462,3 1 1,-3-9 87,4 3 1,0-4-24,-1-2 0,1-2-931,0-4 1695,-1-3 0,1-16 0,0-2 0</inkml:trace>
  <inkml:trace contextRef="#ctx0" brushRef="#br0" timeOffset="1287">1920 35 7971,'17'-9'0,"6"-1"41,0 4 1,0 4 94,-6-3 0,1 3 1156,-1 2-823,0 0 1,1 0 1232,-1 0-1144,-8 0 0,1 0-55,-4 0 1,-4 2-58,4 3-277,-5-3-394,-1 14-339,0-7 0,0 9-1155,0-1 1,0 0 1718,0 0 0,8 8 0,2 2 0</inkml:trace>
  <inkml:trace contextRef="#ctx0" brushRef="#br0" timeOffset="1668">2525 727 8022,'11'0'138,"1"0"1957,-8 0-1465,11 0 1,-5 0 114,7 0 0,-5 0-322,-1 0 0,-5 0-190,5 0 1,-5 0-83,6 0-354,-8 0-226,11 0 1,-13 2 324,4 4 1,-6 3-332,-6 9 1,2-1 154,-8 0 0,1 0 702,-6 1 1,5 5 268,1 0 269,7 0-470,-4-6 1,10-1 412,4-5 0,-2-3-780,7-8 1,1 0 40,5 0 0,6 0-1885,0 0 0,6-8 367,-6-3 1354,0-5 0,2-1 0,2 0 0</inkml:trace>
  <inkml:trace contextRef="#ctx0" brushRef="#br0" timeOffset="1999">3044 295 7260,'9'-8'1272,"7"6"0,-7-6-770,9 8 0,-7 2 3,1 4 0,-1 4 250,6 7 1,-5 8 203,-1 4 1,-1 3-394,2 3 0,-5 5 602,-7 1 1,0 7-567,0-2 1,-2 4-341,-3 2 0,-5 5-245,-7 1 0,-8-4-309,-4-2 0,-4-4 277,-1 9-203,-1-3 1,-7-2 0,-2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2:54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18 519 7906,'-10'0'2192,"2"0"1,10 6-1706,4 0-561,-4 0 104,6-6-840,-8 7 122,7-5 1,-5 14 687,4-5 0,4 5 0,-1 1 0</inkml:trace>
  <inkml:trace contextRef="#ctx0" brushRef="#br0" timeOffset="110">104 986 7906,'-9'8'7812,"1"9"-7171,8 3-2120,0 4 1407,0-14 0,2-4-93,4-12 165,3 4 0,16-21 0,2 4 0</inkml:trace>
  <inkml:trace contextRef="#ctx0" brushRef="#br0" timeOffset="8401">658 364 8129,'9'-10'1277,"-1"-5"-1026,0 13 1,-5-6-59,9 8 0,-8-2 43,2-4 260,-4 5-42,5-7 61,-5 8 306,6 0-436,-1 0 1,-3 0 184,8 0-438,-1 0 1,7-6 98,-1 0 1,2 1-208,4 5 1,-4-6 117,5 0 0,-3 0-90,2 6 0,-2 0-10,8 0 1,-6 0-162,6 0 1,-6 0-37,5 0 0,-5 0 83,6 0 1,-8 0-118,3 0 1,0 2 47,0 4 0,-1-4-238,-6 4 1,0-4 88,0-2 1,1 0-10,-1 0 1,0 5-42,1 1 1,-1 0-158,0-6 1,-5 0-660,-1 0 311,-7 0-321,4 0 1166,-8 0 0,-8 0 0,-1 0 0</inkml:trace>
  <inkml:trace contextRef="#ctx0" brushRef="#br0" timeOffset="8735">640 606 7946,'-17'0'-154,"0"0"516,7 0 1,1 0 162,3 0 167,4 0-619,-6 0 0,10 0 81,4 0 1,-2 0 44,7 0 0,-5 0-23,6 0 0,-1 0 50,6 0 1,1-6-65,-1 0 0,8-1-35,4 1 0,3 4 123,3-4-347,7 4 93,-5 2 0,13 0-250,-4 0 1,4 0 179,2 0 1,0 0-367,-1 0 1,-6 2 188,-5 4 1,0-4-89,-5 4 1,3-3-83,-9 3 1,-4-4-197,-2 4 1,-6-2 616,-5 2 0,-4 3 0,-8 8 0</inkml:trace>
  <inkml:trace contextRef="#ctx0" brushRef="#br0" timeOffset="9118">1125 52 7957,'0'-9'412,"0"1"1,5 6-191,1-3 0,2 3 172,-2-4 1,-3 4-55,9 2 1,-6 0 55,5 0 1,1 0-53,5 0 0,0 0-63,1 0 1,5 8-181,0 3 1,6 4 148,-6 3 0,7-1-234,-1 0 0,4 1 137,1-1 1,7 6-74,-1 0 1,0 2-35,-5-2-588,0-4 409,-1 14 0,1-12-19,-1 8 1,-5-6-63,0 6 1,-14-6 188,3 6 0,-11-8-8,5 2 0,-8-2 268,2 2 1,-10-4-80,-2 4 0,-13-3-89,1-3 1,-10 2-200,-1 4 1,-4-4-225,-1 4 0,-9 2-273,-3-2 1,-6 1 628,-5-7 0,-5 0 0,-7 0 0</inkml:trace>
  <inkml:trace contextRef="#ctx0" brushRef="#br0" timeOffset="9714">692 35 7169,'10'-9'254,"3"-1"345,-7 4 537,0 4-88,-6-5-587,0 7 1,0 2-124,0 3 1,0-1-59,0 8 1,-6-7-234,0 7 0,-13-1 79,2 7 0,-10 1-74,4 4 1,-8-2 131,2 8 1,-9-2-525,-3 2 0,-1 9 44,2-3 0,1 3-79,-7-3 0,8-6 188,-2-1 0,3-1 122,2 2 0,9-4 228,2-8 0,5-5-68,2-1 1,5-7 232,1 2-143,7-4 283,-4-2-214,8 0 1,2 2-78,4 4 1,4-4 22,7 3 0,2-1 131,4 2 0,2-2 136,4 7 0,9-5-138,-3 6 0,5-1-2,1 6 0,-3 1-21,8-1 1,-7 0-237,1 1-111,-3-1-173,5 0 1,-6 1-453,5-1 0,-5-6 471,-1 1 195,-1-1 0,1 7 0,0-1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3:15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53 138 8046,'0'-11'-88,"0"-1"0,0 7 435,0-7 0,0 6 1461,0-5-954,0 7-429,0-11 0,2 7-213,3-4 134,-3 5 203,6-1-159,-8 6 0,0-8 297,0 5-149,0 3 212,0-6-287,0 8 1384,0 0-1805,8 0 1,-7 2-12,5 4 0,2-2 97,-2 7 0,7 6 133,-1 6 1,-3 8-142,3-2 1,-1 6 395,7 5 1,-3-2-95,-3 9 0,1-3-7,-7 2 0,0-2-293,-6-4 1,0-3-150,0 3 1,-6-9-184,0-2 1,-6-8 205,7 2 0,-9 2-1015,3-2 0,1-2 468,-1-9 0,-1 3-860,-5-3 0,-1-5 21,1-1-1094,8-4 1606,-7-2 1,7 0 877,-9 0 0,1-15 0,0-5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3:15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7906,'17'-9'3,"-5"-5"256,-1 9 1,3-1 417,9 6 0,-2 0-129,8 0 0,-8 0 91,2 0 1,2 2 93,-2 3 0,0-3-265,-6 4 0,-5 2-330,-1-2 1,-1 1 33,1-1 0,3-2-1579,-8 7 521,7-7 1,-5 12 885,3-5 0,5 12 0,-7 4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3:15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10046,'10'0'1634,"-2"0"-896,-1 0 0,3 0-262,7 0 0,0-6 24,1 0 0,-5 1-230,5 5 1,-5 0-285,10 0 0,-4 0 79,-1 0-188,-1 0 1,-2 2 20,-3 3 1,-5-1 31,-7 8 0,0-1-12,0 7 0,-7 1-72,-5 4 1,-1-4 934,1 4 1,-3-4-2,3-1 0,3-3 1288,-3-3-1161,8 3-383,-3-13-502,7 6 90,0-8 1,2 0-1134,3 0 0,5 0 582,7 0 1,2-2-3424,5-4 1710,-5-4 2152,13-7 0,-5 0 0,8-1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3:16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8014,'15'7'0,"-3"5"1631,-5-4-1084,-7-1-384,0-7-673,0 0 1,0-7 0,0-3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3:17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7981,'17'0'1858,"1"2"-1131,-1 4 1,0-3 581,1 9 3,-1-8 482,0 11-1597,0-5 0,-1 1-11,-5 1 1,-1-6-1435,-4 5 0,-4-5-23,3 5 1,3 3 1270,-2 9 0,7 4 0,-3 7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3:19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17 8097,'0'-9'1695,"8"1"-676,-6 8 141,13 0-353,-5 0 0,1 8-319,1 3 0,-6 5-46,5 1 0,-7 0-125,2 1 1,-4 5-174,-2 0 0,0 0-43,0-6 1,6 0-175,-1 1 1,1-1 42,-6 0 0,0 0-473,0 1-312,0-9 405,0-1 56,0-8 151,0 0 1,-6-8 44,1-3 1,-1-1-135,6-5 1,0 4 19,0-10 1,0 3-269,0 3 0,6 0 44,-1-1 1,9 1-337,-3 0 517,5 0 1,1 1 63,0 5 0,-5 1 356,-1 4 280,-7 4 408,12-5-390,-14 14 0,5 3 466,-7 7 1,0 1 87,0-1 0,0 0-398,0 0 1,0 7-140,0-1 1,-6 0-170,1-6 0,-9 2-232,3 4 1,-3-4-128,3 4 0,-5-5-163,5-7 0,1 3-334,-1-9-697,7 1 374,-4-6 600,8 0 0,2-7-200,4-5 1,2-3 49,3-3 1,4 3 511,-3 3 1,3 3 118,3 3 1,-7 4 155,1-4 1,-7 4 33,7 2 1,-8 2 255,2 4 0,-5 4-27,-1 7 1,-1 0-227,-5 1 1,-4 7-104,-7 3 1,0-1 36,-1 2 0,-5 0-434,0 6 1,-6-1 9,6 1 0,-2-1-139,2 1 1,4 0 94,-4-1 0,4-5-50,2 0 0,5-8 140,0 2 1,3-4-5,-3-2 1,5-5 246,7 0 0,-2-9 53,-4 3-109,4-4-130,-6-2 1,14-8-108,0-3 1,13-6 62,-2-7 1,6 3-174,0-7 1,2 4 172,4-4 1,2 7-15,-8-3 0,6 7 366,-6 6 1,6-3-110,-6 8 0,-6 1 906,-5 5-9,-1 0-358,6 0 0,-7 7 304,-4 5-376,3 3 1,-7 3-197,4-1 0,-2 0 143,2 0-540,-4 1 43,13-1 1,-5-7-258,7-5 1,-6-3 5,1-2 0,0-2-271,5-3 0,0 1 122,0-8 0,1 1-238,-1-7 0,-5 3 174,-1 4 1,-5-3-284,5 8-263,-7-7 148,4 3 248,-8 1 0,-8 1-30,-3 8 1,-12 8-10,-6 3 0,-4 5 418,-1 1 1,5 6 251,0 0 0,6 2 20,-6-2 0,6-4-180,-6 4 1,8 2 506,-2-2 0,-2 0-216,2-5 1,-6-1 322,6 0 1,-2 1-366,2-1 1,4-6-564,-4 1 74,-4-1 1,8-1-521,-4-4 1,3-2 107,3 1 0,6-3-213,-1 4-293,8-4 414,-4-2 581,8-8 1,8 4 154,4-7 1,3 5 259,2-5 0,-1 5 33,-5-6 1,10 7 300,-3-7 1,3 8 90,-4-2 0,6 5-256,0 1 1,8 0 1022,-2 0 1,3 7-625,3 5 0,0 3 900,-1 2 1,7 1-362,-1-1 1,2 0 48,-1 1 0,-3-1-911,8 0 0,-8-7-253,3-4 0,1 1-547,-2-1 0,7 0 302,-7-6 1,0 0-1922,-5 0 1,-1 0 1088,1 0 0,0-2 901,-1-4 0,-7-4 0,-2-7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1:09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7819,'0'12'0,"0"-1"0,0-5 2247,0 5-1400,0-7 0,2 4 672,4-8-762,-5 0-532,7 0 1,-2-8-2297,0-3 2071,7-5 0,-3-1 0,7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3:20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87 8052,'0'-18'176,"0"9"0,-2-5 287,-4 9-62,4-9 1,-11 10-116,7-7 0,-1 7 502,1-2-333,4 4-58,-14 2-328,7 0 1,-3 0 136,1 0 1,5 0-238,-5 0 1,5 0 67,-6 0 1,3 8-185,-3 3 1,-3-1 57,3 2 1,-1 5-8,1 6 1,-3 0 6,3-6 0,5 2 43,1 5 1,-2-5 151,2 4 0,1-4-96,5-2 0,0 1 58,0-1-33,0 0 0,2 0-103,3 1 1,-1-7 55,8 1 1,-7-6-93,7 5 0,-8-5 63,2 5 0,1-5-115,-1 6 0,0-1 160,-6 7 1,0-1-53,0 0 1,-2 0 150,-4 1 1,-3-1-87,-9 0 1,1 1 96,0-1 1,-1 6 16,1 0 0,0-2-18,-1-9 0,3 3 118,4-3-114,-5-5 0,14 3-565,-3-4 202,3-4-13,2 13 0,2-11 65,3 7 1,5-5-56,7 6 0,6-3 56,0 3 1,0 3 85,-5-3 1,-1 3 714,0 2 1,-7 3-343,-4 3 1,-4-2 967,-2 8 1,0-6-531,0 5 1,-2-5 403,-4 6 1,-2-8-489,-3 2 0,1-3-151,4-3 1,4 0-258,-3 1 0,3-7-119,2 1-184,0-9 0,0 7-783,0-4-1725,0-4 1899,7 5 1,1-14-1076,4-5 0,1-3 849,-7-2 1,5-1 925,-5 1 0,7-8 0,-3-2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3:26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121 156 7962,'10'-7'1539,"-2"5"0,-8-4-840,0 12 0,0 3-251,0 9 0,-2-1 659,-4 0 0,-4 8-332,-7 4 1,-6 2-129,0-2 0,2 1-409,9-7 0,-1 6 12,7-6 1,0-4-207,6-1 0,2-11 71,4 11 0,11-13-354,12 1 0,6-4-64,5-2 1,4-2-322,8-4 0,-2-1 171,-4-5 0,2-1-206,-8 7 1,-1-5-391,-10 5-356,3 0 852,-12 6 1,-3 2 161,-11 4 1,-12 3-366,-6 9 1,-11 7 16,-6 3 739,-3 5 0,-10 2 0,-3-1 0</inkml:trace>
  <inkml:trace contextRef="#ctx0" brushRef="#br0" timeOffset="394">87 900 7962,'5'11'1193,"1"1"1036,8-8-1632,-5 11 1,3-11 265,-1 8 0,-5-7-334,6 7 1,-9-1 176,3 7 1,-4-7-449,-2 1 1,0-1-340,0 7 0,0-1 73,0 0 1,-2 0-214,-4 1 0,-3-1-23,-8 0 0,5-5-325,0-1 0,7-7-376,-7 2 213,1-4 487,1-2 0,-3-2-25,7-4 0,0-3 16,6-9 1,2-1 92,4-4 0,-2 4 41,7-4 1,1 5 150,5 7 1,0-3-73,1 9 0,-1-1 501,0 6-394,0 0 0,-7 13 1032,-4 5 1,-4 9-55,-2-4 0,-2 7 313,-4-1 1,-4 4-502,-7 1 1,6-1 199,-1-4 1,8 2-447,-2-8 0,5 0-205,1-6 0,0-5-650,0-1 179,0-7 138,7 4 1,3-8-882,7 0 1,8-2-365,4-4 1,4-6-1049,1-11 1,6 4 530,1-4 0,1 2 1690,-2-2 0,-3 4 0,5-6 0</inkml:trace>
  <inkml:trace contextRef="#ctx0" brushRef="#br0" timeOffset="1815">813 589 8053,'-10'0'5577,"3"0"-4950,22 0 0,-3-2 94,11-4 0,-4 4-1214,-2-4 399,0-3 1,1 5-947,-1-8-1211,0 1 683,1-7 657,-9 1-275,-1 0 740,-8 7 1,-2 3 684,-4 7 1,2 1 78,-7 5 0,7 13 291,-2 16 1,-1 3-59,1 14 0,0-2 538,6 14 1,0-7-360,0 7 0,0-14-274,0 2 0,0-6-294,0 0 0,0-10 61,0-7 0,0-8-386,0 2 0,0-3 28,0-3 1,0-6-128,0 1 0,-2-8 45,-4 2 0,2-5-215,-7-1 1,5-1-37,-5-5 284,-1-4 0,-3-9 266,3-4 0,-1 4-138,7-4 0,0-2 157,6 2 44,0 0-249,0 5 0,2-5-142,4 0 0,11-6 73,12 6 0,4-6-149,1 6 1,7-7-282,-1 1 0,2 4 204,-1 2 0,-5 4-58,4 1 1,-5 1 122,-6 0 0,-2 7 457,-4 4 0,-10 4 430,5 2-92,-13 0 1,3 2-204,-8 4 1,-2 4 218,-4 7 0,-3 0 165,-9 1 0,7-1-214,-1 0 0,3-5 88,-3-1 52,5 1-1496,7 5 532,0-7 1,9-3-180,8-7 1,1-5 284,5-1 1,-2-6-75,2 6 1,-10 1-137,5 5 29,-5 0 820,-3 0 0,-3 7-237,-7 5 1,-7 3 594,-5 3 0,-5 1-128,-6 4 1,4-4 79,-4 4 1,2-4-254,-3-1 1,11-3 439,-4-3-622,11 3-280,-2-13 0,10 6-478,4-8 1,4-2 360,7-4 0,6-4-624,0-7 0,8-2 133,-2-4 0,-3-4-77,3-8 0,-8 1 296,2-1 0,-3-1 66,-3-5 0,-2 5 275,-3-5 1,1 5-127,-7 1 1,0 6 165,-6 1-170,0 6 741,0-3 216,0 8-74,0 8 0,-6 3-238,0 12 0,1 3 194,5 8 1,-6 1 656,0-1 0,-6 8-584,7 4 1,-3 3-43,2 3 1,2 0-187,-7-1 0,7-1-104,-2-4 0,2 1-234,-1-6 0,3 4-258,-4-5 1,4 0 56,2-5 1,2-7-252,4 1-861,-4-8 1,7 3-136,-3-7 408,-4 0 0,11-2 369,-7-3 1,2-7-347,-2-11 433,-4-4 83,5-7 1,-1-9-58,0-3 1,5-6 154,-5-5 0,6-5 26,-7-7 1,3 8 219,-2 3 0,1 0-65,5 6 0,1-1 173,-7 12 1,2 3-123,-2 9 0,-2-2 597,7 8 1,-7 0 267,2 6 77,-4 0-352,-2-1 1,0 7 1275,0-1-445,0 8-525,0-3-672,0 7-17,0 0 1,0 7-56,0 5 1,2 3 69,3 3 1,-3 7-132,4 3 1,2 1-41,-3 6 1,3-3 97,-2 15 1,-2-1 1,7 6 1,-5 7 53,6 4 1,-7 5-13,7 1 0,-8 6-296,1 0 1,-3 5 218,-2-5 0,0 2-44,0-2 1,0 4-64,0 7 0,-2 1-173,-3-1 0,-7 1-17,-11-1 0,4-7 76,-4-4 1,6-12 84,5-5 0,2-12-3,5-5 0,3-7 75,-4-5-377,4-4 10,2-15 0,0-5 14,0-10 0,6-5-317,0-7 0,5-3-134,-5-3 0,0 2 265,-6-8 0,0 6 111,0-5 0,0 1 167,0-2 0,0-4-150,0 4 0,0-3 52,0-3 1,-6-7 365,0-4 0,-5-4 0,5-2 0,0 0 0,-2-8 0,-1-1 0</inkml:trace>
  <inkml:trace contextRef="#ctx0" brushRef="#br0" timeOffset="2770">1729 675 7897,'0'-17'254,"2"-1"63,4 1 1,-2 0 625,8 0 1,-1 5-405,6 1 1,6-1 125,0-5 0,6 5-256,-6 1 1,6 7 17,-6-2 0,6 4-196,-6 2 1,0 0-170,-6 0 1,1 6-56,-1 0-287,0 7 1,-7-3-133,-4 7 1,-4 0 222,-2 1 1,-2 5 8,-4 0 1,-4 6 11,-7-6 0,-2 5 290,-4-5 1,4 6 143,-5-6 1,5 0 429,2-5 1,5-1-199,1 0 1,7-5 898,-2-1-825,4-7 0,2 6 247,0-4-243,0-5 0,2 7 202,4-8-30,-4 0-405,6 0-264,-8 0-206,0 0-304,7 0 0,-3 0-678,8 0 0,7-8 527,10-3 0,5-4-615,7-3 0,-3 1 550,8 0 0,-7-1 123,1 1 1,-11 2 101,-6 3 1,-4-3 72,-2 3 0,-5-3 233,-1-2 1,-7 5 170,2 1 0,-2-1 69,2-5 0,-2-6-184,7 0 0,1-6 339,5 6 0,2 0-98,4 5 1,-4 1 71,4 0 0,2 0 352,-2-1-217,1 9 0,-7-5 456,0 8 283,-7 1-213,5 5-560,-13 0 1,6 7-114,-8 5 1,0-2-26,0 1 0,0 1-175,0 5 0,0 0-104,0 0 0,0 1-288,0-1 0,0 6 187,0 0 0,0 2-156,0-2 1,5 2 323,1 4 1,2 4-70,-2-5 1,3-1 335,9 2 0,-7-8-105,1 2 0,-1 2-7,6-2 0,-1 0 53,-5-5 1,3-1-76,-8 0 0,-1 1 14,-5-1 1,0-6-72,0 1 1,-2 0-200,-3 5 0,-11-2 68,-7-3 0,-8 3-286,3-3 1,-7 1 141,-5-1 1,3 1 67,-3-7 1,11 0 264,6-6 1,4 0 199,1 0 0,7-2-312,-1-4 1,9-4-169,-3-7 1,14 5-47,9 1 1,2-1 77,10-5 0,0 6 67,5-1 1,1 6 23,-1-5 0,-5 7-22,0-2 0,-8 4 239,2 2 371,-4 0-112,-1 8 35,-9 2-902,-1 7 328,-8 0 0,0-5-1075,0-1 269,0-7 1,2 4-729,4-8 1,3-2 702,9-4 0,1-6-171,4-11 0,-2 2 407,8-8 0,-8 3-68,2-3 0,-4 4 920,-1 7 0,-1 1-233,0 0 481,-7 7 0,-1 3-259,-3 7 1606,-4 0 0,6 7-140,-8 5 0,0 3 2154,0 2-2951,0 1 0,0-1-129,0 0 1,2-5-1564,3-1 716,-3-7-1281,6 4 1252,-8-8 0,6-2-2293,0-4 0,5-3 2465,-5-9 0,7-7 0,-3-2 0</inkml:trace>
  <inkml:trace contextRef="#ctx0" brushRef="#br0" timeOffset="3038">3234 225 7897,'0'-17'468,"0"0"0,0 5-103,0 1 0,0 5 308,0-5 0,0 5 1533,0-6-1606,0 8 0,0-5 535,0 3-303,0 4-476,0-6-139,0 8-42,0 0 1,0 8 67,0 4 0,0-3-91,0 3 1,0-1-130,0 7 0,6-1-88,-1 0 0,1 0 82,-6 1 0,6 7-50,0 4 0,5 5 92,-5 6 1,0 10 124,-6 8 0,0 15 91,0 2 0,-2 10 9,-4 7 0,-3 4-181,0-44 0,0 0 1,0 0-1,-1-1-117,-1 1 1,-1 0 0,-7 46-626,7-49 0,1 0 0,-9 41 639,3 3 0,2-7 0,3-5 0,7-6 0,3-4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3:25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8067,'9'8'0,"7"7"2150,-5 8 0,3 0-1013,-3-6 0,3 1 273,-8-1-781,7 0 1,-9-5 683,7-1-1024,-7-7-900,4 4-809,-8-8 0,6 2 367,-1 3-2557,1-3 2547,2 6 0,-6 0 1063,4 3 0,-5 5 0,-1 1 0</inkml:trace>
  <inkml:trace contextRef="#ctx0" brushRef="#br0" timeOffset="449">122 537 8067,'-27'17'459,"4"1"0,4-1 575,1 0 1,9-5-383,3-1 0,-2 1 395,3 5 0,-1 0 695,6 1 1,0-1-884,0 0 0,0 0 660,0 1-1063,0-1-967,0 0 179,8 1 0,1-7-312,8 1 1,-5-8 113,0 1 1,-1-3-752,6-2 1,1-6 48,-1 1 1,0-7 606,1 6 1,-1 1 237,0 5 1,0 0-139,1 0 909,-1 0 428,0 0 1014,1 7-148,-9 3-301,-1 7 1,-6-7 193,4-4-1131,-4 3 1,13-7-526,-4 4 0,12-12 150,6-5 1,8-11-1286,9-1 1,0-7 109,12 1 0,-5 4-719,-1 2 0,-2 9 1296,-4 3 1,1 7 571,-13-2 434,5 4 237,-20 10 1,4 2-351,-12 7 1,-3 0 393,-8 0 1,-2-1 1517,-4-5 1,-9 5-1139,-8-5 0,-2 5 203,2 1-894,4-7 1,-8-1-241,4-3 1,3-4-479,-3 4-2696,4-4 1911,2-2-465,7-8 0,3-4-296,7-11 1,7-4 1820,5-7 0,11-9 0,4-1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3:23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208 537 7954,'0'-10'778,"0"3"292,0-1 903,0 6-716,0-13 277,0 13-1133,0-6 0,-2 8-179,-4 0 0,-4 8-115,-7 3 0,0 10 104,0 2 1,-1 2-26,1-2 0,0-1 56,-1 6 0,1-1 27,0 2 1,5-2-48,1-4 0,7-4-14,-2 4 0,4-2-103,2 3 0,2-11 76,4 4 0,5-3-321,13 3 1,-1-7 114,11-5 0,1-3-30,17-2 1,-4 0-118,9 0 0,-3-7-108,-2-5 1,0-1-23,0 1 0,-8-3-158,-4 3 0,-3 3-90,-3-3 1,-1 8 211,-4-2 0,-10 3-1921,-7-3 999,-1 4-17,-1-6 0,-10 8 1277,-12 0 0,-11 8 0,-4 2 0</inkml:trace>
  <inkml:trace contextRef="#ctx0" brushRef="#br0" timeOffset="212">502 727 7954,'0'-10'2215,"0"3"-89,0 7-167,0 0 0,0 7-892,0 5 1,0 3 31,0 3 1,0-1-619,0 0 1,-6 2-179,0 5 0,-5 0-636,5 5 0,-8 4 270,3-4 1,3 2-1883,3-3 0,-3 3 485,2-8 1460,0 8 0,6-4 0,0 7 0</inkml:trace>
  <inkml:trace contextRef="#ctx0" brushRef="#br0" timeOffset="408">1159 1073 9098,'-10'2'3419,"5"4"-3303,-5-4 1,4 13-298,-11-4 1,3 5-395,-9 1 0,-2 2 575,2 4 0,-7-3 0,3 5 0</inkml:trace>
  <inkml:trace contextRef="#ctx0" brushRef="#br0" timeOffset="846">1989 468 8020,'0'-18'0,"0"7"-315,0-1 1,0 7-943,0-7 3333,0 8-684,0-4-518,0 8 0,0 2-252,0 4 0,0 4-75,0 7 0,-6 6-293,0 0 1,1 8-112,5-2 0,0 3-186,0 3 0,0 0 108,0-1 1,5 1 12,1-1 0,8-1 91,-3-4 0,5 2-279,1-8 0,-2 5 42,-3-4 0,3-1-38,-3-6 1,-5 0 349,-1 0-110,-4 1 1,-2-1-285,0 0 0,-8 1 82,-3-1 0,-6 0-597,-7 1 0,-2-1 312,-9 0 0,0-2-753,1-3 1,1 1 122,4-7 0,-1 0-49,7-6 1,-6-2 1031,6-4 0,7-11 0,1-10 0,5-7 0</inkml:trace>
  <inkml:trace contextRef="#ctx0" brushRef="#br0" timeOffset="1008">1989 675 7997,'17'-17'477,"2"5"-334,5 1 1,1 5 1122,3-5 1,3 1-547,-8-2 0,6 3 548,-6 3 1,0 4-544,-6-4 0,1 4-260,-1 2 0,0 0-668,1 0 0,-3 2-662,-4 4 0,3-2 865,-8 7 0,7 1 0,-3 5 0</inkml:trace>
  <inkml:trace contextRef="#ctx0" brushRef="#br0" timeOffset="1563">2836 1 8059,'18'0'0,"-7"0"420,1 0 1,-1 0 627,7 0 1,-7 0 63,1 0 1,-7 6-496,7-1 0,-8 9 178,1-3 1,-1 5-302,2 1 0,-4 6-540,4 0 0,-4 2-57,-2-2 0,-6 4 36,0 8 1,-2-1-6,3 1 1,-3 1-402,-4 5 1,-1-5 134,7 4 0,1 3 52,5-3 1,0 6 226,0-5 0,7-3-90,5-9 0,3 3 268,2-3 1,1 2 36,-1-2 1,0 2-16,1-8 0,-1 7 123,0-1 0,-5 2 107,-1-2 0,-5 3 594,5-3 1,-7 4-398,2 2 0,-6-1 370,-6 1 0,-3-3-389,-9-3 0,3 4-68,4-4 0,-5-2-258,5 1 1,-5-5-237,-1 6 1,2-8 205,3 2 0,-1-3 20,7-3 1,-6-6-626,7 1 0,-3-8 326,2 2 0,4-3-7283,-4 3 4211,-3-4 3158,7 6 0,-21-16 0,4-1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3:22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7839,'0'-9'727,"8"1"100,-6 8-491,13-8 0,-5 6 78,7-3 1,-4 3-139,5 2 0,-9 0 371,14 0 0,-13 0-52,7 0 0,-3 0 637,3 0-456,0 0-198,1 7-784,-1 3 1,-8 7 212,-3 1 1,-4-7-131,-2 1 1,-2-1-244,-4 6 0,-3 6-394,-8 1 0,1-1 435,5-6 0,-5 0 4,5 0 0,-3 1 196,3-1-1,3 0 367,8 1 1,0-7-38,0 1 1,2-7-77,4 7 1,3-6 493,9 5 0,-1-5-175,0 6 1,1-9-33,-1 3 0,0 2-40,0-2 0,-5 1-29,-1-1 1,-5-2 38,6 7 1,-8-5-108,1 6 0,-3-1-50,-2 7 0,-7-1 6,-5 0 1,-9 6-406,-2 0 0,-6 2-155,6-2 1,-6-9-347,6 3 1,0-5-750,6-1-1426,-1 4-636,9-13 3483,1 14 0,24-14 0,3 5 0</inkml:trace>
  <inkml:trace contextRef="#ctx0" brushRef="#br0" timeOffset="147">882 537 7921,'-15'2'2212,"3"3"0,-1-1-1199,7 8 1,-2-3-353,2 3-435,-3 3 0,-8-5 206,-1 7 1,-1 1-80,-4-1-353,4 0 0,-14 8 0,6 2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3:21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8086,'8'-10'2542,"1"3"0,3 1-1916,-1 0 0,-5 0 993,5 6-975,1 0-642,5 0 1,-5 0-554,-1 0 521,-7 0-613,12 0 419,-15 0-237,7 0 170,-8 0 5110,0 0-4742,8 8 0,-4-6-4,7 4 1,-5-4 15,6-2 1,-7 5 112,7 1 1,-6 6-56,5-7 0,-1 9 6,1-3 0,3-1-56,-9 2 1,1-7 3,-6 7 0,0-1-66,0 7 0,0-1 77,0 0 0,-2 1-146,-3-1 1,-7 2 52,-11 4 0,2-2-141,-8 8 0,8-8 372,-2 2 0,4-4 305,1-1 0,7-1 136,-1 0-479,8 1 0,-3-7 569,7 1-417,0-8 0,5 5-178,1-3 1,8-4-58,-3 4 0,5-4-142,1-2 0,0 0-227,0 0 0,1-6-434,-1 0 1,0-6-1172,1 7 0,5-7 876,0 6 0,6-5-1192,-6 5 1,5-5 1091,-4 5 0,-1 0 1069,-6 6 0,0-8 0,0-1 0</inkml:trace>
  <inkml:trace contextRef="#ctx0" brushRef="#br0" timeOffset="166">762 415 7999,'9'-7'3372,"-1"5"682,-8-6-2060,0 8 2014,0 0-4232,0 8 0,-8 3-808,-3 12 1,-1 4 1031,-5 8 0,-4 7 0,-14 2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3:17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208 121 7932,'-9'-8'1906,"1"5"-1197,8-9-505,0 0 1,0-5 889,0 0-295,0 7-430,8-5 1,-5 11-73,9-7 0,-6 7-203,5-2 214,-7 4 170,11 2-208,-5 0 1,2 10 100,-1 7 1,-1 2 235,1 10 0,3 2-208,-9 9 1,7-2 206,-6 9 1,5-7-185,-5 6 1,0-2-353,-6 2 0,0 2-49,0-7 0,0 5-84,0-6 0,-6 1-181,0-7 1,-5-5-450,5 0 0,-7-8-735,1 2 1,2-4 609,-1-2 0,-1-1-371,-5-5 0,-6 3 315,0-8 1,0-1 53,6-5 0,-6 0 297,-1 0 1,1-7-274,6-5 796,-8-11 0,-2-19 0,-7-12 0</inkml:trace>
  <inkml:trace contextRef="#ctx0" brushRef="#br0" timeOffset="980">900 450 7914,'0'-10'0,"0"0"-665,0 5 86,0 3 594,8-6 0,-7 6 833,5-4-148,-4 4-243,-2-5 167,0 7-139,0 0 323,8 0 346,-6 0 329,5 0-870,-7 0 1,0 2 129,0 3 0,0-1-66,0 8 1,0-1 162,0 7-456,0-1 0,0 0 52,0 1-107,0-1-93,0 0-437,0 0 257,0-7-336,0 5 150,0-13 1,0 8 47,0-4 836,0-4-144,0 5-280,0-7-253,0 0 27,0 8-125,0-6 220,0 6-188,0-1-36,8-5 0,2 6 38,7-8 1,-2 2-73,-3 4 1,3-5 54,-3 5 0,-3-2-38,3 2 216,0-4-181,5 13 1,-8-5 230,-3 7 1,-4-5-66,-2-1 0,0 1 80,0 5 1,0 0-82,0 0 0,-8 1 77,-3-1-110,-4 0 0,-3 1-22,1-1 0,5-6-51,1 1 0,-1-6-143,-5 5 0,6-7-577,-1 2 0,0-4 348,-5-2 0,0 0-497,0 0 1,-1 0 313,1 0 1,-2-6-1383,-4 0 0,2-7 339,-8 1 1,8 3-165,-2-3 0,-2 8 1710,2-1 0,-1-5 0,7 0 0</inkml:trace>
  <inkml:trace contextRef="#ctx0" brushRef="#br0" timeOffset="1231">831 502 7914,'9'0'630,"1"0"9,-4 0 1,-2 0-205,7 0 1,-5 0 318,5 0 0,-5-2 205,6-4-454,-1 4 0,6-8 529,1 5-433,-1 3 1,0-12 20,1 8-448,-1 1 1,0 3-1285,1-4 865,-1 4-4090,0-6 4335,0 8 0,1 0 0,-1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3:16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8349,'17'0'753,"-5"-2"-381,-1-4 1,3 4 121,9-4 1,-4-1 0,4 1-319,-4 2 1,-1 2-439,-1 2 1,0 0-480,1 0 0,-7 0-25,1 0-210,-1 0 976,6 0 0,1 0 0,-1 0 0</inkml:trace>
  <inkml:trace contextRef="#ctx0" brushRef="#br0" timeOffset="150">519 35 8014,'9'9'1990,"-1"-1"-1809,0-8-394,-6-8 148,13 7 0,-5-7-570,7 8 635,-7 0 0,5-8 0,-5-1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3:50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9240,'10'8'1431,"5"-6"1,-5 5-749,7-7 1017,-7 8-1070,5-6 0,-11 5 543,7-7 38,-7 0-1116,11 0 0,-11 0 269,8 0-1414,-8 0 813,3 0-568,1 0 21,-6 8 1,6-4-574,-8 8 1,5-1 531,1 6 1,2-5 57,-2-1 0,-4 1-151,3 5 0,-3 1 348,-2-1 0,0 6 570,0 0 0,0 8 0,0-4 0</inkml:trace>
  <inkml:trace contextRef="#ctx0" brushRef="#br0" timeOffset="185">139 520 7985,'-27'17'0,"2"0"567,8 1 0,0-1-115,0 0 1,5-7 952,1-4-517,7 3 338,-4-7-751,8 6 0,2-8-190,4 0 0,5 0-78,12 0 0,-2-8-121,8-3 0,0-5-304,6-1 1,-7 0 249,1-1 0,0 3-865,6 3 1,-8-1 415,-4 7 1,-4 0-1314,-2 6 758,0 0 0,-7 2-1134,-4 4 2106,-4 4 0,-2 7 0,0 0 0</inkml:trace>
  <inkml:trace contextRef="#ctx0" brushRef="#br0" timeOffset="394">278 693 7985,'-10'11'-227,"4"1"545,4-8 1,10 9 496,4-7 1,3-1-93,2-5 1,-5 6 116,-1 0 0,1 6 200,5-7 1,-5 7-452,-1-6 1,-7 7 72,2-1 1,-4 3-238,-2 2 1,0 1-316,0-1 1,0 8-360,0 4 0,-2 1-457,-4-1 0,-2 4 221,-3-4 1,-5-4-617,5-2 1,-3 2-254,3-2 1,-4-2 619,3-10 0,-3 3-929,-3-8 1148,1-1 0,2-14-287,3-8 802,4-8 0,1-10 0,-3 0 0</inkml:trace>
  <inkml:trace contextRef="#ctx0" brushRef="#br0" timeOffset="594">347 589 8081,'0'-10'1140,"0"4"-84,0 12 0,0-2 342,0 8 1,-8-1-680,-3 6 0,1 1-19,-2-1 1,1 6-251,-6 0 0,-1 6-274,1-6 0,2 8-336,3-2 0,-3-3-468,3 3 1,-1-6-15,1 6 0,-1-8-2254,7 2-724,0-3 2093,6-11 1527,8-1 0,9-16 0,10-1 0</inkml:trace>
  <inkml:trace contextRef="#ctx0" brushRef="#br0" timeOffset="969">814 295 7985,'0'-17'2138,"7"1"-1500,5 5 0,-2-3-73,1 8 0,-5 1 296,5 5 411,1 0-202,5 0-489,1 0 0,-9 7-147,-3 5 0,-4 5 40,-2 6 1,0-4 208,0 5-458,0-5-56,0-2 0,0 0 43,0 1 41,0-1 0,0 0-266,0 1 1,0-7-145,0 1-148,0-9 1,7 13 0,3-14-286,7 3 1,1-5-428,-1-5 1,6 1 464,0-8 0,2 1-122,-2-6 1,-4-1 82,4 1 0,-3 2-11,-3 3 1,-6-1 146,1 7 0,-6 0-574,5 6 227,-7 0-266,4 0 548,-8 0 0,-2 8 46,-4 3 474,-4 12 0,-7-3 0,0 5 0</inkml:trace>
  <inkml:trace contextRef="#ctx0" brushRef="#br0" timeOffset="1277">1090 762 7985,'0'9'1131,"0"-1"231,0-8 2676,0 0-3634,0 8 0,-1-4-179,-5 7 1,4-5-190,-4 5 1,-2 1 153,3 5 1,-7 1-363,6-1 0,-5 0-67,5 0 0,-7 6-291,1 1 1,2-1 164,-1-6 1,5-6-177,-5 1 1,5-2-97,-6 1 10,8 4-172,-11-5 498,6 0 0,-9-3-74,1-7 1,5 6-223,1 0 298,-1 0 1,-5-6 12,0 0 0,5 0-135,1 0 0,5 0 129,-6 0 0,7 0 292,-7 0 0,8-2 0,-2-4 0,-3-4 0,7-7 0,-6 0 0</inkml:trace>
  <inkml:trace contextRef="#ctx0" brushRef="#br0" timeOffset="1474">745 952 7985,'0'-12'-1765,"0"1"3411,0 7-271,0-4-166,7 8-619,3 0 1,7 0 155,0 0 0,3 8-71,3 4 1058,-4 3-1079,6 2 0,-2 6 394,0 0 1,2 6-502,-2-6 0,-4 6 676,4-6 0,2 6-558,-2-6 1,2 0-370,-2-6 0,-1 1-758,6-1 1,-5-2-869,6-3 1,2-2-217,9-5 1,-1-3 1545,7 4 0,8-19 0,7-7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3:49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450 416 9625,'0'-10'3917,"0"-5"-2946,0 13 170,0-13-646,7 13 0,-3-12-63,8 8 1,-6 1 149,5 5-314,1 0 1,5 0 93,0 0 0,-5 0-132,-1 0 1,-1 2-115,1 3 0,3-1 129,-8 8 0,5-6-350,-5 5 0,0 1-68,-6 5-45,0 0 1,0 0 141,0 1 0,-2 1 100,-4 4 0,-4-4 251,-7 4 1,0-4-128,0-1 0,1-1 1255,5 0-943,-5 1 0,14-1-34,-3 0 0,3-5 150,2-1-480,0-7 1,7 10 78,5-9 1,3 1-97,3-6 0,-1 0-432,0 0 1,6 0 187,0 0 0,6 0-1188,-6 0 0,2-6 633,-2 1 0,-4-7-3446,4 6 792,-3-7 131,-3 3 3243,-7-7 0,-3 0 0,-7-1 0</inkml:trace>
  <inkml:trace contextRef="#ctx0" brushRef="#br0" timeOffset="515">190 226 8111,'-7'-18'1671,"5"7"-400,-4-1-272,4 8-323,2-11-264,0 5 0,8-7-356,3 0 1,10 2 120,2 3 1,8-3-154,-2 3 0,4 2 66,1-1 1,7 1-98,-1-1 1,2 1-13,-1 4 1,-5 5-13,4-5 1,3 4 78,-3 2 0,6 0-8,-5 0 1,7 0 165,-2 0 1,-2 8-117,2 3 0,-8 6 231,3 6 1,-5-1-128,-1 6 1,-2 1 139,-5 6 0,-3-1-62,-7 1 1,-3 0-146,-3-1 1,1 6 15,-7 1 1,0 1-61,-6-2 1,-2-1-207,-4 7 1,-6 0 69,-11 6 0,2-6 48,-8 0 1,-1-5 8,-11 5 0,3-6 252,-8 6 0,0-7-31,-6 1 0,0-4 107,0-1 1,2-8-10,4-4 1,-2-6 205,7-5 1,-7-5-163,2-7 1,-4-7-102,-2-5 1,1-3-130,-1-2 1,6-8 51,-1-4 0,9-10-148,-2-1 1,3 0 55,3 5 1,7 0-99,4 1 1,9 5-160,3 0 1,7 6-238,-2-6 0,4 8-460,2-2 0,0 10 415,0 1 0,8 3-952,3-3 1,5-1 654,1 7 1,8-6-946,4 7 0,4-1 165,1 6 1519,8 0 0,3 0 0,6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6:10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8076,'9'0'3179,"4"0"-2221,-4 0 0,6 0-436,0 0 0,0 0-24,1 0 1,-6 0-152,0 0 0,2 0-303,8 0 1,-7 0-188,8 0 1,-13 0-377,7 0 0,-3 0-47,3 0 1,-5 1-747,1 4 1,-8-1 503,2 6 808,-3 0 0,-9 5 0,-2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1:10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17 104 7907,'-9'0'902,"1"0"373,8 0 150,0 0-959,0-7 0,2 3-13,4-8 1,3 1-105,9-7 0,-1 7-118,0-1 0,1 7-117,-1-7 0,0 8 29,0-2 1,-5 4-17,-1 2 1,-5 2 164,6 4 1,-8 4-14,1 7 0,-3 2-25,-2 4 0,0 2 104,0 4 1,-5 4 126,-1-4 0,-6 1-89,6-1 0,1 2-247,5-8 0,0 0-162,0-6 1,5-5-274,1-1 0,8-7-143,-3 2 0,5-4-517,1-2 0,-6-2 15,1-4 0,-1-3-672,7-9 1,-3 1 470,-3 0 1,1-6 1131,-7 0 0,7-16 0,-3 3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3:54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0 398 7969,'0'-17'1377,"0"0"-439,8 7 399,-6-5-375,6 13 1,-6-8 161,3 4-120,-3 4-649,6-5 1,-8 9-51,0 3 0,0-1-86,0 8 1,0-1-1,0 7 1,0 1-35,0 4 0,-2 2 13,-4 4 1,4-2-69,-3-4 0,-3-4 57,2 4 1,0-10-411,6-1 223,0-1-140,8-1 1,2-2 33,7-8 1,6-2 6,0-4 1,8-5-129,-2-13 1,3 3-322,3-7 1,-2 1-128,-5-2 1,3 4 238,-8 8 0,0-1-307,-6 1 1,1 5 295,-1 1 1,-5 7-591,-1-2 361,-7 4 0,4 4-164,-8 4 0,-2 6 94,-4 11 746,-4-4 0,-15 21 0,-2-3 0</inkml:trace>
  <inkml:trace contextRef="#ctx0" brushRef="#br0" timeOffset="177">294 623 7969,'2'10'0,"4"-5"614,-4-3 1019,6-2 664,-8 0 2934,0 0-4921,0 8 0,-2-4-354,-4 7 0,4-5-838,-4 6-82,4-8-1198,2 11 248,8-13 1,2 6 945,7-8 1,2-10 967,4-7 0,4-8 0,8-10 0</inkml:trace>
  <inkml:trace contextRef="#ctx0" brushRef="#br0" timeOffset="1071">709 1 15390,'0'17'3778,"0"0"-3089,0 0-465,0 1 0,0-1-442,0 0 0,0 1 207,0-1 1,0-6-111,0 1 0,2-2-40,4 1 0,-2 2-546,7-7 358,1 8 1,5-12-207,1 3 0,1-3 187,4-2 1,-4-2 127,4-3 1,-2-5-228,2-7 1,-4 1-237,5 5-335,-5-5-296,-2 7 557,-7-1 1,-5 4 202,-10 12 0,-7 6-6,-11 11 0,2 0 240,-8 11 0,0-3 102,-5 10 0,-7 1 226,1-2 1,0 1-77,5-7 0,2 1 129,5-1 0,3-5 109,7 0 1,1-8 545,0 2-260,7-4 1,0-3 22,5-5-170,3-3 1,-4-2-48,12-1 0,-2 1 119,7-6 1,-5-2-71,5-3 1,-1 1 339,2-8 0,1 6-159,-7-5 0,7 5-59,-1-5 1,-3 5-230,3-6 0,-6 8-167,5-1-987,-7 3 872,11 2 0,-13 2-155,4 3 0,-4-1 96,-2 8 0,-8 1-322,-3 10 0,-5-3 133,-1 3 0,0 2 129,0-2 1,1 0 227,5-6 0,-3-5 582,8-1 51,1 1-285,5-3-126,0-1 1,2-8-128,3 0 1,-1 0 149,8 0 1,-1-8-200,7-3 1,-1 1-163,0-1 0,4-1 125,-3-5 1,3 5-343,-10 1 76,-3 7 57,7-4 186,-13 8 0,6 2-25,-8 4 1,-10 3-24,-7 9 0,-2 5 84,-10 0 1,6 8-30,-6-3 1,0 5 13,-5 2 0,-1-3 75,1-3 1,1 2 170,4-8 0,4 6 127,8-6 1,5-6-122,1-5 0,7-7-31,-2 7 53,4-8-235,2 3-48,0-7 0,6-1-103,0-5 1,13 2-12,-2-8 0,4 1-250,-3-6 1,7-7 56,3 1 0,-1 0 48,2 6 1,6-2-277,5-4 0,2 4 177,-1-4 1,-3 3 55,8 3 1,-7 6 257,1-1 0,-3 8 246,-3-2 1,-1 6-87,-4 6 0,-4 4 189,-8 7 1,-6 2 409,1 4 1,-8 4-322,2 8 1,-12-1-270,-6 1 1,-3 0 104,-2-1 0,-1 1-596,1-1 1,-2-1-114,-4-4 1,4 2-335,-5-8 1,5 2 236,2-2 1,0-10-301,-1 4 1,1-11 166,0 0 0,1-6 700,5-6 0,-12-11 0,4-10 0</inkml:trace>
  <inkml:trace contextRef="#ctx0" brushRef="#br0" timeOffset="1374">606 952 7969,'0'-18'-785,"0"1"588,0 0 1,0 5 883,0 1 1,0 5 319,0-6-602,0 9 1,2-5-232,3 8 0,-3-2 145,4-4-68,-4 4 1,-2-4-15,0 12 1,2-2 83,4 8 1,-5-1-85,5 6 1,-4 8 177,-2 4 0,2 6 28,4 5 1,-4 4 77,4 8 1,-3 4-152,3-4 1,-4 11 43,4-5 1,-4 0-295,-2-1 1,0 3 65,0-3 0,0-1-821,0-10 1,2-3 430,3-9 1,-3-1-923,4-4 0,-2-4-725,2-8-241,-4 0 910,5 0 1,-7-7 206,0-2 365,0-31 610,0 9 0,-7-26 0,-3 13 0</inkml:trace>
  <inkml:trace contextRef="#ctx0" brushRef="#br0" timeOffset="1553">657 1297 7904,'0'-17'0,"-7"0"1143,-3 0-463,-7 7-99,0 2 1,-1 8 330,1 0 1,-2 4-330,-4 8 0,-2 1 85,-4 16 1,-4-4-285,4 10 0,-1-11-119,1 11 0,-2-4-588,8 3 1,0-7 243,6-4-2929,7 4 3008,2-8 0,24 6 0,3-7 0</inkml:trace>
  <inkml:trace contextRef="#ctx0" brushRef="#br0" timeOffset="2257">1643 813 7941,'0'-9'3262,"0"1"-2055,0 8-780,-8 0 0,-1 0 593,-8 0 1,-1 8-469,1 3 0,0 10-132,-1 2 0,3 6-136,4-6 1,-3 2-244,8-2 1,-5-2-72,5 8 0,0-6-88,6 6 0,8-8 141,3 2 1,5-5-64,1-7 1,8 3-251,4-9 0,6 1 85,5-6 0,2 0-81,4 0 0,2-8 77,-7-3 0,5 1-322,-6-1 0,-1 1 42,-11-1 0,3-3-89,-8 8 0,0-1-134,-6 1 1,-5 4-1221,0-4 1932,-9 4 0,5 2 0,-8 0 0</inkml:trace>
  <inkml:trace contextRef="#ctx0" brushRef="#br0" timeOffset="2457">1954 882 7941,'0'-9'2848,"0"1"21,0 8-770,0 0-1091,-7 8 0,-3 7-302,-7 8 1,0 8 248,-1-2 0,7 0-1054,-1 5 1,1-9 120,-7 10 0,9-4 186,3 3 1,4-5-649,2 0 0,0-6-826,0 6 0,2-8 221,4 2 1045,3-4 0,16-9 0,2-3 0</inkml:trace>
  <inkml:trace contextRef="#ctx0" brushRef="#br0" timeOffset="3199">2542 623 6833,'0'-10'524,"0"1"476,0 3 116,0 4 1,2-6 83,4 8-893,-4 0 41,13 0-465,-13 0 1,8 2-182,-4 4 0,-4 4-254,3 7 1,-3 6-242,-2 0 1,-2 6 37,-3-6 1,3 2 399,-4-2 0,4-4 69,2 4 1,8-3 520,3-3 1,5 0-80,1 0 1,-2 1 96,-3-1 1,3 0 85,-3 1 1,-3-1 345,3 0 1,-8-5-117,1-1 0,-3 1 166,-2 5 1,0 0-342,0 1 1,-7 1-162,-5 4 0,-3-4-292,-3 4 0,-5-2 19,0 2 1,-2-3 60,2 3 1,4-10-92,-4-1 1,4-8-240,2 1 0,5-3-299,0-2 410,9 0 0,-5-7-394,8-5 0,2-3 219,4-3 1,3 1 49,9 0 0,-1 1 135,0 5 0,0-3 176,1 9 1,-1-1 140,0 6 0,1 0 904,-1 0-377,0 0 1,0 6-307,1-1 1,-7 1-471,1-6 201,-1 8 1,7-6-852,-1 4 1,-6-5 210,1-1 1,0 0-65,5 0 1,-6-7 96,1-5 1,-1-3 80,7-2 0,1-1 445,4 1 0,-10 0 0,5-1 0,-5 1-57,4 0 0,1 7 57,-1 4 0,-5 4 2324,-1 2-1413,1 0 0,-1 2 121,1 4 1,-8-2-352,1 8 0,-1-7 66,2 7 0,-4-6-785,4 5 130,-5-7-2461,-1 11 1571,0-13-1133,8 6 0,-4-16 1029,8-3 0,-3-7 902,3-5 0,3 4 0,-5-21 0,7 3 0</inkml:trace>
  <inkml:trace contextRef="#ctx0" brushRef="#br0" timeOffset="3621">3269 398 7924,'7'-27'-1369,"1"-3"822,4 7 547,3-1 0,-13 7 0,6 0 403,-8 7 791,0 3-252,0 7 656,0 0-1232,0 7 54,7-5-216,-5 14 1,12-7-1,-9 8 0,1-5 36,-6 0 0,0-7-29,0 7 1,6-1 130,0 7-117,-1-1 1,-5 0-89,0 1 0,6 5 77,0 0 0,0 2 20,-6-2 0,2 4-17,3 7 1,-3-5 4,4 0 1,-4 5 150,-2 7 1,0 7-112,0-2 1,6 4-185,0 2 1,-1 9 122,-5 8 0,6 2-148,0 10 0,0-2-320,-6 2 1,5 1-109,1-7 1,2 0-99,-2-6 0,-4-1-420,3-5 0,3-3-337,-2-9 0,0-1 601,-6-3 0,5-5-64,1-8 1,0-7-211,-6-4-19,0-3 541,0-3 381,0-8 49,0-1-49,0-8 0,0 0 0,0-8 0,0-1 0,0-8 0,0-8 0,0-2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3:58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0 571 16470,'10'0'-3589,"-2"0"2290,-8 0 1299,7 8 0,-5 1 0,6 9 0</inkml:trace>
  <inkml:trace contextRef="#ctx0" brushRef="#br0" timeOffset="110">52 1003 7784,'0'25'0,"-5"0"1734,-1 4 1,0-4 185,6-8-935,0 1 222,0-9-216,0-1 1,0-10-5171,0-4 4179,0-3 0,8-16 0,1-2 0</inkml:trace>
  <inkml:trace contextRef="#ctx0" brushRef="#br0" timeOffset="1651">779 381 8036,'0'-10'796,"0"1"-314,0 3 413,0 4-149,0-6 149,0 0-159,0 7 109,0-7-206,0 8 1213,0 0 0,5-2-1679,1-4-92,8 4 0,-5-7-76,9 3 0,5 4 137,0-4 0,5 2-102,-4-1 0,8 3-144,3-4 1,-1 4 72,7 2-1,1 0 42,-2 0 0,6 0 42,-5 0 0,-1 0-184,-5 0 0,-3 0-166,-3 0 1,4 0-203,-4 0 1,-4 0-65,-2 0 1,-4 0-129,-2 0-1461,1 0 1546,-1 0 1,-8 2-1245,-3 4 1281,-4-4 1,-2 7-179,0-3 1,-8-2 747,-3 7 0,-12 1 0,-4 5 0</inkml:trace>
  <inkml:trace contextRef="#ctx0" brushRef="#br0" timeOffset="1936">865 588 7998,'-17'0'614,"0"0"-137,-1 0-211,1 0 1,0 0 186,-1 0 1,7 0-63,-1 0 0,7 0 877,-7 0-381,8 0-579,-4 0 1,10 0-144,4 0 0,6 0-122,11 0 0,4-6 87,7 1 1,3-3 95,3 2 0,4 4-293,8-3 1,0-3 26,0 2 0,2 0-129,3 6 0,-5 0 98,0 0 0,0 0-37,-6 0 1,-4 0-55,-1 0 0,-7 0-295,-5 0 1,-4 0-539,-8 0 1,1 2-118,-1 4-852,-7-4 989,-3 13 975,-7-13 0,-7 14 0,-3-7 0</inkml:trace>
  <inkml:trace contextRef="#ctx0" brushRef="#br0" timeOffset="2307">1349 87 7998,'-17'-18'946,"6"1"-474,-1 0-368,8 7 0,-4 1-71,8 3 1814,0 4-663,0-6-633,0 8 1,8 0-115,4 0 1,-3 2-68,3 4 1,1-2-88,10 7 1,-3-5 113,3 6 0,3-7-127,3 7 0,-2-2-44,2 1 1,-2 3-280,2-9 0,3 9 80,-3-3 1,-2 5 10,2 1 0,-6 6 8,6 0 1,-8 6-116,2-6 0,-4 8 173,-1-3 0,-3 3 87,-4-2 1,-3 9-63,-8-3 1,0 3-16,0-3 0,-8-6 774,-3 0 1,-6 0-315,-6 5 1,-4 6-304,-8 1 0,-1-1-252,-5-5 1,-3-1-273,-8 1 0,-2 5-268,-3 1 0,3-7-670,-4-5 1,12-10-846,6-1 0,3-9 1028,3-9 1,7-2-730,4-4 0,11-11 1737,6-12 0,-3-11 0,-1-4 0</inkml:trace>
  <inkml:trace contextRef="#ctx0" brushRef="#br0" timeOffset="2836">744 139 7998,'12'-10'-205,"-1"4"0,-5-1 1524,5 1-343,1 0-43,5-2-174,1 6 76,-9-5-230,-1 7-237,-8 0 0,0 7-247,0 5 0,-14 3 105,-3 3 1,-12 7-158,0 3 0,-3 5 45,-3 2 1,-1-1-16,-5 1 0,5-1-69,-5 1 1,3 0-112,-2-1 1,5-5 161,1 0 1,1-8 4,10 2 1,0-10 323,5-1 0,9-6 223,3 5-538,4-7 1,2 6 168,0-4 1,8-5 129,3 5 0,12 4-11,6 1 1,6-1 40,5 1 1,4 1-28,8 5 1,0 1-87,0-1 1,6-6-487,-1 1 1,1-2 200,-6 1 0,2 4-589,3-3 0,-9-2 147,4 1 416,-4 1 0,4 5 0,0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4:06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7920,'17'9'1248,"0"5"-936,1-8 0,-7 5-497,1-5-1,-1 7 1101,-1-11-328,-3 6-290,-7-8-509,0 0 1,0 0-1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4:06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35 7998,'-10'-8'1670,"-5"6"-422,13-6-433,-14 1 378,14 5-187,-13-6-635,5 8 0,-7 14-93,0 3 0,1 14 28,5 3 0,-4 3-101,3 9 0,4-6 21,3 6 1,-3-5-625,2 5 1,2-6 290,10 6 1,0-13-1740,11 1 0,-3-5 151,9 0 1695,4-4 0,-1-8 0,9 1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4:07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363 364 7869,'-36'0'432,"7"0"1,10 13 1699,7 4-2123,4 5 0,8-3-810,0 4 0,-5-4 1836,-1 4 1,0-2-409,6 2 1,0-2 85,0 8 0,0-2-274,0 2 1,8 2-126,3-8 0,5 6-121,1-6 1,-5 2-14,-1-2 1,1-4-22,5 4 1,-6-2-102,1 2 1,-8-4-339,2 4 1,-4-3 165,-2-3 1,0 0-554,0 1 0,-8-7 336,-4 1 1,-9-3-190,-2 3 1,-8 1-57,3-7 0,-5 2-139,-2-3 1,1-3 67,-1 4 0,8-6-139,4-6 1,-2-9 785,2-8 0,8-16 0,7 3 0</inkml:trace>
  <inkml:trace contextRef="#ctx0" brushRef="#br0" timeOffset="148">502 519 11191,'17'0'453,"0"0"-319,0 0 0,-5 0 175,0 0 0,-7 0-431,7 0 1,-3 2-333,3 4 0,3-2 454,-3 7 0,-4 1 0,-1 5 0</inkml:trace>
  <inkml:trace contextRef="#ctx0" brushRef="#br0" timeOffset="311">1470 1107 7813,'-19'12'985,"-4"-1"0,5 1 1322,1 5 0,2 0-1769,9 1 0,-7-7-696,1 1 1,-5-6-1605,-6 5 0,-4 1 125,-8 5 1637,-7 0 0,-2 1 0,-8-1 0</inkml:trace>
  <inkml:trace contextRef="#ctx0" brushRef="#br0" timeOffset="843">1937 831 7915,'0'-12'349,"0"1"1,0 5-117,0-6 0,0 7 121,0-7 0,0 6 216,0-5 0,0 5 85,0-6 0,2 9 137,4-3 600,-4 4-946,13 2 1,-11 0 10,7 0 0,-5 2-108,6 4 1,-3 11 371,3 12 0,-3 3-96,-3 3 0,-4 5 82,4 1 0,-4 7-294,-2-2 0,-6 2-173,0-2 1,-9 2-442,-3-8 0,1 1 216,-6-7 0,-2 1-342,2-1 0,-6-1 290,6-4 0,-2-4-937,2-8 1,4 0-16,-4 1 0,4-9-291,1-3 1,7-4 529,-1-2 0,1 0-111,-6 0 0,-1-8 146,1-3 0,-6-6 277,0-7 1,-2-4 437,2-13 0,-4-11 0,-8-9 0</inkml:trace>
  <inkml:trace contextRef="#ctx0" brushRef="#br0" timeOffset="1019">1885 1 7915,'25'9'238,"4"-3"1,-4 4 392,-2 1 1,-4 4 20,-2 3 1,-7-7-234,-4 1 1,1-1-9,-1 7 1,0-1-129,-6 0 1,6-3-720,-1 3 1,1-4 228,-6 10 207,0 4 0,0 0 0,0 8 0</inkml:trace>
  <inkml:trace contextRef="#ctx0" brushRef="#br0" timeOffset="1437">2438 865 7914,'10'-7'975,"-2"5"1,-3-8-496,1 4 0,2 4 510,-2-3 898,-4 3-775,5 2-620,-7 0 0,0 7-167,0 5 1,-7 11-478,-5 6 1,-3-2 210,-3 1 1,7 1-179,-1 6 1,9-1 60,-3 1 0,4-2 45,2-4 0,8-3-169,3-3 0,4-3 39,3 3 0,5-4-46,0-2 1,0-1 74,-6-5 0,-5-1 290,-1-4 0,-7-3 185,2 9-73,-4-8 0,-6 9-281,-8-7 1,-5 5-152,-12-5 1,-9 6 30,3-6 1,-3 5-179,3-5 0,1 0-1054,-1-6 1,6 0 149,0 0 1194,8-8 0,-4-17 0,8-12 0</inkml:trace>
  <inkml:trace contextRef="#ctx0" brushRef="#br0" timeOffset="1603">2421 952 7914,'8'-10'798,"-4"-3"99,7 7 0,3 0-276,9 6 0,-4 0 406,4 0 0,2-2-301,-2-4 0,6 4-285,-6-3 1,2 3-67,-2 2-157,-4 0-55,14 0 1,-14 0-1598,4 0 0,-4 0 400,-1 0 1034,-1 0 0,0 0 0,0 0 0</inkml:trace>
  <inkml:trace contextRef="#ctx0" brushRef="#br0" timeOffset="2056">3044 173 7845,'11'0'484,"1"0"-337,-1 0 0,7 0 759,-1 0 0,2 8-380,4 4 0,-2 7 696,8 10 0,-6 7-298,6 16 0,-8 8-46,2 3 1,-6 8 609,-5-2 0,1 4-709,-7-9 0,0 3-202,-6 2 0,-8-5-183,-3-1 1,-12-5-1813,-6 5 0,-6-5 410,-5 5 680,-4-7 0,-24 11 1,-3-5-1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4:06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10101,'18'-2'546,"-1"-4"0,0 4-528,1-4 0,-7 2-67,1-1 0,-7 3-628,7-4-760,-8 4 1103,11 2 334,-13 0 0,13 0 0,-5 0 0</inkml:trace>
  <inkml:trace contextRef="#ctx0" brushRef="#br0" timeOffset="143">588 52 7920,'18'6'2,"-1"0"0,-6-1-260,1-5 0,-6 0-164,5 0 526,1 0 49,-3 0-442,-1-7-39,0 5 1,-4-6 327,7 8 0,-7 0 0,4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4:04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174 882 13102,'-12'0'697,"1"0"1,-3 8-794,-9 3 1,2 12 95,-8 6 0,0 4 0,-5 1 0</inkml:trace>
  <inkml:trace contextRef="#ctx0" brushRef="#br0" timeOffset="410">692 588 8036,'-7'-10'-1583,"5"3"1509,-6-1 0,8 4-101,0-7 630,0 7 0,0-6 2284,0 5-1425,0 3-907,8-6 1,1 16-128,9 3 0,-1 6 97,0 6 1,1 4 185,-1 8 1,-2 7-185,-3 4 1,1 10 69,-7 2 1,0 5-360,-6-5 0,-2-1-215,-4-5 1,2-6-29,-7 1 1,-1-9 174,-5 2 0,0-5-1187,-1-6 1,1-2 32,0-4 1,-1-10-349,1 4 0,0-11 794,0 0 1,-3-6-154,-3-6 839,4-3 0,-14-16 0,6-2 0</inkml:trace>
  <inkml:trace contextRef="#ctx0" brushRef="#br0" timeOffset="631">589 52 7970,'17'-12'-909,"0"1"1,1 5 832,-1-5 1,0 7 12,0-2 1,1 4 1076,-1 2 1,0 0 977,1 0-1175,-1 8 1,0 0-339,0 3 0,-5 2-121,0-7-563,-9 8 1,7-10-536,-4 7 0,-4 1 102,3 5 1,-3 0 637,-2 0 0,0 8 0,0 2 0</inkml:trace>
  <inkml:trace contextRef="#ctx0" brushRef="#br0" timeOffset="998">1228 692 7943,'12'0'-1169,"0"0"2265,-1-8 1,6 6-519,1-4 1,-7 5 548,1 1-555,-1-8-480,7 6-668,-1-6 556,-8 16 1,-1 2-389,-8 7 1,0 0 166,0 0 0,-2 3-44,-4 3 0,-1 2 413,-5 4 0,-1-3 597,7-3 0,0-3-113,6 3 0,0-4-240,0-2 0,2-7 108,4-4 1,-2 1-86,7-1 0,3 0-1016,9-6 1,-4-8-386,4-3 0,-2-1-913,2-5 1,-4 7 1918,5-13 0,-5 8 0,-2-10 0</inkml:trace>
  <inkml:trace contextRef="#ctx0" brushRef="#br0" timeOffset="1315">1695 311 7943,'0'-11'-1795,"0"-1"1795,0 9 0,2-5 0,4 8-159,-4 0 282,6 0 617,-1 0 0,-3 0-152,8 0 0,-6 0 33,5 0 0,-1 8-116,1 3 0,5 6 34,-5 6 1,4 0-106,3 12 1,-3-2-14,-3 13 0,1 0 850,-7 6-897,0 7 1,-6-7-1,-2 2 208,-4-6 0,-4-2-584,-7 6 0,0-2-507,-1-4 1,-5-2-445,0-3 0,-5 1-1170,4 4 0,-6-4 2123,1-7 0,-11 0 0,-5-1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4:03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86 8126,'0'-9'-73,"0"-1"216,0 4 1110,0 5-778,0-15 0,-2 14 700,-3-3-299,3-5-135,-6 8-448,8-13 0,-2 13 323,-4-4-32,4 4 121,-5 2-394,-1 0 1,-2 0-58,-7 0 0,6 8 132,-1 3 1,1 5-133,-7 1 1,3 6-41,3 0 0,3 8-40,3-2 0,4 9-116,-4 2 0,4 6-69,2-5 1,2-1 42,4-5 1,-2-1-102,7 1 0,1-2 37,5-5 1,1-3-667,-1-7 0,2-1 332,4 0 1,-4-7-417,4-4 1,-1-4-185,1-2 0,-2 0-405,8 0 0,-8-2 487,2-4 884,4-4 0,-8-15 0,6-2 0</inkml:trace>
  <inkml:trace contextRef="#ctx0" brushRef="#br0" timeOffset="402">623 121 8061,'17'0'844,"1"0"-24,-1 0 1,-6 0-275,1 0 1,-6-6 155,5 1 1,-5-1-251,5 6 0,-5 0-33,6 0 0,-7 0-139,7 0 0,-6 0 29,5 0 0,-5 2-183,6 3 1,-7-3-160,7 4 0,-8-2-555,2 2 392,3-4-180,-7 13 1,6-5 166,-8 7 0,0 0 28,0 1 0,0-1 188,0 0 1,0 0 272,0 1 1,-6-1 450,0 0 85,-7 1 0,9-3 1047,-8-4-786,9 5-628,-5-14 0,8 7 195,0-3-161,0-4-341,8 6 1,-1-10-107,5-4 0,3 2-339,-3-7 0,3 7-683,2-2 0,-5-2-1446,-1 3 0,1-1-41,5 6 2473,0 0 0,1 15 0,-1 4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4:14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7824,'12'-12'-493,"-1"1"1,1 7 573,5-2 0,0 4 976,0 2 0,1 0 324,-1 0-672,0 0 1,1 0-230,-1 0 0,-6 0-33,1 0 1,-6 0-1313,5 0 0,-5 6 576,6 0 1,-3 1-2420,3-1 2708,-5 4 0,1 15 0,2 2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4:14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7824,'-9'0'-1306,"1"-2"1179,8-4 1,2 4 900,4-3 285,-4-5 848,13 8-1259,-6-6 1,9 8-255,-1 0 0,0 10 168,1 7 1,-1 3-62,0 8 1,-1 1 113,-5 6 1,3 1-192,-9 5 1,1-3-172,-6 8 1,0-5-117,0 5 0,0-8-141,0 2 0,-6-3-654,1-2 1,-9-9 502,3-2 0,1 0 133,-2 0 1,1-7-1244,-6-6 0,-1-7-1435,1 2 1,0-4 2049,-1-2 0,1-2 650,0-4 0,-8-11 0,6-10 0,-6-8 0</inkml:trace>
  <inkml:trace contextRef="#ctx0" brushRef="#br0" timeOffset="600">900 35 7823,'-10'0'-940,"3"0"2911,7 0-1217,0 0 1,-6 2-150,0 4 1,0 3-250,6 9 1,0 7-106,0 3 0,0-1-80,0 2 1,0 0-75,0 6 0,6-7 187,0 1 1,7-6-76,-1 6 0,3-8-258,3 2 0,-1-3 11,0-3 0,-1-6-59,-5 1 0,2-6-118,-7 5-267,8-7 243,-12 11 0,5-11-87,-7 8 0,-9-6-541,-9 5 0,-1-5 364,-10 5 1,-1-7-253,-11 2 0,5 2 177,-5-3 1,11 1 185,1-6 1,2-6 391,-2 1 0,6-9 0,12 3 0,3-5 0,8-9 0,0-2 0</inkml:trace>
  <inkml:trace contextRef="#ctx0" brushRef="#br0" timeOffset="744">935 225 7823,'5'-11'0,"1"-1"0,2 8 273,-2-1 0,-3-3 445,9 2 0,-1-7 529,7 1 0,-7 5 44,1 1-783,-1-4 0,7 2-255,-1-3 1,0 3-607,0 8 0,7-6-520,-1 1 0,2-1 873,-2 6 0,-4 0 0,6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1:10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7907,'0'-17'0,"2"7"1000,4 4-358,-4 4 1,8-3 447,-5-1 1,-1 0-327,8 6 0,-6 0 229,5 0 1,1 6-435,5 0 0,0 1-174,1-1 0,-1-2-759,0 7 1,0-7 288,1 2 0,-1 2-1170,0-2 0,-5 5-71,-1-5 1,1 7 1325,5-1 0,-7 11 0,-3 4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4:13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35 7413,'-10'0'-730,"4"0"1019,12 0 0,-2-2 69,8-3 0,-7 3-205,7-4 1,-1 2-28,7-2 0,-7 4-765,1-3 1,-1 3 385,7 2 0,-1 0-75,0 0 0,-7 2 328,-5 3 0,5 5 0,0 7 0</inkml:trace>
  <inkml:trace contextRef="#ctx0" brushRef="#br0" timeOffset="155">552 70 7964,'21'0'-671,"-4"0"1,-9 0 774,3 0 0,-5 0 1352,6 0-480,-8 0-116,11 0-1027,-13 0 0,8-6 261,-5 0-2627,-3 1 1524,6 5 1009,0 0 0,-7 7 0,7 3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4:12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156 398 7997,'0'-9'106,"2"-5"452,4 9-286,-4-9 0,5 10 423,-7-7 0,0 5 186,0-6 145,0 9-648,8-13 0,-6 12 707,4-7 200,-4 7 153,-2-4-319,0 8 722,0 0 1,5 8-1563,1 4 1,2 5 63,-2 6 1,-3 4-26,9 7 1,-8 7 116,2-1 1,-5 6-178,-1-5 1,6 7-26,0-2 0,0-4-301,-6-2 1,0 1 108,0-7 1,-6 3 6,0-14 0,-1 6-370,1-6 1,2-6-496,-8-6 1,7-1 91,-7 2 1,6 1-568,-5-7 1,-1 5 246,-5-5 0,5 0-384,1-6 0,-1 0-520,-5 0 1,-6-2 335,0-4 1613,0-3 0,6-24 0,-1-4 0</inkml:trace>
  <inkml:trace contextRef="#ctx0" brushRef="#br0" timeOffset="220">104 70 7997,'17'-16'661,"1"5"0,-7-3-106,1 9 1,-1-3-161,7 2 1,-7 4 278,1-3 1,-1 3 459,6 2-519,1 0 0,-1 0-284,0 0 1,-5 2-159,-1 3 1,-5-1-270,6 8 0,-7-1-375,7 6 0,-8 1-411,2-1 1,1 0 881,-1 1 0,8-1 0,-5 0 0</inkml:trace>
  <inkml:trace contextRef="#ctx0" brushRef="#br0" timeOffset="516">692 433 8653,'0'10'2121,"0"-3"0,2-5-1181,4 4-584,-4-4 0,13 11-491,-3-7 0,-3 2-35,3-2 48,-8 3 0,9 8 77,-7 1 0,0-1-152,-6 0 1,0 1 209,0-1 0,0 0 40,0 0 0,-2 1 325,-4-1 0,4-5 115,-4-1 195,4 1 1,2-1 284,0 1-99,0-8-817,8 3 0,2-7-328,7 0 0,-2-7 275,-3-5-2663,11 4 1805,-12-7 1,14 5-1564,-7-7 2417,7 0 0,-6-1 0,6 1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4:19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485 191 7963,'0'-18'1641,"0"7"-543,0-1 56,-8 8 1,4-9 1027,-7 7 573,7 0-919,-4 6 546,1-7-1114,5 5-584,-6-6 1,6 16 501,-4 3 1,4 7-560,-3 5 1,3-2-508,2 8 0,-6-1-120,0 7 0,0 0 0,6-1 0,0-5 0,0 0 0,0-8 0,0 2 0,0-2 0,0 2 0,0-4 0,0 5 0,2-11 0,4-1 0,-4-1 0,13 6 0,-13-5-22,4-1-3635,-4-7 1255,6 4 850,-6-8 1,7-8 708,-3-3 0,-4-5-140,4-1 1,1-6-795,-1 0 0,6 0 892,-7 6 0,3 5 885,-2 1 0,3-1 0,9-5 0</inkml:trace>
  <inkml:trace contextRef="#ctx0" brushRef="#br0" timeOffset="1184">606 277 7897,'-10'-11'-89,"5"-1"0,1 6 804,-2-5 0,4-1-205,-4-5 1,4 0 46,2-1 1,0-5-137,0 0 0,6 0-24,0 6 0,7 0-89,-1-1 1,3 3-27,2 3 0,-5-1 76,0 7 1,-7 0 186,7 6-371,-1 0 0,1 10 63,-1 7 0,-7 6 0,2 6 1,-4 4-9,-2-4 0,0 3 13,0 3 1,-2-1-49,-4 1 1,2 4-14,-7-5 0,7 5-95,-2-11 0,-1-3-347,1-2-75,-8 4 0,7-8 106,-5 5-540,4-13 417,1-3 0,3-10-108,-8-4 1,9-4 154,-3-7 1,-2-2-77,2-4 1,-1-2 197,1-4 1,4-2-283,-4 8 757,4 0 0,-3 6-153,-1 0 641,0 7-215,6 2 87,8 1-438,1 5 1,9-6 46,-1 8 0,0 0-183,0 0 0,-5 0 74,0 0 1,-7 0-562,7 0-19,-8 0-170,3 8 457,-7 1-29,0 9 0,-2-1 48,-3 0 0,-11 8-67,-7 4 0,-13 9-89,1 3 0,-3 1 452,3-2 1,1-3-121,-1 3 0,6-3 249,0-3 0,6-1-125,-6-4 0,8 2 54,-2-8 0,4 0 28,2-6 1,-1 0-72,1 1 0,0-1 32,0 0 0,-6-5 45,-1-1 0,-1 1 72,2 5 0,6-5-116,0-1 0,0-7 405,5 2-365,4-4 0,1-4-643,7-4 1,7-6 198,5-11 1,19-3 21,9-9 1,10-2 37,8-3 1,1 4-132,5-5 0,-3 5 52,-3 1 1,-10 8 81,4 4 1,-12 10 404,0 1 1,-11 8-58,-6-1 235,-4 3 1,-3 9-34,-5 5 0,-3 3 112,-8 3 0,0 5-29,0 0 0,-6 0 189,0-6 1,1 0-281,5 1 1,0-7 94,0 1-787,0-9 1,2 5 181,3-8 1,5-2-5,7-4 0,6-5-240,0-12 1,6 2-605,-6-8 0,6 6 123,-6-6 1,-2 8-330,-9-2 1,1 4-332,-7 1 1062,0 1 1,-6 6 14,0-1 1,-2 8 104,-4-2 1,-4 10 227,-7 2 1,-6 13-23,0-1 0,-13 10 40,1 1 1,-3 4 273,3 1 1,-5 1 596,-1 0 1,-1-1 419,2 1 0,3-3-547,-3-3 1,3 4 72,3-4 1,-1-2-278,0 1 0,1-6-362,-1 1 1,3-4-176,3-2 0,-2-1-297,8-5 0,0-1-199,6-5 0,5-3-685,1 4 0,5-4-1657,-6-2 1424,8 0 779,-3 0 0,7-8 243,0-3 1,7 1 187,5-1 1,5 1 83,6-1 1,-1-3 82,6 8 1,-5 1 112,6 5 1,0 0 312,6 0 1,7 7 1309,4 5 0,-2 3-778,2 2 0,0 6 918,6 1 0,6-1-703,0-6 0,-1-2-287,-5-3 0,0 1-285,0-7 1,-2 0-55,-4-6 1,4 0-569,-4 0 0,-2 0-489,2 0 1,-7-2-1638,1-4 1,2-4 1117,-1-7 0,-7 0 1108,-5 0 0,0-1 0,6 1 0</inkml:trace>
  <inkml:trace contextRef="#ctx0" brushRef="#br0" timeOffset="1990">2180 364 7840,'0'-18'-261,"7"1"0,1 0 1483,3-1-780,5 1 1,-8 0 300,3-1-78,-3 1 100,-8 0-612,0 0 0,0 5 26,0 1 1,-2 7-54,-4-2 1,2 4 83,-7 2 1,-1 0 33,-5 0 0,0 2-22,-1 4 0,-5-2-27,0 7 0,0-1-24,6 1 0,-1 5 1,1-5 1,0 3 83,0-3-195,-1 4-183,1-5 1,2 2 99,3-1 1,4-5-99,8 5 0,0-5-33,0 6 1,2-1-61,4 7 1,-2-1 42,8 0 0,-3 0 111,3 1 0,1-1 150,-7 0 1,5 6 198,-5 0 1,0 2-6,-6-2 1,0-1-110,0 6 0,-2-5 33,-4 6 0,2-6-109,-7 6 1,-1-6-6,-5 6 1,0-8 18,-1 2 0,7-4-177,-1-1 1,7-1-44,-7 0-460,8 1-6,-3-1 372,7 0 1,7 1 53,5-1 1,3-6 199,2 1 0,-5-1 164,0 7 0,-1-1 181,6 0 1,-1 6 569,-5 0 0,-3 8-88,-8-2 1,0 2 590,0-2 1,0 3 50,0-3 0,0-2-771,0 2 1,0-8 404,0 2-866,0 4 1,2-10-310,4 0 1,-3-1-784,9-10-284,-1-1 1,7-5-261,-1 0 1,0-5-1499,1-1 0,1-6 2843,4 6 0,-4-7 0,6 3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4:26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69 6597,'0'-9'1471,"0"1"-1180,0 0 0,0 5-242,0-9 1,2 8 128,4-2-78,-4 4 0,6 1 314,-8-5 389,0 4 62,0-6 446,0 8 2671,0 0 1,0 8-3129,0 3 0,0 11-303,0 1 1,-6 7 158,0-1 0,-5 4-289,5 1 1,-6-5-166,6 0 0,-5-6-238,5 6 0,-2-8-493,3 2-304,3-4-1129,-6-1-2240,8-1 3024,8-7 0,1-3-725,9-7 0,-1-7 290,0-5 1559,8-3 0,-6-3 0,6 1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4:34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 7846,'2'-8'1952,"4"8"0,3 2-926,9 10 0,-1-7-1487,0 7 0,-5-6-346,-1 5 1,-7-3-1901,2 9 2707,-4-3 0,-18 18 0,-3-5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4:35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7846,'0'11'1183,"0"1"0,0-1 1555,0 6 0,8-5-2007,3 0 0,7-9-545,5 3 0,4-4-186,7-2 0,1-15 0,-1-5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4:32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33 830 7945,'-17'0'585,"7"-7"0,4 5 389,12-4 1,11 4 0,14 2-150,8 0 1,-3-2-1010,4-4 1,-3-1-525,-2-5 0,-7-3-120,1 3 1,-8 3 323,2-3 0,-11 6-1332,-6-5 989,-4 7 847,-2-11 0,-16 5 0,-3-7 0</inkml:trace>
  <inkml:trace contextRef="#ctx0" brushRef="#br0" timeOffset="1044">171 606 7945,'-11'0'1030,"-1"0"-269,9 0-455,-5 7 1,8 11 586,0 10-532,8 5 392,-7 2-294,7 7-174,-8 2 0,0 8-147,0 0 83,0-8 56,0 6-245,0-6 1,-6 0-146,1-3 1,-7-5-65,6-1 0,1-6 184,5-1 1,-6-6-419,0 1 1,0-10 27,6-1 196,0-9-5,0 5 37,0-8 1,0-2 233,0-4-14,-7-11 1,5-8-105,-4-4 1,4-3 17,2 3 0,8-10-344,3-1 247,5 0 1,7-1 0,2 1-173,1 2 0,3 1 122,6 3 1,-6 7 37,0 4 17,-8-4 1,9 9 495,-7 1-170,1 0-172,-7 15 1,-6-12 415,1 9-231,-8-1-97,11 6 0,-13 2 1,4 4-2,-4 5 0,-4 4-217,-4 3 1,-4 1 63,-7 4 1,0-2-75,0 8 0,1-8 65,5 2-203,-5-4 197,14-1-61,-5-1 57,7-7 0,2 3-134,3-7 140,13 0-10,1-6 7,6 0-158,-8-8 153,0 6 23,1-6 6,-1 8-26,0 0 150,-7 0 296,-2 0-330,-24 8 264,5 9 0,-20 2 121,8 5 67,-8 2 0,12-6-158,-4 3 1,9-10 210,3-1-170,7-1-61,-4-1-350,8 5 0,2-13 175,4 4 0,11-4-339,12-2 150,-4-8 1,14-1-189,-5-9 1,5-1-824,-5-4 539,1 4 1,-1-12-1047,1 8 970,-1-8 169,-7 12 0,-2-14 0,-9 4-785,-5-3 797,-3-3 0,0 1 162,-6-1 110,5 0 1,-7 7 25,0-1 1,-6 8-247,1-2 1384,-1 11 1131,-2-3-1243,6 13-449,-5-6 1,1 10 377,0 4 1,-5 3-309,5 9 0,0 1-2,6 4-185,-8-4 0,6 14 115,-3-4-346,-5 3 0,8 3 144,-4 0-405,4-1 1,1 1-711,-5-1 808,4-7 0,-6 4-838,8-8 354,0 0-794,0-6-616,0 1 1171,0-9 288,0-1-278,8-8 200,-6-8 56,13-1 255,-13-16-299,13-2 150,-13-16 32,14-1 1,-14-13 338,3-1 0,5-7 0,-8 3 0,6-7 0,-6 0 0,3 0 0,-3 7 0,4 5 0,2 5-121,-3 6 0,7-2 18,-6 7 0,5 3 353,-5 9 0,0-2 454,-6 8 0,0 0 1420,0 6-1512,0-1 0,0 1 400,0 0-360,0 7-420,8-5 38,-7 13-299,7-6 58,0 8 0,0 2-145,3 4 1,-1 0-190,-5 11 1,-1-2 163,8 14 0,-6 0-9,5 6 1,-5 1 72,5 4 1,-5 5 40,6 7 0,-7 1-13,7 5 1,-8 9 6,2 8 0,1 10-346,-1 1 1,0 3 303,-6 9 1,0 0-9,0-47 0,0 1 0,-3 0 1,0 0 40,0 0 0,0 0 1,-3-1-1,1 0-68,-1 47 0,0-6-125,6-11 1,0-10 141,0-8 1,-6-5-37,1 5 1,-1-15 9,6-2 0,0-7-302,0-5-457,0-7 555,0-2 1,0-17 414,0-8 1,0-10-558,0-13 1,0 0 473,0-11 0,-8-5 0,-1-13 0</inkml:trace>
  <inkml:trace contextRef="#ctx0" brushRef="#br0" timeOffset="1832">1417 433 7955,'7'-10'3502,"-1"2"-2781,11 8 1,-3 0-676,9 0 1,-4 0-348,-2 0-292,1 0 542,-9 8 1,-1 4 97,-8 11 0,-2-2-567,-4 8 0,-3-1 196,-9 7 0,1 0-503,0-1 0,-1 1 473,1-1 0,2-1 351,3-4 0,-1 2 85,7-8 0,0 0 357,6-6 1,6-6-20,0 1 1,7-2 394,-1 1 0,3 3 829,2-9-509,1 9-363,-1-5 1,0 7-320,1-5 0,-9 5-63,-3-5 0,-4 10-164,-2 2 0,-2 2-189,-4-2 1,-3 4 74,-9 8 1,1-6-138,0 0 1,-1-6-12,1 5 0,0-6-37,0 1-330,7-4-105,2-2 244,8-7 0,4-4-2,8-12 0,-1-12-84,12-10 0,4-5-132,2-2 0,4-9-339,1-8 1,8-1 138,5-11 1,2 3 74,3-3 1,0 1 209,0 11 1,-2-2 266,-4 14 0,-4 1 138,-7 11 1,-6 4 173,0 13 1,-8-3 1164,2 9-924,-4-1 1,-2 6 1206,1 0-1199,-1 8 1,0 1 186,1 9 1,-7-1-617,1 0 0,-3 6-90,3 0 1,3 2-13,-3-2 1,-3-4 156,3 5 1,-3-5 27,3-2 1,1 6 155,-7 0 0,6 0 284,-7-5 1,1 1-86,-6 4 0,6-4-41,0 4 0,0-2-223,-6 2 0,-2-4-64,-4 5 0,-4-3-155,-7 2 1,0-4-7,-1 4 1,-1-4-293,-4-1 1,4-1 84,-4 0 0,4-7-115,1-5 0,1 3 81,0-2 0,7-2 13,4-10 1,4 2-139,2-7 0,0-1 287,0-5 1,8 5 390,4 1 1,3 5 79,2-6 0,1 9 1107,-1-3-1048,0 4 0,0 2 141,1 0 0,-7 0-55,1 0 0,-6 2-91,5 4 1,-5-3-1195,5 9 55,-7-8 0,10 5-2242,-9-3 1851,1-4 1,2 6-631,3-8 0,5-8 745,1-3 1018,0-5 0,8-16 0,2-5 0</inkml:trace>
  <inkml:trace contextRef="#ctx0" brushRef="#br0" timeOffset="1985">2800 882 7955,'27'-9'1634,"-2"1"302,0 8 0,-6 2-1202,4 4 0,-4 3-206,-1 9 0,-9-7 484,-3 1 1,2-1 118,-3 6-653,1 1 1,-6-1-695,0 0 1,0-5-813,0-1 1,-6-5-720,1 6 20,-1-9 1,4 5 720,-4-8 1,4-2 1005,-3-4 0,10-11 0,5-10 0</inkml:trace>
  <inkml:trace contextRef="#ctx0" brushRef="#br0" timeOffset="2391">3215 52 7950,'0'-17'299,"0"7"-121,0-5 778,8 13-558,-6-6 0,5 10-25,-7 4 1,0-2-144,0 7 1,6-5-118,0 6 0,0-1 214,-6 6-170,0 1 1,5 5 27,1 0 0,0 2-103,-6-2 1,2-2-35,4 8 0,-5 2 110,5 9 1,-4-2 124,-2 8 1,0 1 45,0 4 0,0 3 219,0 4 0,0 3-220,0 9 1,0 6-71,0 5 0,0 4-284,0 1 0,0 8 91,0 4 0,-3-44 0,-2 0-338,0 0 0,-1 1 1,-1 3-1,-1 0 280,-1-3 0,0-1 0,1 1 0,-1 0-371,0-3 1,1 0 0,-10 42-71,1-8 0,2-1 435,3-10 1,5-6-119,7-6 1,0-13-75,0 2 0,0-14-109,0-3 0,0-2-1643,0-10 875,0 0-21,0-6 319,0-7 770,0-3 0,-8-14 0,-2-3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4:31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8074,'0'-17'1373,"2"5"254,4 1 1,-2 7-445,7-2-763,-7 4 1,4 4 89,-8 4-339,0 4 0,-8 13 64,-3 0 0,-13 8 1,-4-3 1,5 5-127,5 2 0,9-7-170,9 1 1,0-8-45,0 2 1,15-5 28,8-7 1,8 3-56,3-9 0,7 1 4,-1-6 0,6 0 92,-5 0 1,-3 0 58,-9 0 0,2 0 44,-8 0 0,0 0-477,-6 0 292,0 0 1,-7 2-840,-4 4 0,-4 4 434,-2 7 1,-14 2-1050,-3 4 1,-10 2 1569,4 4 0,-16 11 0,3-3 0</inkml:trace>
  <inkml:trace contextRef="#ctx0" brushRef="#br0" timeOffset="351">139 779 8022,'15'1'1522,"-3"5"1,9-4-877,-4 4 0,4-2 649,-3 2 1,-1-5-485,0 5-14,-7 4-437,5-8 1,-13 13 158,4-3 0,-4 3-149,-2 2 1,0 1-786,0-1 1,-8 2-39,-3 4 1,-5-4-327,-1 4 1,-6 1 465,0-7 1,-2 4-234,2-10 0,4-1-97,-4 2 0,3-9-398,3 3 941,0-4 0,1-10-215,5-3 378,3-4 0,10-3 144,4 1 1,-2 5 214,7 1 0,1 5-162,5-5 1,0 7 176,1-2 1,-3 6 668,-3 6 0,-5 3-422,-7 9 1,0 1 280,0 4 0,0 4-394,0 7 0,-5-5-106,-1 0 0,-6-6-344,6 6 1,1-8-159,5 2 0,7-9-195,5-3 1,5-7-525,6 2 0,6-6-187,11-6 1,5-4-1115,7-7 1,-6-2 2056,0-4 0,0-4 0,6-8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4:29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9609,'25'0'3454,"-4"0"-1725,8 0 1,-2 2-873,2 4 0,2-4-696,-8 4 1,0 1-117,-6-1 1,0 2-212,1-2 0,-7-3-198,1 9 1,-9-6-543,3 5 0,-4 1-50,-2 5 0,0 6-879,0 0 1,-9 6-720,-9-6 2554,1 8 0,-16 3 0,6 11 0</inkml:trace>
  <inkml:trace contextRef="#ctx0" brushRef="#br0" timeOffset="435">156 640 7998,'-21'12'1539,"4"-1"0,-2 1-605,13 5 0,-6-5 727,6-1-1087,1 1 1,5 5-5,0 0 1,-2-5-94,-4-1 1051,4 1-970,-6-3 1,8 7-207,0-5-154,0 5 0,-2 1-287,-3 0 1,3-5-110,-4-1 0,4-5-72,2 6 1,-2-9-309,-4 3-137,4 4 0,-5-6 221,7 7 0,-2-7-771,-4 2 682,4-4 0,-5 0-267,7 3 783,0-3 0,7 6-49,5-8 1,5-2 35,6-4 1,4-1-33,8-5 0,-1-3 201,1 3 1,5-7 116,0 2 0,7-4 449,-7 9 1,0-1 1085,-5 1 1,-2 4-799,-5 8 1,3 0 134,-8 0 0,0 0-139,-6 0 446,1 8 0,-7-4-166,1 7-1044,-1 1 0,1 0-549,-1-1-1161,-7-7-1169,4 4 2091,-8-1 1,-2-5-402,-4 4 0,-3-4-165,-9-2-192,1 0 815,0 0 0,-1 0-70,1 0-368,0 0 584,0 0 1,5-2-519,1-4 0,7 2 928,-2-7 0,4-8 0,2-8 0</inkml:trace>
  <inkml:trace contextRef="#ctx0" brushRef="#br0" timeOffset="1233">571 951 9352,'17'0'2044,"1"0"1,-9 2-1763,-3 4 1,-4-2-55,-2 7 0,-6 3-764,1 9 0,-15-4 129,3 4 0,-6-4-166,0-1 0,2-7 424,-8 1 1,8-8 28,-2 1 0,4-3 96,1-2 0,9-9 143,3-9 0,6-7 297,6-9 0,11-8-177,12-4 0,11 1-407,6-1 0,4 6-260,2-6 0,6 9-1253,-1 3 1443,9 7 0,-5 2 1,8-2-1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4:28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226 519 7962,'0'-17'0,"0"6"990,0-1 1397,0 8-1296,0-4-579,0 8 0,0 10-96,0 7 0,0 8 119,0 10 0,-6 5 57,0 1-397,0-1 0,1 0 22,-1 1 0,0-1 0,6-5 1,0-3 157,0-3 1,8 2-112,3-8 1,5 0 116,1-6 0,0 1-78,1-1 0,-1 0-334,0 0-359,0 1-23,1-1 0,-9 0 197,-3 1 0,-6-7-205,-6 1 0,-3-3-1039,-9 3 1,-7 1 609,-3-7 0,-5 6-203,-2-7 0,3 1 77,3-6 1,-4-2 975,4-4 0,-11-3 0,-4-9 0</inkml:trace>
  <inkml:trace contextRef="#ctx0" brushRef="#br0" timeOffset="147">433 675 7996,'10'-25'941,"7"8"1,2 1 1063,10 11 1,0-7-894,6 6 1,-3-5-1899,-3 5-1039,4 0 692,-6 6 1,-1 0 1132,-2 0 0,-13 8 0,-3 2 0</inkml:trace>
  <inkml:trace contextRef="#ctx0" brushRef="#br0" timeOffset="698">1281 18 7961,'-10'-10'926,"4"3"69,12 7 1,4 0-540,7 0 1,0 0 274,0 0 0,-1 7-798,-5 5 1,3 5 56,-8 6 0,-1 4-264,-5 8 0,0-1 31,0 1 1,-5 5 29,-1 0 0,-6 7 135,6-7 0,-5 6-60,5-6 1,-5 7 8,5-7 0,0 0 198,6-5 0,0-1 240,0 1 1,8-2-153,3-5 1,3 3 314,-3-8 0,5 2-115,-5-2 0,8-2 59,-1 8 0,3-6 6,-10 6 0,-3-6 105,-2 6 0,-4 0-124,-2 5 1,0 1 94,0 0 1,-8-1-31,-3 1 1,-7-6-128,-5-1 0,4 1-541,-4 6 1,2-6 65,-2-1 1,2-6-42,-8 1 0,6-2-463,-6 2 1,2-4-913,-2 4 1,2-11 1549,4-7 0,4 5 0,-6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1:10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9450,'0'9'2463,"0"7"0,0-13-1820,0 9 0,6-6 130,0 5 0,-1-5-99,-5 5 1,0 1-233,0 5 1,0 6 112,0 0 0,0 0-230,0-5 1,0-1-156,0 0 1,0 1-417,0-1-816,0 0-446,0 1-2099,0-1 361,0-8 3246,0-1 0,8-16 0,2-1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4:28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7950,'0'-17'-263,"8"8"0,-4-1 262,7 4 1,1 2-1,7-5 713,4 1 0,-4 0 358,5 3 1,-5 3-482,-2-4 0,0 4 444,1 2 0,-3 2-478,-3 4 0,3-4-225,-4 3 1,-3 5-269,-2 1 1,-4 1-263,-2 5 1,0-3-78,0 9 1,-2-2 299,-4 2 1,-5-2-1015,-12 8 0,3-2 363,-3 2 0,4-4-151,2-8 0,-1 4 539,1-4 1,8 4 471,3-9 0,4-2 108,2 1 0,9-5 499,9 5 1,1-7 22,10 2 0,0-4-326,5-2 0,1 0 477,-1 0 0,-5 2 94,0 4-472,-8-4 1,2 7-369,-11-3 0,-5-2-283,-7 7 0,-2 3-211,-3 9 0,-13 4-479,-10 7 0,-7-1-63,-5-4 1,3 2 331,-3-8 1,5 2-1160,6-2 1,-1-10 757,7 4 0,5-9-1523,7 4 2361,7-9 0,4 5 0,10-8 0</inkml:trace>
  <inkml:trace contextRef="#ctx0" brushRef="#br0" timeOffset="155">986 502 11106,'-10'-7'7879,"3"5"-7838,7 2 1,0 4-668,0 7 1,-2-5-23,-4 5 0,-4 1-389,-7 5 0,0 3 1037,0 3 0,-8 3 0,-2 9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4:26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191 243 14051,'-8'17'863,"-3"1"1,-5 5-1352,-1 0 414,0 8 0,-6-10 134,0 7-60,0 1 0,-2 6 0,-2-1 0</inkml:trace>
  <inkml:trace contextRef="#ctx0" brushRef="#br0" timeOffset="531">641 18 8246,'9'-7'1828,"7"5"-1065,-7-6-535,9 8 1,-1 0 49,0 0 0,-1 2-28,-5 4 0,4-4 75,-3 3-266,3 5 0,1-6 151,-5 7-311,5 1 1,-9 5-304,5 0 0,-5 1 246,-7-1 0,-1 2-127,-5 4 0,2-2 2,-8 8 1,-5-6 18,-6 6 0,0-8 376,6 2 1,1-3 875,5-3 372,-5 0 1,16-1-649,0-5 0,8-3 533,9-8 0,8 0-590,4 0 0,4-2-241,1-4 0,-5 2-314,0-7 1,0 1-228,6-1 1,-1-3-277,1 8 0,-3-5-647,-3 5 0,4 0-136,-4 6 1,-4 0 1185,-2 0 0,4 0 0,0 0 0</inkml:trace>
  <inkml:trace contextRef="#ctx0" brushRef="#br0" timeOffset="709">1782 347 17493,'-8'17'408,"-3"0"0,-7 8-2831,-5 4 2423,-3 4 0,-17 9 0,-1 2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4:43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7846,'0'-18'239,"8"1"1,-4 6 251,7-1 0,3 6-10,9-5 0,-2 7 398,8-2 0,0 4-107,5 2-486,1 0 0,-6 2-125,-1 4 0,-5-2-87,6 7 1,-10 1-351,-1 5 1,-3 2 204,-9 4 0,0-2-544,-6 8 0,0 0 351,0 6 0,-8 7-283,-4 4 1,-9-4 384,-2-1 1,0-1 413,6-5 0,5-3 95,1-9 71,7-3 0,-4 5 29,8-8 0,2-8 484,4-3 1,4-4-459,7-2 1,6 0-146,0 0 1,8 0-754,-2 0 0,11-2-300,6-4 0,2-1-721,-2-5 0,10-3 603,-4 3 843,3 5 0,5-9 0,2 7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4:43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70 7858,'0'-18'978,"0"1"0,0 6-816,0-1-240,0 8 175,0-3 0,0 9 56,0 3 1,-8 11 179,-3 7 1,-6 7-29,-6-1 0,-4 6 252,-8 5 0,6-7-397,0 7 0,3-1 2,-3 7 1,-2 2-566,8-8 0,-6 0 266,6-5 1,0 0-898,6-1 0,1-1 296,5-4 0,-3-4-572,9-8 1310,-9-7 0,5-3 0,-9-7 0</inkml:trace>
  <inkml:trace contextRef="#ctx0" brushRef="#br0" timeOffset="204">35 156 7836,'-8'-19'0,"-3"-4"0,3 9 1049,3-3 1,3 10-450,2-5 0,7 8-208,5-2 0,5 4 17,6 2 0,10 0 116,7 0 0,8 14-102,-2 3 0,-1 14 150,1 4 0,6-1-415,5 6 0,1 3-318,-6-3 0,-6 2-1293,0-1 0,0-5 853,6 5 0,-6 1 600,0-2 0,-7 1 0,3-7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4:42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 1 7858,'17'0'0,"-5"0"1623,-1 0-1116,1 0 0,7 0 525,4 0 1,-2 0-461,8 0 1,-6 4-650,6 7 0,-8-5-718,2 11 8,-4-3 1,-3 3 188,-5 0 0,-3 1-1165,-8-1 1763,0 0 0,-8 0 0,-1 1 0</inkml:trace>
  <inkml:trace contextRef="#ctx0" brushRef="#br0" timeOffset="170">24 606 7789,'-17'-8'0,"11"6"1458,12-3 1,13 3-937,21 2 0,-1-6-547,7 0 0,-2-7-202,2 1 0,2 3-41,-8-3 0,1 8-100,-7-1 0,-1 3-145,-4 2 1,2 2 512,-8 3 0,0 5 0,-6 7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4:40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242 416 7866,'-17'0'584,"7"0"-885,3 7 0,7 3 840,0 7 0,0 2 50,0 5 1,-6-3 258,0 7 1,0 3-432,6 10 1,-2-3-9,-3 8 0,1 2-170,-8 10 0,8-2-50,-1 7 1,-5-5-240,-2 5 1,-3-2 110,-2 3 0,1 1-310,5-7 0,-4-8 161,3-10 1,2-3-44,-1-3 0,7-7-86,-2-4 1,-1-9-418,1-3-51,0-7 164,6 11 0,0-15-454,0 0 0,0-9 975,0-14 0,8-4 0,1-8 0</inkml:trace>
  <inkml:trace contextRef="#ctx0" brushRef="#br0" timeOffset="349">1055 295 7919,'0'-10'967,"8"2"-519,-6 8-110,5 0 352,-7 0-503,0 0 0,0 8 125,0 4 1,-7 5-237,-5 6 0,-3 4 5,-3 7 0,-1 3 92,-4 3 0,-2 12-30,-4 12 1,-3-3 47,3 2 1,-2-1 3,2 1 1,-2 3 138,8-9 1,-5 7-282,5-7 0,-1 5-214,7-10 0,2 1-311,3-12 1,-1-3 265,7-9 1,-5-4-1266,5-8 392,0 1 533,6-9 1,0-3 20,0-12 1,0-9-103,0-8 0,0-10 627,0-1 0,8-9 0,1-9 0</inkml:trace>
  <inkml:trace contextRef="#ctx0" brushRef="#br0" timeOffset="633">986 364 10593,'17'0'-828,"0"0"0,-5 2 692,-1 3 1,7 5 529,5 7 0,0 6 814,-6 0 1,0 14-576,1-2 1,-3 9-42,-3-4 0,3 8-129,-4-2 1,-1 0-208,2 6 0,-9-9-174,3 8 1,2-8-188,-2 3 0,-1-6-63,-5 6 0,0-7-257,0 1 1,2-11-536,4-6 1,-4-4 13,4-2 253,-4 1 1,-2-7-651,0 1 733,0-8 1,-8 3 609,-4-7 0,-11 0 0,-3 0 0</inkml:trace>
  <inkml:trace contextRef="#ctx0" brushRef="#br0" timeOffset="815">830 1177 7919,'-10'-2'4128,"5"-4"-3885,3-4 0,11-9-25,9-4 1,7 8 145,9-8 0,1 7-9,-1-7 445,9 4-454,-7 9 0,6-5-281,-7 3 0,-2 5-454,-4 1 0,1 4-248,-7 2 1,0 0-888,-5 0 0,-3 2 1524,-3 4 0,-5 3 0,-7 9 0</inkml:trace>
  <inkml:trace contextRef="#ctx0" brushRef="#br0" timeOffset="1079">1798 917 8270,'18'0'1428,"-1"0"1,-5 0-202,-1 0-519,-7 0 0,6 6 281,-5 0 0,-3 7-516,4-1 1,-4 3-79,-2 2 1,0 6-420,0 0 1,0 0-272,0-5 1,0-1-55,0 0 0,0-5 311,0-1 1,0-5-2224,0 6-93,0-8-228,0 3 2582,0-7 0,8-15 0,1-4 0</inkml:trace>
  <inkml:trace contextRef="#ctx0" brushRef="#br0" timeOffset="1458">2421 18 7924,'2'-10'-305,"4"5"191,3 3 1,9 2 136,-1 0 0,-6 0 241,1 0 0,-6 2-197,5 3 0,-7 5 591,2 7 1,2 6-177,-3 0 0,1 8 43,-6-2 0,0 11-218,0 6 1,0 6 17,0 6 0,0 0-93,0 11 0,0 4-40,0 13 0,0 3-389,0 3 0,0-4 415,0 4 0,0-5-190,0-6 1,0-5-68,0-6 0,2-1 305,4 0 0,3-8-182,9-3 0,-1-4-100,0-2 0,1-8 4,-1-4 1,0 1-210,0-7 0,-5 3 222,-1-14 0,-1 0-131,2-6 1,1-5-732,-7-1 229,7-7 0,-3 2-297,7-12 0,0-5 929,1-13 0,7-10 0,2-10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4:39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623 364 8069,'0'-10'-1317,"2"2"983,3 8 0,-3-2 1180,4-3-77,-4 3 541,-2-6-691,0 8-270,8 0-316,-6 0 140,5 0 378,1 0-38,-6 0-194,13 0 0,-5 0-188,7 0 0,0 0 24,1 0 0,1 6-103,4 0 0,4-1 144,8-5 1,1 0-184,4 0 1,5-2 10,6-3 0,1 1-56,0-8 1,0 7 87,0-7 1,-2 8-139,-4-2 0,2-1 109,-8 1 1,5 0 3,-11 6 1,5 0-48,-11 0 1,-3 0 60,-1 0 0,-5 0-1112,-2 0 784,0 8 1,-5-4-1553,-1 7 1091,-7-7 0,2 10-505,-12-9 1249,-3 9 0,-16-5 0,-2 9 0</inkml:trace>
  <inkml:trace contextRef="#ctx0" brushRef="#br0" timeOffset="382">139 831 8104,'-33'0'219,"4"0"-308,4 0 56,8 0 624,-1 0-139,9 0 18,1 0 1,24 0-299,7 0 0,7 1-83,5 5 1,0-2-3,-1 8 0,3-7-148,3 7 1,4-8 110,8 2 0,2-5-81,3-1 0,7 0 104,11 0 1,-2 0-47,8 0 0,-8-7-11,2-5 0,7-1-225,-1 1 1,1-3 229,-7 3 1,-9 3 6,3-3 1,-6 3-181,1-3 0,-10 4 107,-8 8 1,-8 0-168,2 0 1,-3-5-91,-3-1 0,-7 0-513,-4 6 424,-3 0 1,-9 0-162,1 0-19,-8 0 571,3 0 0,-22 0 0,-4 0 0</inkml:trace>
  <inkml:trace contextRef="#ctx0" brushRef="#br0" timeOffset="765">1055 35 7969,'0'-11'2050,"0"-1"-1654,0 8 0,8-4-583,3 8 1,5 0 97,1 0 1,2 0 393,4 0 1,-2 0 48,8 0 1,0 0 48,6 0 0,1 2-190,4 4 1,1 4-65,11 7 1,-2 2-170,13 4 0,-5-3 96,5 3 1,-5 2-120,5-2 0,-7 7 57,2-1 1,-7 4-77,-5 1 0,-1-5 95,-5 0 1,-5 0 197,-1 6 1,-1-1-131,-10 1 1,0-6 107,-6-1 1,-7 1-68,-4 6 0,-4-3 2,-2-3 1,-4 4 119,-8-4 0,-7 9-54,-16 2 1,-9 9-661,-8-3 1,-1-2 60,-11 2 1,1-2-299,-6 2 0,7-3-50,4-9 0,7 1-1749,4-1 2486,5-7 0,8 6 0,-1-8 0,0-4 0,1-6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4:46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7831,'-9'0'3922,"3"2"-3615,12 4 0,-4 3 42,3 9 0,-3-1 169,-2 0 1,-2 8-363,-3 4 0,-5 6-290,-7 5 1,-1 0-908,1 12 0,0-8-920,-1 14 1961,1-8 0,0 2 0,0-10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4:47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7819,'-8'10'3195,"-3"-4"0,3 9-1593,2 3 0,5 5-1856,1 0 1,13-4-882,4 4 1,-1-4 1134,-5-2 0,-7 8 0,4 2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4:46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1 433 8019,'11'-8'-4,"1"-4"1,-8 3 676,1-3 1099,5 1-869,0 1-464,-1-5 114,-1 13 0,-8-6 1,0 16-111,0 3 1,0 5-179,0 1 1,0 2 6,0 4 1,-2-2-29,-4 8 0,4 0-133,-3 6 1,-3-3-147,2-3 1,0 4-857,6-4 1,0-2 505,0 1 1,0-7-1012,0 3 0,0-5 391,0-2 0,6-5-394,0-1 1399,0-7 0,1 4 0,3-8 0</inkml:trace>
  <inkml:trace contextRef="#ctx0" brushRef="#br0" timeOffset="308">450 35 8020,'10'-8'0,"5"4"14,-3-7 1,3 7-100,3-2 1,5 4 1248,0 2 0,7 2-460,-1 4 0,-2 9 308,2 8 1,-8 8-311,2-2 0,-4 4-41,-1 1 0,-7 7-109,1-1 1,-3 2 51,3-1 1,1 5-1077,-7 11 0,0-3 365,-6 4 1,-8-4-797,-3-3 0,-11 7 580,-1 0 0,-7-8-987,1-10 0,-4 0 337,-1-5 1,1 3 266,4-9 1,-2-4 28,8-2 677,0-4 0,-2-1 0,-2-1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1:07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433 172 7915,'-9'0'-1687,"1"0"1230,0 0 457,6 0 33,-5 0-25,7 0-7,0 0 1,-8 0 0,-2 0 0</inkml:trace>
  <inkml:trace contextRef="#ctx0" brushRef="#br0" timeOffset="575">399 189 7683,'-10'0'-461,"2"0"638,8 0 1741,0 0-1587,0 8 30,0-7 39,0 7 25,0-8 5444,0 0-5449,0 8-45,0-6-208,-7 13 0,5-11 12,-4 8 1,4-7-121,2 7 0,0-6 109,0 5 1,0 1-88,0 5 1,0 2 96,0 4 0,-2 4 2,-4 8 1,4 1-16,-3 5 1,3-3-19,2 8 1,-2-6 17,-4 7 0,4-9 26,-4 2 1,4-3-150,2-3 1,-2 1 113,-3 0 0,3-3-85,-4-3 1,4 2-26,2-8 1,0 0-242,0-6 170,0 1-205,0-1-903,0 0 493,0-7-1000,0-3 1149,0-7 0,6-7-903,0-5 1,-1-3 243,-5-2 0,6-3-157,0-3 0,7 0 1307,-1-11 0,3 3 0,3-11 0</inkml:trace>
  <inkml:trace contextRef="#ctx0" brushRef="#br0" timeOffset="1025">18 189 8165,'-9'0'-53,"1"-8"0,8 4 209,0-7 0,6 5 294,-1-5 0,9 1 116,-3-2 1,5-3-185,1 3 0,2-3-27,4-2 1,-2 1-132,8 5 1,-6-3 19,6 9 1,-2-3-38,2 2 0,4 4 2,-5-3 0,3 5-22,-2 5 0,4 3-119,-5 4 1,-1 3-196,2-4 0,-8 9 124,2-3 0,-3 10-144,-3-10 1,0 4 63,0-3 1,-1-1 142,-5 0 0,-1-1 4,-4-5 1,-4 6 71,3 1 0,-5-1 57,-5 6 0,-5-4 278,-7-1 1,-6 5-149,0 0 1,-8 5-74,2-4 1,-2-1-1211,2-6 232,-3 0 1,13-1-1970,-4-5 2697,11-3 0,12-8 0,10 0 0</inkml:trace>
  <inkml:trace contextRef="#ctx0" brushRef="#br0" timeOffset="1531">1073 881 8116,'0'-10'2057,"0"2"-809,0 8 1686,0 0-2400,0 8 0,0 2-223,0 7 1,0 0 19,0 0 0,0 1 48,0-1 0,0 0-120,0 1 1,0 5 74,0 0 1,0 0-96,0-6 1,0 0 70,0 1 0,0-7-177,0 1 0,0-6-53,0 5 149,0-7-154,0 4-315,0-8-1970,0 0 1,0-8 1300,0-4 1,2-5-2084,4-6 2992,3-4 0,9-7 0,-1-1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4:45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8033,'-8'-10'281,"6"0"114,-3 5 25,3 3-159,-6-6-285,-2 8 1,-1 2 152,-1 4 21,1-4 0,-4 13 42,3-3 0,-3 3 94,3 2 0,2 8 198,-1 4 0,5 6-64,-5 5 1,5 4 227,-6 8 1,7 0-199,-7 0 1,8-2-16,-2-4 0,5 2-187,1-8 0,0 6-18,0-5 0,1-1-532,5-5 0,4-3-79,7-3 0,0-4-424,1-8 1,5-5 218,0-1 0,2-7-434,-2 2 0,-2-4 251,8-2 769,0 0 0,5-8 0,1-1 0</inkml:trace>
  <inkml:trace contextRef="#ctx0" brushRef="#br0" timeOffset="390">934 69 8004,'0'-17'0,"0"0"0,2 7 247,4 4-194,-4 4 1545,6 2-1026,-8 0 0,-2 8-142,-4 4 0,2 5-255,-7 6 1,5-2-153,-6 8 1,3-6 79,-3 6 0,-1 0 62,7 5 0,-6 6 89,7 1 1,-1-1-108,6-5 1,0-1 216,0 1 0,2 0 0,4-1 0,-3-5-35,9 0 0,-6-6-138,5 6 0,-5-8 23,6 2 1,-9 2-50,3-2 1,-4-6 13,-2-5 1,0-1-266,0 6 73,0 1 0,-8-1-204,-3 0 0,-5-5-72,-1-1 0,0-7-238,0 2 1,-6 2-40,-1-3 1,-4 1-302,5-6 1,-6-2 265,6-3 1,-2 1-170,2-8 0,3-5-1092,-3-6 1862,12-8 0,-4 4 0,5-7 0</inkml:trace>
  <inkml:trace contextRef="#ctx0" brushRef="#br0" timeOffset="568">882 363 8004,'8'-17'374,"4"0"68,11-1 0,-2 7 48,8-1 1,0 1 315,5-7 1,-1 3-347,-4 4 1,1-3-85,-7 8 1,6 1-296,-6 5 2,0 0 15,-5 0 0,-1 1-977,0 5 0,1 4-56,-1 7 0,-2 0 935,-3 1 0,11 7 0,-4 2 0</inkml:trace>
  <inkml:trace contextRef="#ctx0" brushRef="#br0" timeOffset="836">1764 553 8037,'12'-5'-188,"-1"-1"1,-5-2 162,6 2 0,-1 3 452,7-9 1,-7 8 57,1-2 0,-1-1 147,6 1 1,-5 0-150,0 6 0,-1 0 432,6 0-546,1 0 1,-1 0 123,0 0 1,-5 0-371,-1 0 0,1 6 55,5 0 0,0 0-241,1-6 0,-1 0-252,0 0 1,1 0-320,-1 0 1,0 0 227,0 0 0,7 0-1039,-1 0 670,0 0 0,-6 0-1491,0 0 2266,-7 0 0,5 0 0,-5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4:59.6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35 969 6643,'-9'9'753,"1"-1"-542,8-8 0,0-2 171,0-4 125,0 4-164,0-13-21,8 5 1,-4-5-167,7 3 1,-5-3-1,5 4 0,1 1-73,5-2 1,1 1 80,-1-6 1,6-3-209,0-3 1,8 2 120,-2-8 0,5 6-82,7-5 1,-5 1 89,4-2 1,-3-2-7,-3 8 1,1-6-11,0 6 0,-1-2 2,1 2 1,-1 4-127,1-4 1,0 2 78,-1-2 0,1 1-141,-1-6 1,1 7 92,-1-3 1,1-1-29,0 2 0,-3 0 88,-3 6 1,2 0 87,-8 0 0,0 1-118,-6 5 1,1-5 4,-1 5 1,0 1-17,0-1 1,1 5 36,-1-6 1,-5 7-90,-1-7 122,1 8-108,5-11 1,-6 13 125,1-4 2,-8-4-70,4 9 0,-8-9 41,0 4-48,0 4 0,0-7 7,0 3-477,0 4 166,0-6-996,0 8 211,0 0 469,-8 0 0,4 8 12,-8 3 600,1 13 0,-14 2 0,-2 9 0</inkml:trace>
  <inkml:trace contextRef="#ctx0" brushRef="#br0" timeOffset="554">53 1384 8108,'-10'-8'-736,"-5"6"1,11-6 658,-8 8 278,9 0 351,-5 0 173,8 0 763,0 0-1310,0-7 1,0 3 27,0-8 1,8 1-74,3-6 1,4-1-2,3 1 0,1 0-201,4-1 0,4-7 51,7-3 1,7-5-91,-1-2 1,8 1 100,-2-1 1,-1-1-74,1-5 0,0 5 94,6-5 0,-6 5 110,0 1 0,-2 1-22,2-1 0,2 6 213,-7 1 0,1 1 10,-2-2 1,4-2-135,8 8 1,0-6-156,0 6 1,-4-2 45,4 2 1,-4-2-10,10-4 1,-10-1 18,-2 6 1,-8 0-61,3 0 1,-5 5 71,-1-4 1,-7 4 121,1 2 0,-6-1 95,6 1 0,-8 6-65,2-1 0,-3 2 105,-3-1 4,0-4-274,0 13 153,1-14-380,-9 14 51,-1-5-249,-8 7-1813,0 0 2147,-8 0 0,-9 15 0,-10 4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4:58.1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363 1228 7725,'-9'0'-1199,"1"-7"1355,8 5 14,0-13-78,0 13 51,0-14 0,0 12 208,0-7 15,0 7-266,0-4 0,0 6 203,0-3-6,0 3-16,0-6 18,0 8-186,0-8 1,0 5-32,0-9 1,8 0-18,3-5 0,5 4-114,1-5 0,2 5 82,4-10 1,-2 2-126,8-2 0,-2 3 56,2-3 1,4-2-14,-5 2 0,5-7 115,2 1 0,1 2-57,4-2 0,-7 2 147,7-2 1,-7-1-24,7 7 1,-3-6 89,-2 6 1,-1-6-184,1 6 0,-1-6 30,1 6 0,5-6-16,1 6 1,7-6-126,-2 6 0,-2-6-16,2 6 1,-2-6 74,2 6 1,2-5-70,-7 5 0,-1-6 33,-5 6 0,-3-6 27,-3 6 0,2 0 65,-8 5 0,-2 1 6,-9 0 1,1 5 45,-7 1 0,5 5 172,-5-5 0,0 5 176,-6-6-298,0 8-110,0-3-54,0 7-2069,0 0 1411,0 7 106,0 3 1,0 7 153,0 1 0,-6 1 416,0 4 0,-7 4 0,3 7 0</inkml:trace>
  <inkml:trace contextRef="#ctx0" brushRef="#br0" timeOffset="673">121 1730 8054,'-27'0'-319,"4"0"0,10 0-957,1 0 1276,1 0 0,-7 0 0,9 0 0,1 0 0,8 0 0,0 0 0,2-6-80,4 0 1,-2-5 31,7 5 0,-1-7 127,1 1 1,10-3-46,-3-2 0,5-1 4,0 1 1,-2-6 6,8 0 1,2-8-44,9 2 0,-2-1 29,8 1 0,-5-4-129,5 4 1,-6-2 71,6 3 1,1-5-95,4 4 1,-1-4 100,-4-1 1,4-1-9,-3 1 0,3-3 50,1-3 1,1 3 85,0-3 1,-6 2 15,0-3 1,-1 7-116,1-1 0,-2 0 195,-4 7 1,-3 1-6,3-2 0,-3 2-83,-3-2 0,1-2-92,-1 8 0,1-5-15,0 5 0,-1-1-38,1 7 0,-6-6 92,-1 0 0,-5 0 10,6 6 1,-8-1-44,2 1 1,-3 0 234,-3 0 0,6 1-89,0 5 1,0-5 43,-6 5 0,1 1-125,-1-1 0,-5 7 1,-1-2 1,1-2-38,5 3 0,0-3 7,0 2 0,-5 4-272,0-4 196,-1-3 182,6-1 44,1 1 294,-9-7-429,-1 14 26,-8-13-68,0 13 0,-2-6-168,-4 8-1087,4 0 584,-5 0 631,7 0 0,-8 16 0,-2 3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5:07.8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415 35 7968,'0'-17'27,"0"7"1,-1 3 577,-5 7 1,2 7-201,-8 5 1,7 11 105,-7 6 1,1 3-13,-7 3 1,1 0-33,0-1 1,-1 1-203,1-1 1,6 1-23,-1-1 0,2-5-174,-1 0 0,-3-6-187,9 6 0,-7-8-830,6 2 0,1-4 526,5-1 0,0-7-917,0 1 1,0-7-29,0 7 1367,0-8 0,0-4 0,0-10 0</inkml:trace>
  <inkml:trace contextRef="#ctx0" brushRef="#br0" timeOffset="216">70 225 7913,'-18'0'539,"1"0"33,0 0 1,7-2 221,4-3-182,4 3 1,4-6-93,4 8 0,4 8 36,7 3 1,2 7 33,4 5 0,-2-2 195,8 8 0,-6-6-90,6 5-1009,0 1 291,-2 6 0,5-6-1069,-3 0 0,-2-1 744,2 7 0,-6-6-3013,6 0 3361,0-8 0,-2 4 0,-2-8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5:06.1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35 485 7858,'0'-10'308,"0"-5"0,0 11 1074,0-8-259,8 9-464,-6-5 0,13 8-24,-3 0 0,-1 2-250,7 4 1,-5 5 37,10 12 1,-2 6-34,2 11 1,-3-3 54,3 3 1,2 3-231,-2-3 0,0 2-20,-6-2 0,6-3-104,0 3 1,0-3-182,-6-3 1,1-1-408,-1-4 0,-2 2 317,-3-8 0,3 0-274,-3-6 0,-3-5-112,3-1 1,-8-5-334,2 5 1,-3-7-571,3 2-232,-4-4 1701,6-10 0,-1-1 0,3-9 0</inkml:trace>
  <inkml:trace contextRef="#ctx0" brushRef="#br0" timeOffset="216">623 502 7843,'-7'-17'0,"3"7"0,-8 4 1738,8 5-1103,-3 1 1,-1 0-97,-4 0 1,-3 1-5,-2 5 1,-8 12-112,-4 10 0,-9 7 139,-3 5 0,-5-1-379,6 7 0,-6 0 27,5 6 0,1-6-750,5 0 0,7-8-157,-1 3 1,8-5-585,-2-1 0,5-2 621,7-5 659,3-3 0,0 0 0,-1 2 0</inkml:trace>
  <inkml:trace contextRef="#ctx0" brushRef="#br0" timeOffset="538">848 986 7928,'0'-11'867,"0"-1"1,2 1-884,4-7 0,-2 3 81,7 4 1,-5-3 482,5 8-329,-7-7 0,10 9 1110,-9-7-741,1 7 0,-4-2 42,4 12 1,-4 3 60,4 9 1,-4 1 220,-2 4 0,0 4-420,0 7 1,0-1 51,0-4 1,-6 3-463,0-3 0,0-2 19,6 2 1,0-6-849,0 6 1,0-8-98,0 2 1,0-9-577,0-3 1,2-7-396,4 2 660,-4-4 1,13-4 24,-3-4 1,-3-11 1129,3-12 0,-8-4 0,3-1 0</inkml:trace>
  <inkml:trace contextRef="#ctx0" brushRef="#br0" timeOffset="945">1367 70 7919,'0'-12'-267,"0"1"608,0 7 153,0-11 1,0 11 199,0-8 93,0 8-200,0-3-95,0 7-313,0 0 39,0 7 1,0-3-114,0 8 1,0-7 20,0 7 1,0-6-2,0 5 29,0 1 1,0 5-43,0 0 1,0 3 13,0 3 0,0-2 33,0 8 0,0-1 166,0 7 0,0 7-90,0 4 0,0 6 73,0 6 0,0 3-171,0 9 0,0 5 14,0-1 1,0 7-109,0-6 0,0 8-489,0-3 1,0 5 32,0 1 0,-6-7 251,0-4 0,1-6-828,5-5 0,0-5 410,0-7 0,1-6-647,5 0 1,-4-7 1226,4 1 0,0-3 0,1-3 0,5 1 0,-1-1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5:04.4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467 779 8141,'-11'0'-692,"-1"0"608,9 0 1,-5-2-194,8-4 0,2-4 361,4-7 0,-3 0-129,9 0 0,-6 5 391,5 1 1,-5 1-22,5-2-379,1-3-2,5 5 1,-5 1-405,-1 3 460,-7 4 0,4-6 0,-8-1 0</inkml:trace>
  <inkml:trace contextRef="#ctx0" brushRef="#br0" timeOffset="629">191 554 8053,'-18'0'687,"1"0"-80,0 0-116,0 0 103,-1 0 288,9 0-173,-7 0 296,14 0-341,-5 0-107,14 0-15,3 0 1,7 0 323,1 0-324,-1 0 1,0 0-79,0 0 1,-5 6-53,-1-1 1,1 7-145,5-6 0,3 0-15,3-6 0,3 0 45,9 0 0,7 0 0,4 0 1,4-6 80,2 0 1,6-7-85,0 1 1,-1 2-39,-5-1 0,-2 5-96,-4-5 0,2 7 29,-7-2 0,-3-2-16,-9 3 1,2-1-115,-8 6 1,0 0 43,-6 0 0,0 0-472,1 0-310,-1 0 524,0 0 0,-1 2-778,-5 3 185,4-3-121,-5 6 215,0-8-21,5 0-1080,-13 0 655,6 0-2196,-8 0 1808,0 0 1487,-8 8 0,-9 9 0,-10 10 0</inkml:trace>
  <inkml:trace contextRef="#ctx0" brushRef="#br0" timeOffset="916">52 1038 7964,'-11'0'843,"-1"0"-439,1 0 0,1-2 453,4-4-126,5 5-296,1-7 1,3 8-138,9 0 0,-1 0 38,12 0 0,4 0 8,2 0 0,4 0 112,1 0 0,9 0 42,3 0 0,6 0-110,5 0 0,5-2-56,7-4 0,2 2-192,4-7 1,-2-1-96,8-5 1,-14 2-287,2 3 0,-5-3-564,-1 3 1,-3 3-25,-9-3 1,-12 8-2474,-5-2 3302,-3 4 0,-12 10 0,-3 2 0</inkml:trace>
  <inkml:trace contextRef="#ctx0" brushRef="#br0" timeOffset="1370">1885 35 7923,'0'-9'940,"0"-1"-75,0 4 16,8 4-204,-6-5-260,6 7-145,-8 0-195,0 0 1,2 5 88,3 1 1,-3 8 159,4-3 0,-4 6-123,-2 6 0,0 4 242,0 8 1,0 7-15,0 4 1,0 6 12,0 6 1,-8 11-235,-3 12 1,1-3-122,-1 3 1,-1-2-20,-5 2 1,5-5-232,1-6 0,5-9 28,-5-3 0,7-12 123,-2-6 0,4-5-103,2-6 1,0-4-88,0-8-104,0 0-353,0-7 48,0-2 1,2-12 135,4-8 1,-2-1-451,7-16 0,1 0-1581,5-6 2504,0 1 0,0-8 0,1-3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5:23.0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0 9865,'0'18'769,"-2"-7"540,-4 1 1,2 1-259,-7 10 1,5-2 15,-6 8 0,1 0-746,-7 6 1,7-1-362,-1 1 1,-5 7-1781,-6 4 0,6 10 527,5 2 1293,1 7 0,-14-11 0,-2 5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5:23.1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 0 7998,'-18'0'0,"9"0"0,3 0 2928,12 0 0,-2 0-1497,7 0 1,-5 0-974,5 0 0,7 0-458,5 0 0,7 0 0,-3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5:22.2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0 329 8257,'0'-11'1676,"0"-1"-100,0 9-833,8-5 1,2 8-277,7 0 0,-5 0-166,-1 0 0,2 0-6,11 0 0,-5 0 15,4 0 1,2 0-338,-2 0 0,8 0 100,-3 0 0,-1 0-931,2 0 0,-2 0 482,2 0 0,2 0-1302,-8 0 0,0 0 1678,-6 0 0,8 8 0,2 1 0</inkml:trace>
  <inkml:trace contextRef="#ctx0" brushRef="#br0" timeOffset="246">744 157 8194,'2'-10'452,"4"4"-181,-4-3 1359,5-1-210,-7 0-114,0 3-874,0 7 0,0 2-105,0 3 0,0 5 196,0 7 1,0 2-112,0 5 1,0 1-271,0 3 1,-5 5 58,-1-4 1,-2-2-398,2 2 1,4-3-464,-3 3 1,3 2-973,2-8 1,0 0 685,0-6 945,0 1 0,7-1 0,3 0 0</inkml:trace>
  <inkml:trace contextRef="#ctx0" brushRef="#br0" timeOffset="492">1073 1 8911,'17'0'2241,"0"0"-1624,0 0 0,7 2 53,-1 4 0,5 5 21,-5 12 1,1-2-270,-7 8 0,0-6-104,0 6 0,-1 2-199,-5 9 1,3-1-238,-9 7 1,-1 6-299,-9 5 1,-7 12-728,-11-5 1,2 5-942,-8-11 0,0-7 2084,-5-4 0,-1-9 0,0 4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5:21.2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156 226 6718,'0'-10'-146,"2"2"-33,4 8 243,-4 0-262,6 0 144,-8 0 1716,0 0-1152,0-7 286,-8 5-111,6-6-335,-6 8 0,6 0 24,-3 0-51,3 0 1,-6 0-326,0 0 1,5 0 205,-9 0 1,6 8-30,-5 3 1,-1 11 257,-5 1 0,5 13-94,1-1 0,1 9 344,-1-4 1,-3 8-185,8-2 1,1-1-173,5 1 0,0-8-261,0 2 0,2-3-263,3-2 1,5-7 88,7 1 0,1-8-144,-1 2 1,8-5-1243,4-7 1,-2 3 178,1-9 1,1 1 1314,6-6 0,7-8 0,2-1 0</inkml:trace>
  <inkml:trace contextRef="#ctx0" brushRef="#br0" timeOffset="659">762 312 8029,'0'-9'503,"0"-1"1038,0 4-679,0 4-609,0-5 1,2 7 637,3 0-512,-3 0 0,6 2 105,-8 3 0,0 5-196,0 7 1,0 2 114,0 4 1,0-1-81,0 6 1,0-4-304,0 4 0,0 1-56,0 6 1,0-6-167,0-1 1,0-6 151,0 1 1,0-4-320,0-2 15,0 0-245,0-7 55,0 5 140,0-13 644,0 6-51,0-8-184,0 0 1,2-8-230,4-3-110,-5-5 1,13-1-341,-8 0 1,7-6 287,-1 0 0,3 0-239,2 5 1,1 1 130,-1 0 0,0-1 394,1 1 0,-1 2 9,0 3-51,0-3 346,1 13 840,-1-6-116,0 8 0,-1 2-418,-5 4 1,-3 4 213,-8 7 0,0 2-150,0 4 0,0-4-152,0 4 0,0-1-247,0 1 1,2-4-97,4 4 1,-5-4-176,5-2 0,4-1-465,1-5 1,5 3-838,1-9 0,2 3 659,4-2 1,-2-4 738,8 4 0,0-12 0,6-4 0</inkml:trace>
  <inkml:trace contextRef="#ctx0" brushRef="#br0" timeOffset="4196">692 295 8084,'0'-10'-215,"0"3"0,6 5-45,0-4 260,0 4 0,1 2 0,3 10 0</inkml:trace>
  <inkml:trace contextRef="#ctx0" brushRef="#br0" timeOffset="4783">917 53 8148,'10'-10'-662,"-2"1"911,-8 3 473,0 4-35,0-6-13,0 1 54,0 5 158,0-6 214,0 8 242,0 0 1,0 8-976,0 3 1,-2 10-21,-4 2 0,-2 8-117,-3-2 0,-5 4 0,5 1 0,-5-3-17,-1 3 0,6-7-2,-1 14 0,6-9-55,-5 9 0,7-10 115,-2-3 1,-2-1-181,3 2 1,-1 2-7,6-8 1,0 6-91,0-6 0,2 6 88,4-6 1,-3 0-172,9-6 0,-6 0 26,5 1 1,1-1 34,5 0 0,0-1-31,1-5 0,1 4 56,4-3 1,-4 3-112,4 3 1,-4-7 116,-1 1 1,-1-7 35,0 7 1,-5-6 187,-1 5 78,-7 1 1,4 5 389,-8 0-51,0 1 0,-2 5-86,-4 0 0,-3 0-54,-9-6 0,-5 2-286,0 4 0,-8-1-179,3 6 1,-5-7-222,-2 3 1,7-5-128,-1-2 1,2 0-426,-2 1 0,2-3-1156,4-3 1,10 1-129,-5-7 789,5 0 0,-3-8 114,5-4 1114,3-11 0,16-18 0,2-9 0</inkml:trace>
  <inkml:trace contextRef="#ctx0" brushRef="#br0" timeOffset="5166">935 381 8270,'-8'10'0,"4"-2"-1744,-8-8 2084,9 7 0,-7-5 764,4 4 0,4-2-225,-3 2 0,1-4 1444,-2 3-996,4-3-896,-6-2 0,16 0 120,4 0 1,11 0-114,5 0 1,13-5 131,5-1 0,4-6-45,2 6 1,0-5-190,-1 5 0,-6-2-257,-5 3 1,-3 3-203,-3-4 0,-1 4-272,-4 2 1,-4 0 330,-8 0 1,0 0-1975,0 0 0,-5 0-286,0 0-1569,-9 8 3893,5 1 0,-23 16 0,-5 2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1:17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1 138 7963,'9'-7'718,"7"-3"1,-9-7-482,5 0 1,1 5-40,-7 1 0,2 5 92,-2-6 1,-4 6 510,3-5-415,5 7 1,-8-6 567,4 5-12,-4 3-205,-2-6 661,0 8-354,0 0-521,0 8 1,0-4-106,0 7 1,0-5 121,0 5 1,0-5 267,0 6 1,0 7-326,0 10 1,0 5 328,0 7 1,0 5-294,0 11 0,-2 7-102,-4 11 1,4-4-399,-4 4 1,2-6-112,-1-6 0,3-5-350,-4-12 0,4-4-658,2-7 0,0-8-5460,0-4 6560,0-4 0,15-9 0,5-2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5:30.9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53 537 8018,'-18'-8'0,"7"4"840,-1-7-420,8 7-644,-3-4 145,7 8 1,6-2 80,-1-4 0,9 3 121,-3-9 0,5 2 244,1-1 0,6-2-124,0 7 0,8-8 68,-2 3 1,3 1 38,3-1 0,7-1-72,4-5-1,4 0-135,2-1 1,0 1 62,0 0 0,5-1-140,1 1 0,2-6 14,-3 0 1,-3-2-202,4 2 0,-4 4 63,-3-4 1,-6 3-103,-5 3 0,-4 0 25,-1 0 1,-8 1 87,-4 5 0,-6 1-374,-5 4 86,3 4-89,-13-5-355,6 7 39,-8 0 0,0 2 741,0 3 0,0-3 0,0 6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5:32.5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744 173 7988,'0'-23'799,"0"0"1196,0 8-1831,0-1 1,0 13-538,0-9 1,0 6-87,0-5 1,6 5 203,0-5 1,0 5 1178,-6-6-657,0 8 1,-8-9 132,-4 7-324,-3 0 1,-8 12-38,0 0 0,0 7-33,5-1 0,1 3-47,0 3 0,0 1-49,-1 4 1,3 4 86,3 7 0,-3 3-57,3 3 0,3 6 58,-3 12 1,9 2 164,-3 3 1,4 10-92,2-4 0,-6 4 38,0-4 0,1 0-21,5 1 0,0-3 34,0-4 0,0 3-66,0-9 1,0-5 29,0-6 1,0-7-25,0 1 1,0-5-41,0-7 1,0-3 3,0-7 92,0-1-1,0-5 117,0-1 0,-2-7 7,-4 2 0,2-4-21,-8-2 1,7-8-607,-7-4 1,1-11 220,-7-5 0,7-7-132,-1-5 0,7-1 25,-7-11 0,8 10-10,-2-10 0,4 10 23,2-4 1,2 7-87,4-1 1,-2 4 129,8 1 0,-3 0 7,3 1 0,3 1 291,-3 4 0,1-3-64,-1 3 0,3 2 44,-4-2 0,-1 8 23,2-2 1,-7-2 145,7 2 0,-6 2-95,5 9 0,-5-3 114,5 3 0,-5 5 83,6 1-237,-1-4 0,7 8-154,-1-3 0,-6 5 138,1 5 1,-1 5 0,7 7 0,-7 8-30,1 4 1,-1 6 208,7 5 0,-7 4 34,1 8 1,-3 10 84,3 7 1,1 0-256,-7 6 1,6 0 192,-7 5 1,3 1-561,-2 11 0,-4-7 211,3-10 1,3-6-64,-2-11 0,0-12 93,-6 0 1,2-8 19,3-3 0,-3-2-68,4-5 0,-4-3-326,-2-7 215,0-1 0,0-6-119,0 1 1,-2-8 213,-4 2 1,-1-6 3,-5-6 1,-5-4-348,-1-7 1,-1-8-182,-10-4 1,1-4-233,-7-1 1,0-8 400,1-4 0,-3 3 76,-3 3 1,4 3 174,-5 3 0,3 1 157,-3 4 0,5 6 7,-4 12 0,3-3-190,2 9 0,3-7 310,3 6 1,-2-5 138,8 5 0,-6-6 241,6 7 1,2-9-121,10 3 1,-3 1 203,8-1 1,1 5-226,5-6 1,0 6-144,0-5 1,2 1-142,3-1 0,11-5 132,7 5 0,7 1-291,-1-1 0,4-1 54,2-5 0,5 0-319,0-1 1,3-1-73,-3-4 1,-6 4-232,1-4 0,-2 9 333,-10 3 0,0-1-17,-6-5 1,-5 2 161,-1 3-234,-7-3 1092,4 13 43,-8-14 445,0 15-503,0-7-209,0 16 0,0 1-97,0 8 0,0 3-118,0 3 1,-2-2-123,-4 8 1,4-6 67,-4 6 0,4-8-297,2 2 1,0-4-85,0-2 0,0 1-66,0-1 0,0 0 68,0 0 0,0-5-62,0-1 1,2-7 97,4 2 160,-4 4 148,13-8-176,-13 5 775,6 1-387,-8-6 1,2 6 603,4-8-794,-4 0 1,7-8-290,-3-4 1,6-11-95,11-6 1,-2-7-422,8-10 1,5-4 135,6-19 1,3 3-73,-3-9 0,-1-3 142,7-3 0,-2 2 92,2-1 1,2 14 278,-8 3 1,-1 15-7,-10 7 0,1 7 263,-7 5 1,-1 10 34,-11 7 172,4 8 104,-5-3 0,0 9-212,-5 3 0,-3-1 399,-2 8 0,6 1-424,0 10 1,0-4-263,-6 5 1,0 1-9,0-2 0,0 5-226,0-5 1,0 1 131,0-7 0,0 2-87,0 4 0,0-4 22,0 4 1,2-3 39,3-3 0,3-6 109,4 1 1,3-1-5,-4 7 1,7-1 20,5 0 0,-4-5-6,4-1 0,2 1 14,-2 5 0,0-5-15,-6-1 0,6 1 0,1 5 0,-1-5 138,-6-1 0,-2 6-138,-3 6 1,1 6 378,-7-6 1,0 8-66,-6-2 0,0 9 68,0 3 1,-8 7-250,-3-2 0,-7-2-124,-5 2 1,-6-2 100,-11 2 0,4 3-100,-5-9 1,-1 6-36,2-6 0,-1-5-18,7-6 0,-1-8-12,0 2 1,9-12 93,2-5 1,5-4-1,2-2 1,5 0-110,1 0 1,7-13-150,-2-5 0,6-3 150,6 4 0,4 0 26,7-1 1,2 3 243,4 3 1,4 5-98,8 7 1,-6 0 132,-1 0 1,-1 2-84,2 3 0,-4 5-124,-8 7 1,1-5-120,-1-1 0,-6 1-230,1 5 0,-6 1 125,5-1 0,-7 0-201,2 0 1,-2 1-887,2-1 0,-5-5-196,5-1 1469,4-7 0,-1 11 0,9-5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5:32.7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9130,'10'2'1378,"-4"4"1,3-2-1950,3 8 0,1-1 748,-1 6 0,3-5 804,-3-1 1,3-5-1844,2 6 1,1-8 329,-1 1 1,-5 5 531,-1 1 0,1 5 0,5 1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5:32.8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 15 7863,'-18'-5'3243,"1"-1"0,7 2-2811,5 10 1,5-2-775,5 7 1,1-7 341,11 2 0,5-4 0,12-2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5:38.7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18 7856,'-10'-9'2135,"3"1"0,7 10-1675,0 4 1,2 3 69,3 9 1,-3 1 119,4 4 1,-4 4-238,-2 7 1,0 1-9,0-1 0,-6 7-1648,0-1 1,-5 8 385,5-2 857,-7 4 0,-5 2 0,-9 0 0</inkml:trace>
  <inkml:trace contextRef="#ctx0" brushRef="#br0" timeOffset="113">0 831 7856,'0'10'3802,"0"5"1,0-11-2776,0 7-4949,0 1 3922,8 5 0,-6 0 0,6 1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5:37.4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87 7983,'0'-18'81,"-1"1"41,-5 0 0,-4 5 225,-7 1 1,0 7 515,-1-2 1,1 4-171,0 2-416,-8 8 0,4 3 17,-8 12 0,6 6-28,-6 12 0,6 3-150,-6 8 0,8 5 101,-2 1 0,11-4-103,7-2 1,3-10 110,2 10 0,3-10-517,9 4 1,0-7-263,11 1 0,2-11-488,-2-6 1,7-4 335,-1-2 1,-2-7-350,2-4 0,5-4 1055,7-2 0,-1-16 0,-5-3 0</inkml:trace>
  <inkml:trace contextRef="#ctx0" brushRef="#br0" timeOffset="368">779 138 7883,'-12'0'3037,"1"0"-2873,7 8-194,-4 2 1,8 1 46,0 1 1,0 1 138,0 10 0,0-3 168,0 3 1,0-2 491,0 2 0,0 2-458,0 4 0,0 1-138,0-7 0,0 6-1193,0-6 487,0 0 55,0-5 0,0-1-1112,0 0 726,0-7 234,0 5 1,8-21 195,3 1 0,5-15 124,1-3 0,0-7-71,1 1 1,-1-2 118,0 2 0,-1 4 569,-5 8 299,5 7 751,-15 3-786,15 7 1,-14 7 1617,4 5-1465,-5 3 1,-1 8-331,0 0 1,0 0 22,0-5 0,2 1-112,4 4 1,-2-4-696,8 4 0,-7-4-235,7-1 1,-1-3-535,7-3 1,1 1 161,4-7 1,4 5 949,7-5 0,9-8 0,1-7 0</inkml:trace>
  <inkml:trace contextRef="#ctx0" brushRef="#br0" timeOffset="558">1730 415 7948,'0'-9'2176,"13"3"-2222,5 12 1,10-5-229,1 5 1,4-4 268,2-2 1,5 0 302,0 0 0,1 0-84,-7 0 1,1 0-221,-1 0 1,1-6-229,0 1 0,-1-1 57,1 6 0,-3 0 177,-3 0 0,4-8 0,-6-1 0</inkml:trace>
  <inkml:trace contextRef="#ctx0" brushRef="#br0" timeOffset="788">2802 156 7854,'-17'-18'2630,"0"9"-1780,7 1-815,2 8 1,8 8 290,0 3 1,0 5 540,0 1 0,6 2-484,0 4 0,0 4 69,-6 8 1,0-1-642,0 1 1,5 0 121,1-1 0,6 6-1209,-7 1 1,7-8 682,-6-10 0,5 2-1673,-5-2 2266,7-8 0,-3 0 0,7-5 0</inkml:trace>
  <inkml:trace contextRef="#ctx0" brushRef="#br0" timeOffset="1017">3286 35 10790,'18'7'1045,"7"3"-1200,3 7 0,11 3 216,1 3 1,1-2 310,-7 8 1,5-6-106,-5 5 1,3-1 103,-14 2 0,-6 4 62,-5-4 0,-9 9-143,3 2 1,-8 6-1173,-9-5 0,-10 9 547,-20 2 0,-3 0-1364,-8 5 0,-6-11 1443,1-5 0,-9-5 0,5-1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5:36.9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484 0 7892,'-11'0'1587,"-1"0"1,6 8-743,-5 3 0,1 10-418,-1 2 0,-5 8-279,5-2 1,-12 4-301,-6 1 0,-4 7 26,-1-1 0,-1 0-284,1-5 1,-1-1-7,0 1 0,3-6-298,3 0 1,10-14-1712,7 2 1330,8-3 1095,-3-5 0,14-1 0,3-8 0</inkml:trace>
  <inkml:trace contextRef="#ctx0" brushRef="#br0" timeOffset="177">17 156 7892,'-5'-21'4513,"-1"3"-3360,0 12-443,6-1-302,0 7 1,6 7-116,0 5 1,7 9 314,-1 2-135,3 8-311,2-4 0,1 7-300,-1 1 0,6 0-557,0-1 1,2 1-938,-2-1 0,-2 1 1632,8 0 0,7-1 0,9 1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5:35.8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0 329 7938,'0'-17'3290,"2"7"-4100,4 5 425,4 10 0,9 5 498,4 7-69,-4 1 1,12-1 82,-8 0 1,8 8 254,-2 4 0,-2 9 143,1 3 0,1 5 484,6-6 1,-3 8-546,-3-2 1,10-3-123,-5-3 0,5-4-1030,-5-1 0,-5 0 50,0-1 0,-2-7-406,2-4 0,-4-4 505,-8-1 1,0-3-981,1-3 1519,-1-5 0,0-7 0,0 0 0</inkml:trace>
  <inkml:trace contextRef="#ctx0" brushRef="#br0" timeOffset="216">779 312 7935,'-10'-8'2470,"-5"6"-1122,3-3-864,4 3 1,-1 2-347,3 0 0,2 2-300,-7 3 1,-1 13 299,-5 10 1,-10 5 206,-8 2 0,-7 7-388,-10 4 0,0 4 38,1 2 1,4 0-473,1 0 0,10 0-199,1-1 1,8-6-495,10-5 1,7-4 493,5-1 0,12-8 676,11-4 0,7-4 0,9-1 0</inkml:trace>
  <inkml:trace contextRef="#ctx0" brushRef="#br0" timeOffset="429">1055 727 7935,'-17'-17'3821,"7"7"-2031,3 2-1667,7 8 1,7 8 62,5 4 1,-2 5 13,1 6 1,-1 2 222,1 4 0,3 9 223,-9-3 0,3 3-1295,-2-3 0,-2-1 464,7 1 0,-5-2-1556,6-5 0,-9-3 660,3-7 1,2-7-450,-2 1 1530,-1-8 0,3 3 0,2-7 0</inkml:trace>
  <inkml:trace contextRef="#ctx0" brushRef="#br0" timeOffset="680">1626 53 7939,'0'-25'4029,"-8"13"-4570,6-3 0,-3 15 161,10 0 0,3 2-100,4 3 1,3 5 466,-3 7 0,3 8 415,2 4 1,-5 11 863,-1 7 0,-7 10-674,2 7 1,-4 10-38,-2 7 1,0 4-554,0 1 0,0 1-71,0-1 0,6 4-495,-1-3 1,1 1-953,-6-13 1,0-8 691,0-9 824,0-12 0,0-3 0,0-9 0,0 1 0,0-1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5:34.9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1 572 7883,'9'0'2879,"7"0"-2114,-5 0 0,7 0-961,5 0 0,9 0-118,9 0 1,9-6-405,2 0 0,-6 0 202,6 6 0,-10 0-1000,4 0 1516,-15 0 0,9 8 0,-13 2 0</inkml:trace>
  <inkml:trace contextRef="#ctx0" brushRef="#br0" timeOffset="146">191 1038 7993,'0'-9'2968,"0"1"0,15 8-3674,9 0 1,10 6 85,12 0 1,10-8-69,19-10 0,-2-3 40,8-2 1,-6-6 386,5-1 1,-7 1-1,4 6 1</inkml:trace>
  <inkml:trace contextRef="#ctx0" brushRef="#br0" timeOffset="594">1453 105 8062,'-11'-8'-249,"-1"-4"-3,9 5 1234,-13-9-167,14 7-661,-5-9 1,7 7 506,0-1 524,0 9-709,0-5-440,0 8 1,0 17 204,0 12 0,2 11 39,3 12 1,-3 10-124,4 7 1,-4 2-25,-2 10 1,0-6-261,0 5 0,0-1-210,0 2 0,0-4-372,0-8 0,0-13 114,0-5 1,0-6-434,0-5 1,0-2 313,0-15 714,8 1 0,1-15 0,8-1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5:33.5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35 692 7955,'-6'-17'-278,"1"-1"1,-1 7-348,6-1 0,0 1 625,0-6 0,0-1 0,0 1 0,6 0 0,-1-1 0,3 5 0,-2-4 0,-4 3-81,4-9 1,1 4 131,-1 2 0,8-6-174,-3 0 1,-1-2 112,1 2 1,1-2-1,5-4 1,0-2 82,1 8 1,-7-6-2,1 6 0,-9 6 743,3 5-312,-4 1 682,-2-7-421,-8 9-170,-1 1 0,-3 8 155,1 0-643,7 0 0,-4 10 49,8 7 0,-5 16-171,-1 13 1,0 8 131,6 9 1,-2 2 79,-4 16 0,2-6-306,-7 6 0,1-3 233,-1 3 0,-5-4-283,5-8 1,-3-5-8,3-1 1,-3-13 43,9 2 0,-1-18-40,6 1 0,-6-12-791,0 0-814,1-11 1219,12-5 0,5-22 549,11-8 0,4-23 0,7-8 0</inkml:trace>
  <inkml:trace contextRef="#ctx0" brushRef="#br0" timeOffset="280">1004 104 8005,'-10'-10'834,"2"3"-1088,8 7-122,8 0 519,-6 7 0,6 3 167,-8 7 0,0 8 197,0 4 0,-8 13-245,-4 10 0,-9 10 0,-2 13 0,-6 4-167,6 7 1,-5-1 96,4-5 0,-4 3-432,5-8 0,-4-2 175,9-10 0,-1-5-185,13-12 1,-5-10-129,5-7 0,0-8-920,6 3 771,0-13-560,8-3 345,-6-8 829,13-16 0,3-3 0,9-15 0</inkml:trace>
  <inkml:trace contextRef="#ctx0" brushRef="#br0" timeOffset="517">952 294 8005,'0'-17'1772,"0"7"-930,7 3-1191,3 7 228,7 0 0,1 9 279,-1 9 1,6 1 305,0 10 0,8 5 417,-2 7 0,-2 7-350,1-2 0,-7 4-218,3 2 1,1-1-59,-2 1 1,2-7-291,-2-5 0,-4 2-320,4-1 1,-4-3-398,-2-9 0,-1 2 123,-5-8 0,5 0-577,-5-6 1,-3 0 41,-2 1 0,-4-7 1164,-2 1 0,0-9 0,0 5 0</inkml:trace>
  <inkml:trace contextRef="#ctx0" brushRef="#br0" timeOffset="675">900 1003 8005,'-27'-7'0,"8"3"3185,7-8-2708,8 8 0,-1-9-991,10 7 1,7-5 288,11 5 1,10-8 50,7 3 1,8 1-258,-2-1 1,0 5 144,6-5 1,-4 7 285,10-2 0,3 4 0,1 2 0</inkml:trace>
  <inkml:trace contextRef="#ctx0" brushRef="#br0" timeOffset="907">1989 761 8029,'-17'-11'4256,"0"-1"-4251,7 1-299,2 11-139,8 0 0,0 2 74,0 3 1,0-1 1049,0 8 0,0-1-243,0 7 1,0 1-37,0 4 1,0-4-582,0 4 0,0 2-570,0-2 1,0 2-422,0-2 1,2-6-34,4 1 70,-4-1 1123,13-7 0,-5-8 0,7-4 0</inkml:trace>
  <inkml:trace contextRef="#ctx0" brushRef="#br0" timeOffset="1223">2353 52 9548,'-18'-17'956,"9"7"-956,1 3 0,10 7-1592,4 0 1193,3-8 0,9 6 388,-1-4 129,0 4 1,0 2 346,1 0 1,-7 8-171,1 4 0,-6 13-157,5 9 1,-1 8 307,1 10 1,3 8-83,-9 3 1,3 12 27,-2 6 0,-4 3-254,4 3 1,-5-8-120,-1-4 1,0 1-75,0-1 0,0-2-239,0-9 0,2-7 8,4-10 0,-4 1 151,4-8 1,2-7-1418,-3-10 820,9 4 0,-10-10-797,7 0 1529,-7-7 0,11-18 0,-5-2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1:16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295 329 7906,'-18'0'662,"-7"0"1,6 0-128,-4 0 0,10 0 76,1 0 0,6 0 567,-5 0 218,7 0-483,-4 0-472,8 0 1,2 0-5,4 0 1,4 0-161,7 0 1,6 0 162,0 0 0,2-5-70,-2-1 1,-4-2-118,4 2 1,2 4-71,-2-3 1,0 3-150,-5 2 1,-1 0-137,0 0 1,-1-2-458,-5-4 0,5 4-1191,-5-4 0,-1 4-112,1 2 1862,1 0 0,5-7 0,0-3 0</inkml:trace>
  <inkml:trace contextRef="#ctx0" brushRef="#br0" timeOffset="466">35 18 8439,'-9'-10'1345,"1"3"0,6 7 112,-4 0-189,4 0 230,-5 0 33,7 0-568,0 0-412,7 7 1,-3-3-192,8 8 1,-1-8-144,7 1 0,-1-3-64,0-2 1,2 0-145,4 0 0,4 0 69,8 0 0,-1 0-135,1 0 0,0 0-244,-1 0 0,-5 0 48,0 0 0,-2-5-76,2-1 0,-4 0 77,-8 6 1,6 0 19,0 0 1,-6 0-249,-5 0-189,-1 0-535,7 0 408,-9 0-663,-1 0 485,-8 0-18,0 0 1,0-8 0,0-1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6:05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35 380 8010,'-10'-9'0,"1"-1"1071,3 5-152,4 3 80,-6-14-199,8 7 203,0-1-84,0 2-316,0 8-301,8 0 1,2 8-76,7 4 1,-5 3 202,-1 2 0,1 8-8,5 4 0,2 6 100,4 5 0,-4-2-82,4 8 1,2 1 149,-1 4 1,0 1-429,0 0 1,-5-6 34,4 0 0,2-7-146,-2 1 1,6 3 61,-6-3 1,0-6-526,-6-5 1,0-6-74,1 6 0,-3-8-329,-3 2 0,1-9-775,-7-3-982,7-7 260,-11 12 1711,6-15 0,-10-1-772,-4-11 1372,4-4 0,-13-18 0,5-4 0</inkml:trace>
  <inkml:trace contextRef="#ctx0" brushRef="#br0" timeOffset="204">640 450 8881,'0'-10'2579,"-7"2"0,-1 18-1704,-4 7 1,-9 2-352,4 10 1,-12 2 1045,0 9 1,-5 5-774,-7 6 1,3 1-694,-8 0 0,7 0-613,-1 0 1,4-2-630,1-4 0,8 4 57,4-4 0,10-4-1217,1-1 1,8-7 2297,-2-5 0,5 4 0,1-6 0</inkml:trace>
  <inkml:trace contextRef="#ctx0" brushRef="#br0" timeOffset="525">1021 1003 8000,'9'0'1880,"-1"-8"1,-2 5-1583,0-9 253,7 8 410,-3-4-208,7 8-349,0 0 1,-5 10-12,-1 7 1,-5 1-96,6 5 1,-9 2 122,3-2 0,2 2-137,-2-2 1,5-4 94,-5 4 1,2-4-278,-3-1 0,-1-3-382,8-4-109,-1 5 1,7-14-625,-1 4 1,0-5-93,0-1 0,1-7 461,-1-5 0,0-5-1957,1-6 2601,-1-4 0,0-15 0,0-2 0</inkml:trace>
  <inkml:trace contextRef="#ctx0" brushRef="#br0" timeOffset="687">1367 571 7962,'-12'0'2302,"1"0"-823,7 0 0,-4 0-98,8 0-516,0 7 1,2 1-392,4 4 0,-2 1-182,7-7 0,-5 7-1238,5-1 0,-1-3 657,2 3 0,3-6 289,-4 5 0,12-7 0,4 4 0</inkml:trace>
  <inkml:trace contextRef="#ctx0" brushRef="#br0" timeOffset="1289">1920 17 7937,'-10'0'1292,"3"0"-1223,7-7-987,0 5 1462,0-6-80,0 8 1656,0 0 0,-6 2-1750,0 4-316,0-4 57,6 5 1,0-5 181,0 4-103,0-4 146,0 6 222,0-8 505,0 0-456,0 7 165,0-5-339,0 6-227,0-8 0,0 2 85,0 4 150,0-4-386,0 5 163,0 1 24,0-6-157,0 6 111,0-1-87,0 3 0,0 1 18,0 1 1,0-6-1,0 5 0,0-5 60,0 5-65,0 1 1,0 5 96,0 1 0,0-7-30,0 1 1,0-1-7,0 6 0,2 6 52,4 1 0,-4 6 153,4-1 1,1 11-128,-1 7 1,6 3 54,-6 1 1,-1 15-54,-5 3 0,0 8-287,0 3 1,-2 1-1579,-3 11 0,-5 1 878,-7 5 1,-1-6-2438,10-41 0,-1 2 3161,1 0 0,-1 1 0,-3-2 0,-1 0 0,-1 3 0,-1 1 0,-1 1 0,-1 0 0,0-2 0,0-1 0,-1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6:04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9634,'12'0'1098,"-1"0"0,-5 0-121,6 0-408,-1 0 1,7 0-351,-1 0 0,0 0-63,0 0 1,7 0-555,-1 0 1,0 0 297,-6 0 0,6 0-1021,0 0 1,0 0 607,-6 0 0,1 0-686,-1 0 1,0 2 1198,1 4 0,-1 4 0,0 7 0</inkml:trace>
  <inkml:trace contextRef="#ctx0" brushRef="#br0" timeOffset="167">173 329 7989,'-5'11'934,"-1"1"216,-8-1 0,14-1-712,0-4 0,8-2-234,9 1 0,6-3 216,0 4 1,8-4-102,-2-2 0,4 0-764,1 0 1,3 0 151,3 0 1,12-6-44,11 0 1,1-7 335,5 1 0,12-11 0,15-3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6:02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8049,'-10'-10'1160,"3"3"744,7 7-298,-8-8-648,6 6-47,-6-6-389,8 1-96,0 5 219,0-6 191,0 8 1349,0 0-1913,0 8 0,-5 7 115,-1 8 0,0 8-118,6-2 0,0 7-1,0 10 1,0-5 36,0 11 0,0 1 59,0 5 1,0 0 36,0-6 0,0-1-84,0 1 0,0 0-219,0 0 0,-2-8 89,-4-3 0,5-5 97,-5-1 1,4-1-148,2 1 0,0-8-140,0-4 1,0-4 2,0-2 0,0 1-370,0-1-10,0 0 0,0-5 39,0-1-399,0-7 254,0 4-1449,0-8 855,0 0 1,0-10-336,0-7 0,2-8 205,4-10 1,3-13-606,8-4 0,8-9 1815,4 3 0,4 1 0,1 5 0</inkml:trace>
  <inkml:trace contextRef="#ctx0" brushRef="#br0" timeOffset="599">1021 69 7897,'0'-9'824,"-8"-7"0,7 12 146,-5-7-508,4 7 0,2-6 132,0 5 926,-8 3-383,6-6-594,-5 8 1,1 8-132,0 3 0,-7 12-7,1 6 0,2 11 98,-1 7 0,-3 10-132,-9 7 1,4 3-75,-4 2 0,-2-6-66,2 1 0,0-8-306,6 1 0,-1 1-181,1-6 1,2 2-202,3-14 0,-1-2-43,7-9 1,0-4-1680,6-8-629,0 1 2114,0-1 0,0-9 153,0-8 1,8-16-83,3-12 0,5-7-81,1-5 1,0-7 235,1-10 1,-7 3 111,1-4 1,-6 5 355,5 1 0,-1 8 0,1 3 0,-1 5 0,-4 1 0,-4 6 0,3 0 0,-1 3 0,2-3 0,-4-2 0,4 8 0,-3 0 70,3 6 1,-4-3 276,4-3 0,-2 4 253,1-4 0,-1 8-264,8-3 0,-6 11 34,5-11 0,-5 11 8,5-5 0,1 8-94,5-1 1,-5 3 153,-1 2 0,1 7-71,5 5 0,-5 5 355,-1 6 1,-1 6 31,1 11 0,-1-1 244,-4 7 0,-4 0 122,3 6 0,-3-6-534,-2 0 0,0-7-216,0 1 0,2-6-153,4-5 1,-4 2-384,4-8 1,-2 6 218,1-6 0,-1 0-1161,8-6 0,-8 1 96,1-1 1,3 0-605,-2 1 0,1-3 505,-1-4 0,-4 5-176,4-5 0,2-1 1287,-3 1 0,1-7 0,-6 4 0</inkml:trace>
  <inkml:trace contextRef="#ctx0" brushRef="#br0" timeOffset="826">1004 605 7921,'-17'10'0,"-1"-2"283,1-8 0,5 0 1147,1 0 31,7 0-538,-11 0 355,13 0-879,-6 0 0,10 0 4,4 0 1,3-2-121,9-4 0,1 2-14,4-7 1,-2 5-348,8-6 0,-8 8-389,2-1 1,2-3-197,-2 2 1,0 0-898,-6 6 1,1 0 1559,-1 0 0,0-7 0,1-3 0</inkml:trace>
  <inkml:trace contextRef="#ctx0" brushRef="#br0" timeOffset="1138">1575 553 9507,'-10'0'1206,"4"0"-965,12 0-252,-4 0 981,6 0-303,-1 0 30,3-7 0,7 5-236,0-4 1,-5 4-573,-1 2 0,1 0-19,5 0 1,-5 0-145,-1 0 0,-5 2 234,6 4 0,-9 3-9,3 9 0,-4-1 327,-2 0 1,0 1-213,0-1 0,0 0 521,0 0 1,6 1-87,0-1 0,-1 0 52,-5 1 0,6-7-262,0 1 1,2-7-326,-3 7 1,-1-8 12,8 2 0,-6-4-194,5-2 1,1 0-1712,5 0 1,2-8 217,4-4 1708,-4-11 0,6-4 0,-7-7 0</inkml:trace>
  <inkml:trace contextRef="#ctx0" brushRef="#br0" timeOffset="1326">1903 121 8021,'0'-11'2164,"0"-1"-137,0 8 196,0-4-846,0 8 1525,0 0-3685,8 0 0,-6 8-545,3 4 1,3-3 157,-2 3 1,0-1 1169,-6 7 0,0 7 0,0 2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6:10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8152,'0'10'1329,"2"-2"-898,4-8 1,-2 0 52,7 0 1,-5 0 568,6 0-468,-1 0 0,7 0-260,-1 0 0,0-2-131,0-4 0,1 4-343,-1-4 175,8 4 0,-6 2-588,4 0 1,-4 0 348,-1 0 1,-1 0-471,0 0 0,-5 0-105,-1 0 788,1 0 0,5 8 0,1 2 0</inkml:trace>
  <inkml:trace contextRef="#ctx0" brushRef="#br0" timeOffset="270">744 1 14296,'0'17'932,"0"-5"-519,0-1 1,0 6-191,0 6 0,0 2-210,0-1 0,-2-5 112,-4 4 0,4-2-259,-3 2 1,3-4-674,2 4-1240,0-4 464,0-1-714,0-1 263,0-7 1493,0-3 0,5-9 541,1-3 0,8-5 0,-5-7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6:09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52 8055,'0'-9'864,"0"-7"-218,0 14-120,0-5 0,0 5 500,0-4-274,0 4-116,0-6-76,0 8 1167,0 0-1523,-8 8 0,-1 2 91,-9 7 1,1 8-42,0 4 1,-3-2 10,-3 1 0,4 1 148,-4 6 0,2-1-274,-2 1 0,9-6 93,-3 0 1,6-8-511,-1 2 1,-1 2 204,7-2 0,-6 0-610,7-6 1,-3 1 96,2-1 0,4 0-215,-4 0 0,5-5-284,1-1-373,-8 1 484,6-2 270,-6 5-553,8-13 841,0-2 1,2-10-817,4-7 1232,-4-8 0,13-2 0,-5-7 0</inkml:trace>
  <inkml:trace contextRef="#ctx0" brushRef="#br0" timeOffset="230">18 156 8055,'-8'-17'1247,"7"-1"-304,-7 9-208,8-7 746,0 14-236,0-5-612,8 7 0,7 7-154,8 5 0,8 9 13,-3 2 1,-1 8-78,2-2 0,-2 3-169,2 3 1,2-2-908,-8-5 0,6 5 484,-6-4 1,5-2-1618,-5 2 1,2-8 1793,-1 2 0,-5 4 0,6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6:16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500 416 7990,'-9'-10'206,"1"2"690,8 8 1173,0 0-1258,-8 0 269,6 0-239,-5 0 61,7 0 472,0 0 1,7 0-1289,5 0 1,-3 0 87,3 0 0,-1-5-105,7-1 1,-1 0 19,0 6 0,6-2 55,0-4 1,8 5-61,-2-5 1,4 4 3,1 2 1,1 0-78,-1 0 1,1 0 57,0 0 0,5 0-179,0 0 0,6 0 127,-5 0 0,5-2-104,-6-4 0,2 4-36,-1-4 0,-5 3-87,5-3 0,-11 4 22,-1-4 0,-2 4-109,2 2 0,2 0-142,-8 0 0,0 0 128,-6 0 1,-5 0-198,-1 0 0,-5 0-316,5 0-192,-7 0-328,4 0 419,-8 0 1,0 2 252,0 4 1,-8-2 671,-3 7 0,-12 1 0,-4 5 0</inkml:trace>
  <inkml:trace contextRef="#ctx0" brushRef="#br0" timeOffset="396">102 865 7990,'-17'0'-110,"0"8"0,0-6 162,-1 4 271,9-4 0,-1-2 118,4 0-195,4 0 0,-3 0-28,10 0 0,-1 0 7,8 0 0,1-6-5,10 0 0,-2-5 102,8 5 0,0-6 11,6 6 0,7-5-103,4 5 0,4-5-107,2 5 1,5-2 118,1 2 1,13 5-153,-2-5 0,10 2-81,-4-2 1,6 4-85,-6-4 0,11-1-226,-5 1 1,5-5-6,-11 5 1,-2-6-256,-9 6 1,1-1 281,-7 1 1,-6 4-91,-6-4 1,-10 4 61,-1 2 1,-3 0-72,-9 0 244,1 0-198,-15 0 490,-1 0-195,-8 0 1,-8 0-604,-3 0 1,-5-2-2,-1-3 641,-8 3 0,-2-14 0,-8 7 0</inkml:trace>
  <inkml:trace contextRef="#ctx0" brushRef="#br0" timeOffset="800">1019 1 8044,'-10'0'3167,"3"0"-2528,7 0 179,0 0-518,7 0 1,3 0 166,7 0 1,1 2-162,-1 3 1,2-1-76,4 8 0,-2-8 132,8 1 1,-6 3-133,6-2 0,0 1-124,5-1 1,1-2 94,0 8 1,1-7-144,4 7 1,-3-8 71,3 2 1,2 1-157,-1-1 1,5 7-55,-6-1 0,8 1 82,-2-1 0,-3 3 59,-3-3 1,-3 9-1,-3 2 1,-5 2 165,0-2 0,-8-4 66,2 4 0,-10 2 171,-1-2 1,-2 2-27,1-2 1,-3-1 289,-8 6 1,0-5 21,0 6 0,-4 0-290,-8 6 0,-9 1-332,-19 4 1,-14 12-15,-15 12 0,26-26 0,-2 1-1149,-9 3 0,-2 2 1,-5 4-1,-3 2 1034,-10 7 0,-2 1 0,1 3 0,-1 1 0,20-16 0,0 0 0,0 1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6:26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346 156 7980,'-10'-10'565,"3"-5"1,7 11 326,0-8 377,0 8-409,0-3-460,0 7 0,7 2-35,5 3 0,3 5 11,3 7 1,7 10-103,3 8 0,-1 1 141,2 11 1,0-1-24,6 5 1,-1 3-108,1 4 1,-1-4 44,1 3 0,-1 3-98,1-2 1,-6-7-192,0-4 1,-2-9-107,1 2 1,-1-3-339,-4-3 1,-9-7 75,3-4 1,-3-3-1050,3-3-837,-8 0 1004,7 1-108,-14-9 886,5-1 1,-7-10-923,0-4 1353,-7-3 0,-3-16 0,-7-2 0</inkml:trace>
  <inkml:trace contextRef="#ctx0" brushRef="#br0" timeOffset="229">1107 208 8057,'-17'0'4293,"7"0"-3706,-5 0 1,11 0 140,-8 0 0,5 3 331,-11 9 1,3 1-405,-14 16 1,-2 6 96,-9 5 1,-6 8-932,-12-2 1,4 10 84,-3 2 0,3-1-358,2-5 1,2 6-449,4-1 1,6-1-970,11-10 0,6 2 1869,11-7 0,5-1 0,7-5 0</inkml:trace>
  <inkml:trace contextRef="#ctx0" brushRef="#br0" timeOffset="928">1574 1038 8015,'0'-12'910,"0"1"0,0 5-281,0-6 1,0 7 112,0-7 1,0 6-100,0-5 1,2 7-209,4-2 1,-3 4 193,9 2 1,-1 0-249,7 0 1,-1 0-119,0 0 1,-1 8-145,-5 3 1,5 5-163,-5 1 0,-1 0 127,1 1 1,-7-1-134,2 0 0,2 1-17,-3-1 1,1 0-35,-6 0 1,6-5-123,0-1 0,5-5 69,-5 6 0,2-8-1354,-3 1 718,5-3 1,9-4-331,4-3 1,-4-5 449,4-7 0,2-3 669,-1-3 0,-1-11 0,-6-10 0</inkml:trace>
  <inkml:trace contextRef="#ctx0" brushRef="#br0" timeOffset="1095">1954 519 8015,'-17'0'0,"7"0"3767,-5 0-1673,13 0-1013,2 0-488,2 0 0,8 0 1265,-5 0-1931,-3 0 88,14 0 1,-12 0-3516,7 0 3500,1 8 0,5 1 0,0 8 0</inkml:trace>
  <inkml:trace contextRef="#ctx0" brushRef="#br0" timeOffset="2238">0 121 8182,'0'-11'83,"0"-1"543,0 8-61,0-11-279,0 13 1,0-8 513,0 5-558,0 3 125,0-6 71,0 8 260,0 0-424,0 8 1,0 5-136,0 16 0,0 2 62,0 15 0,0 8 107,0 9 0,0 4-98,0 2 0,0 6-134,0 0 0,6 0-5,0-6 0,5 1-276,-5-1 0,6-6-866,-7 1 1,7-11 573,-6-1 1,7-2-671,-1-9 1,-3-1 453,3-6 1,-7-7-42,7-4 1,-6-5 753,5-7 0,-7-3 0,4-8 0</inkml:trace>
  <inkml:trace contextRef="#ctx0" brushRef="#br0" timeOffset="2731">2335 52 8067,'-10'0'0,"1"-6"301,3 0 162,4 1 1,-6 3-25,8-4-191,0 4 0,0-8 343,0 5-95,0 3-301,0-6-16,0 8 661,0 0 0,0 10-359,0 7 1,6 2-64,0 10 0,1 9 35,-1 14 1,-4 10 125,4 13 0,-2 3-15,1 9 0,-1-1-370,8 1 0,-8 7-796,1 4 1,3-2-1597,-2 2 0,0-6 2198,-6 6 0,3-45 0,1 0 0,1 4 0,0-1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6:33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10 398 7890,'-10'0'3874,"18"0"-3390,3 0 0,14 0-143,-7 0 1,-7 0 67,1 0 1,-1 0-514,6 0 164,1 0 0,-1 0-1223,0 0 913,1 0 1,-7 0-662,1 0 1,-7 0-15,7 0 1,-6 0 924,5 0 0,1 0 0,5 0 0</inkml:trace>
  <inkml:trace contextRef="#ctx0" brushRef="#br0" timeOffset="233">615 329 7890,'0'-10'1312,"0"3"1,0 5-782,0-4-46,0 4 2045,0-6-620,0 8 13,0 0-1453,0 8 0,0 2-18,0 7 1,-2 0-289,-4 1 1,2 5 9,-7 0 0,5 0-771,-5-6 0,5 6 474,-6 0 1,8 0-1716,-1-5 1,3-1-1535,2 0 1467,0 0 0,2-1 1905,3-5 0,5-3 0,7-8 0</inkml:trace>
  <inkml:trace contextRef="#ctx0" brushRef="#br0" timeOffset="506">1047 0 8822,'8'18'2288,"-4"-1"-1506,7 0 0,1 8-349,5 4 1,-5 4 437,-1 1 1,-7 1-323,2 0 0,1 1-78,-1 4 0,6-3-193,-6 3 0,1 3-38,-1-3 1,-4 6-329,4-6 0,-4 1-380,-2-7 0,-8 7-796,-4-1 1,-11 0 619,-6-5 0,-3 5-1126,-3 1 0,-5-7 207,0-5 1563,-1-8 0,-1 4 0,-2-8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6:32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242 104 8053,'-8'-17'219,"-1"0"27,-8 0 1,5 1-114,1 5 1,5 1 60,-6 4 1,6 4 762,-5-3-490,7 3 0,-9 6 28,7 7 0,-8 3-25,3 14 1,1 9 115,-1 9 0,5 10-62,-6 1 1,3 7-112,-3-7 0,-1 3 153,7-2 1,-2-6-135,3-1 1,3-1-432,-4-9 1,4-1-334,2-5 0,0-8-357,0-4 0,2-4 6,4-2 0,3 0-920,9 1 1,-1-9 372,0-3 0,6-4 170,0-2 1060,8-8 0,-4-9 0,8-10 0</inkml:trace>
  <inkml:trace contextRef="#ctx0" brushRef="#br0" timeOffset="409">692 174 8839,'9'7'1953,"1"-3"-1023,-4 8 1,-4-1-363,3 7 1,-3 1 53,-2 4 1,0-4-311,0 4 1,0 2-322,0-2 1,0 6 66,0-6 0,-2 0-170,-3-6 0,3 1 19,-4-1 1,4-6 111,2 1-868,0-8 297,0 4 49,0-8 1,8-10-18,3-7 1,7-8-190,5-10 0,4-1 238,7-5 1,-5 10-34,0-3 1,-6 11 255,6 0 63,-8 4 1,4 9 1165,-8 4-887,-7 4 1,-3 10 1473,-7 3 0,0 7-336,0 5 1,0-4 88,0 4 1,0-2-741,0 2 1,0-3-114,0 3 0,0-4-442,0-2 1,0-5 141,0-1-1122,0 1 1,0-1 372,0 1-3682,0-8 2191,8 3 2072,2-7 0,7 0 0,0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6:31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35 9374,'-10'0'1621,"3"0"1,-1 0-1082,-3 0 0,-5 8 75,-1 3 1,-2 10 54,-4 2 0,1 8-191,-6-2 0,1-2 34,-2 2 1,-4-1-448,4 7 1,4-2 35,2-5 1,4 3-831,2-8 1,2 6 514,3-6 0,-1 0-1406,7-6-518,0 1-1257,6-1 2393,0 0-360,8-7 507,1-2 854,1-16 0,5-9 0,-5-10 0</inkml:trace>
  <inkml:trace contextRef="#ctx0" brushRef="#br0" timeOffset="213">69 104 8053,'0'-17'0,"-6"-1"0,1 1 1188,-1 0 1,0 5 387,0 1-404,1 7-628,5-4 1,7 16 213,5 3 1,3 13 12,2 4 0,1 5-284,-1 2 1,0 5-427,1 0 1,-1 6 30,0-5 1,1-1-846,-1-5 0,0-3-208,0-3 0,3 4-771,3-4 0,-2-4 1732,8-2 0,-1-4 0,7-2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1:21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639 208 7801,'0'-10'-493,"0"-5"0,0 11 913,0-7 126,0 7 579,0-4-270,0 8-337,0-8 199,-8 7-434,-2-7 0,-1 10 86,-1 4 0,3-3-19,-3 9 0,-3-1 21,3 7 1,-3 7-124,-2 4 1,-6 3 0,-1 3 0,-6 7-61,1 4 1,-4 4-114,-1 2 0,-3 0-257,-3 0 0,3 2-66,-3 3 0,3-9-322,3 4 0,7-12 176,4 1 1,4-10-270,1-3 1,7-12-388,-1 1 332,8-11 0,-1 0 101,10-12 1,5-6 45,7-11 571,8-4 0,2-15 0,8-2 0</inkml:trace>
  <inkml:trace contextRef="#ctx0" brushRef="#br0" timeOffset="333">414 122 7801,'8'-18'-485,"-1"1"-131,5 0 0,1 5 737,-7 1 1,5 5 637,-5-6 101,8 9-316,-12-5 668,13 0-352,-13 6-504,13-5 1,-11 7 153,8 0-185,-8 0 1,5 1-70,-3 5 1,-2 2 12,7 3 1,-7 5-79,2-5 1,2 10 15,-3 3 0,9 6-58,-3-1 1,-1 10 12,1 1 1,-5 14-14,6-2 1,-7 3-116,7-3 0,-8-2-261,2-4 1,1 4-20,-1-4 1,6-3-202,-7-3 0,3-4-4,-2-1 1,-2-6 185,7 0 0,-5-8-557,5 2 1,-5-6-241,6-5-296,-8 3 707,3-13 651,-7 6 0,0-8 0,0 0 0</inkml:trace>
  <inkml:trace contextRef="#ctx0" brushRef="#br0" timeOffset="569">414 675 7801,'-8'10'227,"-1"-3"-197,-9 1 1,7-6 1064,-1 4-164,8 3-436,-3-7 0,9 6-188,3-8 1,5 6-73,7-1 1,1 1-292,-1-6 0,6 0 85,0 0 0,2 0 6,-2 0 1,-2 0 70,8 0 1,-6-2-823,6-4 1,-8 5-7,2-5 1,-4 4-1360,-1 2 2081,-1 0 0,0-8 0,0-1 0</inkml:trace>
  <inkml:trace contextRef="#ctx0" brushRef="#br0" timeOffset="978">1209 692 7801,'12'0'556,"-1"0"-60,-7 0 421,4 0-232,-8 0 546,0 0-237,8 0-76,-6 0-404,5-7-49,-7 5 533,0-6-234,0 8 1660,0 0-2031,0 8 1,0-5 61,0 9 0,0 0-95,0 5 0,0 2 131,0 4 1,0 4 66,0 8 1,-6-1-173,1 1 1,-1 1-251,6 5 0,-2-5 70,-4 4 1,4-3-105,-3-2 1,3-7-106,2 1 1,0-8-408,0 2-503,0-3-1268,0-3-114,0-7 0,3-5 1180,9-10 1,1-7 1114,16-11 0,8-12 0,7-9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6:51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8461,'0'-10'1682,"0"0"-733,0 5-379,0 3 1,2-6-115,3 8 0,-1 2-185,8 4 0,1 5 29,10 12 1,-2 4 128,8 8 1,-2 5 36,2 1 0,4 9-84,-4 1 1,3 3-76,3 10 0,-6-3-79,-1 2 0,-5 3 14,6-9 1,-8 5-285,2-10 1,2 2-362,-1-14 1,-1 0-437,-6-5 0,0-1 432,0 1 0,-5-8-575,0-4 1,-3-4 344,3-1 0,-3-3-609,-3-4 1,-4-1 142,4-4 1103,-4-4 0,-2-2 0,0-10 0</inkml:trace>
  <inkml:trace contextRef="#ctx0" brushRef="#br0" timeOffset="225">848 364 7988,'-11'-10'2029,"-1"4"1,6 4-1105,-5 2 1,5 0 119,-6 0 1,-5 8 480,-6 4 1,-10 5-793,-1 6 0,-8 11-2,-10 13 1,0-1-1220,0 6 1,0-4 353,0 9 0,-3 1-1424,3-6 1,4 3 1077,13-8 0,8-3-976,4 2 0,6-8-326,5 3 1781,5-5 0,7-9 0,0-2 0</inkml:trace>
  <inkml:trace contextRef="#ctx0" brushRef="#br0" timeOffset="639">1263 1159 7873,'-11'-10'764,"-1"5"189,8-5 0,4 0-234,12-7 0,-1 0-307,7 0 1,-5 1 165,10 5 0,2-3-143,-2 9 1,6-1-224,-6 6 1,2 0-52,-2 0 1,-4 2-79,4 3 1,-11 5 76,-6 7 0,1 6-1,-1 0 1,0 6 214,-6-6 0,0 2-165,0-2 0,0-3 74,0 3 1,0-10 77,0-1-442,0-1 1,2-1-303,4-4 1,3-5-428,8-1 0,3-1 68,3-5 0,-2-6-675,8-11 1,-1-4-318,7-7 0,-2-3 1734,-4-3 0,3-4 0,-5-8 0</inkml:trace>
  <inkml:trace contextRef="#ctx0" brushRef="#br0" timeOffset="796">1834 692 7873,'-17'0'0,"5"0"2986,0 0-1344,9 0-907,-5 0 653,8 0 1915,0 0-3260,8 0 1,-6 2-1769,3 4 1,-1-4 1076,2 4 0,-4 3 648,4 3 0,3 3 0,1 2 0</inkml:trace>
  <inkml:trace contextRef="#ctx0" brushRef="#br0" timeOffset="1327">2301 52 8068,'0'-11'-13,"0"-1"25,0 8 1,0-5 614,0 3 615,0 4-293,0-6-348,0 8 417,0 0-254,0 8-197,0-6-395,0 13 0,0-11-165,0 8 0,0-6 192,0 5-151,0-7-77,0 11 1,0-11 120,0 8 0,0-7-145,0 7 105,0 0 1,0 5 117,0 0 0,0 0-43,0 1 1,0 1 6,0 4 1,0-2-84,0 8 0,0 0 9,0 5 0,2 3-71,3 3 0,-3 4 102,4 8 0,-4 8-14,-2 3 1,0 6-42,0 6 0,6-2-268,0 8 0,-1-6 236,-5 6 1,0-1-15,0 7 0,0-3-62,0-3 0,0 0-134,0-12 1,0 4-68,0-10 0,0-3 172,0-2 1,0-7-126,0-4 0,0-5 26,0-8 1,0 1 210,0 0 1,0-8-121,0-4 1,0-4 211,0-2 1,-2-5-543,-3-1-331,3-7 305,-6 4 0,6-8 131,-4 0 0,4-8-1541,-3-4 1875,3-3 0,-6-18 0,-2-3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6:50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18 364 8337,'-8'-10'2005,"6"2"-767,-5 1-335,7 5 1072,0-14-512,0 14-721,7-13 1,3 13-277,7-4 0,1-1-44,-1 1 0,6 0 155,0 6 0,8 0-183,-2 0 1,3 0-64,3 0 0,5 0-81,0 0 1,9 0 13,-3 0 1,9-2-47,3-4 0,5 3 28,-5-9 0,7 6-56,-1-5 0,-5 7 0,-1-2 0,-4-2-112,-2 3 1,-6-1-7,0 6 1,-8 0-200,3 0 0,-7 0-188,-5 0 0,2 0-281,-8 0 0,0 0-43,-6 0 1,-5 0-1810,-1 0 1715,1 0 0,-3 2-944,-3 4-1021,4-4 1326,-8 5 319,5 1 0,-14 0 452,-5 3 1,1 4-872,-7-3 1472,-3 3 0,-13 3 0,-1-1 0</inkml:trace>
  <inkml:trace contextRef="#ctx0" brushRef="#br0" timeOffset="420">139 640 7961,'0'-9'2936,"0"-1"-2534,0 4 1,2 4-118,4-3 1,3 3 139,9 2 1,5 0 162,0 0 0,7 0-190,-1 0 1,4 0-113,2 0 1,-1 2-168,1 3 1,-1-1-190,1 8 1,-2-8-53,-5 1 0,-1 5-329,-4 1 0,-3 3 228,3-3 1,-6 11-283,-6-5 1,-3 4-219,-8-4 1,0 8 263,0 4 0,-4-2 328,-7 2 0,-3 0 210,-15 5 0,-5 7 454,-6-1 0,-1-2-262,7-9 1,1 2 278,4-8 0,-2 6 683,8-6 1,6 0-457,5-6 0,9-5 443,-3-1-815,4 1 0,10 3-22,3-3 1,12-5-99,6-7 1,4 0-187,1 0 0,9 0 30,3 0 1,2-7-92,-2-5 0,4 3-279,-4-3 1,4 2-699,2-1 0,-2-4-1626,-4 3 1,6 4 2564,0 3 0,-1-5 0,9 0 0</inkml:trace>
  <inkml:trace contextRef="#ctx0" brushRef="#br0" timeOffset="880">2180 18 8116,'0'-10'2338,"0"2"-2165,0 8 3249,0 0-3323,0 8 1,0 4 66,0 11 0,0 5 134,0 13 0,-2 5-30,-4 12 0,4 9 107,-4 8 0,-1 0-53,1-6 1,-2 2-326,2 4 1,2-6 40,-7 0 0,7-1-331,-2-11 0,3-1 108,-3-10 0,4-4-72,-4-7 0,4-6-390,2-1 36,0-6 0,0-3-1513,0-8 1449,0-7 0,0 2-217,0-12 1,2-5 356,4-12 1,3-6 532,9-12 0,-1-10 0,0-11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6:53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156 156 8004,'8'-9'946,"-4"-1"-476,7 4 0,-7 2-48,2-7 0,2 5 1075,-3-5-1043,9 7 0,-4-10 474,7 9-558,0-1 1,0 0-3,1 0 0,5 1-95,0 5 1,2 0 91,-2 0 0,-2 0-144,8 0 1,-6 0-1,6 0 0,-6-6-69,6 0 0,-1 0-185,7 6 1,-6-6-325,0 1 0,-6-1 253,6 6 1,-6 0-641,5 0 0,-6-6 364,1 0 1,-4 1-693,-2 5 0,0 0-503,1 0 933,-1 0 1,-5 0-584,-1 0 1225,-7 7 0,-4 11 0,-10 9 0</inkml:trace>
  <inkml:trace contextRef="#ctx0" brushRef="#br0" timeOffset="273">18 571 7862,'-10'0'514,"3"0"0,9 0-306,3 0 1,5-2 80,7-3 1,3 3 215,3-4 1,-2-2-224,8 2 1,-3 1 44,3 5 1,4 0-46,-4 0 1,5 0-5,7 0 0,-3-2-250,8-4 0,-5 4 79,5-4 1,0-1-622,6 1 1,2-2 340,3 2 1,5-1-991,7-5 1163,0-3 0,8-2 0,2-10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6:58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102 883 8059,'-17'-8'3465,"5"6"-2247,1-4 1,5-1 1059,-6 1-1812,8 0 1,-5 6 3423,3 0-2885,4-8 1,-7 4 2369,3-7-2654,4 7 1,-4-9-639,12 7 0,3-2-360,9 2 1,7 3 254,4-9 1,11 1-293,6-7 1,0 5 283,6-5 1,-6 11-1336,6-10 0,0 5 138,-6 0 0,-4-3-38,-1 4 1,-11 1 458,-1-2 1,-8 9-230,2-3 0,-9-2-282,-3 2 512,-7 1 0,2 5 177,-12 0 1,0-6 213,-11 0 0,4-2-232,-10 3 0,3 3 215,3-4 0,-2-2 194,-4 2 0,9-1 85,-3 1 1,9 2 36,-3-7 166,7 7 1,-9-6-225,7 4 886,0 5 1,4-7 116,-4 8 274,4 0 0,-7 2-188,3 4 1,-2 11 28,-3 12 0,-5 13-341,5 10 0,-4 9 136,-3 14 1,1 4-503,0 7 1,-1 7 144,1-1 0,0 0-310,0-5 1,5-9 45,0-3 1,9-11-809,-3-7 1,4-10-18,2-7 0,6-9-553,-1-3 0,9-8 368,-3-3 0,-1-2-1617,2-9 1701,-1 0 0,5-8 643,-5-4 1,2-11-672,-7-12 0,0-4 835,-6-1 0,0-8 0,0-3 0</inkml:trace>
  <inkml:trace contextRef="#ctx0" brushRef="#br0" timeOffset="565">258 1263 7772,'-18'-27'448,"1"2"1,0 10 91,-1 3 1,7 5 490,-1 7 0,3 7-477,-3 5 1,-3 5 848,3 6 1,-3-4-330,-2 4 0,1 4 14,5 2 0,-3-2-565,8 2 1,1-8 416,5 2-806,0-4 0,7-3-238,5-5 1,9-3-945,2-8 0,10-4 725,1-8 1,7-1-1442,5-16 0,4-5 677,-4-7 0,4-13-392,2 3 0,0-13 371,0 1 0,-1-3 235,1 3 1,-6 3 397,1 9 0,-11 6 475,-1 5 0,-3 11 0,-9 6 0,-5 4 0,-7 2 0,-7 5 654,2 1 661,-4 7 55,-2-4 1,0 6 579,0-4-541,0 4 1,7-11-775,5 7 0,3-5-218,3 5 0,12-7-332,5 1 1,5-1 88,1 1 0,-3-1-331,8 7 1,-2-6-116,2 6 0,-3-1-310,-9 1 1,-1 4 161,-4-4 1,2 4-376,-8 2 0,0 0-2426,-6 0 1540,-7 0-52,-3 0 1340,-22 0 0,-4 2 393,-16 4 0,-1-4 0,-5 4 0,3-4 0,-8-2 0,7-8 0,-1-3 0,3 1 0,3-2 0,7 9 1034,4-3-353,4-4 457,1 8 0,7-5-411,-1 7 1,8 9 381,-1 8 0,1 3-208,-2 8 0,4 1 132,-4 6 1,3 1-425,-3 5 1,4-3 12,-4 8 0,2-7-208,-2 1 1,5 2 9,-5-1 1,6-7-1658,6-5 0,-3-2 802,9 2 0,-2-2-1680,1-4 1,4-10 448,-3 5 1,-2-13 111,1 1 0,1-14 904,5-9 1,-2-10 645,-3-13 0,3-12 0,-5-10 0</inkml:trace>
  <inkml:trace contextRef="#ctx0" brushRef="#br0" timeOffset="1366">1261 139 7987,'5'-33'0,"1"4"0,0 5 323,-6 6 0,6 7 286,-1-1 778,1 8-468,-6-3-349,0 7 0,0 2-94,0 3 0,2 13-28,4 10 0,-2 7-102,7 5 1,-1 12-74,1 12 1,-1 3 51,-4 2 1,-4 8-229,3 4 1,-3-1 39,-2 7 1,-5-10 87,-1 9 1,-6-17-469,6 0 1,-5-11-70,5 0 1,-2-10-266,3-2 1,3-15 299,-4-3 1,2-6-526,-2-5-461,5-7 763,-7 5 1,2-21 179,0 0 0,-5-13 30,5-4 1,-7-8 386,1 3 1,-3-7-2,-3-5 1,1 3-10,0-3 0,-1 3 142,1 3 1,2 7 1054,3 4-137,-3 3-381,13 3-790,-13 8 227,13 1-478,2 8-74,9 0 156,9 0 1,-7 6-127,1-1 1,-8 3-207,1-2 0,-3-2 176,-2 7 1,0-5-149,0 6 937,0-9 1,0 7-109,0-4 597,0-4-389,0 5 0,0-7 1115,0 0-1173,8 0-355,1 0 1,9 0 187,-1 0-400,0 0 0,1-5-33,-1-1 0,-6 0-211,1 6 17,-8 0-58,4 0 0,-10 14-28,-4 3 0,-6 6 119,-11 0 0,-6 4 152,-11 7 0,2 1-51,-8 0 0,7-7 450,-1 1 1,-2-6-22,1 6 1,3-8 123,9 2 1,-2-4-46,8-1 0,6-3 786,5-3-490,8 3-368,-3-13 0,9 6-318,3-8 0,5-2 116,7-4 0,8-4-165,4-7 1,6-6 22,5 0 1,2 0-59,4 6 0,4-1-153,-3 1 0,1 0-240,-2-1 0,-2 1-325,-4 0 0,-1 1 368,7 5 0,-8-2-87,3 7 0,-11-6 142,-1 6 0,-8-1 141,2 1 1,-9 4-126,-3-4-57,-7 4 171,4 2 260,-8 0 1,-2 2-296,-4 4 0,0 2 137,-11 3 1,4 5-18,-10-5 1,1 5 7,-1 1 1,2 2-68,-8 4 0,1-4 283,-7 4 0,0 4 0,1 0 0</inkml:trace>
  <inkml:trace contextRef="#ctx0" brushRef="#br0" timeOffset="1537">863 1695 7987,'-16'12'901,"5"-1"1378,3-7-529,8 4-506,0-8 1,2 0 1565,4 0-2118,4 0 1,7 0-449,0 0 0,0 0 9,1 0 1,-1-6-442,0 0 0,1-1-387,-1 1 0,0 4-601,0-4 1,8-3 536,4-3 639,-4 4 0,16-15 0,-5 4 0</inkml:trace>
  <inkml:trace contextRef="#ctx0" brushRef="#br0" timeOffset="1670">1503 1540 7953,'9'7'5286,"7"3"-1391,-14 0-2087,5 5-1860,-7-13 1,-2 11 126,-3-7 0,3 2-1207,-4-2 853,4-4 279,2 5 0,-8 1 0,-1 1 0</inkml:trace>
  <inkml:trace contextRef="#ctx0" brushRef="#br0" timeOffset="2777">2903 174 7936,'-17'-18'1843,"-4"1"-1014,4 0 33,3 7-211,7 2-508,5 8 88,-6-7 159,0 5 0,4-4-139,-7 12 1,1 3-265,-1 9 1,-5 9 85,5 7 1,-5 7-152,-1 5 0,0 9 305,0-3 1,1 4 236,5-4 1,-5 0-70,5 0 1,3-1-102,2 1 1,2-2-279,-1-4 0,3 2 99,-4-7 1,4-3-636,2-9 1,2 2-283,4-8 289,-4 0 1,11-12 210,-7 1 0,2-8-137,-3 2 1,-1-12 371,8-6 0,-3-9-73,3-2 1,1-13 88,-7 1 0,6-11 28,-7 0 1,7-4 141,-6-2 0,5 6-102,-5 0 0,7 7 92,-1-1 0,3 5-96,3 7 1,-1 3-1,0 7 1,2 1 96,4 0 1,-3 7-77,3 4 0,-2 4 84,2 2 1,-4 0-60,4 0 1,-4 2 144,-1 4 0,-3 4 58,-3 7 0,1 0 79,-7 1 1,2 1-66,-3 4 1,-3 4 170,4 7 1,-4 3-72,-2 3 1,0 4-150,0 8 1,-6 2 36,0 4 0,-1-5-39,1 5 0,4-4-441,-4-2 1,2-8 8,-1-4 0,3-5-233,-4-6 0,4-4-317,2-8 1,0 0-27,0 1 326,-8-9 1,4-1 95,-7-8 0,5 0-376,-5 0 0,-1 0 294,-5 0 0,-2-8-263,-4-3 0,-2 1 245,-4-1 0,-4-1 130,4-5 0,-3-2 154,-3-5 1,0 5 59,1-4 0,-5 4 65,5 2 1,-5-1-113,11 1 0,-5 6 333,-2-1 1,3 6-86,3-5 1,-2 5 520,8-6 1,0 7-92,6-7 1,-1 6 118,1-5 0,2 5-169,3-5 1,-1 5 845,7-6-680,0 8-410,6-11 1,8 13-73,3-4 0,7-1 72,5 1 0,9-2-128,9 2 1,9 3-117,2-9 0,0 1-309,5-7 0,3 1-20,-3 0 0,1-1-257,-6 1 1,-2 0 20,-4 0 1,-4-1 224,-7 1 0,-8 0-1149,-4-1 544,-4 1 803,-9 0 187,-3 7 0,-16 2 179,-9 8 1,-1 0 39,-10 0 1,2 8 350,-1 4 0,-5 3 89,4 2 1,4 1-248,2-1 0,4 0 317,2 1 0,5-1 208,1 0-593,7 0-226,-12 1 1,14-1-100,-3 0 0,5-7 142,5-4 0,5 1-127,7-1 1,1 0-42,-1-6 0,0 2 39,0 4 0,-5-5 91,0 5 51,-1-4 258,6-2-293,1 0-86,-9 8 0,1-4-160,-4 7 1,-4-5-284,3 6 1,-3-7-149,-2 7 0,0-6 262,0 5 0,0-5-1153,0 5 0,0-5 41,0 6 1367,0-1 0,-15 7 0,-4-1 0</inkml:trace>
  <inkml:trace contextRef="#ctx0" brushRef="#br0" timeOffset="2982">2177 1592 7936,'-17'0'0,"-1"0"596,1 0 1,8 2 2247,3 3-1268,4-3-671,2 6 498,0-8 0,8 0-684,3 0 0,-1 6-423,1-1 0,1 7-562,5-6 0,0 1-608,1-1 0,-7-2 521,1 8 1,-1-9-966,7 3-1022,-1 4 1,0-8 2339,0 3 0,1-3 0,-1-2 0</inkml:trace>
  <inkml:trace contextRef="#ctx0" brushRef="#br0" timeOffset="3232">2488 1540 7936,'12'-16'873,"-1"5"1,1-3-481,5 9 0,2-9-508,4 3 0,10-5 110,8-1 0,7-2 220,-2-4 0,0 3-300,6-3 1,-4 4-262,9 2 0,-3 0 134,-2-1 0,-4 9-119,4 3 0,-6-2 621,6 3 1,-6-1-162,-6 6 1,-9 2 260,4 3 1,-12-1-229,0 8 0,-10-1 389,-1 7 1,-8-1-169,1 0 0,-7 6 23,-9 0 1,-2 6-86,-16-6 1,0 2-260,-6-2 0,-5-4-1361,0 5 664,-1 2 428,-1-14 0,0 11-1284,-4-11 1,5-3 547,12 3 1,-3-8 942,3 1 0,-4-3 0,-1-2 0</inkml:trace>
  <inkml:trace contextRef="#ctx0" brushRef="#br0" timeOffset="3687">2834 1401 7936,'-17'0'2666,"0"8"-2160,-1 4 0,9-3 33,3 3 0,-2-1 1264,3 7-938,-9-1-498,4 0 0,-1-1 466,-1-5 1,7 4 234,-7-3-1530,8 3 0,-3 3-1001,7-1-1081,0-7 1935,0-3 1,9-7-423,8 0 0,1-4-328,5-7 0,4-1 666,2-11 0,3 2 388,3-2 1,-1 6 304,1-1 0,-6 3 88,0 9 0,-8-5 255,2 5 0,-4 0 412,-2 6 0,-5 0 142,-1 0 706,-7 0-873,4 8 1,-10 2-9,-4 7 1,-3 0-636,-9 0 1,1 1 25,0-1 0,-8 6-639,-4 0 0,-4 8 147,-1-2 0,-1 1-208,0-1 0,-7 8 411,-4-8 1,8 7 18,-3-7 0,14-4 900,-7-2 0,11-4 928,0-2 967,4 1-1105,1-1-549,9 0-626,1 1 0,10-1-238,4 0 1,9-7 60,8-4 1,14 1 14,-3-1 0,12-2-71,0-10 1,6-3-177,6-9 1,1 1-855,5 0 1,3-6 471,-3 0 1,-5-1-1513,-1 7 0,-1 0 641,-5 0 0,2 5-1477,-14 1 2781,1 7 0,-7-4 0,1 8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7:10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223 450 8015,'-17'-17'892,"8"7"-532,1-5 1,6 13 142,-4-4 0,6 4 102,0 2 0,8 16 669,9 7-846,8 7 0,-4 15 470,8 6 0,-8 3 518,2 10 1,2-9-684,-2 3 1,-2-4 51,-9-2 1,1-2-1006,-7-4 1,0 2 178,-6-8 0,-8 0-747,-3-5 1,-12 0 375,-6-1 0,-4-5-174,-1 0 0,-1-14-132,0 3 1,1-13-300,-1 1 0,1-6 768,-1-6 0,8-3 392,4-9 0,6-12 319,5-5 0,7-11-343,10 0 0,13-4 271,10-2 1,13 8-152,5 3 0,10 5-62,1 1 1,7 8-244,-7 4 0,7 10-541,-7 1 1,-5 9-235,-6-3 0,-1 4-2099,1 2 2940,-4 0 0,-15 0 0,-2 0 0</inkml:trace>
  <inkml:trace contextRef="#ctx0" brushRef="#br0" timeOffset="1150">1105 675 7946,'-11'-10'2116,"-1"4"49,8 5-757,-3-7-747,7 6 1,0-4 93,0 12 0,-2 5 1322,-4 13-1401,4 2 1,-6 9-129,8 0 1,0-1-40,0 1 1,0-1-704,0 1 1,0 0 193,0-1 1,0-1-722,0-4 1,0 1 532,0-7 0,0 6-968,0-6-598,-7 0-159,5-5 1253,-6-9 625,8-1 1,0-10-200,0-4 0,0-9-54,0-8 0,0-8-101,0 2 1,2-1 116,4 1 0,2-2 162,3 8 0,4-2 6,-3 2 0,-2 4 139,1-4 0,-5 9-38,5 3 0,-1-1 168,2-5 1,9-1-97,-4 1 0,12 0 75,0 0 1,9-1-48,2 1 1,8 2-98,-1 3 1,1-1 16,-2 7 0,2 0 53,-8 6 1,-1 8 104,-11 3 0,-3 5 1,-7 1 1,-3 6 278,-3 0 0,-5 8-204,-7-2 1,-9 1-44,-9-1 0,-7 4-340,-9-4 1,-9 3 131,-3 3 0,-4-2-797,-2-5 1,1-3 365,-1-7 1,8-3 154,3-3 0,12 1 194,6-7 1,6-2 461,5-10 0,-1-4 273,7-7 1,2-6-355,10 0 1,4-8 147,7 2 0,6 4-69,0 2 0,6-2 29,-6 2 0,2 2-320,-2 10 0,-4-5-230,4 5 1,-3 1-92,-3-1 0,-6 5-1049,1-6 189,-8 8-917,3-11 233,-7 5 1260,0-7 0,-5 0-264,-1 0 0,0-3 355,6-3 0,0 2 190,0-8 0,0 2 163,0-1 1,2 3 342,4 7 1698,-4 1-1193,5 0 111,-7 7 1,-5 6-285,-1 16 0,-7 1 740,1 16 0,-3 2-485,-3 9 1,1-1-97,0 7 1,-1-6-279,1 6 1,2-5-101,3 5 1,-1-8-977,7 2 1,-2-3 475,3-2 1,3-7-391,-4 1 0,6-10 228,6-1-1471,3-1 0,10-17 519,5 0 1,-5-10 317,4-13 0,4-5 346,2-13 0,-1-5-25,7-12 0,-4-11 246,9-11 0,4-7 178,-21 41 0,0 0 0,0 0 0,-1 0 169,0-7 0,2 2 0,22-36 0,-20 41 0,0 0 0,18-23-89,-4 6 0,-5 16 495,-6 13 1,-1 7 612,-10 10 0,3 7-228,-10 4 0,-1 4 445,2 2 1,-9 2 1475,3 4-1689,-4 4 1,0 7-322,4 0 0,-4 1-226,3-1 0,-3-6 813,-2 1-960,8-1 1,2 5-210,7-5 1,0-1-113,1-4 1,-1-4-298,0 3 1,0-3-89,1-2 0,5 6 277,0 0 0,0 2-1758,-6-3 1,0-1 177,1 8 0,-3-7-1606,-3 7 3286,-5 0 0,1 12 0,2 3 0</inkml:trace>
  <inkml:trace contextRef="#ctx0" brushRef="#br0" timeOffset="1470">2299 658 7946,'0'17'0,"-8"8"758,-4 4 0,-1 1 1058,1-1 0,-1 4-1083,7-4 0,0 3-182,6 3 0,0 0-106,0-1 1,0 1-153,0-1 1,0 1-429,0-1 0,0 7 192,0-1 0,-7 1-736,-5-7 0,-5 1-13,-6-1 1,2-1-491,-8-4 0,-2-4 605,-9-8 0,3-7 37,-3-5 1,3-3 377,3-2 0,1-7-73,4-5 0,6-11 170,12-6 1,3-3-119,8-3 1,2 2 580,4 4 0,3 5 157,9 6 1,7 3 384,3 3 1,5 7-5,2 10 1,-1 5 620,1 7 0,1 8-515,5 4 1,-5 4-499,5 1 0,1 1-57,-2-1 1,6 7-637,-5-1 0,-1 0-677,-5-5 0,5 2-104,0 3 0,-5-9-1024,-6 3 0,-2-5 1954,1 0 0,5 4 0,-6-7 0</inkml:trace>
  <inkml:trace contextRef="#ctx0" brushRef="#br0" timeOffset="1790">3336 1782 8187,'-6'11'4010,"1"1"-2710,-9-1 0,10 6-224,-7 1 0,-1 5 180,-5 0 0,0 6-436,-1-6-534,1 8 0,7-12-401,5 4 0,3-4-404,2-2 0,6-5 338,-1-1 1,11-7-125,1 2 0,0-4-1171,6-2 1,-3-2 484,-3-4 1,0-3 132,0-9 1,-7 1 547,-4 0 1,-4-6 406,-2 0 0,-8-6 132,-3 6 0,-11 0 411,-1 5 0,0 1-333,6 0 1,-6 7 241,0 4 1,0 4-1151,6 2 601,-1 0 0,1 8 0,0 2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7:09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157 727 13330,'0'17'1609,"7"0"1,-3 0-1119,8 1 0,-7-7-154,7 1 0,-1-6-359,7 5 1,1-7 101,4 2 1,-4-4-892,4-2 0,-2 0 562,2 0 1,-5-8-1210,-1-4 1,-2 3 411,-9-3 0,0 1 227,-6-7 0,0 1 438,0 0 1,0 3 163,0-3 1,-8 4 90,-3-10 1,1 5-113,-1 7 0,7-5 310,-2 5 215,-4 3 263,8-7-70,-5 13 225,7-6-235,0 8 175,0 0 0,0 8-81,0 3 1,-2 12 11,-4 6 1,4 14 187,-4 8 0,-1 3-176,1 10 1,-6 5 18,7 6 0,-9 5-421,3-5 0,-3 6-115,3-6 0,-3-2-201,9-10 0,-1-5 156,6-12 0,0 0-850,0-11 0,2 1 406,3-13 0,-1-1-1062,8-11 1,-6-3 419,5-8 0,-5-2 194,5-4 1,-1-11 182,2-12 0,-5-6-596,-7-5 1279,0-4 0,8 0 0,1 1 0</inkml:trace>
  <inkml:trace contextRef="#ctx0" brushRef="#br0" timeOffset="599">174 1107 8047,'-17'0'0,"-1"0"0,1 0 0,0 8 1302,-1 3 1,1 10-550,0 2 1,1 0 396,5-5 1,-3 5-332,9 0 1,-1 0-16,6-6 1,0 1-556,0-1 1,8-6-430,3 1 1,6-8 117,6 1 0,4-3-77,8-2 0,1-7-1063,5-5 1,-3-5 538,8-6 1,-5-4-945,5-8 1,-6-7 760,6-4 1,-1-12-253,1-5 0,2-12 664,-8-6 1,2-5 198,-21 40 1,-1 0 0,16-43 234,-16 43 0,0 0 0,17-39 0,-2 10 0,5 2-241,0 16 1,3 7 240,-3 10 0,-4 5 465,5 6 0,-5 4 67,-1 8 0,-6 1 508,-1 5 1,-12 3 223,1 8-159,-3 0 0,-5 2-576,-3 4 0,-4 0 36,-2 11 0,-2-4-14,-4 10 1,2 2-129,-7-1 1,7 4-391,-2-5 0,4 6-156,2-6 1,2 2-146,4-2 1,11-3 66,12 3 0,-2-4-229,2-2 0,0 6 232,5 0 0,-7 8-80,-4-2 1,-4 3 163,-1 3 1,-9 0-94,-3-1 1,-8 8 124,-9 5 1,-9 3-84,-14 1 1,-5 1-109,-7 0 1,4-6 248,-16 0 0,3-5-135,-9 5 1,-1-13 72,7 1 0,1-9 17,5 4 1,8-10 171,3-2 0,7-7-119,5-10 0,6-2-131,11-4 0,5-9 6,7-8 0,9-14-287,8 3 0,5-5 263,12 5 1,5 1 108,12 4 1,9 4-48,3 8 1,-1 7 38,1 5 1,-1 3 404,1 2 1,-3 0-185,-8 0 0,-6 0 215,0 0 1,-8 2-360,3 3 1,-5 3-275,-1 4 0,-3-3 72,-3-3 1,-4-2-207,-7 7 0,-1-7-162,0 2 1,-7 4-969,-5 1 1525,-10-3 0,-13 7 0,-8-5 0</inkml:trace>
  <inkml:trace contextRef="#ctx0" brushRef="#br0" timeOffset="836">1644 1107 8047,'-35'17'422,"6"1"181,1-1 1,4 8-106,-4 4 1,7 3 77,-3 3 1,5 0 199,2-1 0,7 1-309,5-1 0,3-1 11,2-4 0,2 2-176,3-8 1,7 5-454,11-5 1,-2-5 68,8-7 0,-2-1-61,2 1 0,3-3 139,-3-8 0,2-2-116,-2-4 0,1 3-416,-7-9 1,1 0 202,-7-5 1,-2-6 79,-3 0 0,-5 0 61,-7 6 1,-2-8 265,-3-4 1,-7 4-16,-11 2 0,-10 4 89,-7 1 1,-14 9-108,2 3 1,-1 6-20,7 6 1,-3-2-26,9 7 1,7-1-56,10 1-1189,12 5 0,7-9 1247,16 5 0,14-4 0,19-8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7:08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17 8122,'25'0'-7,"-6"-5"942,4-1 1,-4 0 242,-2 6-182,1 0 0,-1 0-344,0 0 0,-7 2 511,-4 4-984,3-4 0,-7 7-396,4-3-2075,-4-4 1944,-2 13 0,0-5-2651,0 7 2999,0 1 0,-16 7 0,-3 1 0</inkml:trace>
  <inkml:trace contextRef="#ctx0" brushRef="#br0" timeOffset="485">70 467 8087,'-15'12'-1,"3"-1"0,2-5 2428,5 5-1722,3 1 0,-6 5-386,8 0 1,-2-5 337,-4 0 1,4-1 527,-3 6 1,3 1-445,2-1 1,0 0-321,0 1 0,0-1-982,0 0 538,0 0-367,0 1 23,0-1 0,2-7-1520,3-5 1181,-3-3 1,8-2-182,-4 0 0,-2 0 497,7 0 1,-5-7 151,5-5 1,-1 2 188,2-1 0,3 1-105,-4-1 1,-1-3 152,2 9 0,-1-7 235,6 6 1,1-5 345,-1 5 1,0-2 240,1 3-218,-1 3 1,0-6 682,0 8-836,1 0 1,-1 2 490,0 4-191,-7-4-482,5 13 0,-11-13-258,8 4 1,-7 1-251,7-1 0,1 0-65,11-6 1,-1-8-374,11-3 1,3 1 45,9-2 1,4 3 228,-4-3 1,2 5 662,-2 7 0,2 0-247,-8 0 1,-1 2 619,-10 3-24,3 5 1,-14 7 720,-1 1 1,-7-7-448,-10 1 1,-2-3 384,-4 3 0,-6 1-724,-11-7 1,-4 5-253,-7-5 1,-1 0-1243,1-6 1,-1 0 656,0 0 0,1 0-638,-1 0 0,8-2-593,4-4 1,6-3-3493,5-9 5016,5-7 0,14-9 0,3-10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7:06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8005,'0'-17'-194,"0"7"432,0-5 1,2 7 397,4-3 0,-3-3-62,9 8 1,-6-1-161,5 1 0,-5 4 1403,6-4-1013,-1 4 1,4 4 91,-3 4 1,1-2-285,-7 7 1,0-5 169,-6 6 0,0-6-399,0 5 0,0-5-271,0 5 0,0-5-348,0 6 359,0-1-2400,0 6 1021,0 1 1,0-1-2682,0 0 2857,0-7 0,8 0-868,3-5 1948,5-3 0,1-2 0,0-9 0</inkml:trace>
  <inkml:trace contextRef="#ctx0" brushRef="#br0" timeOffset="166">468 52 8005,'0'-17'887,"0"7"1,0 1 646,0 3-549,0 4-23,0-6 0,2 8-175,4 0 0,-5 2 919,5 4-1532,-4 4 1,-2 7-511,0 0 1,0 0-350,0 1 0,2 5 336,4 0 349,-4 8 0,13 3 0,-5 10 0</inkml:trace>
  <inkml:trace contextRef="#ctx0" brushRef="#br0" timeOffset="525">1402 727 7976,'0'-10'2654,"0"2"-2189,0 8 3733,0 0-3591,-8 8 0,-2 9 181,-7 12-454,-8 4 0,-2 3-119,-7 5 0,5 3-46,0 8 0,-6 0-315,-5-1 1,0 1 170,5 0 1,2 0-730,5 0 1,1-8-88,4-4 1,5-5-457,1-6 1,2-4-784,9-8-501,0 0 2531,14-7 0,1-10 0,9-10 0</inkml:trace>
  <inkml:trace contextRef="#ctx0" brushRef="#br0" timeOffset="732">952 934 7976,'-10'-10'2243,"3"3"1,9 9-1106,3 3 0,7 11-333,11 7 1,-2 2 251,8-2 1,0 4-561,5 7 0,1-1-199,0-4 1,-1 4-673,1-5 1,-1-1 291,1 2 1,0-8-1351,-1 2 1,-7 2-37,-4-2 0,2 2-2436,-2-2 3904,-8-3 0,1 5 0,-7-8 0</inkml:trace>
  <inkml:trace contextRef="#ctx0" brushRef="#br0" timeOffset="1121">2093 208 7948,'0'-18'953,"0"9"627,0 1-444,0 8 56,0 0-552,0 8 1,0 1 768,0 9 0,0 5-647,0 0 1,-2 0-558,-3-6 0,1 1 16,-8-1 1,7 0-2214,-7 0-199,8 1 430,-3-1 1,8-2 794,5-3 1,6-6 965,11-12 0,4-11 0,7-10 0</inkml:trace>
  <inkml:trace contextRef="#ctx0" brushRef="#br0" timeOffset="1249">2508 156 7948,'18'-10'5226,"-9"3"-4533,-1 7 1,-8 7 296,0 5 0,-6 3-419,0 2 0,-7 3-8,2 3 0,-3-2-159,3 8 1,-3-2-1899,8 1 0,-5 5 431,5-4 1063,0 4 0,6-7 0,0-1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7:32.627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432 226 9390,'0'-10'-1089,"0"2"1,0 7 1298,0-5 1,0 2 72,0-8-95,0 9 0,0-7 26,0 4-379,0 4 111,0-5 76,0 7 22,0-8 0,-2 6-15,-3-4 100,3 4 265,-6 2 165,0 0-243,6 0 76,-5 0-177,7 0 350,0 0-325,-8 8 62,6 2-17,-6 7-42,8 0-10,0 0-3,0 1-8,0-1-112,0 0-33,0 1-51,0-1 0,0 0 10,0 1 1,0-7 5,0 1 1,0-1 21,0 6 0,6-5 43,0-1 1,0 1-35,-6 5 0,0 1 3,0-1 0,2 0-4,3 0 1,-3 1 0,4-1 0,-4 0-54,-2 1 0,0-7 0,0 1 1,0-1-121,0 6 1,2 1 152,4-1 1,-4-5-143,3-1 1,-1-1 14,2 1 0,-4 5-138,4-5 0,-4 5 173,-2 1 0,5 0-47,1 0 0,0 1 55,-6-1 0,0 0 11,0 1 0,0-1 29,0 0 1,0 6-33,0 0 0,0 0 17,0-5 1,0 5-21,0 0 0,6 2-20,-1-2 0,1-2-27,-6 8 1,6-6-31,0 6 0,0-6 33,-6 6 0,5-8-6,1 2 1,0 2 99,-6-2 0,6 6-85,-1-6 0,1 5 49,-6-5 1,0 6 19,0-6 0,6 6 102,0-6 1,-1 8-12,-5-2 0,0-2 3,0 2 0,0-1-50,0 7 1,0 0 17,0-1 0,0 6-124,0 1 1,0-1 87,0-5 0,0-1 21,0 1 0,0 0 33,0-1 0,0-1 115,0-4 0,0 3-75,0-3 0,0 4 171,0 1 1,0 1-190,0-1 1,0 1 46,0 0 1,0 5-228,0 0 1,-2 12 117,-3-6 1,3 6-102,-4-11 1,4 5 74,2-6 0,0 0-147,0-5 0,0 0 192,0-1 1,0 3 208,0 3 0,0-3-166,0 3 1,0-2 185,0 3 0,-6-5-165,1 5 1,-1 1-23,6-2 1,0 2-63,0-1 0,-2-3-6,-4 8 0,4-5-170,-4 5 0,5-6 131,1 6 0,0 0-192,0 6 1,0 0 79,0 0 0,0 0 17,0 0 0,0 2 208,0 3 1,-6-3-148,0 4 0,-2-6 223,3-6 1,-3 4-16,-4-4 0,-1 4 136,7 2 0,-2-6-119,3 0 0,3-2-22,-4 2 1,4 4-110,2-4 0,0-2-134,0 2 1,0-5 18,0 5 0,0-6 77,0 6 0,0-7-164,0 1 0,0 2 21,0-1 0,0 1 97,0-2 0,-6-3 43,1 3 1,-3 3 7,2-3 1,4 6 21,-4-6 0,3 1 19,-3-7 0,4 7 57,-4-1 0,4 0-80,2-5 1,-2 0 15,-4-1 0,5 1-69,-5-1 0,4 3-2,2 3 1,-2-3 18,-4 3 0,4 4-16,-3 2 0,1 4 66,-2 2 0,2-2-3,-7-4 1,7 4-15,-2-4 1,-2-2-20,2 3 0,-1-3 85,1 2 0,4-2-58,-4-4 0,4-3 11,2 3 0,0-3-16,0-3 1,0 7-11,0-1 1,0 0 90,0-5 0,-2 0-75,-3-1 0,3 1-28,-4-1 0,4 1 31,2 0 1,0 5-231,0 0 0,0 1 58,0-7 0,0 3-91,0 3 0,0-3 146,0 3 0,-6-4-134,1-1 1,-7 0 285,6-1 0,-5 1 233,5-1 1,-6 1-18,7 0 1,-7-7-118,6 1 1,1-2 77,5 2 1,-6 4-100,0-5 0,0 3-90,6-2 0,0 4-35,0-5 0,0 5-207,0 2 0,0-1 120,0 1 1,0-1-139,0 1 1,0 0-16,0-1 1,0 1 136,0-1 0,0 1 50,0 0 0,0 1 17,0 4 0,0-3 118,0 3 1,-2-3-55,-3-3 0,1 1 167,-8 0 1,8-1-101,-1 1 0,-3 5-77,2 0 1,-7 6-51,1-5 0,3 5 84,-3-6 1,6 1-294,-5-7 1,7 1-86,-2-1 1,2-7-465,-1-4 198,3-3 1,-6-9-414,8 1 1,2-9-159,4 3 1,3-13 533,9-11 0,8-11-681,9-17 0,7-15 1267,10-20 0,-22 29 0,0-3 0,1-3 0,-1 0 0</inkml:trace>
  <inkml:trace contextRef="#ctx0" brushRef="#br1" timeOffset="1538">795 243 8419,'2'-10'-1021,"4"5"0,-2-3 1026,8 2 290,-1-7 0,6 9 3,1-8 1,-7 9 103,1-3-232,-1 4 0,7-4-68,-1 0 1,0 1 15,0 5 1,-5 0-105,-1 0 1,7 0 124,5 0 1,0 1-170,-6 5 1,8-4 66,4 4 1,-2-4-160,2-2 1,1 6 52,11-1 0,-3 1-41,8-6 1,-3 0 115,8 0 0,-6 0-6,12 0 0,-11 0 162,12 0 1,-6 0-105,11 0 1,-7-2 74,2-4 1,3 3-93,3-9 1,-3 8 16,3-2 1,-1 3 6,6-3 0,-5 4-5,-1-4 1,0 4-69,7 2 0,-7 0-17,0 0 0,-7 0-51,2 0 0,-5 0 90,-1 0 1,6 0-34,0 0 1,-5 6 93,-1 0 0,-4 0 154,10-6 1,2 0-148,-3 0 0,-5 0 112,-6 0 0,0-6-17,6 0 0,0 0 184,0 6 1,-4 0-148,4 0 1,-4 0-7,10 0 0,-3 0-478,3 0 1,-2 0 138,7 0 1,-5 0-20,5 0 1,-1 0 1,1 0 0,-2 0 92,-3 0 1,-4 0-38,4 0 1,-5 0 23,-1 0 0,0 0 163,0 0 1,0 0-122,0 0 1,0 0 165,0 0 0,1-5-70,5-1 0,-2-2 67,7 2 1,-5 2-117,5-7 0,-1 5 4,1-5 1,4 5-40,-3-6 0,-3 7-22,3-7 0,-1 8 68,6-2 0,-5-1-17,-1 1 0,-2-2 149,3 3 0,1 3-143,-7-4 0,1 4 9,-1 2 0,-4 0 8,4 0 0,-3 0-2,3 0 1,-4 0-21,3 0 1,3 0-123,-2 0 0,5 0-2,-5 0 1,1 0 56,-1 0 0,-4 0 26,3 0 1,-3 0-4,-2 0 0,6 2 46,-1 4 1,7-4-30,-7 3 1,9-3 9,-3-2 0,-2 0-4,3 0 0,-8 0 1,1 0 1,-3 0 109,-2 0 1,0 0-106,0 0 1,-2 0 177,-4 0 0,4 2-96,-4 4 0,-2-4-58,2 4 0,-6 1-50,7-1 1,-7 2-12,6-2 0,-8-5 25,3 5 0,-5 2-147,-1-2 0,5-1 114,1-5 1,1 6 14,-2 0 0,-3 0 125,3-6 1,2 0-42,-1 0 0,-7 0 21,-5 0 1,-8 0 8,2 0 1,2 2 165,-2 3 1,0-3-93,-5 4 1,-1-4 4,0-2 0,6 0-194,0 0 0,2 0 131,-2 0 0,-1 0-274,6 0 1,-1 0 70,2 0 0,-2 0-3,-4 0 0,-9 0-47,3 0 0,-9 0-208,3 0 0,-9 0 38,-2 0 323,-8 8 0,-32 9 0,-6 10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6:04.022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18 52 7978,'0'-17'-119,"0"6"1401,0-1-198,0 8-582,0-3 359,0 7-229,0 0-524,-7 0 0,5 7 244,-4 5-283,4 3 1,2 8 145,0 0 1,0 2-42,0-2 1,2 4-36,4 8 1,-4 7 39,3 4 0,-1 12 136,2 5 0,-4 10-89,4 2 1,-4 10-221,-2 1 0,0 1 50,0 5 1,0 2-230,0-2 1,0-1-30,0-11 1,0-3-272,0-8 1,0-7 138,0-5 0,0-5-263,0-6 1,0-9 76,0-8 1,0-8-320,0 2 305,0-4 1,0-7-387,0-1 747,0-7 0,5-4-171,1-11 0,6-7 344,-7-5 0,9-4 0,-5-7 0</inkml:trace>
  <inkml:trace contextRef="#ctx0" brushRef="#br0" timeOffset="1309">2958 329 7762,'0'-9'196,"0"-7"1,0 12 246,0-7 0,0 5 217,0-5-60,0 7 228,0-12-605,0 14 0,-2-5 251,-4 7 157,4 0-174,-5 0-133,7 0 790,0 0-806,-8 0-89,6 7 1,-6-3 261,8 8-180,0-8 0,-1 3 97,-5-7-208,4 0 265,-6 0-294,8 0 628,0 0-516,0 8-44,0-6-81,0 6 1,0-7-14,0 5 1,0 4-31,0 7 1,0 6 26,0 0 0,6 16 81,0 1 1,-1 8-92,-5 4 1,0 0 118,0 0 0,0 0-111,0-1 1,0-1-21,0-3 0,0 1 17,0-8 1,0 6-34,0-6 1,0 1-7,0-7 1,-5 1-102,-1 0 0,-2-1 125,2 1 0,5-3-20,-5-3 0,4 2-398,2-8 0,-2 6 151,-4-6 1,4 0-45,-4-6 1,5-5-561,1-1-815,0-7 87,0 4 276,0-8 0,0-2-361,0-4 1,1-7 787,5-16 0,4-8-645,7-15 0,6-1 1429,0-5 0,8-3 0,-4-9 0</inkml:trace>
  <inkml:trace contextRef="#ctx0" brushRef="#br0" timeOffset="6127">8111 623 7870,'-7'-17'-122,"5"7"0,-8-3-170,4 7 244,4-7 0,-7 9 315,3-8-34,4 8 385,-13-3 0,11 7-221,-8 0 1,7 0-60,-7 0 1,6 0-117,-5 0 1,5 7 203,-5 5 1,5 5-53,-6 6 0,6 6-24,-5 11 0,5 5-16,-5 6 0,7 3 99,-2 4 1,4-10-120,2 4 0,0-10-65,0 4 1,0-13-656,0 1 1,0-5 313,0 0 1,6 2-1080,0-8 0,7 0 342,-1-6 0,-3-1-38,3-5 1,-1-3 866,7-8 0,7 0 0,1 0 0</inkml:trace>
  <inkml:trace contextRef="#ctx0" brushRef="#br0" timeOffset="6619">8647 710 7968,'10'7'2098,"0"1"-1477,-5 3 1,-3 5 198,4-5 1,-2 5-319,2 1 1,-4 0-399,3 1 1,-3-1-69,-2 0 0,6 1-9,0-1 0,0 6 14,-6 0-339,7 0 0,-5-6-91,4 1 0,-4-7 146,-2 1 0,0-7 277,0 7-227,8-8 491,-6 3-84,5-7-134,-7 0 0,0-1-132,0-5 1,0 2-264,0-8 0,6 1-232,0-6 0,5-1 237,-5 1 1,7 0-136,-1-1 0,3 1 97,3 0 0,-1 5 400,0 1 1,1 5 9,-1-6 0,0 9 139,0-3 2,1 4 0,-1 2 377,0 0 0,-5 2 267,-1 4 0,-5-3 184,6 9-245,-9 0 1,11 5-285,-8 0 0,-1 0-44,-5 1 0,6-1-46,0 0-355,0 1 1,-4-1-217,3 0 0,-3-5-424,4-1 0,2-5-945,-2 6 0,7-9 715,-1 3 0,-3-4-674,3-2 1,5-2 1486,6-4 0,15-3 0,-1-9 0</inkml:trace>
  <inkml:trace contextRef="#ctx0" brushRef="#br0" timeOffset="7449">11051 416 7930,'2'9'1223,"4"-3"1,-2 2-809,7-3 0,1 7-76,5-6 0,0 9 65,1 2 1,-1 6 245,0 6 0,-1 10-188,-5-5 1,4 7-134,-3-1 0,-2-2-160,1 9 0,-7-3 64,2 2 0,-4 2-442,-2-8 0,-2 2-223,-4-1 0,-4-5-521,-7 5 1,-8-5 251,-4-1 0,2-6-482,-1-1 0,5-6 603,-6 1 0,13-6 238,-1-6 1,9 3-470,-3-8 339,7-1 472,4-12 0,17-11 0,10-8 0</inkml:trace>
  <inkml:trace contextRef="#ctx0" brushRef="#br0" timeOffset="7736">12210 346 12872,'0'18'1042,"0"-1"1,6 0-1151,-1 1 1,1 1 164,-6 4 0,0-2-291,0 8 0,0 0 242,0 5 1,0 1-9,0-1 0,-8 9 0,-1 1 0</inkml:trace>
  <inkml:trace contextRef="#ctx0" brushRef="#br0" timeOffset="7859">12193 1280 7931,'-8'27'2025,"0"-2"338,-3-8 1,3 1-1932,8-1 0,0-5-851,0-1 1,2-1-173,4 1 0,-3 5 591,9-5 0,0-3 0,5-1 0</inkml:trace>
  <inkml:trace contextRef="#ctx0" brushRef="#br0" timeOffset="16561">814 3407 8118,'0'-9'-1077,"2"1"1685,3 8 999,-3 0-389,6 0-355,-8 0 229,0 0-854,8 0 0,-4-6 94,7 0 0,-5 1 290,5 5 290,-7 0-529,12 0 1,-13 0 142,9 0 0,-6 0 419,5 0-618,1 0 0,5 0-215,0 0 0,1 0 126,-1 0 1,2-6-102,4 0 1,-2 0 10,8 6 0,-6-5-122,6-1 1,-2 0 26,2 6 0,3 0-217,-3 0 0,4 0-58,1 0 1,1 0 97,0 0 1,-1 6 7,1 0 0,-2-1 67,-5-5 0,5 6-72,-4 0 1,3 0 54,3-6 0,0 0-10,-1 0 1,3 0 40,3 0 1,-3 0 1,3 0 1,-4 0-89,-1 0 0,-6 0 79,0 0 0,-2 0-71,1 0 1,-1 0 59,-4 0 1,-3 0-246,3 0 189,-4 7 0,-2-5-131,0 4-61,-7 4-268,5-8-21,-13 5 0,8-7-212,-4 0-237,-4 0 589,5 0 0,-14 0-1575,-5 0 2025,-3 0 0,-10-7 0,-2-3 0</inkml:trace>
  <inkml:trace contextRef="#ctx0" brushRef="#br0" timeOffset="17112">1021 3701 8053,'8'-9'-77,"-6"-1"-30,4 4 1,-4 2 1382,-2-7-752,0 7 0,5-6 82,1 5 1,2 3 36,-3-4 0,-1 4 391,8 2-676,-1 0 0,12 0-55,1 0 0,4 0-42,-5 0 0,8 2-219,-2 4 0,4-4-71,1 3 0,1 3-41,-1-2 1,1 5-68,0-5 0,-3 6-292,-3-6 0,2 7 43,-8-1 0,-2-3 159,-10 3 0,-1 1-225,-4 10 1,-4-4 118,4 4 1,-14 4 293,-9 2 0,-3-2 79,-8 2 1,-3 0 153,-10 5 1,3-5 81,-8 0 1,7 0 282,-1 5 0,-2-7-159,2-4 0,5-2-51,6 2 0,8-5 262,-2-1 1,9 0-125,3-5 0,7-3-129,-2 3-206,4-8 1,16 9-90,3-7 0,12 0 92,0-6 0,5 0 10,7 0 1,-3 0-100,8 0 1,-5-2 59,5-4 1,-2 4-256,2-4 0,-2-1 106,-3 1 1,-5 0-738,4 6 0,-3 0-232,-2 0 1,-1 0-664,1 0 1,-6 0 589,-1 0 1065,-7 0 0,4 0 0,-7 0 0</inkml:trace>
  <inkml:trace contextRef="#ctx0" brushRef="#br0" timeOffset="17663">3010 3234 8125,'10'-7'-234,"-3"5"266,1-6 0,-6 6 405,4-4-81,-4 4 0,-2-7 257,0 3-60,0 4-4,0-6 29,0 8 195,0 0 1,0 14-737,0 3 0,0 14 118,0 4 1,-6 7 57,0 10 0,-2 5-29,3 1 0,1 7 89,-8-1 0,8 3 87,-1 2 1,-3-5-102,2-1 1,-5-7-386,5 1 0,-6 1 141,7-6 0,-7 2-403,6-14 1,0 0-11,6-5 1,0-8-914,0-4 570,0-4-224,0-9 72,0-3 1,6-16 337,0-8 1,7-10 554,-1-14 0,11-3 0,4-8 0</inkml:trace>
  <inkml:trace contextRef="#ctx0" brushRef="#br0" timeOffset="18023">3944 3217 8092,'9'-8'1265,"-1"5"-540,-8-9-410,0 8 1,0-5 612,0 3 146,0 4-288,0-6-690,0 8 1,-2 8 82,-4 3 0,-1 11-70,-5 1 1,-3 9 98,3 3 0,-5 3-30,-6 14 1,2-2-14,-8 14 1,8-1-157,-2 6 0,-2 0-127,2 0 1,-6-7 95,6-4 1,0-7-348,5-4 1,7 1 182,-1-8 1,3 0-559,-3-5 1,5-8-435,7-4-141,0-4 717,0-9 1,0-5-90,0-10 0,7-13 691,5-10 0,3-5 0,2-2 0</inkml:trace>
  <inkml:trace contextRef="#ctx0" brushRef="#br0" timeOffset="18267">3875 3338 8084,'7'-17'12,"1"5"218,3 1 181,5 7-90,-7-4 1,9 8 122,-1 0 1,-2 8 153,-3 3 1,3 11-155,-3 1 0,3 9 285,2 3 0,-5 1-255,0 11 1,-9-1 219,3 6 1,-4-1-297,-2 1 0,0-6-174,0 1 0,0-7-227,0 6 0,2-8-316,4 3 0,-4-7-1040,3-5 1,-1-2 101,2-4-2144,-4-4 3401,13 6 0,-5-15 0,7-2 0</inkml:trace>
  <inkml:trace contextRef="#ctx0" brushRef="#br0" timeOffset="18657">3736 3943 8054,'-9'0'905,"-1"-2"60,4-3-28,4 3 63,-5-14-258,14 7 0,3-7-157,7 5 0,2 3-6,4 8 0,-3-6-660,3 1 1,2-1 131,-2 6 0,2-2-1127,-2-4 1,-4 4 242,4-3 1,2 3 832,-2 2 0,0 0 0,-6 0 0</inkml:trace>
  <inkml:trace contextRef="#ctx0" brushRef="#br0" timeOffset="19012">4393 3909 8009,'-9'0'1151,"3"0"-344,12 0 0,-2-2-274,7-4 1,1 2 180,5-7 0,0 7-230,1-2 0,1 4-172,4 2 0,-4 0-229,4 0 0,-9 0-168,-3 0 1,-1 2-360,1 4 1,3 4 336,-9 7 0,1 2-51,-6 4 1,0-2 17,0 8 1,0-8 288,0 2 1,0-4-111,0-1 0,0-1 577,0 0 1,6-5-285,0-1 1,7-7-219,-1 2 1,3-4-250,2-2 0,1-2-764,-1-4 0,6-3-891,0-9 0,0-5 65,-6 0 1725,1 0 0,7-10 0,2-3 0</inkml:trace>
  <inkml:trace contextRef="#ctx0" brushRef="#br0" timeOffset="19173">4739 3528 8009,'2'-9'2143,"4"3"0,-2 4-1622,7 2 1,-5 0-268,6 0 0,-7 0 225,7 0 0,-6 0 282,5 0 1,-5 0-2401,5 0 1376,-7 0 0,10 2-1818,-8 4 2081,7-4 0,-3 13 0,7-5 0</inkml:trace>
  <inkml:trace contextRef="#ctx0" brushRef="#br0" timeOffset="19582">5206 3096 8063,'0'-10'416,"0"1"-270,0 3 1,0 4 5,0-6 482,0 8 174,0-7 277,8 5-617,-6-6-287,5 8-56,-7 8 0,0-4 66,0 7 0,6-5-109,0 6 25,0-1 0,-4 8-25,3 4 0,-3-2 114,4 8 1,2-2 25,-2 2 1,1 6 105,-1-1 1,-4 3-94,4 9 0,1 2 131,-1 9 1,0 7-91,-6 11 0,0 2-141,0 3 0,-6 5-184,0-4 1,-1 9-535,1 2 1,4 6-264,-4-6 1,2-3-1055,-1-14 0,3-2 1900,-4-16 0,4 3 0,2-6 0,0-2 0,0-4 0</inkml:trace>
  <inkml:trace contextRef="#ctx0" brushRef="#br0" timeOffset="20164">7696 3511 8050,'0'-10'311,"2"3"39,4 7 1,4-2 880,7-4-770,8 4 0,2-6 93,7 8 0,1 0-17,0 0 0,-1 0-267,1 0 0,-1 0-9,1 0 0,-1 0-475,1 0 1,0 0 222,-1 0 0,-1 2-875,-4 4 1,1-4 43,-6 4 0,-3 3-343,-10 3 0,3-2 1165,-9 1 0,1 8 0,-6 8 0</inkml:trace>
  <inkml:trace contextRef="#ctx0" brushRef="#br0" timeOffset="20358">7869 3926 8023,'-27'0'3045,"4"0"-2209,4 0 1,13 0-1003,12 0 1,6 0 148,16 0 1,1 0 98,6 0 0,1 0 145,5 0 0,3 0-29,8 0 1,0 0-345,0 0 1,-1 6 215,1 0 1,2 1-1358,4-1 0,-4-4 1287,3 4 0,-3 3 0,-2 1 0</inkml:trace>
  <inkml:trace contextRef="#ctx0" brushRef="#br0" timeOffset="21196">10325 3148 8158,'-10'-8'0,"3"4"581,7-7 90,0 7 349,0-11-608,0 5 1,5-1 684,1-1 289,8 8-929,-5-4 1,8 8-3,1 0 0,-1 0-55,0 0 0,1 0 23,-1 0 1,0 0-120,1 0 0,6 0-30,5 0 0,4 0-103,2 0 1,1 0-144,4 0 1,-1 0 38,7 0 1,-6 0 38,6 0 1,1-1-278,4-5 0,-4 4 121,-1-4 1,-2 4-353,2 2 1,-2 0 132,-4 0 1,-5 0-38,0 0 0,-1 0 1,-5 0 0,-4 0-147,-2 0 0,-6 2-767,-5 4 365,3-4 68,-13 13 1,6-11 261,-8 8 1,0-1-1259,0 6 1782,-15 1 0,-5-1 0,-14 0 0</inkml:trace>
  <inkml:trace contextRef="#ctx0" brushRef="#br0" timeOffset="21588">10584 3476 8122,'-9'0'453,"1"-7"1,10 5-415,4-4 0,3 4 315,9 2 1,1 0 54,4 0 0,-2 0 407,8 0 0,0 0-389,5 0 1,1 0-190,-1 0 1,1 0-266,0 0 1,-3 8 103,-3 3 0,2-1-271,-8 2 0,0-1 100,-6 6 0,-1 1-95,-5-1 1,-3 2-69,-8 4 0,-2-2-110,-4 8 1,-5-2 24,-13 2 0,-2 4 71,-9-5 1,0 3 586,1-2 1,-1 2-211,1-8 1,1 0 493,4-6 1,4-2 900,8-3 982,7 3-1899,3-5 0,9 0-158,3-5 1,5 3-243,7-2 0,8 0 54,4-6 1,6-2-528,5-4 1,2 2 270,4-7 1,4 5-515,-4-6 0,2 6-530,-1-5 1,-3 7-2373,-4-2 3434,-3-3 0,5-1 0,-8-7 0</inkml:trace>
  <inkml:trace contextRef="#ctx0" brushRef="#br0" timeOffset="26553">9668 2681 8166,'0'-10'-1084,"0"-5"1243,7 13-5,-5-13-37,6 13 1,-6-12 155,4 9 141,-4-1-144,5-2 225,-7 6-274,0-5 381,0 7-239,0 0 1,-7 0-225,-5 0 0,2 5-12,-1 1 1,5 8-119,-5-3 1,1 4 79,-1 3 0,-5 1-65,5 4 1,-3-2 101,3 8 0,-5 2 9,5 9 0,1 2 32,-1 4 1,1 10 12,-2-4 1,3 11 55,3 1 0,4 9-89,-4 2 0,5 13-79,1-1 0,1 3 244,5-4 1,2-1 25,3-4 1,3-4-81,-8-8 1,5-2 209,-5-4 0,2-3-137,-3-8 1,3-2-68,4-4 0,3-4 12,-4-7 0,5-1 0,1 1 1,0-2 214,1-5 1,-1-3-234,0-7 1,-5-3-96,-1-3 1,-1 3-267,2-4-201,3-3 0,-11 0-53,7-8-54,-7 8 1,6-7-781,-5 5-14,-3-4 0,6-10-349,-8-3 0,0-4 220,0-3 1334,0-7 0,0-9 0,0-11 0</inkml:trace>
  <inkml:trace contextRef="#ctx0" brushRef="#br0" timeOffset="27542">14890 2180 8495,'18'0'91,"-1"0"443,0 0 0,-5 0-103,-1 0 1,1 1-4,5 5 0,0-2-138,1 8 0,1 7 76,4 10 0,2 5-92,4 7 0,3 16-15,-3 12 1,2 20-155,-2 3 1,-17-40 0,-1 2 85,-5 0 1,-1 1 0,2 6 0,0 1-60,-4-1 1,-1-1 0,1 3-1,-2-1 110,-3-1 0,-1-1 0,-2 0 0,-2-1-33,-4-1 0,-1 0 1,2-3-1,-1-1-160,-3-4 1,-1-2 0,-8 46 232,-6-7 1,8-16 166,-2-8 0,6-7-73,5-4 1,-3-8 345,3-4 0,3-9-406,-3-2 1,6-10 1216,-5-2-1205,7 1 0,-9-14 913,7 7-848,-8-7-108,12 4 0,-7-8 600,3 0-568,4 0-309,-13-8 1,13 4-219,-4-7 326,-4 7-333,9-12 1,-7 12 51,8-7 2,0 7-69,0-4-61,-8 1 179,6 5 77,-5-6 40,7 0-178,0 7 143,0-7-273,0 8-409,0 0 71,0-8-456,0 6-755,0-5 715,0 7-2680,0 0 1,13-2 3818,4-4 0,27-11 0,3-10 0</inkml:trace>
  <inkml:trace contextRef="#ctx0" brushRef="#br0" timeOffset="29936">21289 2992 7829,'-8'10'2691,"6"-2"-1914,-6-8-834,8 0 201,0 0 1,0 7 308,0 5 0,0 3 154,0 2 1,-2 8 406,-3 4 1,1 10-394,-8 1 0,3 6-226,-3-6 1,-3 7-1157,3-7 0,3 6 541,-3-6 0,1 8 220,-7-1 0,1 10 0,0 5 0</inkml:trace>
  <inkml:trace contextRef="#ctx0" brushRef="#br0" timeOffset="30051">21289 4185 7831,'-35'10'2845,"2"2"356,5-1 0,10 1-2931,13 11 0,3-4-2193,2-2 1325,7-7 598,3 5 0,7-13 0,0 6 0</inkml:trace>
  <inkml:trace contextRef="#ctx0" brushRef="#br0" timeOffset="60148">14026 6140 8086,'17'-12'0,"0"1"917,0 7 1,1-4-320,-1 8 0,6 0 530,0 0 0,0 2-93,-5 4 0,-1 3 259,0 9 1,-2 1-538,-3 4 0,-4 2 137,-8 4 1,0 3-391,0-3 0,0-2-214,0 2 1,0-2-424,0 2 0,0 1 213,0-7 1,0 8-641,0-2 1,5-4-396,1-2-663,0-4 1145,-6-1 0,2-9-532,4-3 534,-4 3 228,5-7 0,-7-2 300,0-11 1,6-6-69,0-6 0,1 3 141,-1-3 1,2-2 21,3 2 1,5 0 32,-5 6 0,5 0-82,1-1 1,0 1 70,1 0 1,5 1-109,0 5 1,0-3-47,-6 9 1,0-1 19,1 6 0,-1 0 95,0 0 1,-5 0-289,-1 0 1,-1 2-774,1 4 0,-3 3-1073,-8 8 0,0 8 1083,0 4 0,-2 4 916,-4 1 0,-11 16 0,-10 4 0</inkml:trace>
  <inkml:trace contextRef="#ctx0" brushRef="#br0" timeOffset="60327">14112 7108 8067,'-10'8'1576,"3"-6"0,9 5-183,3-7 0,5 0-597,7 0 0,6 0 541,0 0 0,8 0-627,-2 0 1,4-2-420,1-3 0,3 1-231,3-8 0,-1 8-182,7-1 0,-8-3-1362,2 2 0,3-1 926,-3 1 1,2 4-3780,-1-4 4337,-5 4 0,6-6 0,-7-1 0</inkml:trace>
  <inkml:trace contextRef="#ctx0" brushRef="#br1" timeOffset="91969">26822 8526 13721,'-11'-6'-1187,"-1"1"0,9-3 651,-3 2 0,4 2 580,2-7 1,0 5 62,0-6 0,6 7 58,-1-7 0,7 6 140,-6-5 1,1 5 71,-1-5-96,-4 7 426,6-4 175,-8 8-546,0 0-42,-8 0 1,4 0-398,-7 0 203,7 0 1,-6 2-129,4 4 1,5-2 106,-5 7-70,4-7 0,2 11-116,0-3 0,0-3 18,0 3 0,0-1 62,0 7 1,6-1-187,-1 0 0,7 6 80,-6 0 1,5 2-147,-5-2 0,5 4 142,-5 8 0,0 0 64,-6-1 1,6 6 165,0 1 1,-1 7-94,-5-2 0,0 10 193,0 1 0,2 1 6,4-6 1,-2 2-39,7 3 0,-5-3 36,6 4 1,-7 1 5,7-1 0,-6 2-261,5-3 1,-5-1-25,6 7 0,-7-1 152,7 1 1,-6 4-56,5-3 1,-7 1 258,2-1 1,-4 3-1,-2-4 0,0 5-52,0 1 1,-6-2-121,0-4 1,-5 5 28,5-5 1,-6-2-4,7 3 0,-1-6-45,6 5 1,0-11 33,0 5 1,0-10-42,0 10 1,0-7 266,0 8 1,0-4-21,0-2 0,0 1-192,0 5 1,0-4-39,0 3 0,0-3 30,0-2 0,0 0 43,0 0 1,-2 0 35,-4 0 1,-2 1 36,-3 5 1,-3-8-69,9 8 1,-9-8 64,3 7 0,3-9-71,2-2 1,-1 1-148,1 4 0,0-4 84,6-1 0,0-6-204,0 6 1,-2-2-155,-4 2 0,4 4-117,-3-4 0,3-1-55,2 1 1,0-6 77,0 6 1,0-5-10,0 5 1,-2-6 106,-4 6 1,4-2 40,-4 2 1,4-1-11,2-5 0,0-3 98,0 3 1,0 2 103,0-1 0,0-1-5,0-6 0,-5 7 8,-1-1 0,0 0 25,6-5 1,-2 5 86,-4 1 0,5 5-11,-5-6 0,-2 8 175,2-2 0,-5-1-163,5 1 1,-2-6 29,3 6 0,3-5-70,-4 5 0,-2-2 20,2 2 1,-5 4-156,5-4 0,-2 4 88,3 2 1,1-2 55,-8-4 1,7 4-20,-7-4 1,8-2-4,-2 2 1,-1-7-52,1 1 1,-2 2 3,3-1 1,1 1 12,-8-2 1,8-3 10,-1 3 0,-3-3-57,2-3 1,0 1 56,6-1 1,-2 1 17,-3 0 1,3-1-1,-4 1 0,4-1 10,2 1 0,0 0 28,0-1 1,-6 3 13,0 3 0,-1-3-71,1 3 1,4-4 10,-4-1 1,3 0-229,-3-1 0,4 6 67,-4 1 1,4-7-154,2-5 1,0 0 23,0 6 0,0-1 126,0 1 1,-2-6 87,-4-1 1,5 1 118,-5 6 0,2-2-94,-2-5 0,4 5 173,-4-4 0,-1 3 9,1 3 0,-2-2-7,3-4 1,3 3-211,-4-3 1,4 4 19,2 1 0,0 1-70,0-1 0,0-1 159,0-4 1,-2 4 60,-4-5 1,4 5-51,-3 2 0,3-1 160,2 1 1,-6-6 80,0 0 1,0-3-37,6 3 0,0 2-297,0-8 0,0 0-10,0-6 0,0 6-123,0 1 0,0 0 148,0 0 1,0-5-9,0 4 1,-5 2 83,-1-2 1,-6 6-20,7-6 1,-7 6 409,6-6 0,-7 7-148,1-1 0,3-2 111,-3 2 0,6-6-182,-5 6 1,5-8-286,-5 2 0,7-4 15,-2-2 0,2 1-424,-2-1 0,4-5 57,-3-1 1,5-7-317,5 2 0,5-4-1519,7-2 0,3-2 330,3-4 1906,4-11 0,15-33 0,2-14 0</inkml:trace>
  <inkml:trace contextRef="#ctx0" brushRef="#br0" timeOffset="93631">17553 17432 8243,'-17'0'-1947,"7"0"2389,3-8 1,7 4-45,0-7 1,0 5-194,0-5 1,2 7-58,3-2 1,-1-2-12,8 3 0,-6-7 188,5 6-56,1 0-209,5 6 1,0 0 121,1 0 0,-7 0-177,1 0 0,-7 0 32,7 0 1,-1 0-30,7 0 1,-1 6 24,0 0 1,6 0-144,0-6 0,6 6 105,-6-1 1,10 1-15,2-6 1,1 6-2,10 0 1,0-1 37,6-5 1,6 0-24,-1 0 1,7 0 0,-7 0 0,9 0 3,-3 0 0,-1 0 59,1 0 1,-1 0-2,1 0 1,4 0-11,-3 0 1,3 0-22,2 0 0,0 2-119,0 4 0,-1-4 117,-5 4 0,4 1-120,-3-1 1,3 6 58,2-7 1,-2 7-20,-3-6 1,3 7 32,-4-1 1,5-5 1,1-1 0,-2-2 24,-3 2 0,9-4-141,-4 3 0,6-3 243,0-2 1,-4 0-97,4 0 1,2 0 95,-3 0 0,1 0-68,-5 0 1,5 0 0,-1 0 0,7 0 10,-6 0 0,0 0 0,-6 0 1,0 0-54,1 0 1,-1 6 16,0 0 1,0 0 27,0-6 1,0 0-15,1 0 1,-1 0-36,0 0 0,2 0 4,4 0 1,-10 5-5,4 1 1,-3 0 24,3-6 0,-2 0 2,-3 0 1,1 2 20,-7 4 0,5-4-20,-5 3 1,5-3 112,-5-2 1,-3 0-103,-8 0 0,6 0-18,-7 0 1,8 6-14,-8 0 0,2 0 4,-2-6 1,4 0 164,-3 0 0,3 0-167,1 0 0,1 0 153,0 0 0,0 0-134,0 0 0,0 0-9,0 0 0,0 0 15,-1 0 1,-4 0 68,-1 0 1,-8 0-70,2 0 0,3 5 10,-3 1 0,2 0 4,-1-6 1,-5 6-4,5-1 0,1 1-159,-2-6 0,6 0 145,-5 0 0,5 0-240,-6 0 1,6 6 126,-5 0 1,5-1-3,-6-5 1,6 0 130,-6 0 0,7 0 112,-7 0 0,6 0-82,-6 0 1,7 6 170,-7 0 0,0 0 93,-5-6 1,-1 0-114,1 0 1,-2 0 120,-5 0 1,3 0-22,-8 0 0,0 0-49,-5 0 1,5 0-60,0 0 1,0-2-152,-6-4 0,6 4 77,0-4 0,0 4-94,-5 2 1,1 0-35,4 0 0,-4-5 110,4-1 0,2 0 29,-2 6 0,6-2-47,-6-4 0,8 5 183,-2-5 0,-3 2 21,3-2 1,-2 2 63,2-7 1,4 7-212,-4-2 0,-3 4-127,3 2 1,0-5-78,6-1 0,-7 0-321,1 6 0,-8 0 22,2 0 0,-3 0 129,-3 0 1,-5 0-973,-1 0 0,-9 0 1187,-2 0 0,-15 8 0,-12 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1:20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69 554 7462,'0'-9'1243,"2"-1"-860,4 4 1,-2 4-41,8-3 0,-7-3-36,7 2-164,-8 0 0,9 4 64,-7-3 0,2 3 379,-3-4-174,-3 4-12,14 2 0,-13 0 250,9 0 37,-8 0-271,11 0 0,-5 0-260,7 0 0,0 0 12,1 0 1,-1 0-143,0 0 0,1-2 42,-1-4 1,2 4-182,4-3 0,-2 1 18,8-2 0,-2 4 25,2-4 0,4 4 126,-5 2 1,5 0-7,2 0 1,5 0-38,0 0 1,1 6 6,-7 0 0,3 0-73,3-6 0,-3 0 98,3 0 0,-4 0-103,-1 0 1,-6 0 33,0 0 1,-1 0-18,7 0 1,-6 0-8,0 0 0,-8 0-15,2 0 0,-4 0-101,-2 0-13,1 0-680,-1 0 293,-7 0-673,-3 0 199,-7 0-72,0 7 624,0-5 0,-2 6-629,-3-8 726,3 0 0,-14 6-200,5 0 589,-5-1 0,-9 3 0,-1 2 0</inkml:trace>
  <inkml:trace contextRef="#ctx0" brushRef="#br0" timeOffset="399">104 900 7797,'-17'0'0,"-1"0"1047,1 0-265,0 0-7,0 8-285,7-6-78,2 5-135,16-7 0,2 0 65,7 0 0,6-2-99,0-3 1,8 1 25,-2-8 1,-3 8-203,3-1 1,2 1 91,9-2 1,-1 4-161,7-4 0,-6 3-89,6-3 1,6 2-50,6-8 0,5 3-7,-5-3 0,7-3-169,-1 3 1,3 3-32,2-3 1,0 3 159,0-3 1,-1-1 78,-5 7 0,2 0 11,-7 6 0,-6 0-51,-6 0 1,-13 0 1,1 0 0,-5 0 3,0 0 0,-10 0-81,-7 0 0,-8 2-568,1 4 224,-3-4 407,-2 5-409,-7-7 1,-3-2 135,-7-3 0,1-5 433,5-7 0,-5-8 0,-1-2 0,-10-8 0</inkml:trace>
  <inkml:trace contextRef="#ctx0" brushRef="#br0" timeOffset="795">1072 174 7797,'-5'-23'30,"-1"0"0,-6 0-110,7 5 0,-3 1-181,2 0 1,4 5 216,-3 1 1,3 5 149,2-6 621,0 9-308,0-5 622,0 8 1284,0 0-1917,7 0 1,-3 2-113,8 4 0,-1-3-77,6 9 0,1-3-38,-1 3 1,8 3 37,4-3 0,5 3-218,7 3 1,1-3-66,4-4 0,6 5-70,0-5 1,0 5 108,5 1 1,3 0-21,-2 1 1,5-1 200,-5 0 0,-1 6-91,-5 0 1,-2 0 206,-4-5 0,-5 5-49,-12 0 1,-5 6-101,-6-6 1,-9 7 70,-3-1 0,-8 10 145,-9 1 0,-10 8-368,-20-2 0,-11 6-293,-11 6 1,-4-5-96,-2 5 1,-1 0 75,1-6 0,8 3-445,3-9 1,12-9 313,6-2 1,11-12-1713,6 0 1353,3-4 1,15-9-44,10-5 1,13-5 873,16-5 0,16-13 0,4-9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7:40.226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329 1729 13931,'0'-9'-2478,"0"-1"2550,0 4 1,0 3 266,0-9-186,0 8 0,0-5 148,0 3-30,0 4-297,0-6-57,0 0-119,0 7 264,0-7 0,2 8 136,3 0-104,-3 0-70,14 0 0,-12 0 52,7 0 0,-5 0-30,5 0 1,-5 0-113,6 0 1,-1 0 24,7 0 0,5 0-206,0 0 1,2 0 127,-2 0 0,-4 0-16,4 0 0,2 0 71,-2 0 1,8 0 7,-2 0 0,-3 0 185,3 0 0,0 2-213,6 4 1,-6-5 129,-1 5 1,1 2-87,6-2 1,-6-1 40,-1-5 1,1 0 31,6 0 1,-1 0 0,1 0 1,1 0-27,5 0 1,-5-1 19,5-5 1,1 2 121,-2-8 0,6 3-58,-5-3 0,7-3 52,-2 3 1,-4 3-25,-1-3 1,3 3-34,2-3 0,4 2-31,2 5 1,-6 3-12,0-4 0,0 4-58,6 2 1,-2 0-29,-4 0 1,8 0-58,-8 0 1,8 0 47,-8 0 0,-2 0-44,2 0 0,0 0 22,6 0 1,-6 0 7,0 0 1,0 0-59,6 0 1,6-2 16,0-4 1,1 5-14,-1-5 1,1 4-36,5 2 1,3-6 39,-4 0 0,3 1 17,-3 5 1,4 0 134,-3 0 1,-3 0-73,3 0 0,-7 0 9,7 0 1,-7 0-21,7 0 1,-8 0 12,1 0 0,-1 0-97,2 0 1,-3 1-31,9 5 1,-3-4-102,3 4 0,1-2 84,-7 2 0,7-5 57,-2 5 1,-3 2-39,-2-2 0,1 1-1,-1-1 1,1-4 50,-1 4 0,-2 1 32,7-1 1,-1 0 13,1-6 1,4 0 24,-3 0 1,5 0-5,6 0 1,-2 0-160,7 0 1,-7 2 81,2 4 0,-3-4 82,-3 3 0,0 3-2,0-2 1,-6 2 14,1-3 0,-8-3-2,1 4 1,-3 2 43,-2-3 0,-6 3 8,0-2 1,-2-4 52,2 4 0,2 1-83,-7-1 0,5 6-39,-6-7 1,6 3 155,-5-2 0,7-2-176,-2 7 1,-4-7 5,-1 2 0,1-4-122,-2-2 1,6 0 154,-5 0 0,-1 5-3,-5 1 1,-7 0 213,1-6 1,-6 0-79,6 0 0,-8 0 70,2 0 0,2 6-50,-2-1 1,2 1-36,-2-6 0,4 0-40,8 0 1,-3 0-19,-3 0 1,10 0-44,-5 0 0,5 0-26,-5 0 1,-1 0-19,-4 0 1,2 0 61,-8 0 1,5 2 330,-4 4-230,-1-4 1,-6 6-39,0-8 0,0 5-85,1 1 0,1 0 2,4-6 1,-4 0-47,4 0 1,4 6-214,2-1 1,2 1 66,-2-6 0,1 0 156,-7 0 1,2 0 150,-2 0 0,-3 0-62,3 0 1,-4 0 93,-2 0 1,-5 0-95,-1 0 0,1 2 142,5 4 0,0-4-212,1 3 1,-1-3 100,0-2 0,1 0-141,-1 0 0,0 0 107,0 0 0,1 0 21,-1 0 0,0 0 8,1 0 1,-1 0 19,0 0 1,2 0-91,4 0 1,-3 0 14,3 0 0,-4 6 6,-2 0 1,1 0 14,-1-6 0,0 0 113,0 0 1,1 0-108,-1 0 1,0 0-43,1 0 0,-1 0-15,0 0 0,0 2 3,1 3 1,-7-3 79,1 4-51,-1-4 0,1-2 166,-1 0 247,-7 0-219,4 0 0,-6 0-93,4 0 1,-3 6 42,9 0 1,-1-1-19,7-5-207,-1 0 1,6 0 122,0 0 1,-4 0-195,-1 0 1,-11 0 213,11 0-35,-5 0 673,4 0-239,-7 0 251,-2 0-399,-8 0 0,0-2-91,0-3 0,-2 3-204,-4-4 1,-6 4-456,-11 2 1,-3 2 285,-9 4 131,-7 3 0,-3 9 0,-6-1 0</inkml:trace>
  <inkml:trace contextRef="#ctx0" brushRef="#br0" timeOffset="1542">294 4738 8912,'-9'0'-151,"1"-2"270,8-3-4,0 3 711,0-6-74,0 0-248,0 6-389,8-13 1,-5 13-206,9-4 1,-6 4 137,5 2 1,-5 0 75,6 0 0,-1 0-221,6 0 1,6 2 122,1 4 1,6-4-163,-1 4 0,6-4 41,5-2 1,-2 0 52,9 0 1,1 0-29,9 0 1,-1 0-13,7 0 1,1 0-2,5 0 0,2-6 60,4 0 1,4 0-377,7 6 0,1 0 291,-1 0 1,-3 0-7,3 0 1,-1 6 40,13 0 1,-8 6-15,2-7 1,2 7 81,-1-6 0,5 1 8,-6-1 0,8-4-1,-2 4 1,-47-5 0,2 0-29,1-1 0,1 0 1,-1 0-1,0 0 107,3 0 0,1 0 0,-3 0 0,0 0-54,2 0 1,1 0-1,-3 0 1,1 0-11,5 0 0,-1 0 1,-2 0-1,0 2-16,2 0 0,1 1 0,-7-2 0,-1 0 4,45 5 1,-2 2 12,2-3 0,-4 7-4,-7-6 0,-3 7 12,-3-1 1,4-3-27,-5 3 1,-3-3 157,-2 3 1,2 1-263,-2-7 0,0 6 106,-6-6 1,0 1-46,0-1 1,-1-4-167,-5 4 1,4 1 154,-3-1 1,-3 0-25,3-6 1,-7 2 11,7 4 0,-9-5 3,3 5 0,-4-4 172,-2-2 0,0 0-3,0 0 0,-3 0 351,-2 0 0,3 0-395,-4 0 1,2 2 133,-2 4 1,4-4-205,-4 4 1,2-5-107,-2-1 1,4 0 98,-4 0 0,-2 0 26,2 0 1,-5 0-63,5 0 0,-8 0 15,3 0 1,-3 0 98,2 0 0,-3 2-121,3 4 1,-3-4-84,-3 4 1,7-2 83,-1 1 0,0-3-105,-5 4 1,0-2-29,-1 2 0,-1-4 110,-4 3 1,3-3 223,-3-2 1,-2 2-154,2 4 0,-8-4 305,2 4 0,-2-4-15,2-2 0,-4 2-153,5 3 0,1-3-49,-2 4 0,7-4 29,-1-2 1,-2 0-154,2 0 0,-2 0 66,2 0 1,1 6 198,-7-1 0,6 1-123,-6-6 0,6 0 83,-6 0 0,0 0-90,-6 0 1,7 0-27,-1 0 0,0 0 59,-6 0 0,0 6 15,1 0 0,5-1 1,0-5 1,5 0-36,-4 0 0,6 0-158,-1 0 0,-2 0 81,2 0 1,0 0-102,5 0 1,-5-1 230,0-5 0,-8 4 118,2-4 1,-4-2 42,-1 3-187,-1-1 1,0 6-90,0 0 0,-5 0 171,0 0-297,-1 0 0,6 0 110,1 0 0,-1 0 131,0 0-26,1 0 1,-1 0 82,0 0 0,0 0-117,1 0 1,-7 0 403,1 0 51,-1 0-341,7 0 1,-7 0-442,1 0 217,-9 0-1035,5 0 0,-17 2 131,-9 4 917,-7 3 0,-25 16 0,-3 2 0</inkml:trace>
  <inkml:trace contextRef="#ctx0" brushRef="#br1" timeOffset="2865">52 3562 8573,'0'-11'-1353,"0"-1"1283,0 9 0,0-7 578,0 4 0,2 4-338,4-4 1,-2-1-18,7 1 0,-1-2-81,1 3 1,5 3 33,-5-4 1,7 2 3,5-2 0,-2 4-25,8-3 1,-6 3-18,5 2 1,-5-2 79,6-4 0,-2 4-2,2-4 0,4 4-125,-5 2 0,-1 0 87,2 0 0,0 0-234,6 0 0,-1 0 73,1 0 1,1 6-177,5 0 1,-3 0 60,8-6 1,0 2 1,6 3 0,0-3 40,0 4 0,6-4-12,-1-2 1,9 0 194,-3 0 1,2 0-146,-1 0 0,9 0 192,-4 0 0,6 0-264,0 0 1,-4 0 170,4 0 1,2 6-22,-2-1 0,7 1-11,-1-6 0,3 0 29,3 0 0,-1 0-16,1 0 1,5-2-234,0-3 1,8 1 231,-2-8 1,-4 6 25,-1-5 1,-3 7-14,2-2 0,-3-1 3,3 1 1,-4-2-8,-1 2 1,-1 4-5,1-3 1,-3 3-163,-3 2 0,-1 0 130,1 0 1,-6 0-34,12 0 1,-11 0 46,5 0 0,-6 0 151,6 0 0,-6 0-98,5 0 0,-5 0 10,6 0 0,-4 0 16,9 0 0,-9 0 14,10 0 1,-12 0-12,0 0 1,-4 0-1,-2 0 0,0 0-105,0 0 0,0 6 92,1-1 0,-1 1-108,0-6 1,-6 6 72,1 0 1,-3-1-64,3-5 0,3 0 16,-4 0 0,-1 2-4,1 4 1,1-4 6,5 4 0,-2-4 4,-4-2 1,5 0-72,-5 0 0,-1 5 73,1 1 0,-7 0 106,1-6 0,3 0-46,-3 0 1,-5 0 254,-6 0 0,-1 0-176,1 0 0,2 6 532,-8-1 0,8 1-504,-2-6 1,-1 0 111,1 0 1,0 6-441,6 0 1,0 0 127,-1-6 1,1 5-171,0 1 1,-6 2 9,0-2 0,-5-5 112,5 5 0,-8-2 32,3 2 0,1-4 25,-2 3 0,1-3-17,-7-2 0,1 6 148,-1 0 1,-1 0 165,-4-6 0,2 0-64,-8 0 1,5 5 5,-4 1 0,4 0-148,-5-6 0,6 6 14,-6 0 0,6 1-37,-6-1 1,6-4-156,-6 4 1,0-2 129,-6 1 1,1-3-154,-1 4 0,-5-4 470,-1-2-255,-7 0 517,4 0 80,-1 0 117,-5 0-397,6 0-360,0 0 0,-5 0 135,9 0 1,-6 0-207,5 0 1,-5 0 286,5 0 0,-5 0-144,6 0 1,-6 0 229,5 0-240,-7 0-22,11 0 1,-7-2 113,4-4-259,3 4 207,-6-5 1,9 5-36,-1-4 1,-5 4 531,-1-4-462,1-3 1,5 7 80,0-4 0,-5 2 115,-1-2 342,-7 4-267,12-5-221,-15 7 0,7-2 66,-8-4-309,0 4 0,-2-6-1222,-4 8 0,-11 0 650,-12 0 1,-5 8-1250,-7 4 1865,-3 11 0,-8 4 0,0 7 0</inkml:trace>
  <inkml:trace contextRef="#ctx0" brushRef="#br1" timeOffset="4390">0 6865 8243,'8'-11'-763,"3"-1"1,5 7 326,1-7 303,-7 8 1,3-5 188,-7 3 371,0 4 56,-6-13-368,0 13 0,0-8 712,0 4-95,0 4-291,-8-5-177,6 7-254,-6 0 1,16 0 104,4 0 0,3 0-167,2 0 1,8 0 32,4 0 0,4 0 33,1 0 1,1 0-169,0 0 1,1 0 80,4 0 0,-1 0 46,7 0 1,0 0 46,6 0-11,0 0-5,-8 7 1,8-5-16,0 4 0,0 2 12,5-3 0,5 1-35,1-6 1,6 6 40,6 0 0,-2-1-202,8-5 0,-2 0 192,1 0 0,5 0-282,-4 0 1,5 0 329,6 0 1,-5 0 125,-1 0 1,7 0-155,-7 0 1,4 0 15,-3 0 0,-3 0 10,-3 0 1,9 0-2,-3 0 1,-3 0-65,-3 0 1,-8 0-134,2 0 0,2 0 139,-2 0 0,6 0 6,-7 0 1,7 0-9,-6 0 0,6 0-110,-6 0 0,5 0 120,-5 0 1,6 0-165,-6 0 1,2 0 83,-2 0 0,-6 0 175,0 0-144,0 0 101,-7 0 0,7 0 141,0 0 1,-5 0-125,-1 0 1,-2 0 161,3 0 1,3 6-132,-4 0 0,5 0-2,1-6 0,0 6-170,0-1 1,0 1 94,1-6 0,-7 6-175,0 0 1,1-1 70,5-5 0,-6 6 39,1 0 0,-7 0 47,7-6 0,-8 0-1,1 0 1,-3 0 158,-2 0 0,-2 5-89,-4 1 1,4 0 480,-4-6 0,4 0-330,2 0 0,0 0 29,0 0 0,-6 0-242,0 0 0,0 0-5,6 0 1,0 6-34,0-1 0,0 1-214,-1-6 0,-4 0-147,-1 0 344,0 8 18,-2-6 0,4 6-25,-8-8 0,1 0-17,-7 0 0,1 0 269,-1 0 0,1 0-3,0 0 1,-3 0 30,-3 0 1,2 0-177,-8 0-38,8 0 38,-4 0 1,1 0-36,1 0 0,-6 0 70,6 0 0,-6 0-132,6 0 1,-2 0 93,2 0 0,3 0-156,-3 0 0,4 0 81,1 0 0,-5 0 0,0 0 0,-6 0 52,6 0 0,-6 0-1,6 0 1,-8 0 18,2 0 0,-4 0-37,-2 0 0,7 0-12,-1 0 1,0 0 15,-6 0 0,6 1-7,0 5 1,6-4 62,-6 4 0,2-4 2,-2-2 0,-4 0-48,4 0 1,2 6 1,-2-1 1,6 3-47,-6-2 1,6-4 51,-6 4 1,6-3-81,-6 3 1,0-4 156,-6 4 1,6-4 135,0-2 0,0 0 113,-5 0-30,-1 7 0,0-5-131,1 4 0,-7-4 110,1-2-35,-8 0 90,3 0 156,-7 0-162,0 0-779,-7 0 1,-3 0-127,-7 0 1,-1 0-385,1 0 1,-2 2 389,-4 4 552,-4 3 0,-8 9 0,1-1 0</inkml:trace>
  <inkml:trace contextRef="#ctx0" brushRef="#br1" timeOffset="6473">2387 17 8462,'-10'0'0,"0"0"-358,5 0 1,1 0 528,-8 0 358,8 0-645,-3 0 280,7 0-7,0 0 193,0-7 292,0 5-119,0-6-261,0 8-107,0 0-275,0 8 1,0-4 4,0 7 0,0 1 41,0 5 0,0 6 6,0 0 1,0 2 57,0-2 0,0-2 18,0 8 0,0-2 38,0 2 1,0 3 4,0-3 1,0 4-26,0 1 0,0 1 8,0 0 1,0 1-29,0 5 1,0-5 0,0 4 0,0 3-45,0-3 1,0 6 53,0-6 0,0 9-40,0-3 1,0-2 24,0 2 1,-6 0 24,0 6 0,1-2 25,5-4 1,0 4 14,0-4 1,0 4-37,0 2 1,0-2 6,0-4 0,0 4-38,0-4 0,0 2 29,0-2 1,-6 4-32,0-4 0,-2-3 23,3-3 1,1 2 89,-8-1 0,6 7-43,-5-2 1,5 2 119,-5-2 0,5 4-75,-6-4 1,7-2 18,-7 2 1,2-2 109,-1 3 0,1 2-150,4-2 1,5 1-64,-5-2 0,2 4 32,-2-4 0,4 2-107,-4-2 0,5 4 75,1-4 0,0-2-111,0 2 0,-2 0 68,-4 6 0,4 0-178,-4 0 0,4 2 186,2 4 0,0-5-16,0 5 1,0-8 45,0 2 0,0-10 4,0 10 0,0 2 4,0 3 1,-5 1-28,-1-6 0,0 2 0,6 3 1,0-1 64,0 7 1,0-7 19,0 2 0,0-2-146,0 1 1,0 3 72,0 3 1,2-3-116,4-8 0,-4 1 103,3 5 1,-1-4-83,2 4 1,-4-5 126,4-1 1,-4 0 142,-2 0 0,0 0-117,0 0 1,-2 0 165,-4-1 0,4 1-50,-4 0 0,4-2-57,2-4 0,0 4-102,0-4 0,0-1 16,0 1 0,0 0-120,0 6 1,0-2 167,0-4 1,0 4-31,0-4 1,0 4 51,0 2 0,0-6 6,0 0 0,0-2 61,0 2 0,0-2-103,0-3 0,2-5-70,4 5 0,-4 1 100,4-2 0,-4 3-203,-2-3 1,5-4 55,1 5 1,0 3-77,-6 2 1,0 4 157,0 2 0,0-2-13,0-4 0,-6 4 190,0-4 0,-5 2-123,5-2 0,-5 4 12,5-4 1,-2-3-91,2-3 1,4 2 16,-3-2 0,3 3-88,2-3 0,-6-1-233,0 7 1,0-8 195,6 2 0,-2 3-88,-3-3 0,3 6 434,-4-5 1,-2-1-122,3-6 0,-3-1-9,2-4 1,4 4-22,-4-5 1,3 3-1,-3-2 1,4 2-106,-4-8 1,4 6-131,2-6 0,-2 7 146,-3-1 0,3 2-177,-4-2 1,4 3 163,2-3 0,-6-2-59,0 2 1,1-6 313,5 6 1,0-8 17,0 2 1,-6-4 24,0-1 0,0-1-214,6 0 0,0 0-114,0 1 0,0-1 101,0 0 1,0-3-113,0 3 0,0-3 144,0 9 0,0-2-61,0 2 1,-2-4 231,-3 4 1,3 2-116,-4-2 0,-2 2-47,3-2 0,-3-6-62,2 1 1,4-1 9,-4-5 1,-1 3 47,1 2 1,-2-5-34,2-1 0,5 1 15,-5 5 1,-2-5-20,2-1 0,-5 1 168,5 5 1,-2-2-103,3-3 0,3 3-27,-4-3 0,4-3-108,2 3-355,-8-1-334,6-1-56,-5 5-442,7-13 808,0 6 0,2-16-735,3-3 0,5-14 28,7-10 0,8-22-253,4-18 0,0-18 1012,-12 43 1,1-3 0,-3-10 0,0-1 0,6-6 0,1 0-1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7:54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200 242 8271,'0'0'0</inkml:trace>
  <inkml:trace contextRef="#ctx0" brushRef="#br0" timeOffset="286">287 190 8271,'0'-9'-1487,"2"-1"1328,3 4 734,-3-3-749,14-8 293,-7-1 114,9 1-118,-1 0 1,0-1 121,0 1 0,-1 6-102,-5-1 0,-1 8 144,-4-2-113,-4-3 20,5 7 239,-7-6 0,0 10 237,0 4-357,0 4 0,-5 9-30,-1 4 1,-6-2 3,6 8 1,-7-2-56,2 1 1,-5 5-47,-1-4 0,0 11 0,-1 6 0,-7-1-165,-4 1 0,-3 0-307,-3 6 1,6-6 179,1 0 1,6-8-206,-1 3 1,4-7-134,2-5 1,7-4-187,4-8 0,5-5-546,1-1-78,0-7 1262,7 4 0,11-16 0,8-1 0</inkml:trace>
  <inkml:trace contextRef="#ctx0" brushRef="#br0" timeOffset="469">96 329 8272,'-23'-23'2176,"0"0"-2405,0 0 1,12 13 517,-1 4 651,8 4 1,4 2-385,12 0 0,5 2-55,6 4 0,-2 6-312,8 11 0,0 5-307,6 13 0,7-3-1501,4 8 1,10 2-331,1 10 1949,1-12 0,-6 19 0,0-11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7:48.463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2353 53 8352,'-18'0'-255,"1"0"530,0 0-94,0 0-546,7-8 284,2 6 1,8-7-204,0 3 379,0 4 15,0-6 0,0 6 133,0-4 82,0 5-21,0-7 349,0 8-299,0 0-562,0 8 186,0-7 1,-6 9-183,1-4 237,-1-4 1,6 13-94,0-3 0,0-3 80,0 3 0,0-1-18,0 7 1,0 1 63,0 4 0,0-2-41,0 8 0,6 2 20,-1 9 0,1-4-24,-6 5 0,0 3-7,0 2 1,0 4 29,0 2 0,0 2 1,0 3 1,0-1-8,0 8 0,-7-7 5,-5 7 1,2-1-75,-1 6 0,5-5 58,-5-1 0,5-2-66,-6 3 1,7 3 112,-7-3 0,8 3-2,-2 2 0,-1-6 0,1 1 0,-2-1 9,2 6 0,5 1 20,-5-1 0,-2 0-51,2 0 1,1-6 31,5 1 0,0-1-13,0 6 0,-6 1-82,0-1 1,0 0 25,6 0 1,-5 0-21,-1 0 0,-2-1 67,2-5 1,2 4 4,-7-3 0,5-3-82,-5 3 1,7-7-133,-2 7 1,-2-9 14,3 3 0,-3-4 126,2-2 1,4 0 93,-4 0 0,3 3-35,-3-3 1,4 10 158,-4-11 0,-2 5-146,3-4 0,-7 0 221,6 0 0,-5 0-131,5 0 0,-5-1 162,5 1 1,-6-2-217,7-4 0,-3 10 36,2-4 1,4 4-218,-4-4 0,4 0 49,2-1 1,-5 1-102,-1 0 0,0 0 115,6 0 0,0 0-25,0 0 1,0 0-118,0-1 0,0 7 71,0 0 1,0-1 47,0-5 1,0 6 4,0 0 0,-2-3 42,-3-9 1,3 4 10,-4-4 1,4-1 11,2 1 0,0-8 27,0 3 1,0-5 19,0-1 1,0-1-4,0 1 1,0 5 4,0 0 0,0 1 76,0-7 0,-6 1-66,0 0 0,1-1 102,5 1 1,0-3-34,0-3 1,-2 4-41,-4-4 1,4 3-59,-4 3 0,4 0 4,2-1 1,0 3-35,0 3 1,0-3 63,0 3 1,-5-2-110,-1 3 1,0-3 74,6 8 0,0-7-98,0 1 0,0-2 58,0 3 1,0-5-7,0 5 1,0-5 57,0-1 1,0-1 6,0 1 1,2-1-74,4 1 0,-4 3 4,3-3 1,3 7-61,-2-13 0,0 13 79,-6-7 1,5-2 75,1-4 0,0-1-58,-6 7 1,0-6-3,0 0 1,0-6-43,0 5 0,0 1 13,0 6 0,0-1 223,0 1 1,0 0-105,0-1 0,-2 1 25,-4-1 0,4 1-72,-3 0 1,3-3-111,2-3 1,0 2 75,0-8 1,0 6 0,0-6 1,0 6 5,0-6 1,0 5-36,0-5 1,0 8 44,0-2 0,0-2 20,0 2 0,0 0 43,0 5 0,0-5-67,0 0 0,0-8-1,0 2 1,0 2 8,0-2 1,0 6-1,0-6 0,0 2-4,0-2 1,-2-4-22,-4 4 1,4-2 15,-4 2 0,4-3 12,2 3 0,0-4 14,0-2 0,0 0-22,0 1 0,-5-1-149,-1 0 1,0-5-9,6-1 74,0-7-257,0 12-115,0-14 0,0 3-283,0-10 1,0-7-548,0-11 1,2-14-2258,4-14 3473,-4-17 0,13-26 0,-10 41 0,0 1 0</inkml:trace>
  <inkml:trace contextRef="#ctx0" brushRef="#br1" timeOffset="1725">295 381 8731,'9'-7'68,"1"3"-814,-4-8 0,-4 6 478,3-5 0,3 5 443,-2-5 156,0 7 28,-6-12-255,0 15 1,0-9 130,0 4-115,7 4 5,-5-13 1,8 11-330,-4-7 12,-4 7-265,13-12 258,-13 14 51,13-13 524,-13 13-262,6-6 216,-8 8 1307,0 0-1730,0 8 0,2 2 84,4 7 0,-5-5-58,5-1 1,2 1 53,-2 5 1,1-6-133,-1 1 1,-2-2 111,8 1 0,-7 4 5,7-3 1,-8 3 57,1 3 1,3-1 0,-2 0 0,5 8 87,-5 4 1,0 4-105,-6 1 1,6 3-2,-1 3 1,7 4 19,-6 8 0,0 0-66,-6 0 1,5 2 13,1 3 1,2-3-110,-3 4 0,-3-2 117,4 1 1,-4 3-16,-2 3 0,0 6 31,0 1 0,0-5-28,0 10 1,0-8-58,0 8 0,0-4 63,0-2 1,0 0 111,0 1 0,-6-1-82,1 0 0,-1-6 6,6 1 1,-2-1-12,-4 6 0,4 0-4,-4 1 1,5-1-7,1 0 0,-2-6 10,-4 1 1,4-3 29,-4 3 0,4-5-58,2-7 0,-6 6 189,1-1 1,-1 3-59,6-2 0,0-5-40,0 5 0,-6 2-78,0-3 1,1 7 5,5-7 1,0 7-23,0-7 0,-2 9 66,-4-3 0,4-1-136,-4 1 0,4-1 99,2 1 0,-2 4-71,-3-3 0,3 9 51,-4 2 0,-2-1-2,3-4 1,-3-1 73,2 0 1,4-6 143,-4 1 1,4-8-47,2 1 0,0 3-111,0-3 0,0 3 40,0-2 1,0-5-9,0 5 1,0 2-92,0-3 0,-1 9 104,-5-3 1,4-3-8,-4-3 1,-2 3 22,3-3 1,-3 7 3,2-7 0,4 1 0,-3-6 1,3-2-43,2-4 0,0 4-46,0-4 0,0-2 16,0 2 0,0-1 19,0 1 0,0 4-34,0-4 0,0 2-17,0-2 1,-2 4 59,-4-4 1,4 4-3,-4 2 0,2 0 39,-1 0 0,1-1-70,-8 1 0,6 0-4,-5 0 1,7-6 0,-2 0 0,2-5-67,-1 5 0,3-8 37,-4 3 1,4-3-16,2 2 1,-6-3 40,1 3 0,-1 3-10,6-3 1,-6 2 140,0-2 1,-5-1-90,5 7 0,-6-2 260,7 2 0,-7-1-71,6-5 1,-1-4-217,1 5 1,4-5-29,-4-1 1,4-2-194,2-5 1,0 3 88,0-8 0,0 2-172,0-2 0,0-4 136,0 4 1,0-1 47,0 1 1,-5-2 282,-1 8 1,-2-6 57,2 5 1,3-1 96,-9 2 1,6 2-211,-5-8 1,5 6-24,-6-6 0,9 0-43,-3-6 0,-2 1 28,2-1 0,1 0-274,5 0 0,-6 1 56,0-1 0,0 0-151,6 1 0,-2 5 33,-3 0 1,3 0 205,-4-6 1,2 0 112,-2 1 0,2 5 262,-7 0 1,7 0-215,-2-6 1,-1 0 361,1 1-291,0-1 1,4 0 13,-4 1-318,5-1 164,-7 0 0,8-5-657,0-1-64,0-7-329,0 4 316,0-8-231,0 0 63,8 0 1,1-8 256,8-4 0,3-11-1048,3-5 1620,-4-13 0,14-11 0,-7-9 0</inkml:trace>
  <inkml:trace contextRef="#ctx0" brushRef="#br1" timeOffset="3146">4203 243 12630,'0'-17'-61,"0"7"-47,0-5 1,0 5 872,0-7-465,0 0 1,0-1-173,0 1 0,0 0 94,0-1 0,0 7-9,0-1 1,0 7 595,0-7-834,-8 8 0,5-4-290,-9 8 1,6 0 272,-5 0 1,5 0-116,-6 0 0,7 0 125,-7 0 0,8 2 308,-1 4-70,-5 4 1,8 7-213,-4 0 0,-1 1 271,1-1 1,0 6 85,6 0 1,0 8-194,0-2 0,0 5-71,0 7 1,0 3-7,0 8 1,0-1-227,0 1 1,0 8-132,0 3 1,0 5 76,0 1 0,-2 2-57,-4 4 1,2-2 56,-7 8 1,7-1 140,-2 7 0,-1 1 152,1 4 1,0-1-149,6 7 1,-2 0 20,-1-47 0,0 1 0,2 46-28,-5 0 1,2-4-250,1-42 0,0 0 0,-1 48 294,-1-45 1,-1 0-1,0-4 1,0 0-26,-2 1 1,-1-1 0,-3 43 70,7-42 1,-1 0-1,-4 46-135,-1 0 1,-3-2-256,9-4 0,-3-9 272,2 4 1,4-11 41,-4 5 0,-1-6-37,1 6 1,-6-6-6,7 5 0,-7-7 84,6 2 0,-5-4 70,5-1 0,-2-7-122,3 0 0,1 1 128,-8 5 0,8-6-177,-1 1 1,1-3 131,-2 3 0,2 3 1,-7-4 0,5-1 85,-6 1 1,1 1 161,-6 5 0,-1-2 75,1-3 1,5 1-85,1-8 0,-1 7 45,-5-6 0,7 5-60,5-5 0,-3-1-338,2-5 1,0 0 332,6 0 1,-1 6-254,-5-1 1,4 7 12,-4-7 0,-2 9-191,3-3 1,-7 2 42,6-1 0,-7 1 58,1-7 1,3 7 91,-3-2 0,7-1-29,-7 1 0,6-5 120,-5 5 0,5-1-131,-6 1 0,9-1 4,-3-5 0,-2-1-22,2 7 1,-1-7-138,1 2 1,2 1 576,-7-1 1,7 0-387,-2-6 1,2-1 477,-2 1 1,4 0-426,-3 0 0,3-2 78,2-4 1,-6 2-121,0-7 0,0 5 19,6-6 1,0 0-24,0-5 1,0 0-31,0-1 1,0-1 10,0-4 0,0 3-114,0-3 0,0-2 57,0 2 1,0-2 44,0 2 1,0 3 149,0-3 1,0-2-80,0 2 0,0-6 10,0 6 1,0-8-4,0 2 0,2-10 91,4-1-125,-4-1-221,6 7 408,-8-1 0,0 0-113,0 1 0,0-1 107,0 0 1,0 2-25,0 4 0,0-3 123,0 3 0,0 2-106,0-2 1,0 0 34,0-6 1,0-5-362,0-1 287,0 1-351,0 5 202,0 0 1,0-5 650,0-1-212,0-7 155,0 11-657,0-13-425,0 6 248,0-8 1,0-2-385,0-4 0,2-11-762,3-12 0,5-13 610,7-10 1,2-11 765,5-18 0,-5-15 0,-7 39 0,1 1 0</inkml:trace>
  <inkml:trace contextRef="#ctx0" brushRef="#br0" timeOffset="7233">3287 606 8236,'0'-17'-542,"1"0"314,5-1 1,4 7 1536,7-1-851,0 8 0,-5-3 385,-1 7-531,-7 0 0,-4 2 176,-11 3 0,-10 11-253,-2 7 0,-14 8-49,2-3 0,-5 7-162,0 5 0,3-3 145,-3 3 0,0 0-217,5-5 0,-3 9-133,9-9 0,4 1-160,2-7 1,3 2-60,3-8 1,8 0-299,3-6 0,4 1 263,2-1 0,0-6-474,0 1 909,0-8 0,8 4 0,1-8 0</inkml:trace>
  <inkml:trace contextRef="#ctx0" brushRef="#br0" timeOffset="7420">2906 814 8196,'-27'-18'0,"4"1"2724,4 0-1735,9 17 1,10 7-380,12 5 1,9 3-310,2 3 0,6-1 31,-6 0 1,8 6-87,-3 0 1,3 10-626,-2 2 1,4 1-470,-4 10 0,-3 0 848,3 6 0,-8 8 0,4 1 0</inkml:trace>
  <inkml:trace contextRef="#ctx0" brushRef="#br0" timeOffset="8096">1678 2405 8066,'0'-18'375,"0"9"-428,-7-7 1197,5 14-327,-6-5-411,0 7 0,4 0-145,-7 0 0,-1 7 111,-5 5 0,0 3-81,0 3 1,-7 1-59,1 4 1,-7 4-52,1 7 1,-4 1-1,-1 0 1,-7 5-342,1 0 1,0 1 186,5-7 0,6-5-591,0 0 1,8-2 84,-2 2-1723,12-4 1365,3-8 1,10-8 835,4-3 0,3-4 0,8-2 0</inkml:trace>
  <inkml:trace contextRef="#ctx0" brushRef="#br0" timeOffset="8262">1263 2508 8197,'-34'0'2723,"7"-5"-2111,4-1 1,5 8-76,7 9 0,3-1-174,8 1 1,0 1-14,0 5 0,8 2-160,3 5 1,5-3-49,1 7 0,8 1-453,4 6 1,5 7 310,7 4 0,3 4 0,8 2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8:00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87 8061,'8'-17'-27,"-6"-8"0,11 11-289,-7-3 1178,8 11-361,-5-2-258,1 8 0,-3 2-50,-7 4 0,-1 4 97,-5 7 1,-4 6-50,-7 0 0,-6 6 257,0-6 0,-6 6-232,6-6 1,-8 8 100,2-3 1,-3 5-524,-3 2 1,6-1 167,0 1 0,6-1-290,-5 1 1,6 0-147,-1-1 0,6-1-446,6-4 1,3-4 182,8-8 1,0 0-997,0 1 1683,0-9 0,8-1 0,1-8 0</inkml:trace>
  <inkml:trace contextRef="#ctx0" brushRef="#br0" timeOffset="173">70 294 8061,'0'-17'0,"-6"6"1623,1-1-976,-1 8 0,8-3 179,3 7 1,7 9-344,11 8 0,-2 5-199,8 12 1,0-1-368,5 13 1,1-6-425,0 6 0,-1 1-2334,1 4 2841,7 9 0,-6-6 0,7 5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7:59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485 191 8063,'0'-17'-141,"0"0"200,8-1 0,-5 1 27,9 0 1,-2-1 583,1 1 1,-1 6-168,-4-1 1,-3 6-157,9-5 0,-8 7-199,11-11 72,-13 13 1,8-6 215,-5 8-143,-3 0 0,4 10 120,-12 7 1,-5 8 31,-12 9 1,-6 11-112,-11 6 1,1 3-317,-7 10 0,0-7-285,-6 7 0,0-9 87,0 3 1,8-6 79,4-6 0,9-4-91,2-7 1,14-2-175,-2-5 1,5-8-1331,0-9-955,5-7 1912,7 4 0,7-10 51,5-4 0,3-9 778,3-8 0,-1-8 0,0 4 1</inkml:trace>
  <inkml:trace contextRef="#ctx0" brushRef="#br0" timeOffset="145">70 468 8063,'0'-17'3221,"0"-1"-2650,0 9 0,8 1 25,3 8 0,5 0-46,1 0 0,8 8 206,4 3 1,5 6-639,7 7 0,-5 2 16,4 9 1,3 2-2762,-3 3 2627,8 4 0,-4 16 0,8 1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8:01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52 8058,'18'0'181,"-9"-8"-7,7-1 0,-12-1 331,7 4 58,-7-3-55,4 7 0,-8-6 380,0 8-301,0 0-562,-8 0 1,-2 10 113,-7 7 1,-6 2-66,0 10 0,-8 0 33,2 5 0,-3 7-170,-3-1 0,-5 8 13,-1-2 1,-5-2-39,6 3 1,0-3-507,5 2 1,8-4 293,4-7 0,4-3-535,2-3 1,7-4-446,4-8 1280,4 1 0,2-9 0,0-1 0</inkml:trace>
  <inkml:trace contextRef="#ctx0" brushRef="#br0" timeOffset="188">52 242 8058,'0'-17'0,"0"0"0,-6 5 1544,1 0-481,-1 9-545,6-13 1,8 16 35,3 0 0,4 8 210,3 9 1,1 8-304,4 4 1,4 9-103,8 3 0,7 13-364,4-2 0,6 5-1975,5 1 1980,5 3 0,-1 8 0,-1 1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8:01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53 8056,'0'-17'0,"0"7"660,0-5-304,0 13 389,0-6-47,0 8 1,0 4-298,0 7 0,-8 5-101,-3 18 1,-10-1-253,-2 13 1,-14 0 122,2 6 0,-3 6-669,3-1 1,-5 1 43,0-6 1,1-2-192,10-4 1,4-6 153,8-11 0,2-2-334,3-4 0,-1-9 825,7 3 0,-7-11 0,3 1 0</inkml:trace>
  <inkml:trace contextRef="#ctx0" brushRef="#br0" timeOffset="180">259 295 8056,'-17'-15'0,"0"3"0,0-1 687,-1 7 0,7 0 591,-1 6 683,8 0-1257,-3 0-198,14 0-195,-5 15 0,16-1-2,-1 15 0,2 1-63,10 11 1,2 3-987,9 8 0,6 6 267,12-1 249,3 9 0,1-13 0,-3 7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8:11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8257,'0'-10'-1477,"0"3"1492,0 7-58,0-8-34,0 6 77,0-6 1,0 7-2,0-5 90,0 4-77,0-6 443,0 8 1859,0 0-2142,-7 0 0,5 2-108,-4 4 132,4-4-218,2 13 0,0-11 258,0 8-128,0-1 1,0 6 36,0 1 1,-6-1 80,1 0 1,-1 2-65,6 5 0,0 0-15,0 5 1,-6 4 82,0-4 0,0 5-84,6 7 0,0-5 123,0 5 1,0 1-65,0-2 1,-5 6 2,-1-5 0,0 5-24,6-6 0,0 0-20,0-5 0,-2 0 60,-3-1 1,3-1-30,-4-4 0,4 1 89,2-6 1,0 4-88,0-5 1,0 2-164,0-2 1,0-3 14,0 3-125,0-4 1,0-2 48,0 1 0,0-7-355,0 1 185,0-9-238,0 13-607,0-14 419,0 5-204,0-7 1,0-7-32,0-5 1,0-9-1067,0-2 1924,8-15 0,9 9 0,10-14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8:11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467 294 8162,'0'-11'66,"0"-1"0,0 7 450,0-7-226,0 8 298,0-11 235,0 13-425,0-6-31,0 8-439,-7 0 0,-1 8 123,-4 3 1,-3 5-58,3 1 1,-3 8 29,-2 4 0,3 5 90,-3 7 0,4-3-9,-11 8 1,3 0 3,-2 6 0,2 0-25,-8 0 0,6 0 20,-6 0 0,8 0-192,-2 0 1,4-6 124,2 0 1,-1-8-226,1 3 1,6-7 68,-1-5 0,6-4-369,-5-8-115,7 1-36,-4-1 292,8-8 77,0-1-211,0-23 0,2 1 141,4-14 1,-2-1-222,7-6 1,-1 1 560,1-1 0,5-7 0,-7-3 0</inkml:trace>
  <inkml:trace contextRef="#ctx0" brushRef="#br0" timeOffset="309">346 346 8452,'0'-17'724,"-2"0"-768,-4-1 1,5 7-638,-5-1 526,4 8 535,2-3 128,0 7 0,2 0-227,4 0 1,1 4 37,5 7 0,3 3-67,-3 14 1,3-3 99,2 10 0,4-4-123,-3 9 1,7 2 132,-14-1 0,8 7-70,-7-2 1,1-2-7,-1 2 1,1-2-369,-7 2 1,2-3-39,-2-9 1,-3 1-101,9-1 0,-6-7 100,5-4 0,-5 2-70,6-2 1,-7-5-104,7-7 0,-6 1-185,5 5 0,-7-5-130,2-1 1,-2-7-232,1 2-485,-3 3 169,6-7 1155,-16 14 0,-9-14 0,-10 5 0</inkml:trace>
  <inkml:trace contextRef="#ctx0" brushRef="#br0" timeOffset="488">208 934 8133,'-8'-17'1398,"6"0"-842,-5 7 1,14 0-35,5 5 1,3 3-131,2-4 1,6-2 87,1 2 1,0 1-417,0 5 1,-3 0-559,7 0 1,-6 2 288,1 3 1,-4 3-217,-2 4 0,0 3 34,1-3 387,-1 3 0,0 10 0,1 2 0</inkml:trace>
  <inkml:trace contextRef="#ctx0" brushRef="#br0" timeOffset="888">1159 761 9710,'-17'0'913,"1"8"-640,5 3 1,-5-1-327,5 2 0,-5 5 56,-1 6 1,0 6-151,0-6 1,5 6 147,1-6 0,-1 6 27,-5-6 1,7 5 53,4-5-63,-3 1 1,7-7 23,-4 0 1,12 0 42,5 1 1,5-7 192,1 1 1,6-8-55,0 1 0,10-3 92,1-2 0,1 0-53,5 0 1,-3 0-165,-3 0 0,-1-5-40,-4-1 0,2 0-251,-8 6 1,5 0-126,-4 0 1,-7 0-1295,-6 0-1006,-7 0 1352,4 0 1264,-8 8 0,-15 1 0,-5 9 0</inkml:trace>
  <inkml:trace contextRef="#ctx0" brushRef="#br0" timeOffset="1071">1297 969 8115,'-17'-18'1227,"0"1"1676,7 8-2413,2 1 0,3 16-286,-1 3 1,-6 10-187,7 2 0,-7 8 89,6-2 1,-5 5-1100,5 7 1,0-9 342,6 9 1,0-9 84,0 9 1,0-10 74,0-3 489,0 1 0,16-2 0,3-2 0</inkml:trace>
  <inkml:trace contextRef="#ctx0" brushRef="#br0" timeOffset="1625">1954 554 8059,'-17'-8'-125,"8"6"-249,-7-6 512,7 1 1,-9 5 250,1-4 1,5-2 177,1 3-163,-1-1 1,-5 6-256,0 0 0,5 0 41,1 0 1,1 8-154,-1 3 1,-5 12 80,5 6 0,-5-2 4,-1 2 0,2 0 11,3 5 1,-1 6-30,7 1 0,-6-3-75,7-9 1,-1 2-227,6-8 1,0 6-234,0-6 0,0 0 51,0-6-83,0 0 142,0 1 0,8-9-160,3-3 1,-1-6 66,1-6 1,-5 2-34,5-7 1,-7-1 140,2-5 0,-2 0 305,2-1 0,-4-1 0,3-4 0,-10-4 0,-5-7 0</inkml:trace>
  <inkml:trace contextRef="#ctx0" brushRef="#br0" timeOffset="1889">1868 588 8059,'2'-9'0,"4"3"720,-4-4 0,7 3 336,-3-5-601,-4 4 0,7 8-160,-3 0 1,-2 0-74,8 0 1,-1 2-189,6 4 0,1-2 161,-1 8 0,0 5-17,1 6 0,-1 6-20,0-6 0,0 7-4,1-1 1,-3 4-114,-3 2 0,1 5-202,-7 0 1,0 6-83,-6-5 0,2-1-247,3-5 0,-3-7 65,4 1 0,-2-8 188,2 2 1,-4-3-1427,3-3 159,5-7 48,0-3 1456,7-7 0,-8-7 0,-1-3 0</inkml:trace>
  <inkml:trace contextRef="#ctx0" brushRef="#br0" timeOffset="2217">2975 277 8008,'0'-17'1013,"0"-1"-527,0 9-553,0 1 0,0 12 307,0 8 0,-2 1 266,-4 16 0,-4 0-280,-7 5 0,0 9-240,0 3 1,-8 4-14,-4 1 0,2 5 66,-2-4 1,8 8-424,-2-14 0,0 0 60,5-12 1,-3-1-102,10-4 0,3-4-354,2-8-261,4 0 169,2-7 871,0-2 0,16-16 0,3-2 0</inkml:trace>
  <inkml:trace contextRef="#ctx0" brushRef="#br0" timeOffset="2480">2888 277 8008,'0'-17'42,"0"5"5,0 1 0,2 7-64,4-2 0,-2-2 192,7 3 0,-5-1-137,6 6 430,-9 0-279,13 8 0,-9 1 453,5 8 1,1 7-273,-7-1 0,8 13 66,-3-1 0,-1 9-89,1-4 0,1 8 49,5-2 0,-5 2-294,-1-1 1,1 1-184,5-8 1,0 6 47,1-6 0,-7 1-217,1-7 1,-3 1-736,3-1 1,1-5 457,-7 0 1,2-10-616,-3-1 1,-3-1-39,4-6 1180,-4-3 0,-2 0 0,0-8 0</inkml:trace>
  <inkml:trace contextRef="#ctx0" brushRef="#br0" timeOffset="2659">2836 830 8008,'-9'0'1414,"1"0"0,10-5-1187,4-1 1,-2 0 392,7 6 1,6 0-303,6 0 1,2 0-329,-2 0 0,-1 0-360,6 0 0,-1 6-644,2 0 1,4 7 1013,-4-1 0,3-5 0,3 1 0</inkml:trace>
  <inkml:trace contextRef="#ctx0" brushRef="#br0" timeOffset="3174">3684 692 8730,'0'-10'1714,"0"1"-574,0 3 20,0 4-906,0-5 1,-2 7-118,-4 0 13,4 0-252,-6 0 1,3 7-108,-1 5 0,-2 3 158,2 2 0,3 8-264,-9 4 1,6-2 106,-5 2 1,7 0 104,-2 5 0,4-5 101,2 0 0,0-8 39,0 2 1,8 2 5,3-2 0,5-2 87,1-9 1,2 3 37,4-3 0,-3 3-64,3 2 0,-4-1 427,-2-5-215,0 5 0,-5-7 16,0 9 0,-9-7-105,3 1 1,-4-7-22,-2 7 1,-8-2-65,-3 1 0,-10 3-134,-2-9 1,-8 7-425,2-6 1,-2 5 234,3-5 0,-5 0-906,4-6 1,2 0 63,-2 0 1,6-2-266,-6-4 0,8-4 472,-2-7 816,12 0 0,-5-8 0,7-2 0</inkml:trace>
  <inkml:trace contextRef="#ctx0" brushRef="#br0" timeOffset="3342">3511 882 8015,'7'-9'687,"3"-1"-439,7 4 1,3-1 608,3-5 1,-2-1-292,8 7 1,-3-6-132,3 7 1,4-7-268,-4 6 1,-2 1-265,2 5 0,-6 0-943,5 0 1039,-6 0 0,3 7 0,-8 3 0</inkml:trace>
  <inkml:trace contextRef="#ctx0" brushRef="#br0" timeOffset="3739">4272 70 7984,'0'-18'-259,"0"7"-99,0-1 1,2 8 626,3-1 0,-3 1 210,4-2 848,-4 4-513,-2-6-358,0 8-307,0 0-135,0 8 1,2-6 170,4 4 70,-4 3 0,5 1-54,-7 7 1,0 1 100,0-1 1,0 8 73,0 4 0,0 7 174,0 10 1,0 2-163,0 16 0,0-1-111,0 6 1,0 10-1234,0 8 1,0 3-261,0-39 0,0 2 1216,0 47 0,-3-45 0,-1 1 0,-1-4 0,0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8:17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6054,'8'-10'0,"1"2"0</inkml:trace>
  <inkml:trace contextRef="#ctx0" brushRef="#br0" timeOffset="303">17 35 8046,'0'-9'-1186,"0"1"1280,0 8-136,0 0 158,0-8-31,0 7-35,0-7-194,0 8 528,0 0-283,0 8 0,0-5 20,0 9 1,0-6-22,0 5 1,0-5 105,0 5-134,0-7 1,0 12 11,0-5 0,0-1-101,0 1 1,0-5 66,0 6 1,0-7-17,0 7 1,0-6-38,0 5 0,0-5-9,0 6-64,0-9-21,0 13-230,0-14 193,0 5-618,0-7 752,8 0 0,-6 0 0,6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1:39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35 9924,'-10'0'2094,"5"-2"-1821,10-3 1,5 3 512,7-4-423,1-4 1,-1 8-258,0-3 1,6 3 55,0 2 0,0 0-231,-5 0 0,-1 0-46,0 0 1,-1 2-40,-5 3 1,3 5 137,-9 7 1,1 1-27,-6-1 0,0 2 72,0 4 1,-6 2 271,1 4 0,-9-2 386,3-4 0,1-4-264,-1 4 0,5-4 663,-6-1-895,8-1 0,-3-5-661,7-1 363,0-7 1,7 4-152,5-8 0,5-2-548,6-4 1,-2-4-2672,8-7 3476,-8 0 0,20-8 0,-5-2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8:44.3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69 225 7992,'2'-10'-1918,"4"5"1807,-4 3 599,6 2-480,-8 0 0,0-2-150,0-4 167,0 4-15,7-6 72,-5 8-38,6 0 12,-8 0 0,0-2 65,0-3-21,0 3-27,0-6 5,0 8 1,2-2 13,4-4-84,-5 4 152,7-5-11,-8 7 1591,0 0-1241,0-8-185,0 6-126,0-6-33,0 8 1,0-1-125,0-5 154,0 4-171,0-6 264,0 8-109,0 0 112,0-8-75,0 7-65,0-15-58,0 14 0,2-7 52,4 3-72,-4 4 0,11-8-120,-7 5 20,7 3 0,-5-8 88,4 4 0,3 4 98,-3-3 1,-3-3-53,3 2 81,-1 0-131,7 6-9,-1 0-2,0-7-14,0 5 7,1-6 1,-1 8-12,0 0 1,-5 0-10,-1 0 1,-5 0 12,6 0 1,-7 0-78,7 0 105,-1 0-5,7 0 41,-1 0-42,0 0 0,1 0-97,-1 0 72,-7 0 0,5 0-45,-4 0 0,-1 2 42,2 4 1,-7-4-22,7 3 0,-6-3-2,5-2 1,-5 6-7,5 0 1,-5 0 26,6-6 1,-7 2 6,7 3 1,-6-3 44,5 4 0,-7-2 11,2 2 1,4-4-88,1 3 15,-3 5 1,5-6 1,-7 7 0,5-5-23,-5 6-6,8-9 1,-10 11 65,7-8-14,-7 7 94,11-3 0,-11 5-19,8-3-9,-8 3 1,5-7-11,-3 3-84,-4 5 0,5-7-8,-7 9 0,0-7-160,0 1 1,2-7 152,4 7-38,-4-1 117,6 7 1,-8-1-84,0 0 0,0-5 266,0-1-236,0 1 0,0 5 89,0 0-66,0 1 0,0-1-17,0 0 1,-2-1-22,-4-5 0,4 5-26,-4-5-11,4 4 1,-3 3 48,-1-1 1,-2-2 32,3-3 1,3 3-39,-4-3 0,-2-3-1,2 3 0,-1-2-6,1 1 0,2 5 1,-7-5 1,5-1-27,-6 1 0,6 1-88,-5 5 1,5-5 84,-5-1 1,5 1 14,-6 5 1,3-6 18,-3 1 0,-3-2-26,3 1-1,3-1 4,-3-5 0,3-1 2,-3 8 0,-3-8 7,3 1 1,3 3 20,-3-2 4,1 0 0,-7-1-76,1 1 1,0 2 47,-1-2 0,7-4-140,-1 3 1,-3-1 96,-2 2 14,-12-4 1,17 7 47,-11-3 0,4-4 21,2 4 13,-1-4 0,1-2 164,0 0 0,5 0-11,1 0 0,5 0 12,-6 0-186,9 0 0,-11-2 101,8-4-146,-7 4 0,9-7 29,-7 3 0,5 4-139,-6-4 0,8 2 101,-1-1 16,-5 3 1,6-12 91,-7 8-97,7-7 75,-12 3-42,15-7 103,-15 0-48,7-1-21,-1 1-20,-5 0 1,11 2 12,-8 3-57,8-3 57,-3 5-3,-1-7 81,6-1-51,-6 1 0,7 6-26,-5-1 1,4 6 7,-4-5 0,4 5-54,2-6-93,0 9 1,0-13 2,0 5 0,0 1 104,0-1 0,0 5-24,0-6 1,0 7 63,0-7 0,0 6 108,0-5 0,0 5-87,0-6-11,0 9 1,0-13-13,0 5 0,0 1 13,0-1 0,0 5-33,0-6 0,0 6 79,0-5-19,0-1 0,0-5-53,0 0 1,6 5 143,0 1 0,-1 5 45,-5-6-45,8 1-165,-6-6 1,8 1-7,-5 5 22,-3-5 31,6 7 0,-2-3 40,0 1-67,-1 7 0,-3-10 8,4 9 0,-4-3 43,4 2-30,3 4 1,-7-7 38,4 3-45,4 4 1,-3-8-15,5 5 0,-3 3 13,-3-4 1,-2 4-7,8 2-23,-9-8-12,13 6 1,-9-7 186,5 3 44,3 4 0,-11-7-136,8 3 0,-7 4 306,7-4-384,-8 4 76,11 2 1,-11 0-156,8 0 266,-9 0-1019,5 0-416,0 0-586,-6 0 1815,13 8 0,-13 9 0,6 10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8:49.8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35 451 6570,'2'-10'-565,"4"4"641,-4 4 9,6-5-8,-8 5 0,5-8 343,1 4-321,0 4-57,-6-5 0,6 5-232,-1-4 340,1 4-34,-6-6 75,0 8 253,0 0-149,0-7 478,0 5-195,0-6-246,0 0-437,0 6 174,0-13 0,0 11-89,0-7 0,2 7 190,4-2-104,-4-4 0,7 3 107,-3-5-57,-4-3 1,6 11 91,-8-7 0,0 5 67,0-6 15,0 8-121,7-11-111,-5 5 1,8-5 26,-4 4 0,-2-3 1,7 8 0,-7-1-3,2 1 1,-2 2 0,1-8 0,-3 7 210,4-7-214,4 8 0,-7-9-4,9 7 0,-6-2 53,5 3-73,-7 3 1,11-12 22,-3 9 0,-2-3-11,1 2 1,-5 4-21,5-4 1,-5 4-3,6 2 1,-7-5-39,7-1 0,-6 0 44,5 6 1,-5 0-22,6 0 0,-3-2 1,3-3 0,3 3-5,-3-4 0,-3 4-4,3 2 1,-6 0 9,5 0-63,1 0-19,5 0 2,0 0 0,0 0 58,1 0 1,-7 0-35,1 0 0,-6 6 43,5-1 1,-5 1 1,5-6 1,-5 6 33,6 0 1,-7-1 116,7-5 1,-6 6-78,5 0 1,-7 2 130,2-3-263,3-3 0,-5 8 96,8-4 0,-6-2-213,5 7 86,-7-7 55,11 11 0,-11-11-19,8 8 1,-7-7-3,7 7 0,-8-6 76,2 5 0,1-5-52,-1 6 1,0-7 133,-6 7 0,6-6-111,-1 5 0,1 1 107,-6 5 0,0 0-93,0 1 0,0-1 2,0 0 1,0 0-25,0 1 1,0-1-10,0 0 0,0 3 34,0 3 0,0-4-9,0 4 0,0-4 52,0-2 1,0 1-53,0-1 1,0 0 305,0 1-176,0-1 1,0 0-25,0 0 0,-6 1 34,1-1 0,-3 0 5,2 1 0,2-3-63,-7-3 1,5 3 10,-6-4 0,3 5-115,-3 1 1,-3-5 103,3-1 0,3-1 2,-3 1 1,1 3 18,-7-8 0,1 1-1,0-1 0,5-4 14,1 4 1,-1-4 97,-5-2 1,0 0-183,-1 0 1,1 0 14,0 0 1,5 0-137,1 0 1,-1 0 109,-5 0 1,0-2-19,-1-4 1,7 4 30,-1-4 1,1-1-13,-6 1 1,5-6 8,0 6 0,1-1 10,-6 1 0,-1 2-28,1-7 0,0 5 14,-1-6 1,1 7-53,0-7 0,0 6 107,-1-5-58,1 7 1,0-10 269,-1 9 77,1-9 0,2 10-121,3-7 1,-3 5 109,3-5 0,5 5-60,1-6 0,2 3 96,-2-3 1,4-3-32,-3 3 0,3-3-127,2-2 1,2-6-401,3-1 1,5-6-52,7 1 0,2-4-197,5-1 0,-3-1-459,7 0 1,1 1-2584,6-1 3430,-1 1 0,9 7 0,1 2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9:06.1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174 139 6218,'7'-10'13,"-5"3"-352,6 7 225,-8 0 502,0 0-165,0-8-62,0 6-86,0-6-531,0 8 147,0 0 236,-8 0 63,6 0-9,-5 0 19,7 0 0,-8 0 0,-2 0 0</inkml:trace>
  <inkml:trace contextRef="#ctx0" brushRef="#br0" timeOffset="1309">104 87 8324,'0'-10'-971,"0"3"990,0 7 3582,0 0 1,-5 2-3646,-1 3 0,0-1-26,6 8 348,0-8-196,0 11 97,0-5 0,0 1-67,0 1 1,0-7 59,0 7 0,-6-6-22,1 5 30,-1-7-84,6 11-222,0-5 135,0 7-49,0 1 153,0-1-54,0 0 145,-8 1-39,6-1 27,-5 0-40,7 0-68,0 1 1,0-1-60,0 0 1,0-5 72,0-1-132,0 1 1,0 5 146,0 1-104,0-1 1,0 0 40,0 0 0,0-5-5,0-1 1,0 1-2,0 5 1,0 1 13,0-1 1,0 0-93,0 0 0,-2 1 72,-4-1 0,4-5 52,-4-1 0,4 1-50,2 5 1,0 0 66,0 0 0,0-5-67,0 0 0,0-1 41,0 6-36,0 1 1,0-1 60,0 0-62,0 1 1,0-1 19,0 0 113,0 0 1,0 1-127,0-1 1,0-5 59,0-1 1,0-5-47,0 5 26,0 1-54,0 5 0,6 0-93,0 1 1,0-7 43,-6 1 0,0-1-64,0 7 245,0-1 0,0 0-155,0 1 1,0-7 272,0 1-72,0-1 66,0 6-205,0 1 0,0-7 25,0 1 0,0-6 20,0 5 52,0-7-161,0 11 0,0-11 55,0 8 1,0-7 105,0 7-64,0-8 0,0 5 297,0-3-153,0-4 63,0 6 92,0-8-3521,0 0 1,2-8 2001,3-3 1,-1-5 1110,8-1 0,-1-8 0,6-2 0</inkml:trace>
  <inkml:trace contextRef="#ctx0" brushRef="#br0" timeOffset="3081">1 70 7748,'0'-10'142,"0"-5"1,2 13 804,3-4-301,-3-4-525,14 9 0,-12-7 139,7 8-18,-7-8 61,4 6 1,-6-5 155,3 7 151,-3 0-190,6 0 265,-8 0-218,0 0-98,8 0 106,1 0-267,8 0 0,1 0-115,-1 0 0,0 2 89,1 3 0,-1-3-131,0 4 1,1-4 106,-1-2 0,0 0-206,0 0 0,1 0-10,-1 0 1,6 0 148,0 0 71,0 0 0,-6 0 121,1 0-169,-1 0 1,0 0 96,1 0-125,-1 0 0,0 0 158,1 0-318,-1 0 1,0 0 34,0 0 0,1 0-98,-1 0 0,0 0 118,1 0 0,-1 0-33,0 0 1,-5 0 132,-1 0-90,1 0 1,5 0 61,0 0 1,-5 0-34,-1 0-15,1 0 1,5 0 8,1 0 1,-1 0-1,0 0 1,-5 0 22,-1 0-24,1 0 0,5 0 26,0 0 1,-5 0-27,-1 0 0,-5 0 15,6 0 1,-9 2 10,3 4-35,4-5 0,-6 7-31,7-8 0,-5 0-100,5 0 1,-5 0 106,6 0 0,-6 0-14,5 0 0,-5 0 23,5 0 1,-5 0-20,6 0 0,-7 0 83,7 0 0,-6 2-92,5 4 157,1-4-234,5 5-223,0-7 199,1 0-38,-1 0 151,0 0-100,1 0 419,-1 0-269,0 0 1,-5 0 147,-1 0 0,-7 2-84,2 4 1,3-4-17,3 4 0,-2-4 89,1-2-87,1 0 0,5 0-231,0 0 1,-5 0 43,-1 0 1,-5 0 58,6 0 6,-9 0 418,13 0-19,-14 0 19,5 0-237,-7 0-652,0 0 607,0 7-63,0-5-28,0 6-69,0-8 1,-5 2 132,-1 4-2,0-4 75,6 5 9,0-7 374,0 0-297,-8 0-162,6 8 1,-5-4 47,7 7-73,0-7-7,0 12 9,0-7 1,0 9-5,0-1 1,0-6-68,0 1 0,0-1 67,0 7 0,-6-1 106,0 0 1,0 1-110,6-1 1,0 0 205,0 0 1,-5 3 35,-1 3 0,0-4 74,6 4 1,0 2-126,0-2 0,0 6 44,0-6 1,0 2 61,0-2 0,0-4-86,0 4 0,0 2-142,0-2 0,0 6 138,0-6 0,2 2-248,4-2 0,-4-2 7,4 8 1,-5-8 20,-1 2 1,2 2 149,4-2 1,-4 2-20,4-2 1,-4-3 85,-2 3 0,2-2-117,3 2 0,-3-4-10,4 4 0,-4 2-12,-2-2 1,0 2-23,0-2 0,0-4 109,0 4 1,0-3 74,0-3 0,0 0 88,0 1-10,0-1 368,0 0-262,-8 0 204,6 1-573,-5-9-69,-1-1 0,6-8-502,-6 0 1,8-2 41,0-4 0,-5-3-437,-1-9 1,0-5-4268,6 0 5164,0-7 0,0-5 0,0-9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9:10.7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0 137 7085,'0'-10'2064,"6"0"-1121,0 5-54,0 3-65,-6-6-293,0 8-8,7-8-346,3 6 0,7-11-73,1 7 1,-7 0 258,1 6-324,-1-7 0,6 5 148,1-4 0,-7-2 130,1 3-194,-1-1 0,7 6 14,-1 0 1,-6 0-82,1 0 10,0 0 1,5 0-27,0 0 0,0 0 45,1 0 1,-7 0-147,1 0 1,-1 0 114,7 0 1,-7 0 47,1 0 1,-1 0 156,6 0 1,-5 0 126,0 0-367,-1 0 0,6 0 126,1 0-166,-1 0 0,0 0 64,1 0 1,-1 0-176,0 0 1,0 0 111,1 0 0,-7 0 20,1 0 1,-1 0 361,7 0-296,-1 0 1,0 0 343,0 0-114,1 0-174,-1 0 1,0 0-22,1 0 1,-1 0-98,0 0 1,-5 0 47,-1 0 0,1 0-140,5 0 1,0 0-175,1 0 171,-1 0 1,0 0-48,1 0 212,-1 0-1,0 0-5,0 0 260,1 0-275,-1 0 25,0 0 70,1 0 1,-7 0-86,1 0 0,-7 0 148,7 0 0,-6 0-61,5 0 0,-5 0-41,6 0 1,-7 0-65,7 0 0,-6 0 48,5 0-38,1 0 0,5 6 4,0-1 0,-5 1 187,-1-6 1,1 0 41,5 0-66,0 0 0,1 0-11,-1 0 0,-5 0 198,-1 0-67,1 0-208,5 0 0,-6 0 130,1 0 1,-6 0-85,5 0 0,-5 0 108,6 0 40,-1 0 139,6 0-272,1 0 0,-7 0 97,1 0 1,-8-2 220,1-4 112,-3 5-134,6-7-34,-6 8-127,6 0 149,-8 0-565,0 0-693,0-8 31,0 6-578,0-5 233,0 7-326,0 0-2105,7-8 2621,-5 6 1,6-4 902,-8 12 0,0 11 0,0 10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9:12.1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191 156 7472,'0'-10'-328,"0"-5"1,0 5-1</inkml:trace>
  <inkml:trace contextRef="#ctx0" brushRef="#br0" timeOffset="716">208 104 7621,'0'-12'401,"0"1"-570,0 7-27,0-4 9,0 8 0,0-2 76,0-3 52,0 3 182,0-6-64,0 8 1,0-2 480,0-4-186,0 4 90,0-5 0,0 5-131,0-4 0,-1 4 886,-5-4-311,4 4-104,-6 2-425,8 0 577,0 0-888,0 8 0,0-4 38,0 7 1,-6-5 156,1 6-62,-1-1 0,6 7 9,0-1 1,0 0 106,0 0 1,0-5-58,0-1 0,-2 7 4,-4 5 0,4 0-66,-4-6 0,5 2-26,1 4 1,0-3-47,0 3 1,-2 4-142,-4 1 1,4-1 112,-4 2 1,2-6-91,-1 6 1,3-6 204,-4 6 1,-2-6-112,2 6 1,-1-8 217,1 2 1,4-2-123,-4 2 0,2-4 62,-1 4 0,3-3-78,-4-3 0,2 6 6,-2 0 1,4 0 55,-3-6 0,3-5-22,2 0 1,-6-1 370,0 6-385,1 1 1,-1-1 113,0 0 1,0-5-109,6-1 1,0-5-189,0 6 1,-2-9-236,-3 3-28,3-4 0,-6 0 71,8 4-90,0-4-32,0 5 104,0-7-686,0 0 1527,0 8 331,0-6-453,0 6-284,0-1 1,0-3 107,0 8-461,0-8-118,0 3 148,0-7-3797,0 0 3246,0-7 1,2-5-224,4-11 0,-4 2-1116,3-8 1,5-2 1981,1-9 0,5-12 0,1-9 0</inkml:trace>
  <inkml:trace contextRef="#ctx0" brushRef="#br0" timeOffset="1754">139 104 7950,'0'-12'-1538,"0"1"1063,0 7 693,0-11 1,2 13 1219,4-4-1138,-4-4 0,7 8 376,-3-3-304,-4 3 194,14 2-92,-7 0-177,8 0 0,-1-2-113,-5-4 1,5 4 13,-5-4 1,-1 4-34,1 2 1,1 0 12,5 0 1,0 0 34,1 0 1,-7-5 45,1-1 1,-1 0 9,7 6 0,-1 0-204,0 0 1,1 0 75,-1 0 0,6 0-147,0 0 1,0 0 126,-6 0 0,1 0-165,-1 0 0,0 0 32,0 0 1,1 0 49,-1 0 1,0 0-117,1 0 0,-1 0 68,0 0 0,-5 0 5,-1 0 39,1 8 0,5-6 94,0 3 0,-5-3-51,-1-2 57,1 0 1,5 0-118,1 0 1,-1 8 0,0-6 6,0 4 0,1-4-108,-1-2 0,-5 0-47,-1 0 159,1 0 5,5 0 1,-2 2-21,-3 3 0,-3-3 15,-3 4-23,-4-4 1,6 0 17,-8 4-128,7-4-258,-5 5-4,6-7 287,-8 0 144,0 0 40,0 8 34,0-6-68,0 6 0,-2-8 21,-4 0-26,4 7-131,-5-5 124,7 6 26,0 0 0,0-5 133,0 9 23,-8-1 0,6 7-87,-4-1 1,4 0 97,2 1 0,-1 5 61,-5 0 0,4 6-43,-4-6 1,-2 7 15,3-1 1,-3 6 1,2 5 1,2-3 49,-7 3 0,7-4 25,-2-1 1,2 0 201,-1-1 0,3 1-236,-4-1 1,4 1 30,2 0 1,-2-7-236,-4 1 0,4-6 97,-3 6 1,3-8-119,2 2 1,0-3 280,0-3-203,0 0 3,0 0-345,0 1-103,0-9-299,0-1-677,0-8 887,0 0 0,0-8-446,0-3 1,0 1-1304,0-1-899,0-1 726,0-5-559,0 0 2834,0 7 0,-8-5 0,-2 5 0</inkml:trace>
  <inkml:trace contextRef="#ctx0" brushRef="#br0" timeOffset="2375">70 1055 7915,'0'-10'277,"0"3"119,0-1 149,0 6 67,0-13-230,0 13 0,2-12 164,4 9 185,-4-1-434,5 6 0,-5 0 372,4 0-410,-4 0 0,8 0 204,-5 0-129,-3 0-140,14 0 1,-7 0-155,9 0 0,-1 0 65,0 0 0,0 0 30,1 0 1,-1 0 20,0 0 1,6 0-10,0 0 0,0 0 59,-5 0 0,5 0-11,0 0 0,8 6-63,-3-1 1,5 1 28,2-6 1,-1 0-45,1 0 1,-1 0 47,1 0 1,0 0 156,-1 0 0,-5 0-6,0 0 0,-2 0 130,2 0 1,1 0-71,-7 0 0,0 0 535,-5 0-427,-1 0 0,-2 2-108,-3 4 1,-2-4 463,-5 3-242,-3-3 334,6-2-134,-8 0-1687,0 0-800,-8 0 0,-1 0 1689,-9 0 0,-14 0 0,-5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9:34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744 121 8202,'0'-17'973,"0"6"-883,0-1 0,2 8 32,3-1-531,-3-5 400,14 8 1,-14-8-90,3 5 1,-1 3-228,2-4 169,-4 4-238,6 2 394,-8 0 0,7 8 0,3 1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9:44.2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917 121 8651,'0'-9'1760,"0"-1"-638,0 4-531,0 4-197,0-5-50,0 7 1,0-2 278,0-4 111,0 4-143,0-6 404,0 8 835,0 0-1391,-7 8 1,3-4 85,-8 7 0,3-5-98,-3 6 0,-3-7 72,3 7 1,-1 0-286,1 5 0,-3 0 81,3 0 1,-3 1-308,-2-1 1,-1-4 109,1 5 0,0-5-80,0 10 0,-3-4-71,-3-1 1,4-1-33,-4 0 0,-2 3 135,2 3 1,-6-4 10,6 4 0,-6 2 160,6-2 1,-6 0-111,6-6 0,0 6-67,6 0 1,-6 0 22,0-5 0,2-1-101,9 0 1,-3 1 71,3-1 1,3 0-140,-3 1 1,1-3 124,-7-4 1,7 5-122,-1-5 0,7 3 29,-7-3 61,1 5 1,-7-7 53,1 9 0,5-7-32,1 1-10,-1-1 0,-3 1-46,3-1 1,-1-5-4,7 6 1,-1-7-125,1 7-66,4-8 0,-12 5-215,9-3 194,-1-4-65,6 6 76,0-1-158,0-5 260,0 6 208,0-8-102,8 0 0,1 0 30,8 0 0,1 0-5,-1 0 0,2 0-47,4 0 1,-3 0 178,3 0 0,2 0-88,-2 0 0,2 0 235,-2 0 1,-2 0-29,8 0 1,-6 0-24,6 0 1,-3 0-116,3 0 0,4 2 28,-4 4 0,3-3-133,3 9 1,0-8 113,-1 2 1,1-3-61,-1 3 1,1-4 21,-1 4 0,1-4-144,0-2 1,-1 6 70,1-1 1,-2 1 34,-5-6 1,3 0 40,-8 0 1,2 0 1,-2 0 0,-4 0 216,4 0 1,-3 0-136,-3 0 0,0 0 244,1 0-268,-1 0 1,0 0-126,0 0 1,1 0-13,-1 0 1,-5 0-135,-1 0 0,-5 0 185,5 0-292,-7 0 216,12 0 0,-15 0 526,7 0-292,-8 0 917,0 0-587,0-8-98,0 6-222,0-13 1,0 11 113,0-7 0,-6 5-331,1-6 0,-3 9 0,2-3 0,4-4 0,-13 1 0,11-7 0,-7 5 0,7-5 0,-6 9-44,4-5 1,4-3-26,-3 3 1,1 3-74,-2-3 0,4 6 97,-4-5 1,-1 5 100,1-5 1,0 5-77,6-6 76,-8 1 1,5-7 12,-9 1 1,8 6 71,-2-1-86,-3 1 1,1-7-56,-3 1 0,-5 0 0,9-1 0,-5 1 0,-1 0 0,7-1 0,-2 1 0,2 0 0,3-6 0,-9 0 0,8 0 0,-2 5 0,-1 1 0,1 0 0,-6 0 0,7-1 0,-3 1 0,2 0 0,2 5 0,-7 1 0,5-1 0,-5-5 0,5 5 0,-6 1 0,6 1 0,-5-1 0,7-5 0,-2 5 0,-1 1 0,1-1 0,-8-1 0,11-5 0,-9-1 0,8 7 0,-2-1 0,3 3 0,-3-3 0,4-3 0,-4 3 0,4 3 0,2-3 0,-6 6 0,1-5 0,-1 7 0,4-9 0,-4 7 0,4-2 0,-3 2 0,1 4 0,-2-3 0,4 1 0,-4-2 0,2 4 0,-1-4 0,3 5 0,-8-5 0,4 0 0,4 0 0,-5 6 0,7 0 0,-2 0 0,-4 0 0,4 0 0,-6 2 0,8 4 0,0-2 0,0 7 0,0-5 0,0 6 0,8 7-3975,4 10 3975,3 3 0,18 3 0,3-1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59:48.9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969 139 7586,'10'0'-1848,"-3"0"1848,1 0 0,-6 0 42,6 0 0,-8-2-32,0-4 35,0 4-45,0-6 0,2 8 2,3 0 3,-3 0-10,6-7-64,0 5 70,-7-6-1,15 8 0,-7-8 0,9-1 0</inkml:trace>
  <inkml:trace contextRef="#ctx0" brushRef="#br0" timeOffset="645">1090 70 5938,'10'0'-151,"-3"-2"151,-7-4 126,0 4 21,0-6-127,0 8 137,0 0-42,8 0-51,-6 0 41,6-7-55,-1 5-28,-5-6 0,12 6 188,-9-4-8,1 4-11,2-5 258,-6 7-292,6 0 0,-8-2 28,0-4 373,0 4-95,0-6 165,0 8 1607,0 0-1990,0 8-117,0 2 0,-6 7 90,0 0-201,-7 1 1,5-1-11,-4 0 0,-3 0 115,3 1 0,3-1 13,-3 0 0,1 6-34,-7 0 1,-5 6 98,0-6 0,-2 8-164,2-2 0,2 4 13,-8 1 1,6 1 12,-6-1 0,8 1-109,-2-1 0,4-5 146,2 0 0,-1-6-25,1 6 1,-6 0 142,0 5 0,0-5-151,6 0 0,-6 0 166,0 5 0,-2 5-18,2-5 1,3 5 124,-3-10 1,2 3-179,-2 3 1,4 0 3,-4-1 0,6-5-65,5 0 0,-3-6-170,3 6 0,3-2 69,-3 1 0,2-1 72,-1-4 1,-3-3-136,9 3 1,-3-4 82,2-2 1,4-5 37,-4-1 1,3-5-107,-3 5-276,4-7 54,-6 4 195,8-8-603,0 0 408,0-8 0,0-1-497,0-9 0,6 1-115,0 0 1,7-2-357,-1-4 0,3 1 404,2-6 835,8-1 0,2-13 0,8-3 0</inkml:trace>
  <inkml:trace contextRef="#ctx0" brushRef="#br0" timeOffset="1278">1090 225 8162,'0'-9'1136,"0"1"1,0 6-642,0-4-185,8 4 239,-6-5-372,5 7 54,-7 0 117,8 0-48,-6 0-270,13 0 0,-11 0 156,8 0 1,-8 2-34,1 3 0,3-1 111,-2 8 1,1-1-81,-1 7 1,-4-1 77,4 0 1,2 0-105,-3 1 1,7-1 28,-6 0 0,5 2-53,-5 5 1,7-5-117,-1 4 0,-2 2 79,1-2 0,1 8 41,5-3 1,0-1 79,0 2 1,1 0-80,-1 6 1,4 5 235,-4 0 1,5 1-61,-11-7 1,4 7-26,3-1 1,-7 2-130,1-1 1,-6-5-80,5 4 1,-1-3 93,1-3 0,3 1 26,-9 0 1,9-3-29,-3-3 0,-1 2 0,2-8 1,-3 6-72,3-6 0,3 6 27,-3-6 0,1 5 3,-1-4 0,1-1 5,-7-6 1,5 0 1,-5 0 1,6 1 303,-7-1-319,1 0 0,0 1 98,0-1 1,-1-6 108,-5 1-392,0-8 0,6 5-222,0-3-479,0-4 303,-6 6-103,0-8-2383,0 0 2080,-8-8 1,4 4-3049,-7-7 3912,-8-1 0,-8-5 0,-8 0 0</inkml:trace>
  <inkml:trace contextRef="#ctx0" brushRef="#br0" timeOffset="2159">104 1574 8098,'-11'0'-578,"-1"0"1258,8 0-374,-11 0 1,11-6 584,-7 1-190,7-1 7,-12 6-5,15-8 38,-7 6-465,0-6 0,6 7 492,-3-5-295,3 4 0,2-6 10,7 8 0,3-6-240,7 1 0,-5-1-73,-1 6 1,3 0 35,9 0 0,-4 0-149,4 0 1,4 6 134,2-1 1,3 1-19,3-6 1,7 0-106,4 0 1,4 0 84,2 0 1,0 0 73,0 0 0,0 2-82,0 4 1,0-4-20,-1 4 0,-4-3 2,-1 3 1,-2-2-23,2 8 0,-2-9-22,-3 3 0,-5-2-127,4 2 1,-3-2-46,-2 7 0,-7-7 109,1 2 1,-6 1 3,6-1 1,-8 2 17,2-2 0,2-4 95,-2 3 1,6-3-82,-6-2 0,2 6 4,-2 0 1,-2 0 30,8-6 0,-8 0 9,2 0 1,-3 0 250,-3 0-260,0 0 0,0 0 335,1 0-122,-9 0-34,7 0 1,-12 0 70,7 0 20,-7 0 57,4 0 4,-1 0 109,-5 0-152,6 0 495,-8 0 1826,0 0-2702,-8 0-2853,6 0 1904,-5-8 1,1 4-4065,0-8 3403,0 9 1,8-13 289,4 5 0,-2-3 348,7 3 1,1-5-359,5 5 0,0-3 1330,1 3 0,7-4 0,2 5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0:00.280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329 156 6709,'0'-9'37,"0"1"1,2 2-47,4 0 45,-4 1 0,7-1-9,-3 0-99,-4 0 1,11 4 92,-7-3-376,0 3 207,-6-6-29,0 8 2920,0 0-2450,0-8 79,0 7-172,0-7 125,0 0-38,0 6 8,0-5 116,0 7 464,0 0-648,0-8-111,0 6 0,0-8 99,0 5-57,0 3-106,8-6 39,-7 0-60,7 6-1,-8-5-326,0 7 1,-2 2-543,-4 3 1,3 5-371,-9 7 0,6 1 1208,-5-1 0,-1 0 0,-5 0 0</inkml:trace>
  <inkml:trace contextRef="#ctx0" brushRef="#br1" timeOffset="999">294 191 12052,'-9'0'-222,"-7"-8"454,14-1 46,-5-9-728,7 9 266,0-7 304,0 14 93,0-5-252,0 7 337,0-8-34,0 6-28,0-6 1,0 6-65,0-3 0,2 3-77,3-4 187,-3 4-187,14-6 0,-9 5 75,5-9-244,3 8 1,-5-9 84,7 7 0,-5 0-327,-1 6 48,1-7 212,5 5 0,-5-4-25,-1 12 129,-7-4-27,11 13 0,-13-5 14,4 7 0,-4-6 23,-2 1 0,6-6-60,0 5 9,-1-7 1,-3 9-66,4-7 78,-4 8 1,6-10 35,-8 7 28,7-7-59,-5 11 1,6-11 2,-8 8 0,0-7 29,0 7 1,0-6-26,0 5 1,0 1 1,0 5 0,0-5-61,0-1 0,-2 1 62,-4 5 0,2 0-57,-7 1 1,5 5 54,-5 0 1,5 0-5,-6-6 0,6 0 60,-5 1 0,1-1 19,-1 0 1,-3 6-8,9 0 1,-3 0 19,2-5 0,2 1-24,-7 4 1,7-4-35,-2 4 0,2-2-70,-1 2 0,3-3 56,-4 3 1,2-2-9,-2 2 0,4-4 59,-3 4 0,1 2 9,-2-2 1,4 2 16,-4-2 0,4-4-58,2 4 0,0-3-156,0-3 1,0 0 158,0 1 1,0-1-329,0 0 170,8 0 0,-4 1 36,7-1 1,-5-5-28,6-1 1,-7-7-352,7 2 177,-8 3 1,9-5-49,-7 8-291,8-9 214,-13 5 78,15 0 1,-14-4-162,4 7 96,-5-7 221,-1 11 1,0-5 15,0 7 1,0 1 0,0-1 1,-5-4 116,-1 5 0,-6-5 108,7 10 0,-9-2-113,3 2 1,-5-1 98,-1 6 1,5-5 71,1 6 0,5 0 156,-5 6 1,7-1-127,-2 1 1,4-1 86,2 1 0,0 0-212,0-1 1,8 6 44,3 1 0,-1 5-52,1-6 1,-7 6 29,2-5 1,2-1-7,-3-5 1,1-1 161,-6 1 1,0-1 262,0 1 0,-2-2-61,-3-4 1,1 3 155,-8-3 0,6-2-111,-5 2 0,1-6-185,-1 6 0,-5-8-142,5 2 0,-3-4 335,3-2-198,-12 1 1,6-1 26,-12 0 0,4-7-14,7-4 0,1-5 137,0-1-392,0 0 0,-1 0-411,1 0 0,5 0 202,1 0-3102,7 0 2442,-4 0 1,22-7-754,3-5 1,14-5 245,3-6 1,9-4 1319,9-8 0,7 1 0,3-1 0</inkml:trace>
  <inkml:trace contextRef="#ctx0" brushRef="#br0" timeOffset="1428">1297 1367 8171,'-7'-17'-100,"3"5"1099,-8 0-152,8 9-387,-3-13 1,5 9-40,-4-5 1,4 2 285,-4 5-82,4 3 149,2-6-339,-7 8 1,3 2 11,-8 4 1,1 9-98,-6 8 1,-3 8 282,-3-2 1,2 3-137,-8 3 1,2 0-70,-1-1 0,-3 7-254,8-1 0,0 0-236,6-5 0,5-3-316,0-3 1,9 4-727,-3-4 1,-2-2-873,2 1 0,1-12-117,5 1 1143,7-3 1,3-5 119,7-3 830,-7-4 0,5-17 0,-5-5 0</inkml:trace>
  <inkml:trace contextRef="#ctx0" brushRef="#br0" timeOffset="1836">969 1384 8268,'-12'0'285,"1"0"1,5-6 83,-6 1 2007,1-1-1493,-6-2 0,5 6-65,1-4 0,7 3 417,-2-3 16,-4 4-497,8-6 0,-7 6 229,3-3 78,4 3-366,-6-6 603,8 8-254,0 0-649,0 8 0,2 7 173,4 8 0,-4 6 226,4-6 0,3 6-294,3-6 1,-2 6-454,1-6 1,1 2-48,5-2 0,0-4 0,1 4 0,-1-4 0,0-2 0,0-5 0,1 0 0,-1-1-323,0 6 1,1-1-556,-1-5 0,0 5-97,0-5 0,-5 5 406,-1 1 1,1 0-3,5 0 1,1 1 132,-1-1 0,0 0-46,0 1 1,1-1-216,-1 0 0,2-1-416,4-5 0,-2 4 366,8-3 749,0 3 0,6 3 0,-1-1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0:36.8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640 329 7300,'8'-10'1259,"-6"2"-1043,6 8 0,-2-2 133,-1-3-10,1 3 195,-6-6-42,0 8 961,0 0 0,6 2-1174,0 4 1,1-4-70,-1 3 1,-2-3-10,7-2 0,-5 0-65,6 0 1,-1 0 25,7 0 1,1 0-194,4 0 0,-4 0 89,4 0 0,-4 0 42,-1 0 1,-1 0-58,0 0 1,6 2 96,0 4 1,0-4-65,-5 4 1,5-4-30,0-2 1,6 0-5,-6 0 1,7 0 85,-1 0 0,-2 0-6,2 0 1,-2 0-16,2 0 1,3 0 3,-3 0 0,-2 0-143,2 0 0,-2-6 52,2 0 1,-3 0-62,-2 6 1,-5 0-54,4 0 0,-4 0-257,-2 0 0,-5 0 46,-1 0 1,-5 0-646,6 0-151,-9 0-494,5 0 256,-8 8 0,0 2 1338,0 7 0,-15 0 0,-4 0 0</inkml:trace>
  <inkml:trace contextRef="#ctx0" brushRef="#br0" timeOffset="455">519 709 7588,'10'-8'1121,"0"6"-739,-5-3 1,-1 3 431,8 2-538,-1 0 1,12 0-2,0 0 1,0 0-61,-5 0 1,7 0-2,4 0 1,3 0-65,3 0 1,1 2-114,5 3 1,-3-3 28,8 4 1,0-4-186,6-2 1,0 0 77,0 0 0,0-6 79,0 1 0,5-7-136,1 6 1,0-5 56,-6 5 1,-8-6-57,-4 7 1,0-1-38,-5 6 0,2 0-543,-14 0-644,0 0 601,-6 0-295,-7 0 318,-3 0 697,-7 0 0,0-8 0,0-1 0</inkml:trace>
  <inkml:trace contextRef="#ctx0" brushRef="#br0" timeOffset="879">1298 17 7394,'7'-9'789,"-3"1"166,8 8-418,-1 0 0,6 0-208,1 0 1,-1 0-86,0 0 0,1 6-173,-1 0-50,8 7 0,-4-5 159,8 3 1,-6 5 38,6-5 1,0-1-122,5 1 0,1 1 49,-1 5 0,1-5-58,0-1 1,-1 1 19,1 5 0,-3 0 131,-3 1 0,4-1-76,-4 0 1,-2 6-18,1 0 0,-6 0 12,1-5 1,2-1 23,-2 0 0,0-5-101,-6-1 1,-7 1 72,-5 5 1,3 0-109,-2 1 0,-2-1 120,-10 0 0,-4 6 43,-7 0 0,-10 8-322,-8-2 1,-1 4-347,-10 1 1,-6-5-188,-6 0 1,1 0-537,5 5 0,-6-1-767,1-4 1715,-1 3 0,-9-12 1,-4 5-1</inkml:trace>
  <inkml:trace contextRef="#ctx0" brushRef="#br0" timeOffset="1512">796 156 7576,'-11'15'582,"-1"-3"1,1 3-358,-7-4 0,1 5 38,0 1 0,-1-5-323,1-1 0,0 1 90,-1 5 0,1-2-127,0-3 0,0 3 4,-1-3 1,-5 1-17,0-1 1,-2 3 133,2-3 1,2 1-141,-8-1 1,2 3 200,-2-3 1,-3 3-77,3 2 0,2-5 205,-2-1 0,2 1 19,-1 5 1,1 0 169,4 1 0,3-7-135,-3 1 1,4-3 130,2 3 1,-1-2-75,1-5 1,8-1 554,3 8-157,-4-9-155,8 5-66,-5-8-258,7 8 25,0-6 1,2 5 222,3-7 0,5 6 29,7 0 0,8 6 248,4-7 1,11 7-215,6-6 0,4 7-48,2-1 1,2-3-218,4 3 1,-4-7-17,3 7 1,-7-6-1128,2 5 1,-4 1-487,10 5 0,-10-3-3018,-2 3 4356,-8-4 0,12 20 0,-6-6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1:39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7817,'-8'9'0,"-2"-1"2211,-7-8-463,7 0 28,3 0-766,7 0-1008,0 0-126,7 0 0,3 0-468,7 0 1,-5 0 283,-1 0-2587,-7 0 2895,12 0 0,-15 15 0,7 5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0:39.9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191 537 10340,'17'0'1545,"1"0"1,-1 0-985,0 0 1,1 0-180,-1 0 1,0 0 137,1 0 1,1 0-115,4 0 0,2 0 138,4 0 1,5 0-394,1 0 1,-4-2 88,9-4 0,-13 2-387,7-7 0,-5 7 22,0-2 0,2-1-407,-8 1-99,0 0 1,-12 6-2385,1 0 1968,-8 0 1,2 0-213,-12 0 1,-4 6-582,-7 0 1840,0 7 0,-16-3 0,-4 7 0</inkml:trace>
  <inkml:trace contextRef="#ctx0" brushRef="#br0" timeOffset="316">537 381 8134,'0'-9'765,"0"-7"0,6 12 234,0-7-68,-1 7 238,-5-4-720,8 8-509,-6 0 1,8 2-179,-5 4 0,-3 9 188,4 8 1,-4 2 85,-2-2 1,0 4 60,0 8 0,-8 0-6,-3-1 0,-5 7-22,-1-1 1,-2 6 135,-4-6 1,-4 8-140,-8-2 1,6 4 17,1 2 0,-1 0-414,-6 0 0,3-8 188,3-3 0,-2-5-157,8-1 0,-6-6-3,6-1 1,0-7 1,6 3 0,-1-7-472,1-6-252,0 5 55,0-14 70,-1 5 475,9-7 0,1-2 121,8-3 0,0 1 303,0-8 0,8 1 0,-6-7 0,5 1 0</inkml:trace>
  <inkml:trace contextRef="#ctx0" brushRef="#br0" timeOffset="524">87 1073 8134,'10'-17'0,"3"-1"150,-7 1 0,6 0 782,-6-1-161,7 1-140,-11 0-149,13 7 1,-11 3 840,8 7-849,-8 0 1,9 7-24,-7 5 1,-1 3 1,-5 2 0,0 8-140,0 4 0,0-2-248,0 2 1,0 0 167,0 5-1604,0 1 1047,0 0 1,-1 3-329,-5-3 1,4 3-617,-4-9 0,2-4 103,-1-2 1,3-4-120,-4-2 261,4-7 1023,2-2 0,0-8 0,0 0 0</inkml:trace>
  <inkml:trace contextRef="#ctx0" brushRef="#br0" timeOffset="911">468 1090 8134,'9'0'258,"7"0"1,-7 0-384,9 0 1452,-9 0-881,7 0 1,-7 0 103,9 0 1,-1 0 301,0 0 0,1 0-818,-1 0 1,6 0 60,0 0 0,8-7-112,-3-5 0,3 2-114,-2-1 1,2-1-123,-8-5 1,0 0 81,-6-1 1,0 1-152,1 0 1,-7-2-22,1-4 0,-8 9-214,1-3 326,-3 3 1,-4-1 90,-3 4 0,1-3 35,-8 8 0,1 1 95,-7 5 190,1 0 1,0 1 13,0 5 1,1-2 268,5 8 0,-5-1 42,5 6 1,-3 6-189,3 1 1,1 1 322,4-2 1,5-2-204,-5 8 0,4-3 34,2 3 1,8 2-112,3-8 0,6 0-89,6-6 1,-1-1-218,6-5 0,1 3-232,6-8 0,-1 1-239,1-1 1,-6-4-667,0 4 0,-1-4-21,7-2 0,-6 0 21,0 0 0,-8-2 1083,2-4 0,4-4 0,0-7 0</inkml:trace>
  <inkml:trace contextRef="#ctx0" brushRef="#br0" timeOffset="1294">1748 226 8126,'7'-10'1169,"-5"2"248,6 8-950,-8 0 0,0 2 44,0 4 0,-2 0-200,-4 11 1,-3-2-259,-9 14 1,7-6 61,-1 6 0,3-8-72,-3 2 0,4-3-196,8-3 1,0 0 99,0 0 29,0-7 1,8 3 19,4-7 0,5 0 294,6-6 0,-4-8-86,4-3 1,2 1 66,-2-1 0,6-1-240,-6-5 1,0 5-123,-6 1 1,-5 7-189,0-2 1,-7-2-1226,7 3-111,-8-1 1145,3 6 0,-7 2-671,0 4 1,-7 3 1140,-5 9 0,-3-1 0,-3 0 0</inkml:trace>
  <inkml:trace contextRef="#ctx0" brushRef="#br0" timeOffset="1423">1903 468 8111,'8'9'1476,"-6"-1"-214,5-8-65,-7 0 52,8 0-431,-6 0 0,6 2-430,-8 4-928,0-4-651,7 13 0,-5-11 805,4 7 1,-2-7-1018,2 2 1403,-4-4 0,13-2 0,-5 0 0</inkml:trace>
  <inkml:trace contextRef="#ctx0" brushRef="#br0" timeOffset="1761">2318 1 14988,'0'17'391,"0"0"-424,0 1 1,0-1 170,0 0-157,0 1 95,8-1 0,-4-2 25,7-3 311,1-5 1,7-7 23,4 0 1,-4 0 26,4 0 1,-3-2-185,-3-3 1,6 1-248,0-8 0,0 9 44,-6-3 1,-5 2-227,-1-2 1,-5 4-331,6-4 337,-8 5-1533,3 1 113,-7 0 577,0 7 1,-7 3 101,-5 7 1,-5 0-275,-6 1 1,2-1 1157,-8 0 0,8 8 0,-4 2 0</inkml:trace>
  <inkml:trace contextRef="#ctx0" brushRef="#br0" timeOffset="2586">2266 468 8116,'10'-2'-419,"-4"-4"349,-4 4 1,3-8 613,1 5 1,2 3 9,-2-4 1,-3 4 112,9 2 0,-6-6-147,5 1 1,-5-1 43,6 6 0,-7 0-193,7 0 0,-6-6 555,5 0-833,1 1-249,5 5 0,-5 0-324,-1 0 1,-5 0-299,5 0-184,-7 0 1,4 1 280,-8 5 0,0 4-339,0 7 0,-2 0 406,-4 1 0,-3-1 614,-9 0 0,-1 1 0,-4-1 0,4-2-27,-4-3 0,4 1 23,1-7 1,1 6 189,0-7 0,5 7 489,1-6 0,5-1 292,-6-5 609,8 0-597,-3 0-182,7 0-708,7 0 1,3-2-31,7-3 1,1 1-120,-1-8 0,0 7 53,1-7 1,-1 8-453,0-2-65,0 4-266,1 2 441,-9 0 0,-5 10 77,-15 7 0,-1 1-134,-11 5 1,-4 2 187,-2-2 1,-3 6 258,-3-6 0,2 2-125,5-2 1,-5-4 190,4 4 0,-2-4-102,3-2 1,3 1 111,7-1 1,1-5 846,0-1-340,-1-7 52,9 11-113,-7-13-99,14 6-241,-5-8-15,14 0-82,3-8 0,5 4-119,-3-7 0,-2 7-559,-5-2 252,-3 4-144,6 2 244,-16 8 0,-3 2 86,-12 7 0,3 0 165,-3 0 1,2-5 181,-2 0 0,10-3-142,-5 3 1,11 1 271,-5-7 53,8 0-286,-3-6 0,16-2 129,9-4 0,7 0-172,9-11 0,7 3-195,-1-9 1,8 2 99,-2-2 1,2 4-114,-2-4 0,4 4 190,-4 1 1,4 3 66,2 4 1,-6-3 117,0 8 0,-7 1-124,1 5 0,-11 7-107,-6 5 0,-4-1-17,-1 7 1,-9-5-101,-3 10 1,-4 4 37,-2 2 1,-8-2-260,-3 2 0,-11-3 126,-1 3 1,-7 2-136,1-8 0,2 2-260,-2-2 1,6-9 175,-6 3 0,6-9-110,-6 3 1,8-7 93,-2 2 1,10-6 163,1-6 0,3-4-102,-3-7 0,-1-8-57,7-4 1,-6-3 418,7-3 0,-9-7 0,4-3 0</inkml:trace>
  <inkml:trace contextRef="#ctx0" brushRef="#br0" timeOffset="2874">2163 762 7817,'0'-12'-742,"0"1"742,7 7 0,-3-10 367,8 9-262,-9-1 0,7 6 444,-4 0-228,-4 0-160,5 0 0,-5 0 56,4 0-52,-4 7 1,6 3 2,-8 7 1,6 6 42,-1 0 0,1 8 13,-6-2 1,0 6 140,0 5 0,0 4-56,0 8 0,0 2-69,0 4 0,0 3-193,0 8 0,0 0-254,0 1 0,-6-1 149,1 0 1,-7-8-53,6-3 1,0-14-69,6-9 1,0-3-632,0-9 243,0 8 173,0-12-70,0-1 56,0-11 0,0-14-248,0-5 1,-1-5 64,-5-6 590,4-4 0,-14-15 0,7-3 0</inkml:trace>
  <inkml:trace contextRef="#ctx0" brushRef="#br0" timeOffset="3058">2197 1108 8015,'-2'-10'966,"-4"4"0,-3 4-483,-8 2 1,-1 2 184,1 4 1,-8 0-95,-4 11 1,-2-2 25,3 14 0,-5-6-334,4 6 0,6-2-227,6 2 1,1-4-346,11-8 0,-1 0-657,6 1 0,2-1-1868,4 0 2831,11-7 0,17-2 0,11-8 0</inkml:trace>
  <inkml:trace contextRef="#ctx0" brushRef="#br0" timeOffset="3470">3339 675 8028,'7'-9'3618,"-5"1"-2741,6 8-491,-8 0 0,-8 0 195,-3 0 0,-5 8-557,-1 3 0,-2 10 41,-4 2 1,2 6-223,-8-6 1,8 6 81,-2-6 1,3 6-162,3-6 1,7 6 168,5-6 0,3 0-46,2-6 1,0 0 59,0 1 1,9-3 208,9-3 0,3 1 378,13-7 0,-1 0-201,13-6 0,0 0 26,6 0 0,0-2-72,0-4 0,-2 2-108,-4-7 1,4 1-43,-4-2 1,-4-1-215,-1 7 1,-5-1-71,-1 1 0,-8 4-844,-4-4-1229,-4 4 1011,-2 2-1138,-7 0 1576,-3 0 0,-8 0 209,-5 0 0,-4-6 562,-7 1 0,-8-9 0,-2 5 0</inkml:trace>
  <inkml:trace contextRef="#ctx0" brushRef="#br0" timeOffset="3666">3702 779 8009,'-8'-10'1121,"6"3"1,-6 5-156,8-4-70,0 4-19,0-6 0,-2 10-332,-3 4 0,3 4 73,-4 7 1,4 2-143,2 4 1,-6 4-203,1 8 1,-3-1-245,2 1 0,4-1-266,-4 1 1,5 0-319,1-1 0,0-5-752,0 0 0,0-6-769,0 6 0,0-8 319,0 2 1756,0-4 0,0-2 0,0 1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0:47.5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7896,'9'-9'1420,"9"3"0,5 4 1,6 2 1149,-6 0 1,-4 0-2179,-2 0 1,-5 0-448,-1 0 0,-5 6-449,6-1 0,-7 3 504,7-2 0,-8 3 0,3 9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0:48.0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258 218 8002,'-18'-8'176,"1"6"1,7 2 138,5 12 0,-3 0-299,2 5 1,-7-2-200,1 14 1,-11-6 952,-6 6 0,2 0-426,-1 5 0,12-5 158,-1 0 1,9-10-213,-3-2 1,7 1-22,-2-7 1,14-3-23,9-2 1,8-4 289,10-2 1,5-8-259,0-4 1,6-3-212,-5-2 0,3-1-180,-9 1 0,3 2 89,-9 3 1,-4-1-80,-2 7 0,-10 0-636,-1 6-733,-8 0 608,3 0 1,-9 10 862,-3 7 0,-13 8 0,-8 10 0</inkml:trace>
  <inkml:trace contextRef="#ctx0" brushRef="#br0" timeOffset="155">361 702 8002,'0'12'3516,"0"-1"-2562,8-7 162,2 4 237,-1-8-476,7 0-632,-14 0-21,5 0-2484,-7 0 883,8 0 553,-6 0 1,7-8-1548,-3-3 2371,-4 3 0,14-15 0,-7 4 0</inkml:trace>
  <inkml:trace contextRef="#ctx0" brushRef="#br0" timeOffset="475">932 11 8008,'-10'-10'2777,"3"10"0,5 8-1484,-4 3-848,4 5 0,-6-13 272,8 9 1,0-6-374,0 5 0,0 1-268,0 5 1,2-5-9,4-1 1,4-5-185,7 5 1,6-7 178,0 2 0,8-4-33,-2-2 0,-4 0-207,-2 0 0,2 0 0,-2 0 0,0 0-14,-6 0 1,0 0-128,1 0-205,-1 0 0,-5 0-680,-1 0-698,-7 0 1192,4 0 0,-10 2-41,-4 4 1,-6 3-348,-11 8 1,2 7 496,-8-1 0,-1 7 600,-11-1 0,5 4 0,-7 1 0</inkml:trace>
  <inkml:trace contextRef="#ctx0" brushRef="#br0" timeOffset="1210">897 495 8008,'0'11'430,"0"1"737,0-8-129,0 11-440,8-13 0,2 4-37,7-12 0,0 2-88,1-7 1,-7 5 120,1-6-662,-1 8 1,5-5-776,-5 3 434,-3 4 0,-8-4-592,0 12 0,-4 4-115,-8 7 0,-1 6 471,-16 0 1,6 6 302,-6-6 1,0 6 99,-5-6 1,5 0 335,0-6 1,10 1 143,2-1 0,-1-2 665,7-3-94,3 3 882,1-13-905,7 6 0,1-8-302,5 0 0,-2 0-186,8 0 1,-1-6-57,6 0 0,-1-1-182,-5 1 1,5 4-79,-5-4 0,5 2-68,1-2 1,-6 5-288,1-5-107,-8 4 0,3 4 178,-7 4 1,-1 3-163,-5 8 1,-4 3 162,-7 3 0,-6-2 0,0 8 0,-8-6 454,2 6 1,-2-8 181,3 2 0,1-4 222,4-2 1,9 1-219,-3-1 0,11-6 753,0 1-293,-3-8-442,7 3 0,2-7 17,11 0 0,5-1-114,1-5 0,8-4-247,4-7 1,-2 0-95,2-1 1,-6 7-120,5-1 0,-6 6 89,1-5 1,-10 7-177,-1-2 84,-9 4 184,5 2 1,-16 8-210,-3 4 1,-6 9 48,-6 2 0,-4 6-132,-8-6 1,-1 7 21,-5-1 0,3 2 106,-8-2 0,7 2 55,-1-8 0,3 5-18,3-5 0,1 1 161,4-7 1,4-6-165,8 1 218,7-8-101,-5 11 1,15-13 28,0 4 1,14-12 21,9-6 1,15-5 158,2-6 1,8 2-163,4-8 0,2 6 2,4-6 0,-3 8 105,9-2 0,-7 4-110,7 2 1,-8 1 423,1 5 1,-5 3-141,-6 8 0,2 0 219,-7 0 0,-7 8-204,-5 3 1,-10 5-89,-1 1 1,-3 6-172,-9 0 1,-1 8-235,-5-2 0,-7 3-148,-5 3 1,-5-3 217,-6-3 1,-2 2-751,-4-8 1,-2 6 340,8-6 1,-2-2-279,2-9 0,4 1 177,-4-7 1,10 0 65,1-6 0,0 0 106,-5 0 1,6-8-89,-1-4 0,1-11 537,-7-5 0,1-13 0,0-3 0</inkml:trace>
  <inkml:trace contextRef="#ctx0" brushRef="#br0" timeOffset="1473">828 996 8346,'12'12'463,"-1"-1"0,-5 3 128,6 9 0,-9 4 375,3 7 0,-4 3-424,-2 3 1,0 4 47,0 8 0,0 2-74,0 4 1,-2-3-150,-4 9 0,3-3 133,-9 3 0,8-7-105,-2-11 0,3 2-519,-3-7 1,4-1-97,-4-5 0,4-6-448,2-1-150,0-6-887,0 3 959,0-16 1,2-1 229,4-8 1,-4-2-353,4-4 0,-4-3 44,-2-9 1,0-5-974,0 0 1797,0-8 0,0-3 0,0-10 0</inkml:trace>
  <inkml:trace contextRef="#ctx0" brushRef="#br0" timeOffset="1626">880 1463 7949,'-17'-9'1572,"0"1"1,-1 8-1071,1 0 1,-6 0 139,0 0 0,-8 2 208,2 4 1,-3 3-344,-3 8 1,2 7-406,5-1 1,-3 2-4,8-2 0,0-2-1569,5 8 1,9-6 1469,3 5 0,-4-6 0,1 3 0</inkml:trace>
  <inkml:trace contextRef="#ctx0" brushRef="#br0" timeOffset="2210">1987 841 7889,'0'-18'917,"0"9"1335,0-7-1281,0 14-580,0-5 1,-2 14 124,-4 5 1,-3 11-108,-9 6 1,1 3-168,0 3 0,-1 5-152,1 1 1,8 1-174,3-2 1,4-9 13,2 4 1,9-6-296,9-1 1,1-3 245,10-7 0,-2-1-92,2 0 0,1-5 17,-7-1 0,0-1-193,-5 1 579,-1 5 0,-7-7 46,-5 9 0,-3-7 96,-2 1 1,-2-3-96,-3 3 1,-11 3-57,-7-3 0,-6-5-101,6-1 0,-7 2-242,1-2 1,2-1-933,-2-5 0,6-7 560,-6-5 1,8-5-1113,-2-6 1,6-4 1642,5-8 0,-3-7 0,5-2 0</inkml:trace>
  <inkml:trace contextRef="#ctx0" brushRef="#br0" timeOffset="2340">1918 996 7889,'17'-11'1452,"0"-1"0,8 6-460,4-5 0,4 1-178,1-1 1,3-5-434,3 5 1,-3 3-296,3 2 0,-3 4-93,-3 2 0,-5 0-295,0 0 0,-6 2-2757,6 4 3059,-8 4 0,4 7 0,-8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0:44.5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354 917 8014,'10'-10'533,"-1"1"864,-3 3-241,-4 4 132,6-6-80,-8 8-767,0 0 0,-6 8-513,0 3 1,-13 11-578,2 1 1,-4 9 648,3 3 0,-7-1 0,-1 9 0</inkml:trace>
  <inkml:trace contextRef="#ctx0" brushRef="#br0" timeOffset="2207">251 329 7960,'0'-17'942,"0"7"-359,0-5 21,0 13 90,7-14-527,3 7 0,1-1 876,1 4-211,-8-3-745,11 7 111,-5-6-139,-1 16 0,-1 1 132,-8 9 1,0-1-134,0 0 1,-2 1 93,-4-1 1,-3 0-147,-9 0 0,7 1-117,-1-1 0,1 6 47,-6 0 1,-1 0-40,1-6 1,0 7 9,-1-1 0,1 0 18,0-6 1,1 0 120,5 1 1,-3-7 10,9 1 0,-3-3-55,2 3 19,4 3 66,-5-5-61,7-1 0,7 5 151,5-8 0,3-1-72,2-5 0,-5 0 21,0 0-71,-1 0-13,6 8-35,-7 2 0,-2 7-24,-8 0 1,-2 0 183,-4 1 1,-4 5-81,-7 0 0,-6 6 106,0-6 1,-6 6-99,6-6 1,0 0-27,6-6 1,7-5 24,4-1-45,-3-7 0,9 4 7,0-8 0,7 0-43,11 0 0,7 0 316,4 0 0,1-6-92,-1 0 1,2-5 195,-8 5 0,0 0 411,-6 6-297,1 0 1,-7 0-191,1 0 0,-9 2 70,3 4-270,-4 3 0,-8 9-169,1-1 1,-9 0-497,3 0 1,1-5 370,-2 0 0,9-7-1523,-3 7 285,-4-8-229,8 3 1064,-5-7 0,7-2-3,0-3 0,0-13-139,0-10 0,2-7-272,3-5 0,5-1-1154,7-11 2108,-7 4 0,13-19 0,-4 6 0</inkml:trace>
  <inkml:trace contextRef="#ctx0" brushRef="#br0" timeOffset="2733">596 87 7960,'6'-18'1053,"0"1"1,5 6-304,-5-1 0,8 8 22,-3-1-148,-3-5-327,7 8 0,-11-6 305,8 8 1,-1 0 392,6 0 0,1 0-412,-1 0 0,0 0 40,1 0 1,5 0-362,0 0 0,6 0-26,-6 0 1,2 0-1342,-2 0 609,-4 0-126,6 0 1,-8 6-669,0 0 0,-5 7 580,-1-1 0,-7 3-192,2 2 0,-4 1 200,-2-1-18,0 8 0,-8-4-56,-3 8-223,-5 0 562,-1 5 0,-2 1-188,-4 0 625,4-1 0,-14 1 0,14-8 0,-4 3 0,11-7 0,-1 0 122,7-5 0,0-1 293,6 0 26,0-7 0,6 0 676,0-5 1,9-3 101,2 4 0,1-6-579,5-6 0,-2 2-225,2-7 1,-4 1-187,4-1 1,-4-3-162,-1 9 0,-1-1-160,0 6-643,-7 0-103,5 0-156,-13 7 0,0 9 81,-8 7 1,-7 0 333,1-6 0,-1 6 502,1 0 0,-3 2 87,3-2 0,5-3 83,1 3 1,4 2-296,2-2 1694,0 7-985,8-3 1,1 8 335,9 0 1,-1 5 565,0 0 0,1 4-228,-1 3 0,-2-1-602,-3 11 0,1-9-637,-7-2 0,0-7 35,-6 1 1,0-3 43,0-3 0,-2-5 232,-4 0-1658,-4-8 1041,-7 4 1,0-13-921,0-1 1,-6-7-21,-1 2 0,1-4-164,6-2 0,0-2 1468,0-4 0,-1-19 0,1-12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0:52.1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173 276 8392,'10'-18'1036,"5"9"1,-11-5-800,7 9-52,1-9 335,-3 12 0,-1-5-114,0 7-1,-6 0-298,-2 7 1,-10 5-170,-7 11 1,0-4-82,-1 4 1,1 2 101,0-2 1,-4 6-52,3-6 1,-3 0-38,10-6 1,-3 1-103,3-1 1,1-5 96,4-1 1,4-5-363,-3 5 394,3-7 1,9 10-121,5-9 0,-3 1 72,3-6 1,-1 6 48,7 0 0,-7 1 62,1-1 1,-6-2 13,5 8 0,-7-7 151,2 7 0,-4 1-37,-2 10 1,-8 2 169,-4 4 1,-5 4-111,-6-4 0,4 3 122,-4 3 1,6-6 109,5-1 1,-1-6-111,7 1 1,0-4-178,6-2 0,0-5-11,0-1 1,2-1-19,4 1 1,-2 3 301,7-8-106,1 7 1,5-5-251,0 3 0,-1-1 126,-5-4 1,-1-3-253,-5 9 90,-3 0 2,6 5 1,-8-6 74,0 1 1,-2-6-164,-4 5 112,4-7 0,-7 4-216,3-8-66,4 0-77,-6 0 1,8-2-71,0-4 0,6-4 138,0-7 1,7-2-641,-1-4 1,3 2 929,3-8 0,7 0 0,2-6 0</inkml:trace>
  <inkml:trace contextRef="#ctx0" brushRef="#br0" timeOffset="238">709 172 7999,'10'-19'890,"7"7"1,10 6 1240,13 1 0,4-3-1475,8-3 0,-8-3-297,-3 8 1,-5-5 141,-1 5 1,-6-2-266,0 3-1,-6 3-356,5-4 1,-6 4 378,1 2-1930,-4 8 1229,-2-6 1,-5 11-889,-1-7 1,-7 7 549,2-1 1,-4 5 93,-2 6 1,-8-4 265,-4 4 0,-3 2-310,-2-2 0,-2 6 272,-4-6 1,1 6 458,-6-6 0,6 8 0,-3-12 0,8 6 0</inkml:trace>
  <inkml:trace contextRef="#ctx0" brushRef="#br0" timeOffset="521">1003 501 7999,'0'9'-1052,"8"5"2139,3-9 0,5 1-426,1-6 1,0-2-237,0-4 0,1 5 106,-1-5-333,0-4 0,1 6-872,-1-7 621,0 7-317,-7-4 1,-2 10 258,-8 4 1,0 4-707,0 7 0,-8 0 273,-4 0 0,-1 1 113,1-1 0,-3 2 305,3 4 0,5-3 491,1 3 1,4 2 67,2-2 0,0 7 507,0-1 1,8 4 99,3 1 0,5 1-380,1 0 1,0 5 824,1 0 0,-7 6-235,1-5-491,-9 7-383,5-4 0,-8 2-265,0 0 0,-4-2-308,-7 3 1,-1-5-709,-11-8 0,4-1 642,2-4 1,-6-4-505,0-8 0,-8-7-161,2-4 1,2-5-2526,-2-1 3453,0 0 0,-13-7 0,-2-3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1:03.1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571 312 7955,'0'-10'0,"-7"-5"0,-3 5 0</inkml:trace>
  <inkml:trace contextRef="#ctx0" brushRef="#br0" timeOffset="76">537 243 7955,'-2'-10'-863,"-4"4"61,4 4 802,-6-5 0,8-3 0,0-7 0</inkml:trace>
  <inkml:trace contextRef="#ctx0" brushRef="#br0" timeOffset="798">554 70 7955,'2'-12'167,"4"1"385,-4 7-317,13-12 1,-13 13 591,4-9 178,-4 8 152,-2-4-446,0 8-199,0 0-320,0 8 1,0 2-14,0 7 0,-6 0-49,0 1 0,-7 5 106,1 0 0,4 0-135,3-6 0,-3 0 138,2 1-298,-7-1 0,11 0-222,-4 1-311,4-9 286,2 7 0,2-15-225,4 5 1,3-4 143,9-2 1,7-8 42,4-3 1,-3-4-50,3-3 1,0 1 166,6 0 0,-3 5 316,-3 1 1,2 7 38,-8-2 1,-6 4 829,-5 2-597,-1 0 0,-1 8 321,-4 3 0,-4 5-130,-2 1 0,-8 0-151,-4 1 0,-9 7-23,-2 3 0,-8-1-171,3 2 0,-5 0 0,-2 6 0,-5 5 14,0 0 1,-6 2 12,5-1 1,-5-5-640,6 5 0,-6 1 261,5-2 1,1-5-123,5-6 1,1-8 120,-1 2 0,6-6-632,1-5 0,6 1 125,-1-7 1,4 0-131,2-6 0,0 0 219,-1 0 1,7 0-74,-1 0 0,8-8-94,-1-3 0,3-5 282,2-1 1,0 0 128,0-1 1,9 1 317,9 0 0,-1-1 0,6 1 0,-4 0-50,-2-1 1,1 3 49,-1 4 0,0-3 241,1 8 1,5-5 309,0 5 1,6 0 61,-6 6 0,9 0 545,3 0 0,1-5-302,10-1 1,6-2-400,6 2 0,13 3 312,-2-9 0,10 0-341,-4-5 0,2 6 28,-2-1 1,-4 1-242,4-7 1,-12 9-128,-5 3 1,-6-2-25,-6 2 0,-10 1-333,-7 5 27,-8 0 1,2 2 49,-11 3-1056,-4-3 0,-8 14 82,0-5 1,-8-1-114,-4 1 1,-11 1 473,-6 5 0,-3 0 805,-3 1 0,-7-1 0,-2 0 0</inkml:trace>
  <inkml:trace contextRef="#ctx0" brushRef="#br0" timeOffset="1187">537 986 7955,'-18'8'494,"9"1"12,1 9 1,8-7 1357,0 1-1195,0-8 1,0 11 231,0-3 1,0-3-279,0 3-253,0-1-130,0 7 0,0-1-168,0 0 1,-2 0 43,-4 1 0,5 5-194,-5 0 0,4-6-263,2-5-403,0-1 76,0 6-612,0-7 760,0-2 0,8-10 177,3-4 1,4 2-661,3-7 0,1-7 454,4-5 1,-4 0-29,4 6 0,-2 5 299,2 1 0,-3 7 372,3-2 0,-4 4 167,-2 2 1,-5 0 395,-1 0 0,-1 8-265,1 4 1,-1 3 433,-4 2 0,-2-5 853,7-1 1,-7 1 349,2 5-422,3 0-1375,1 1 0,7-7-444,1 1 1,-1-8-353,0 1 1,1-5-680,-1-5 0,6-5-1040,0-7 2283,0-1 0,2-7 0,2-1 0</inkml:trace>
  <inkml:trace contextRef="#ctx0" brushRef="#br0" timeOffset="2355">1713 294 7979,'-10'0'1850,"2"0"0,10-1-1031,4-5 0,4 4-276,7-4 0,2 2-123,4-2 1,-2-1-155,8-5 1,-2-1-365,2 7 0,4-7-389,-5 1 1,-3 2 339,-2-1 0,-3 7-416,-3-2-1607,0 4 901,1 2 877,-9 0 1,-3 0 213,-12 0 1,-2 8 250,-3 4 0,-10 3-45,4 2 0,-5 3 42,5 3 1,-6-2 189,0 8 0,0-6 391,6 5 1,-1 1 43,1 6 0,0 5-270,-1 1 0,1 1-18,0-2 0,0-1-142,-1 7 1,9-10-415,3-1 1,-2-3-61,2-9-107,1 8-145,5-12-57,0-1 0,2-12 48,3-12 0,5-6 137,7-11 1,1-4-177,-1-7 0,-6-1 192,1 0 0,-1 1 116,7-1 0,-3 1 26,-3-1 1,3 6 102,-3 1 1,-3 8-127,3 3 410,-8 0 278,11 15-396,-13-6 0,5 10 376,-7 4 1,0 3-158,0 9 0,0 5-14,0 0 1,0 8-80,0-3 1,-1 13 78,-5 5 0,4 4 22,-4 2 1,2 9 158,-1 8 0,3 2-449,-4 10 1,-2-2 211,2 2 0,-5 5-314,5-11 1,-5 4 104,5-16 1,0-9-417,6-2 0,0-14 118,0-3 0,0-2-15,0-10 0,0-6-245,0-6-233,0-7 434,0 4 0,0-16 218,0-3 1,0-12-598,0-6 0,0-6-17,0-5 1,0-6-55,0-12 0,0-1 773,0-5-212,0-3 1,8 5 0,1-7 0</inkml:trace>
  <inkml:trace contextRef="#ctx0" brushRef="#br0" timeOffset="2765">1903 934 7953,'-2'-9'302,"-4"3"1,-3 4 474,-9 2 1,1 8-200,0 3 0,-1 5 56,1 1 1,0 8-112,0 4 1,-6 5 88,-1 7 1,-4-5-85,5 4 1,-6-3-166,6-2 0,2-3-835,9-3 205,-3 4-1396,13-14 1158,-6 6-584,16-15 633,9-10 1,6-18-314,12-11 0,-3-5-269,14-7 0,1-3 363,4-8 1,3 1 251,4-1 1,-4 7 565,3 5 1,-3 6-51,-2 5 0,0 4 90,0 7 0,-10 9 280,-7 3 1,-3 4 740,-9 2 1,0 8-317,-5 3 0,-9 7 207,-3 5 1,-4 4-595,-2 7 1,-8-5-229,-3 0 1,-10 0-678,-2 5 1,-8 1-21,2-1 0,-4-1-373,-1-4 0,1 0 401,4-12 1,-1 2-206,6-13 1,1 0 187,6-6 0,0-8 163,0-3 1,7-5 777,4-1 0,6 0-395,6-1 0,5 1 600,13 0 0,2 5-198,9 1 1,0 7 35,-1-2 0,1 4-86,-1 2 1,-5 0-47,0 0 0,-6 2-528,6 4 0,-8-2-376,2 7 0,-4 1-1413,-1 5 1,-7 0 1877,1 1 0,-9-1 0,5 0 0</inkml:trace>
  <inkml:trace contextRef="#ctx0" brushRef="#br0" timeOffset="3115">2923 779 7928,'10'2'1020,"-4"3"1,-3-3-347,3 4 0,4 2-195,7-3 0,-3 1 58,3-6 0,-4 0 263,10 0 0,-2 0-137,3 0 0,-5 0 142,4 0 1,4-2-859,2-3 1,-3 3 97,3-4 0,-8 4-814,2 2 0,-3 0 294,-3 0 1,-6 0-169,1 0 1,-6 0-1127,5 0-1174,-7 8 2943,4 1 0,0 9 0,1-1 0</inkml:trace>
  <inkml:trace contextRef="#ctx0" brushRef="#br0" timeOffset="3429">4013 312 7979,'0'-10'1147,"0"4"45,0 12 1,0-2-802,0 8 1,0-7 126,0 7 0,-2 1 160,-4 10 0,-9 4-298,-8 8 0,-6-1-539,6 1 1,-6 0-127,6-1 1,2-5-72,9 0 0,-1-8 234,7 2 0,2-4 111,10-2 1,5-7 161,12-4 1,12-4 167,11-2 0,4 0 84,2 0 1,0-8-138,0-3 0,-6 1-78,0-2 0,-8 7-182,3-7 0,-7 6-134,-5-5 1,-4 7-271,-8-2 0,-5 4-1816,-1 2 1324,-7 0 1,2 8-1678,-12 4 2567,-3 3 0,-16 10 0,-2 2 0</inkml:trace>
  <inkml:trace contextRef="#ctx0" brushRef="#br0" timeOffset="3612">4237 900 11679,'0'17'1967,"0"0"-1628,0 1-337,0-1 549,0 8 0,0 2 546,0 7 1,-1 1-239,-5 0 0,4 5 344,-4 0 0,2 6-1211,-2-5 1,5-1-774,-5-5 0,4 5-939,2 0 1,0-5 1092,0-6 1,0-8-1395,0 2 492,8-4 1529,1-2 0,8-7 0,1-2 0</inkml:trace>
  <inkml:trace contextRef="#ctx0" brushRef="#br0" timeOffset="3907">4981 260 10513,'8'9'4208,"-6"7"-3342,5-7 1,-7 3-269,0 0 0,0-7-155,0 7 1,0-6-895,0 5 1,0-5 250,0 5 418,8-7-218,-6 4 0,13-8 0,-5 0 0</inkml:trace>
  <inkml:trace contextRef="#ctx0" brushRef="#br0" timeOffset="4049">5327 225 7927,'0'18'1746,"0"-1"341,0 0 1,0 0-1336,0 1 0,0-1-224,0 0 1,0 1-13,0-1 1,0-6 170,0 1 0,6 0-795,-1 5 1,1 0 164,-6 0 1,2-5-58,4-1 0,-4 1 0,6 5 0</inkml:trace>
  <inkml:trace contextRef="#ctx0" brushRef="#br0" timeOffset="4321">5725 744 11951,'9'0'642,"-1"2"-95,-8 4 0,0 3 855,0 9 1,-10-1-611,-7 0 1,-2 8-332,-10 4 1,0 4-782,-5 1 0,-1 1-211,0-1 0,7-5-382,-1 0 1,10-6 132,1 6 0,3-8-856,9 2 0,-2-9-1186,3-3 2822,3-7 0,2 4 0,9-8 0</inkml:trace>
  <inkml:trace contextRef="#ctx0" brushRef="#br0" timeOffset="4487">5465 900 11529,'0'17'1662,"2"2"-1106,4 4 1,2-4 38,3 5 1,5 1 274,-5-2 1,-1 7-569,1-1 1,-1-4-234,1-2 1,5 2-166,-5-2 1,5 0-411,1-5 0,-6-3-3136,1-4 3642,-1-3 0,7 0 0,-1 1 0</inkml:trace>
  <inkml:trace contextRef="#ctx0" brushRef="#br0" timeOffset="4712">6278 381 9788,'17'0'4526,"-7"2"-2804,-4 4 0,-4 5-945,-2 12 0,0 4 1359,0 8-1435,-8 7 0,-4 2-344,-11 8 0,2 6-344,-8-1 0,1 11-5511,-7 1 5498,-7 0 0,-2 15 0,-8-5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1:09.4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35 7907,'0'-18'3403,"0"9"-1871,0 1-1015,0 8-372,8 0 0,-6 2 399,3 4 0,-3 3-131,-2 9 1,-7 1-1105,-5 4 0,-3-2 176,-3 8 515,1 0 0,-8 5 0,-2 1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1:10.3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35 295 8071,'10'-10'2183,"7"5"1,0 3-1374,6 2 0,-3 0-374,-3 0 0,-6 0 107,1 0 1,-1 0-216,7 0 0,-7 0-313,1 0 0,-6 0-133,5 0 0,-5 5-1016,5 1 579,-7 8 0,10-5-710,-9 9 0,1-7-287,-6 1 1,0-1 1551,0 6 0,-8 8 0,-1 2 0</inkml:trace>
  <inkml:trace contextRef="#ctx0" brushRef="#br0" timeOffset="486">52 779 7994,'-17'8'1346,"2"1"-780,3 9-197,4-1 0,8 0-80,0 1 586,0-9-478,0 7 1,0-7 550,0 9 0,0-7-381,0 1 1,0-1-281,0 6 1,0 3-163,0 3 1,0-4-177,0 4 63,0-4 1,0-2-424,0 1 89,0-9 0,0 1-456,0-4 0,2-4-225,4 3 0,-2-8 421,8-3 1,-1-8-85,6 3 0,3-5 285,3-1 1,-4 0 313,4 0 1,2 5 122,-2 1 0,0 7 416,-6-2 1,1 4 50,-1 2 0,-6 6 712,1 0 0,-6 7-160,5-2 1,-7-1 219,2 2 449,-4-1-1472,5 6 1,-3-5-433,8 0 0,-6-9-222,5 3 1,8-8-526,10-9 1,10-3 262,1-15 0,10 6-736,2-5 0,0 1 679,5-2 0,-3 6 295,-2 11 1,-8-1 611,-3 7 1,-7 0 112,-5 6 1,-4 0 267,-8 0 0,-1 8-166,-5 3 0,-3-1 632,-8 2 0,-2-1-535,-4 6 0,-4-5-50,-7-1 1,-8-7-445,-4 2 0,2 2 68,-1-2 0,1-1-576,-2-5 0,-2-5-265,8-1 0,0-8-637,6 3 0,-1-5 519,1-1 867,0 0 0,0-8 0,-1-2 0</inkml:trace>
  <inkml:trace contextRef="#ctx0" brushRef="#br0" timeOffset="1864">1488 572 7855,'0'9'0,"0"1"1346,0-4 0,7-4-377,5 3 1,3 3 306,3-2 0,-1 0-780,0-6 0,0 0-124,1 0 1,5-2-719,0-4 0,2-4-780,-2-7 1,-4 5 133,4 1 0,-6-1 537,-5-5 0,1 6-623,-7-1 1,0 0 407,-6-5 1,0 6 151,0-1 0,-8 1 333,-3-7 0,1 7 220,-1-1 0,5 8 696,-6-1 1,7 3-549,-7 2 0,8 7 245,-2 5 1,-1 11-123,1 6 0,0 3 622,6 3 0,-6 7-286,1 4 1,-1 4-170,6 2 0,0 6-232,0 0 1,0 1-64,0-1 1,0-10-128,0 4 0,0-12 98,0 0 1,6-5-573,-1-6 1,7-4 63,-6-8 1,-1-5-723,-5-1 752,0-7 18,0 4 86,8-8 1,-6-8-123,4-4 1,-4-9-265,-2-2 0,0-7 123,0 1 0,0 2 36,0-2 0,2 0 26,3-5 0,-3 1 185,4 4 1,-4-2 233,-2 8 7,0 0 414,0 6 228,0 0-156,0 7 0,-8 2 601,-3 8 1,-5 0-90,-1 0 0,0 8-414,0 4 1,-1 3 442,1 2 1,0 1-356,-1-1 1,3 0 302,4 0-559,-5 1-166,14-9 0,-11 7 205,7-5-723,0-3-866,6 0 1006,0-8 1,2 0-188,4 0 1,4-14-1346,7-3 1021,0-12 1,2 2-295,4-7 310,4-1 0,8-7 89,-1-4 0,9-12-25,3-6 0,-2 3 194,2-2 1,0-1-169,6-5 0,-2 2 486,-4 3 0,2 7-101,-7 11 0,-1 3 1214,-5 9-558,-9 7 59,-1 2 1,-7 8 643,-1-1 0,-5 9 122,-1 3-555,-7 4 1,4 6-433,-8 7 1,-2 1-180,-4 11 0,2-4 115,-7-2 1,1 7-171,-2-1 0,3 0-498,3-6 1,4 0 186,-4 1-1135,4-1 971,10 0 1,8-2 210,7-3 1,2-4 122,-2-8 0,2 0 210,3 0 1,3 5-119,-8 1 0,6 2 129,-6-2 1,-2-2 586,-9 7-294,3 1-272,-13 5 0,6 0 61,-8 0-76,0 8-197,0 2 0,-2 8-145,-4-1 1,-9 3 47,-8 3 0,-8-1-172,2 7 0,-4-8 112,-1 3 1,-1 1-87,1-2 1,-1-5 8,0-6 0,7-8 193,-1 2 1,8-6 11,-2-5 1,1-3-109,-1-3 1,10-4-64,-4 4 1,5-12 52,1-6 0,3-3-139,8-2 1,0 0-300,0-1 235,0 1 139,15 0 1,-1-1 129,15 1 1,-1 2-151,7 3 0,0-1 744,-1 7 0,3-2-96,3 2 0,-3 5 124,3-5 0,4 4-294,2 2 0,-4 0 114,-1 0 0,-1 0-2,-5 0 0,7 0-157,-13 0 0,7 0-699,-7 0 1,-4 0-215,-2 0-873,-4 0 533,-1 0 467,-9 0 0,-1 2 151,-8 4 1,-8-3 163,-3 9 0,-12 1-356,-6 10 0,-4-3 212,-1 3 0,-1 2 6,0-2 0,7 6 377,-1-6 0,8 0 336,-2-6 1,5 0 24,7 1 1,-3-1 354,9 0 0,-7 0-254,6 1 0,-5-1 424,5 0 0,0 1 585,6-1 0,0 0-26,0 1-842,0-1 1,0 0 187,0 0-1247,0 1 162,0-1 1,2-2-320,4-3 1,-2-4 419,7-8 1,1-2-318,5-4 0,6-4-573,0-7 0,6 0 442,-6-1 1,0 3 854,-6 3 0,1-1-157,-1 7 0,0 1 2200,1 5-1177,-9 0-22,7 0 1,-13 5 795,9 1 1,-6 7-1153,5-1 0,-5-2-207,6 1 1,-3-5-625,3 5 0,3-5-565,-3 6 0,5-8 723,6 1 0,4-10 0,7-5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1:22.2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52 7950,'-9'0'-1577,"1"0"1803,8 0 62,0-7-124,0 5 0,0-8 578,0 4-420,0 4 102,0-5 212,0-1-172,0 6 726,0-5-258,0 7-208,0 0-540,-7 0 0,5 1 28,-4 5 0,-2 4-62,2 7 1,-7 0-107,1 1 1,-5 7-979,-6 3 0,2 7 934,-8 5 0,0 5 0,-5 7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1:22.9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327 139 8634,'-2'-15'2036,"-3"3"-1490,3 5-741,-6 7 4,0 0 1,4 0 76,-7 0 40,-1 0 1,-5 9 46,0 9 1,-2 1 158,-5 10 1,3-2-234,-8 1 1,8 5-90,-2-4 0,4-2 130,2 2 1,-1-8-2,1 2 1,6-10 90,-1-1-228,8-8 1,-1 9-194,10-7 1,5 0 174,7-6 1,0-6 51,1 0 1,-1 0 182,0 6 0,1 0 212,-1 0 0,-2 2 661,-3 4 1,-3 9-470,-3 8 0,-4 8 1943,4-2-1088,-4 4-578,-2 9 0,-6-6 49,0 5 0,-1-5-376,1-1 0,4-1-264,-4 1 0,4-2-65,2-4 1,-6 1-206,1-7 0,-1 0-473,6-5 1,0-7-533,0 1-737,0-8 1239,0 3 1,2-9-112,4-3 0,-4-5 208,3-7 0,3-8 40,-2-4 1,1-4-339,-1-1 1,-2-3-1,8-3 865,-1 3 0,6-13 0,1 6 0</inkml:trace>
  <inkml:trace contextRef="#ctx0" brushRef="#br0" timeOffset="636">500 381 8044,'10'-17'927,"-1"6"-696,-3-1 1,-2 6 164,7-5 1,-5 5 35,6-5 1,-6 7 137,5-2 0,-5-2-31,5 2-123,-7 1-150,12 5 0,-9 7 9,5 5 0,1 3 29,-7 3 0,6 5-53,-7 0 1,1 7-104,-6-1 1,0-2-97,0 2 1,0-2 67,0 2 1,0 1-97,0-7 0,0 1 150,0-7-666,0 0 345,0 0 1,0-5-445,0-1 280,0-7 126,0 4 0,-6-10 121,1-4 0,-1-3-182,6-9 1,0 1 4,0 0 1,-6-6 98,0 0 1,0-6-71,6 6 0,0-2-175,0 2 0,8 4-242,4-4 201,3 3 1,4 5 274,4 3 87,-3-3 0,5 13 0,-8-4 294,0 4 0,2-3-16,4-1 0,-3 0 330,3 6-214,-4 0 0,-2 0 1007,0 0-887,-7 8 1,4 1-114,-9 9 0,1 1-349,-6 4 0,0 2 93,0 4 0,-6 3-482,1-3 1,-9 4 120,3 2 0,1-9-22,-2-3 1,7-3 10,-7-3 1,8-5-150,-2-1 0,3-7-223,-3 2 145,4-4 264,-6-10 115,16-9 0,2-3 571,7-3-118,0 4 186,0 2-124,1 7 1,-9 10 252,-3 12 1,-4 5 248,-2 6 1,-2 4-317,-4 8 0,-3-1-119,-9 1 0,1-1-133,0 1 0,5-8-57,1-4 0,5-4 112,-5-2-167,7 1-91,-4-1 0,8-5-220,0-1 1,8-7-269,3 2 1,5-4 198,1-2 0,0 0-717,0 0 1,7 0-53,-1 0 0,2 0-374,-2 0 0,-2 0 586,8 0 1,-3 0 740,3 0 0,4-8 0,-6-2 0</inkml:trace>
  <inkml:trace contextRef="#ctx0" brushRef="#br0" timeOffset="1342">1849 330 7974,'-8'-10'831,"6"-5"-446,2 13 1,8-8-92,4 4 1,3 4-201,-4-3 0,7-3 264,5 2 0,-4-5-134,4 5 0,2 0-271,-2 6 0,0 0 130,-6 0 1,1 0-83,-1 0 1,-5 0 153,-1 0-239,-7 0 83,4 0 1,-8 8 163,0 3 0,0-1 133,0 1 0,0 3-100,0 9 1,-8-2 160,-4 8 0,-1 0-134,1 5 1,-3-5-19,4 0 0,-5 2-28,-1 9 0,0-3-42,-1 3 1,1 2-159,0-1 0,1-1 41,5-6 1,-3-1-155,9-4 0,-7 2-259,6-8 1,-5 0 221,5-6 1,-2-2-1038,3-3 570,3 3-177,-6-13 281,8 6 1,-2-2-488,-4 0-121,4-1 384,-13-12 299,5-3 1,-5-7 460,3-1 0,5 1 0,-1 0 0,-1 0 0</inkml:trace>
  <inkml:trace contextRef="#ctx0" brushRef="#br0" timeOffset="1653">1797 779 7922,'0'-17'1005,"0"7"-602,8-5 1,-4 11 313,7-7-243,-7 7 0,11-4 281,-3 8 1,-2 0-131,1 0 1,1 0 85,5 0 1,-6 8-243,1 3 0,-1-1-14,7 1 1,-7 1-471,1 5 1,-6 0 60,5 1 0,-5-3-249,5-3 1,-5 1 214,6-7-2288,-1 7 1550,-1-11 0,5 8-239,-3-4 1,3-4-479,2 3 1,1-9 754,-1-1 0,6-9 143,0 3 0,6-3 545,-6 3 0,2-5 0,-2 5 0,-4 3-119,4 2 1,2 4 1019,-2 2 47,0 0 1,-5 0 831,-1 0 1512,0 8-1873,1 2-831,-9 7 0,1-2-1389,-4-3 1,-5 3 265,5-3 535,-4-4 0,-2 7 0,0-5 0</inkml:trace>
  <inkml:trace contextRef="#ctx0" brushRef="#br0" timeOffset="3536">3008 18 8078,'0'-9'3631,"0"1"-3691,0 8 1,-6 8 52,0 3 0,-7 10 192,1 2 0,-3 8 505,-3-2 1,1-2-236,0 2 0,5-6-564,1 6-316,7-8-230,-4 4 434,8-16 1,14-3-103,3-12 1,12-5 32,0-12 1,3-2-106,3-4 1,-1-4 4,1 4 0,-8 4 14,-4 2 0,-4 6 502,-1 6 185,-1-5 138,-8 14-198,-1-5 0,-16 14 186,-3 5 1,-1 3-215,-5 2 0,4 7 104,-10-1 0,3 5-295,3-5 1,0 8 115,-1-2 1,7 6-138,-1 5 0,1-2 165,-6 8 1,7 6 107,4 6 1,-1 2-79,1-3 0,0-5 195,6 0 0,0-2-191,0-10 1,6 1-48,0-7 1,5-1-254,-5-4 1,5-4 171,-5-8-713,8 0 214,-12 1 200,13-9 0,-13-3 11,4-12 1,-5-3-101,-1-9 0,0-7 110,0-4 1,0-1-47,0 1 1,0-4-164,0 4 0,6-1 74,0 1 0,7-2 51,-1 8 0,3 6 283,3 5 1,-1 8 302,0-1 1,1 3-72,-1 2 1,0 7 238,0 5 0,-5 3-224,-1 3 1,-5-1-47,6 0 1,-8 0-150,1 1 0,-3-1 100,-2 0 1,-5 1-686,-1-1 281,-8 0 40,5-7 1,-3-2-515,1-8 519,7 0 0,-10-10-96,9-7 0,1-5 160,10-12 1,5-5-17,12-12 0,6-3-48,11-4 1,4 4 52,8-3 1,6 5 86,0 6 1,-1 3 249,-5 9 1,0 1 142,0 4 0,-8 4-136,-4 8 0,-3 2 25,-2 3 0,-9 5 231,-2 7 252,-5 0-783,-2 0 0,-7 9 212,-5 8 0,-10 3-470,-7 8 0,-11 1 12,-6 6 1,-9 5-138,-3 1 0,-1-1 250,2-6 0,5 1 20,1 0 0,1-7 227,10 1 1,2-8 975,9 2-489,5-3 1,10-5-224,9-3 0,1-5 152,16-7 1,0-2-180,6-3 1,5-5-202,0-7 1,-1-6 37,-10 0 0,1-2-196,-7 2 1,0 3-101,-5-3 0,-9 4-252,-3 2 0,-4-1-8,-2 1 1,0 0 164,0 0 0,-8-1-57,-3 1 0,-10 0-49,-2-1 0,-6-1 39,6-4 1,-8 2 72,2-8 1,-2 6 9,3-6 1,1 8 125,4-2 1,5-2 155,1 2 0,2 6 110,9 5-122,0 1 592,6-7 103,0 9-120,0 1 1,2 8-239,4 0 1,-4 8 111,4 3 1,3 7 24,3 5 1,-3 4 190,3 7 0,-1 3 253,7 3 0,-1 4-386,0 8 1,-1 2 504,-5 4 0,4-3-381,-3 9 1,-4-7-174,-3 7 1,3-7-320,-2 7 0,0-8-194,-6 1 1,0-5-892,0-6 0,-6 2 639,0-7 1,-5-3-1422,5-9 0,-8-4 718,3-8 0,1-2-1920,-1-3 2904,-1-4 0,-13-8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6:10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10601,'7'8'1821,"1"-1"1,8-2-1407,-1 0 0,5 0-702,0-5 0,0 0-619,-4 0 1,4 0 905,0 0 0,0-7 0,-4-1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1:39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7817,'2'16'1839,"4"-5"-853,-5-3 42,7-8-463,-8 0-344,0 0 1,2-6-1058,4 0 461,-4-7 375,13 3 0,-5-7 0,7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1:27.3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18 572 8050,'0'9'3834,"-6"3"-3390,0-1 0,1 3 196,5 14-461,7-6 0,-5 10-64,4-3 1,-4 4 118,-2 1 1,0 1 148,0 0 0,0-1-853,0 1 1,-6-1 290,0 1 1,1-6-949,5 0 0,0-8 604,0 2 0,0-10-967,0-1 798,0-8 0,0 1 124,0-10 1,2-5-57,3-7 624,-3-8 0,6-2 0,-8-8 0</inkml:trace>
  <inkml:trace contextRef="#ctx0" brushRef="#br0" timeOffset="480">329 278 8002,'27'-23'0,"-4"-1"0,-2-4 302,2 5 1,-2 0-55,8 5 0,-2 1-154,2 0 1,4-1 67,-4 1 0,-3 2 130,3 3 1,-6-1-164,6 7 0,-6-2 2,6 2 1,-6 5-210,6-5 78,-8 4 1,6 2 0,-6 0-49,2 0 0,-6 0 113,-5 0-158,-1 8 38,7 1 0,-3 8-132,-3 1 0,-5-7 66,-7 1 0,2-1 49,4 7 0,-4-7 73,4 1 1,-4-1 2,-2 7 1,2-7 188,3 1 1,-3-1-129,4 6 0,-4 1 147,-2-1 1,0 6 66,0 0 1,2 2 144,4-2 0,-4-2-139,3 8 1,-3 0-73,-2 6 0,0 7 250,0 4 0,2 4-37,4 2 1,-4 5-177,4 1 1,-4 5-24,-2-5 0,0 5-65,0-5 0,0 0-27,0-6 0,0-6-149,0 0 0,0-8 135,0 3 1,0-11-12,0-1 1,5-8-48,1 2 1,0-3-266,-6-3-36,0-7 184,0-3 87,0-7-245,0 0 0,-2-7-386,-4-5 0,-3-3 23,-9-3 0,1 1-365,0 0 0,-8-1-407,-4 1 0,-4-6 655,-1 0 0,-3-8 692,-3 2 0,-4-11 0,-8-4 0</inkml:trace>
  <inkml:trace contextRef="#ctx0" brushRef="#br0" timeOffset="867">364 744 7943,'-2'-17'334,"-4"0"0,4 5 513,-4 1 1,6-1-566,6-5 1,4 5-352,7 1 0,0-1 306,1-5 0,-1 8-59,0 3 0,1 4 138,-1 2-396,0 0 1,0 2-314,1 4 0,-9 3 148,-3 8 0,-4 8-100,-2 4 0,0 4 167,0 1 1,-6 3 137,0 3 1,-5-3 214,5 3 0,-5-5-158,5-6 0,-2 1 1099,2-7-439,5 0-227,-7-13 1,10 5 1029,4-3-1050,3-4 1,10-1-47,4-7 1,-3 0-411,3 0 0,-4-7 82,-2-5 1,6-3-118,0-3 0,0 1 100,-5 0 1,-7 0-531,1-1 0,-8 7-4,1-1 1,-5 1-207,-5-7 1,-5 1 177,-7 0 0,-6 1-200,0 5 1,-6 3 196,6 8 1,-6 0 177,6 0 0,0 6-109,5 0 0,9 7-213,3-1 670,4 3 0,2 2 0,0 1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1:29.2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0 969 10321,'18'0'-1099,"1"0"776,4 0 0,-4-6 93,4 0 0,2 1 2743,-2 5 0,8-2-1259,-2-4 1,-2 4-849,1-4 0,-1 2-569,2-1 0,4 3-584,-4-4 1,-2 4 335,1 2 1,-5 0-439,6 0 0,-8 0 849,2 0 0,-3 0 0,-3 0 0</inkml:trace>
  <inkml:trace contextRef="#ctx0" brushRef="#br0" timeOffset="964">1193 415 7900,'12'-23'0,"0"0"0,-1 6 1175,6 6-903,1 7 1,-1-4 182,0 8 1,1 0-310,-1 0 1,-6 0-151,1 0 1,-8 2-33,1 4 0,-3 5 4,-2 12 0,-7-2-99,-5 8 0,3-2-120,-3 2 0,2 2 92,-1-8 0,-3 0 7,9-6 1,-1 0 235,6 1 1,2-1-59,4 0 1,3-5 333,9-1 0,6-5-12,5 6 1,4-9 154,2 3 0,-1 2-226,1-2 0,-6 5 461,-1-5-469,-6 7 1,1-3-105,-12 7 0,-3 6-152,-8 0 1,-2 2 74,-4-2 1,-3 2-172,-9 4 1,-7 2-56,-4-8 0,3 6-14,-3-6 1,0 0 75,-6-6 0,3-1-53,3-5 1,2 3 5,4-9-15,4 1 0,-6-8-1,7-4 1,9-3 76,3-8 0,4 5-221,2 1 0,8-1 95,3-5 1,5 1 124,1 5 1,0-3 140,1 9 1,5-1 253,0 6 1,-6 0 234,-6 0-115,1 8 1,3 1 629,-3 8-691,3 1 0,-11-3-861,8-3-380,-9 3-22,13-13 1,-7 6 385,9-8 0,5-2-244,0-4 0,8-11-5,-3-12 735,13-4 0,-5-1 0,7-1 0</inkml:trace>
  <inkml:trace contextRef="#ctx0" brushRef="#br0" timeOffset="1104">1954 761 7900,'18'0'0,"-1"0"0,-6 0 598,1 0 0,-6 0 855,5 0 0,-7 2-753,2 4 0,-2 2-38,2 3 1,-5 5 489,5-5-336,-4-3-1776,-2 7 284,0-5-167,0-1-558,0-1-1587,8-8 2988,-6-8 0,13-1 0,-5-9 0</inkml:trace>
  <inkml:trace contextRef="#ctx0" brushRef="#br0" timeOffset="1450">2352 87 7900,'0'-17'73,"0"5"-423,0 1 1,0 5-51,0-6 683,-8 8 0,6-5 68,-3 3 434,3 4-122,-6-6-241,6 8 35,-5 8-331,14 2 0,-3 7 96,8 0 0,-7-5-8,7-1 1,-6 7-36,5 5 0,-1 7-12,1-1 1,3 12-7,-8 5 0,5 4 43,-5 2 0,5 13 112,-5 4 0,0 12-418,-6-1 1,0 13 287,0 5 0,0-4-292,0-2 0,0-4 46,0-1 0,0-8-6,0-4 1,0-12 48,0-5 0,6-4-171,-1-3 1,9-10-148,-3-1 0,-1-15-272,2 4 1,-7-10-68,7-7 1,-6-5 242,5-7 1,-1-2-35,1-3 0,5-5 465,-5-7 0,12-8 0,4-2 0</inkml:trace>
  <inkml:trace contextRef="#ctx0" brushRef="#br0" timeOffset="1600">3476 1176 7814,'-19'14'4915,"7"3"0,1 12-4108,-1 0 0,-11 11-807,-6 6 0,-19 20 0,-5 5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1:35.2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52 8156,'9'-8'346,"1"6"25,-4-3 0,3-3 488,8 2 1,-5-5-282,-1 5 1,1 0-109,5 6 0,1 0-254,-1 0 0,-6 0-300,1 0 1,-2 8-175,1 3 0,3 5-354,-9 1 1,1 8 317,-6 4 1,-2 3-198,-4 3 0,-5 0 98,-12-1 0,4 1 34,-4-1 1,3-7 238,3-4 1,2-3 32,3-3 0,2 0 737,5 0-291,3 1 0,2-3 333,11-3 0,5 1-171,1-7 1,6 5 287,0-5 0,2 6-6,-2-7 0,-4 7-305,4-6 1,-9 7-77,-3-1 1,-7-3-142,2 3 1,-4 5-76,-2 6 1,-8 2-194,-3-2 1,-12 2-321,-6 4 1,-4 4-156,-1-4 1,-1 3-581,0 3 0,-5-6-18,0-1 1,-6-1 1059,5 2 0,1 4 0,5-6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1:34.4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1 121 8268,'0'-9'-326,"0"-7"294,8 14 1,-7-7 119,5 3 1,-2 2 538,2-7 367,-4 7-325,13-12-566,-5 14 0,1-5 93,1 7 0,-6 0 97,5 0 1,-5 0 19,5 0 1,-5 0 143,6 0 0,-3 2-134,3 3 0,3-1 47,-3 8 1,5-8-202,6 1 1,-2-3 106,8-2 1,-6 0-158,6 0 1,0 0-22,5 0 0,1-5-189,-1-1 1,1-6 131,0 6 0,-1-5-121,1 5 0,-3-2 59,-3 3 0,2 3-131,-8-4 0,6 4-177,-6 2 1,0 0 138,-6 0 1,1 0-19,-1 0 1,0 2-120,0 4 0,-5-4-131,0 3 0,-3-1-477,3 2-372,3-4 735,-13 13 0,6-11-38,-8 8 0,0-6-515,0 5 1125,-8 1 0,-2 5 0,-7 0 0</inkml:trace>
  <inkml:trace contextRef="#ctx0" brushRef="#br0" timeOffset="240">53 588 8226,'-10'-10'2048,"2"3"-1431,8 7-368,0 0 0,8-6 253,4 0 0,11-1 148,6 1 0,5 2 90,6-8 1,5 7-306,7-7 1,5 1-133,1-7 1,7 3-627,-1 3 0,-3-1 286,2 7 0,-7 0-1189,2 6 0,-4 0 703,-3 0 0,-6 0-1185,-5 0 1708,4 8 0,-7 2 0,5 7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1:46.4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415 36 8189,'-9'0'2,"1"0"13,8 0 16,0 0 246,0-8 249,0 6 181,0-6-673,0 1 271,0 5 197,0-6-408,0 8 0,-6 2 46,1 4 0,-9 3 94,3 9 0,-7 5-14,-5 0 0,4 7 121,-4-1 1,2-2-156,-2 2 0,5-2-181,1 2 0,0-2 154,5-4 0,3-4-471,-3 4 1,6-4-10,-5-2 0,5 1-178,-5-1 1,7-6-92,-2 1-300,4 0-175,-6-3-299,7 7 1364,-7-15 0,16-1 0,1-9 0</inkml:trace>
  <inkml:trace contextRef="#ctx0" brushRef="#br0" timeOffset="219">0 226 8301,'0'-18'1025,"0"1"-480,0 0-216,0 0-271,8-1 0,-4 9 317,7 3 0,-5 4-89,6 2 1,-1 4-21,7 7 0,-1 3-6,0 15 1,0-1-158,1 7 0,-3-6 129,-3 0-306,3 0 109,2-3 0,2 5-223,5-8 0,1 6-540,-2-6 0,5-2-570,-5-9 0,8 3 1298,-2-3 0,4-5 0,1 1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1:50.0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15 8240,'11'-1'119,"1"-5"1,-7 4 58,7-4 1,-6 6 302,5 6 0,-5-2 714,6 7 0,-9 3-408,3 9 0,-4-2 127,-2 8 0,0 0-163,0 5-434,0 1 0,0-1-355,0 1 1,-6 5-396,1 1 1,-9 7-1350,3-2 1,-3-2 1781,3 2 0,-12 8 0,3 7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1:50.1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16 8141,'-27'-10'5316,"10"4"-3946,11 12 1,4-2-1410,2 7 0,0-5-244,0 6 0,0-7-779,0 7 1062,0-1 0,0 7 0,0-1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1:47.2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295 87 8190,'0'-12'-1470,"0"1"1729,0 7-95,-8-4 1,-2 8 93,-7 0 1,6 0-142,-1 0 1,6 0-7,-5 0 0,5 0 151,-5 0-113,-1 0 1,-5 6 101,-1 0 1,7 7-63,-1-1 1,3 11 159,-3 6 1,-3 5-76,3 7 0,-1 1 89,1 4-188,-3 4 67,13-13 0,-11 11 36,7-8 1,0 6-85,6-6 0,-6-5 8,1-6 1,-1-6-261,6 6 0,2-8 84,3 2 1,-1-4-438,8-2 1,-1-5 80,7-1 0,-5-7-42,4 2 1,-3-2 38,9 2 333,-4-4 0,6 5 0,2-7 0</inkml:trace>
  <inkml:trace contextRef="#ctx0" brushRef="#br0" timeOffset="1343">1090 35 8365,'0'-9'1770,"-7"1"-1568,-3 16 1,-5 1 12,3 8 1,2 1-10,5-1 1,3 2 13,-4 4 1,4 4 36,2 8 0,0-3 144,0-3 1,6 4-146,0-4 1,5 3-13,-5 3 1,5-2-246,-5-5 0,6 3-32,-7-8 1,7 0-61,-6-5 1,5-1 224,-5 0-362,0-7 170,-6 5 1,0-11 8,0 8 1,0-7-121,0 7 0,-8-3-163,-3 3 0,-12 3 114,-6-3 0,2-4-499,-2-3 0,0 3-3,-5-2 1,5 0-820,0-6 1541,0-8 0,-5-9 0,-1-10 0</inkml:trace>
  <inkml:trace contextRef="#ctx0" brushRef="#br0" timeOffset="1520">1021 208 8151,'17'-17'0,"1"1"735,-1 5 0,6 1-232,0 4 1,2 3 62,-2-9 1,-4 8-99,4-1 0,-2 3-194,3 2 1,-5 0-378,4 0 0,-6 2-402,-5 3 0,3 5-134,-3 7 1,1 2 638,-1 4 0,3 4 0,-5 8 0</inkml:trace>
  <inkml:trace contextRef="#ctx0" brushRef="#br0" timeOffset="1972">1730 467 8219,'-2'-9'2115,"-4"3"-1489,4-4-298,2 9 1,4-7 222,8 8 0,-1 0-130,7 0 0,-1 0 143,0 0 1,2 0-354,5 0 1,-5 0-489,4 0 0,2 0-141,-2 0 0,0 0-467,-6 0 1,0 6 302,1-1 0,-1 7 582,0-6 0,-7 7 0,-2-3 0</inkml:trace>
  <inkml:trace contextRef="#ctx0" brushRef="#br0" timeOffset="2288">2370 208 8182,'8'-17'1243,"1"7"0,14 2-905,0 8 0,0 0 84,-5 0 1,-1 0-49,0 0 0,1 0-151,-1 0 1,-6 8-195,1 4-124,-8 3-124,3 2 1,-7 8-430,0 4 1,0-2 343,0 2 0,-7 0 27,-5 5 0,-3-5-17,-2 0 1,5-6-246,0 6 931,9-8 0,-5 4-300,8-8 0,0-5 571,0-1 1,8-7-179,3 2 1,10-4 31,2-2 1,6 0-230,-6 0 0,2-6-136,-2 0 0,-4-1-269,5 1 1,1 4-684,-2-4 1,0-2-824,-6 3 0,-6-3 1623,1 2 0,0-3 0,5-9 0</inkml:trace>
  <inkml:trace contextRef="#ctx0" brushRef="#br0" timeOffset="2519">3044 1 8299,'10'0'0,"0"0"-9,-5 0 0,5 0-80,7 0 0,6 0 547,0 0 0,6 7 1130,-6 5 0,0 3-438,-5 2 1,5 8-520,0 4 0,-2 4-25,-10 1 1,5 1-421,-5 0 1,-3 7-427,-2 4 0,-4 4 174,-2 2 0,-10-4-77,-7 4 1,-3-10-289,-8 10 0,-1-4-741,-6 4 0,6-8-609,1-4 0,1-3 204,-2-3 1577,4-7 0,0-2 0,-2-7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2:15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8059,'0'-9'57,"0"-1"25,0 4-102,0 4 349,0-13 239,0 13 547,0-13 116,0 13-393,0-6 67,0 8 602,0 0-1075,8 0 1,-4 2-124,7 4 0,-7-3-126,2 9 1,3-8 213,3 2-286,3 3 1,2-7 120,1 4 1,1-4-63,4-2 1,-4 0 76,4 0 0,-2 0-142,3 0 0,-5 0 50,4 0 1,2 0 2,-2 0 1,2 0-12,-2 0 1,-2 0 9,8 0 0,-6 0-89,6 0 0,-6 0 51,6 0 0,-6 0-90,5 0 0,-6 0 64,1 0 1,2 0 30,-2 0 1,2 0-10,-2 0 1,-4 0-4,4 0 1,-4 0-34,-1 0 0,5 0 18,0 0 0,0 0-120,-6 0 0,0 0 124,1 0 0,-1 0-128,0 0 1,-5 0 86,-1 0-312,1 0-83,5 0-98,0 0-373,-7 0-828,-2 8-1057,-8-7 1980,0 7 0,0-6-864,0 4 1,-8-2 1574,-4 7 0,-11 1 0,-4 5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2:16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8127,'0'-9'963,"2"-1"-684,3 4 0,-1 5 1,8-5 242,1 4 1,-3-4 33,1 0 0,1 1-100,5 5 1,0 0-93,1 0 1,-1 0-166,0 0 1,1 1-107,-1 5 1,0-4-111,0 4 117,1 4 1,-1-3-321,0 5 178,1 3 0,-7-7-118,1 3 1,-8 5-10,1-5 1,-3 5-126,-2 1 0,0 0 110,0 0 1,-2 1 54,-3-1 1,-11 6 42,-7 0 0,-2 2 13,2-2 0,4-4 306,-4 5 1,-2 0 17,2 0 0,0-1 265,5-6-149,1 0 1,6 0 269,-1 1 1,8-7 328,-2 1-380,5-8 1,8 3 311,5-7 1,9 0-340,2 0 0,13 0 114,-1 0 1,11-7-247,0-5 1,-2-3-129,3-3 0,-7 1-454,6 0 1,-6 5-521,7 1 1,-11 7-304,-1-2 1,-3 4-1306,-9 2 0,6 2 2283,-6 4 0,0 11 0,-5 10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1:40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8353,'-10'-8'855,"2"5"-36,8-9 1,2 0 196,4-5-500,4 0 0,7 0-121,0-1 0,0 7 661,1-1-622,-1 8 1,0-3 130,1 7-223,-9 0 1,5 2-116,-9 3 0,1 13 226,-6 11 0,6-3-107,0 3 0,0 0-57,-6 6 1,0-3-35,0-3 1,1 2-232,5-8 1,-2 0-181,8-6 1,-7-1-333,7-5 0,-6-3-70,5-8 0,1 0-651,5 0 0,0-4-534,1-8 1,-1-1 898,0-16 0,-1 0 844,-5-5 0,12-8 0,-4-3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2:16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8934,'-10'-8'712,"2"6"-629,8-5 435,0 7-64,0 0 1,0 7-515,0 5 0,0 5 316,0 6 0,0 4-59,0 8 1,0 3 70,0 8 0,0 0 46,0 12 1,-2 3 59,-3 3 1,3 3-179,-4 2 1,-2-2-168,2-3 0,-1 1 98,1-7 0,4-2-251,-4-10 1,4 2-102,2-8 0,-5 0 133,-1-5 0,0-8-208,6-4 1,0-4 126,0-2 1,0-5-942,0 0 581,0-9 0,0 3-158,0-12 1,6-3-63,0-9 753,-1 1 0,3-15 0,2-5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2:17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17 7990,'0'-9'2904,"0"1"-2420,-8 8 1,4 0-188,-7 0 0,-1 8-153,-5 3 0,0 12-165,-1 6 0,1 6-5,0 5 0,-1-1 155,1 7 0,-2-2 40,-4 2 0,4 4-15,-4-4 0,3 4 99,3 2 0,0 0-276,-1 0 0,1-6-179,0 0 0,2-10-7,3-1 0,-1-2-181,7-10 1,-2 0-430,2-6 344,4-7-850,-5 5 732,7-13 0,0-4-12,0-15 0,5-2 150,1-10 1,6 0 454,-6-6 0,7-7 0,-3-2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2:17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7990,'10'-17'0,"-1"2"0,-3 3 0,-2-3 473,7 3 1,1-1-83,5 1 1,-5-1-321,-1 7 1,-5 0 246,6 6 1,-7 0 197,7 0 0,-6 0-129,5 0 0,-5 14 125,6 3 0,-9 6-133,3 0 0,2 4 101,-2 8 1,-1 5 1,-5 0 0,0 3-197,0-3 0,6-4-34,0 5 0,0-5-242,-6-1 1,0-2-335,0-5 1,2 3-55,3-8 0,-3 6-1212,4-6 647,-4 0 1,-2-6-777,0 1 252,0-9 1054,0-1 1,0-6 413,0 4 0,0-4 0,0 5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2:17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8035,'0'-17'2796,"0"0"0,0 5-2552,0 1 1,2-1-796,4-5 0,3 5 1536,8 1-356,-7-1-414,13 3 0,-17-5 937,11 9-765,-3-1 0,3 6-2197,0 0 1,-1 2 205,-5 3 1604,4 5 0,-13 15 0,6 2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2:17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0 148 7951,'2'-15'499,"4"3"0,1-3 703,5 4 1,3 1-669,-3-2 1,-3 1-55,3-6 0,-2 5 846,1 1-504,4 7-1117,-5-12 99,7 14 1,-1 2-178,-5 12 0,-3 3 162,-8 3 1,0 5-196,0 0 0,0 5 202,0-4 0,0 4-75,0-5 1,0 0 568,0-5 1,0-1-161,0 0 1,6-5 261,-1-1-556,1-7-783,2 4 408,2-8 1,7-8-418,0-3 0,-1-10 956,-5-2 0,4-16 0,-5 3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2:17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7983,'-23'0'5504,"0"0"-4266,8 0 1,7 2-2103,8 3 0,0-1 169,0 8 1,0-7 148,0 7 1,2-1-227,4 7 0,-3-1 772,9 0 0,0 1 0,5-1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2:18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67 7903,'-7'-17'640,"-3"0"253,1 7 0,-5 1-542,8 3 1,-7 4-63,1-4 1,3 10-28,-3 2 0,1 13-72,-7-2 1,1 18 53,0-1 0,-2 13 35,-4-1 0,3-2-62,-3 2 0,6-6-81,5 6 0,-1-11-32,7 5 1,-5-15-400,5 4 379,0 0-265,6-10-605,0 6 0,2-15 403,4-4 1,3-12-886,9-6 0,-1-5-9,0-6 1277,1-4 0,-1-8 0,0 1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2:18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7903,'9'0'3573,"1"0"-3322,-4 0-129,-4 0 138,13 7 1,-7-3 127,3 8 0,3-1 577,-8 7 0,5 1-420,-5 4 1,5-2-118,-5 8 0,6-6-92,-7 6 1,3-1-737,-2 7 0,-4 0-159,4-1 1,-5 1-426,-1-1 0,-1-1 437,-5-4 1,4 2-409,-4-8 0,2-2-979,-1-10 1934,3 5 0,-6-14 0,8 5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2:18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17 8030,'0'-9'3037,"0"1"-3308,0 8 530,0 0 0,0 10-9,0 7 0,-8 8-19,-3 10 1,-4 7-91,-3 4 0,-5 12 93,0 5 0,-2 6-252,2 6 0,2-10 56,-8 5 0,8-5-238,-2 4 0,2-7 115,-2-5 0,9-5-370,-3-6 1,4 0 107,-5-11 1,7 1-405,-1-13-4,8 1 253,-3-15 1,7-3-240,0-12 1,5-9 740,1-8 0,15-23 0,-1-1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2:19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7996,'0'-10'2251,"2"-3"-2331,3 7 0,-1 0-1258,8 6 1699,-1 0 1,6 0-166,1 0 1,-7 8 875,1 3 0,-6 12-482,5 6 0,-5 12 86,5 5 1,-7 4-233,2 1 0,-2 3-141,2 4 1,-4-4-155,3 3 0,-3-3-101,-2-2 0,0-2-696,0-4 1,2 2 433,4-7 1,-4-3-1374,4-9 0,1 1-205,-1-6 1792,7-1 0,-3-6 0,7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1:40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10556,'8'9'5708,"-6"7"-4679,13-7-141,-13 1 0,8 3-2,-4-7-491,-4 0-630,13-6 1,-11 0-1339,7 0-554,1 7 0,5-5 342,0 4 1785,1 4 0,-1 7 0,0 10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2:19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7968,'2'-12'1835,"4"1"0,9 5-1998,8-6 0,6 3-1,-6-3 0,2-3 480,-2 3 0,-4 3-3,4-3 1,-2 8-3,2-1 0,-3 3-882,3 2 1,-4 0 570,-2 0 0,0 7 0,1 3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2:19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35 7937,'-10'-9'3066,"2"1"-2330,16 0 1,-4 6-262,7-4 1,-5 5 72,6 1 1,-7 1 120,7 5 1,-6 6-173,5 11 0,-7 0 67,2 11 1,-4-3-134,-2 10 0,0 3-162,0 2 1,0 4-278,0 2 0,-8-6 74,-3 0 1,1 0-71,-2 6 1,3-8-237,-3-4 1,-3-3-445,3-2 0,-1-9 154,1-2 0,-3-7-1194,3-6 502,-3 5 0,-2-14 579,-1 3 0,1-5-1642,0-5 2285,0-5 0,-8-23 0,-2-3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2:20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10017,'27'2'1509,"-4"3"1,-4-3-2150,-1 4 1,-7-2-763,1 2 948,-8 3 0,3 3 454,-7-1 0,-15 9 0,-4 6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2:20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 35 7887,'0'-10'967,"0"1"-432,0 3-130,0 4 255,0-5-109,0 7 198,0 0-481,8 0 1,-7 7 70,5 5 0,-4 5 206,-2 6 1,0 10 48,0 7 0,0 16 264,0 1 0,0 16 6,0 8 0,0 11-755,0 6 1,-2-41 0,-2 2 133,2 0 1,-1 3 0,-4 9 0,0 2-879,1-1 1,1 0 0,0 6 0,0 0-1151,-1-3 0,1-1 1785,-1 3 0,0 0 0,-1 3 0,1 0 0,-1-2 0,0-1 0,0-2 0,1-2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2:54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347 363 8042,'9'0'-659,"-1"0"0,-8-2 1885,0-3-193,0 3-490,7-6 34,-5 8-284,14 0 168,-14 0-192,13 0 0,-13-2 265,4-4-282,3 4 1,-5-5 256,8 7-255,-8 0 1,11 0-58,-4 0 0,-1 0 17,2 0 0,-7 0-87,7 0 0,-1 0 57,7 0 0,1 0-130,4 0 0,-2 0 81,8 0 0,0 0-122,5 0 0,1-2 39,0-4 1,1 4 35,4-4 0,-3 2-25,3-1 0,-3 3-79,-3-4 0,1 4-56,0 2 0,-1 0 79,1 0 1,-1 0-152,1 0 1,-6 0 99,0 0 0,-1 0-33,7 0 1,-6 0 67,0 0 1,-6 0-14,5 0 1,-6 0-78,1 0 0,-4 0 1,-2 0 0,-5 6-463,-1 0 148,-7-1-795,11-5 37,-13 0-333,6 0 462,-8 0 170,0 0 872,-8 0 0,-1 0 0,-9 0 0</inkml:trace>
  <inkml:trace contextRef="#ctx0" brushRef="#br0" timeOffset="462">260 726 7984,'-17'0'34,"5"0"-34,1 0 0,5 0-524,-6 0 591,9 0 1,-7 0 1027,4 0-233,4 0 304,-5 0-660,7 0-85,0 0-354,7 0 0,-3-2 221,8-3-157,-1 3 0,6-6-6,1 8 0,-1 0-167,0 0 0,6 0 34,0 0 0,8 0-40,-2 0 1,6 0 5,5 0 0,4 0 67,8 0 1,2 0-70,3 0 0,3 0 48,3 0 1,3-2 6,-9-4 1,9 3 69,-3-9 0,-1 6 8,1-5 0,-7 7-43,1-2 1,-3 4 0,-2 2 0,-6 0-251,0 0 1,-7 0 83,1 0 1,-9 0-111,-2 0 0,-8 0-118,2 0-176,-4 0-90,-2 0-164,-7 0 379,-2 0 0,-10 0-414,-4 0 813,-4 0 0,-7-15 0,0-4 0</inkml:trace>
  <inkml:trace contextRef="#ctx0" brushRef="#br0" timeOffset="865">1177 87 8018,'0'-18'393,"0"9"98,0-7-285,0 14 0,1-11 221,5 7 0,-2 0-62,8 6 1,-1-2 188,6-3 0,1 3-356,-1-4 1,2 4 43,4 2 1,4 0-130,8 0 1,1 2 11,5 4 1,-3-2 71,8 7 1,0 1-59,6 5 1,-2-2-148,-4-3 1,2 3 35,-7-3 1,5 9 31,-6 2 1,0 2-104,-5-2 1,-8-2 97,-4 8 0,-6-6 91,-5 6 0,-4 0-9,-8 5 0,0-1 104,0-4 0,-10 3-141,-7-3 1,-8 4 14,-10 1 1,-5 3-504,-1 3 0,-1-7 215,2 7 1,-6-7-693,-12 7 0,4-9 414,-3-2 1,7-2-377,-2 2 1,4 1 826,-10-7 0,-3 8 0,-1-4 0</inkml:trace>
  <inkml:trace contextRef="#ctx0" brushRef="#br0" timeOffset="1557">640 69 8065,'0'-9'1864,"0"1"-1699,0 0 214,0 6 95,0-5-8,0-1-425,0 6 70,0-6 0,-1 10-63,-5 4 0,-4 2-74,-7 3 0,0 5-163,-1-5 0,-1 10 13,-4 2 1,2 0 14,-8-5 1,8 5 136,-2 0 1,-4 2 15,-2-2 1,-2-4 134,3 4 1,-3-2-67,8 2 1,-8-3 6,2 3 1,4-4-12,2-2 1,4-2 6,2-3 1,-1 3-13,1-3 0,0-2 6,0 1 0,7-5 477,4 5-400,-3-7 0,5 6 279,-8-4-133,8-5 191,-3 7-293,7 0 0,2-4 92,3 7 1,-1-5-24,8 5 1,1 1 159,10 5 1,-2 1 274,8-1 0,2 2-246,9 4 0,-3-4-141,3 4 1,2-3-50,-1-3 1,-1 0-486,-5 1 1,1-1-306,5 0 1,-5 0-692,4 1 0,-1-1 1234,1 0 0,-3 8 0,5 2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3:09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1 641 7945,'0'-18'4062,"0"9"-2992,8 1-713,-7 16 0,13 3 572,-8 12 1,-1 6-391,-5 12 0,0 3-56,0 8 0,-2-2-187,-3-4 1,1 8-585,-8-8 1,9 8 267,-3-8 1,4-6-1114,2-5 0,0-3-1116,0-9 543,0 0 0,2-13-696,4-4 2402,3-4 0,8-18 0,1-3 0</inkml:trace>
  <inkml:trace contextRef="#ctx0" brushRef="#br0" timeOffset="461">347 208 7915,'17'-7'0,"6"-3"241,0-7 1,14 0 834,-3-1-745,12-7 0,-2 6-134,8-4-34,0 4 1,-6 3 229,0 5 0,-9-3-108,-2 9 0,-3-1-174,-9 6 0,6 0-42,-6 0 0,0 0-210,-5 0 0,-7 8 66,1 3 0,-9 5-143,3 1 1,-4 0 73,-2 0 0,6 1 114,0-1 0,-1 2-92,-5 4 0,6-4 63,0 5 0,2-5 142,-3-2 1,3 0-92,4 1 0,1 1 182,-7 4 1,5-2 75,-5 8 0,6 0 87,-7 5 0,7 1 284,-6-1 0,-1 9-220,-5 3 0,0 6 12,0 5 0,0-1-80,0 7 0,0 1 68,0 5 0,0 0-69,0 0 1,-5-5-137,-1-1 0,0-7-118,6 2 1,0-12-156,0-6 1,0-3 15,0-3 1,0-1-232,0-4 1,0-4-186,0-8 218,0 0-511,0 0 179,0-7-294,0-2 437,-8-8 1,5-2-837,-9-4 810,1 4 0,-7-13-44,1 3 0,-2-3-27,-4-2 0,2-8 545,-8-4 0,0-4 0,-6-1 0</inkml:trace>
  <inkml:trace contextRef="#ctx0" brushRef="#br0" timeOffset="782">347 779 7865,'17'-17'0,"8"1"0,4 5 850,3-4-375,3 13-189,0-14-50,-1 14 1,-1-5-34,-4 7 1,-4 0-29,-8 0 0,-7 7 104,-5 5 1,-3 11-341,-2 6 1,-2 3 59,-3 3 1,-5 2-82,-7 3 1,-3-4 59,-3 5 1,4 1 588,-4-2 1,6 1-14,5-7 708,5-7-747,7-2 1,0-8-106,0 1 1,2-3-42,3-3 0,5-5-25,7-7 0,2 0-97,4 0 1,2-7-351,4-5 0,-4-3-139,-7-3 0,-1 1-239,0 0 0,-1-6 52,-5 0 0,-3-2-435,-8 2 0,-4 4 59,-8-5 0,-1 3 289,-16-2 1,6 6-135,-6 0 1,8 5-160,-2 6-348,-4 4 1157,8 2 0,2 10 0,9 7 0</inkml:trace>
  <inkml:trace contextRef="#ctx0" brushRef="#br0" timeOffset="1686">1834 330 7851,'9'-10'0,"-1"0"593,-8 5 893,0 3-1217,0-6-115,0 8 395,0 0-54,0 8-946,-8 1 458,-1 9 1,-3-3-684,1-4 572,7 5 0,-6-14-86,5 3 363,3-3 299,-6-2-274,8 0 821,0 0-815,8 0 0,-6-2 28,3-3 193,5 3-157,-8-6-128,13 8 1,-11 0 15,8 0 1,-9 2 6,3 4 0,-4-2-137,-2 7 0,-2 3 69,-4 9 1,-3-4-247,-8 4 0,-3 2-31,-3-2 1,4 6 11,-4-6 0,4 0 92,2-6 0,-1 0 14,1 1 0,2-1 110,3 0-149,-3-7-102,13 5 0,-6-11 102,8 8 1,8-8 20,3 1 0,5-1-52,1 2-27,0-4 119,1 13 1,-3-5 0,-4 7 1,-3 0 271,-8 1 1,0-1-102,0 0 1,-6 3 190,1 3 0,-9-4-100,3 4 1,3-4 58,2-2 1,4 1-167,2-1 0,0-6-209,0 1 0,8-2 170,3 1 0,7 3-39,5-9 1,-4 3 256,4-2 0,-4-4-159,-1 3 1,-7 3 6,1-2 0,-7 0 54,7-6-231,-8 7 103,3-5-51,-7 14-151,-7-14 0,-1 7-907,-3-3 379,-5-4 1,12 4 262,-7-12 1,7-4-596,-2-7 1,4-8 422,2-4 0,2-3-464,4-3 0,4-7 1036,7-4 0,8-12 0,2-4 0</inkml:trace>
  <inkml:trace contextRef="#ctx0" brushRef="#br0" timeOffset="2170">2284 226 7851,'15'-2'921,"-4"-4"0,11 4 1243,-5-4 1,12-1-1808,-1 1 0,5-6-132,2 7 0,-3-7-118,-3 6 1,2 1 82,-8 5 0,0 0-176,-6 0 0,1 0-293,-1 0-281,0 0 567,1 0-1669,-9 7 332,-1 3 681,-8-1 0,0 7-131,0-5 0,-2 11 67,-4 1-192,-3 0 530,-1-6 0,-11 2 59,4 4 1,-5-4 315,5 4 0,0-3 0,-1-3 0,9 0 0,-6 1-60,3-1 0,4 0-30,3 0 1,3-5 1504,2 0-783,0-9-93,0 5 681,0-8 0,7 6-474,5 0 1,3-1 659,2-5-970,1 0 0,-1 0-42,0 0 0,-5 0-254,-1 0 1,-5 0-73,6 0-245,-8 0 214,3 0 0,-7 8-355,0 4 1,0-3 177,0 3 1,0 5-48,0 6 1,0 8-29,0-2 667,0-4-320,0 15 1,0-9 456,0 15 1,0-6 811,0 6 1,0-2 518,0 3 0,6 3-1009,0-4 0,1 2-496,-1-2 0,-4-4-135,4-7 1,-4-7-741,-2 1 1,0-8-5,0 2 0,-2-3-213,-4-3 0,-3-2-556,-9-3 0,-7 1-1673,-4-7 1,-5 2 2905,-6-2 0,-5-5 0,-7 7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3:09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53 7815,'2'-10'601,"3"4"-379,5-3-217,15 7 0,-4-8 240,8 4 1,-2 5-104,2-5 0,1 4 156,-7 2 0,0 0-150,-5 0 0,-3 2 44,-3 4 0,1 3-287,-7 8 1,0 3 40,-6 3 1,0-2 406,0 8 1,-8-1-100,-4 7 1,-5 2 50,-6 3 0,4-4 67,-4 5 0,-4 3 59,-2 2 1,-4 4-134,-1 2 1,1-6-80,4 0 1,-3-2-545,3 2 1,4-3 257,2-9 1,4-1-724,1-4 0,7-4-1,-1-8-120,8-7 465,-3-3 0,7-9-1382,0-3 949,0-5 879,0-15 0,0-2 0,0-7 0</inkml:trace>
  <inkml:trace contextRef="#ctx0" brushRef="#br0" timeOffset="166">104 502 9160,'2'16'2061,"4"-5"1,2 5-2025,3-5 1,5 3 552,-5-3 1,5 5-161,1-5 1,0 4 256,0 3 0,1-7-267,-1 1 0,-2-1-414,-3 7 1,3-1 22,-3 0-1858,3 0 851,-5-7 137,5 5 1,-5-7-2072,7 4 2912,0-5 0,1-7 0,-1 0 0</inkml:trace>
  <inkml:trace contextRef="#ctx0" brushRef="#br0" timeOffset="287">744 675 7815,'18'0'6543,"-1"0"-5760,-8 0-287,-1 0 84,-8 8-507,0 2 0,0 7 138,0 0-1532,0 0 681,0 1 640,0-1 0,8 0 0,1 1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3:08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7893,'27'-17'2617,"-2"0"-1571,-8-1-1036,1 9 1,-1 1-371,0 8 1,1 0 1705,-1 0-789,-8 0 1,-1 8-138,-8 3 0,0 6-203,0 6 1,-2-1-120,-4 6 1,-3 3 84,-8 10 1,-1-5-398,1 4 0,2-9 149,3-2 0,-1-8 10,7 2 1,0-4-3,6-1 0,0-7 47,0 1 0,13-8 228,5 1 0,13-3-166,3-2 0,1-7 160,5-5-2,4-3-142,-7-3 1,3 7-208,-11-1 1,2 7-283,-8-7-262,0 8-3,-6-4 1,-7 16-682,-5 4 1,-5 3-1006,-5 2 2372,-13 8 0,-9 2 0,-7 8 0</inkml:trace>
  <inkml:trace contextRef="#ctx0" brushRef="#br0" timeOffset="154">260 623 7893,'7'10'1077,"-5"-2"1,8-8-575,-4 0 0,-5 7 1008,5 5-1172,4 3 0,-8 5 963,4 3 0,-5 5-561,-1 13 1,0 1-24,0 4-319,0 12-714,0-12-1383,-7 14 1289,5-9 0,-12 1-1601,9 0 0,-1-8 2010,6-3 0,0-5 0,0-1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3:03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243 520 5995,'0'-10'-30,"0"2"1,0 6 99,0-3 46,0 3 85,0-6 1,0 6 92,0-4 26,0 4-127,0-5 232,0 7-247,0 0 0,2-6-53,4 0 1,-4-1 359,3 1-334,-3 4 0,4-8 593,0 4 214,0 5 295,-6-7-34,0 8 2463,0 0-3409,-8 0 1,-2 8-31,-7 3 1,0 4-704,-1 3 0,1 5 76,0 0 0,-2 8-175,-4-3 1,3-1 199,-3 2 1,4-8-239,2 2 1,1-3 157,5-3 1,-3 0-331,9 0-7,-1-7 478,6 5 0,2-13 190,4 4 1,3-4 78,8-2 0,1 0 240,-1 0 1,0 0 87,1 0 0,-1 0 297,0 0 1,1 2 48,-1 4 0,-6-2-254,1 7 0,-8 1 795,1 5 1,-3 0-527,-2 0 1,0 1-132,0-1 1,0 0-272,0 1 1,0 1-311,0 4 0,0-10 26,0 5 1,0-5-156,0 4 1,0-5-394,0-1 457,0-7 0,-2 4-2389,-3-8 1730,3 0 0,-6-2-694,8-4 0,2-9 226,4-8 1244,-4-16 0,21 3 0,-4-16 0</inkml:trace>
  <inkml:trace contextRef="#ctx0" brushRef="#br0" timeOffset="556">710 347 9840,'11'0'1095,"1"0"0,-6 0 170,5 0 1,1 0-598,5 0 1,6 0 164,0 0 1,0 0-348,-5 0 0,5 0-1038,0 0 0,0 0-145,-6 0 0,0 0-462,1 0 1,-7 0 548,1 0 0,-9 7-1623,3 5 2233,-4 3 0,-10 10 0,-1 2 0</inkml:trace>
  <inkml:trace contextRef="#ctx0" brushRef="#br0" timeOffset="969">744 710 7897,'-9'11'2059,"3"1"-1613,4-8 0,10 9-134,3-7 0,5 0 438,1-6 1,6 0-327,0 0 0,6-6-248,-6 0 0,2-5-183,-2 5 0,-4-6-252,4 7 1,-3-1-896,-3 6 1,-6-6 172,1 0-970,-8 1 1325,3-3 0,-7 4-426,0-8 1052,-7 9 0,-1-7 0,-3 4-30,-5 4-151,14-5 2326,-5 7-1049,7 0 475,0 0 0,5 2-747,1 3 0,2-1-137,-2 8-601,-5-1 1,7 8-194,-8 5 1,0-3-261,0 7 0,-2-4-504,-4 4 1,-3 1-593,-8 6 0,-1-1 572,1 1 1,0-8 812,-1-4 0,9-4-78,3-2 885,-4 1 1,10-3-209,0-3 1,8-5 246,9-7 0,8-7 83,4-5 0,-2-3 397,2-3 0,0-1-1010,5-4 1,1 4-9,0-4 0,-9 4-1235,-3 1 0,-1 3 665,1 3 1,-10-1-2891,4 7 3230,-3 0 0,-5-1 0,-1-3 0</inkml:trace>
  <inkml:trace contextRef="#ctx0" brushRef="#br0" timeOffset="1627">1626 243 11175,'18'-8'484,"-5"4"-484,4-7 1,-3 5 562,9-5 1,-4 5 15,-2-6-602,1 8 49,-9-11 0,7 13-730,-5-4-1498,-3 4 1239,7 2 1,-13 8 457,4 4 1,-10-3 280,-2 3 0,-7-1 11,1 7 1,3 5 192,-3 0 1,1 2 247,-7-2 0,3 4 316,4 7 0,-5 1-15,5-1 0,-3 3 471,3 3 0,-5-3-473,5 3 1,3-3-150,2-3 1,-1 1-763,1-1 1,0-5 211,6 0-348,0-8-206,0 4 89,0-15 1,2-10 258,4-12 1,-4-3 110,3-2 0,3-8 2,-2-4 0,5-4 48,-5-1 0,8-1-78,-3 0 1,-1 1 94,1-1 1,1 6 118,5 1 1,0 6 41,1-1 0,-7 6 194,1 6 0,-6-3 689,5 8-480,-7 1 547,11 5-612,-13 0 0,6 1 104,-8 5 0,0-2-96,0 8 1,0 1 22,0 10 1,0-2-27,0 8 1,0 0 91,0 5 1,0 9-100,0 3 1,0 4 91,0 2 0,0 7-307,0 5 1,0 1 156,0-2 0,0-1-539,0-4 0,6-7 237,-1 1 1,1-2-239,-6-9 1,6-3-77,0-9 0,0 2-262,-6-8 0,0-6-293,0-6-163,0-7 544,0 4 1,0-10 153,0-4 0,0-11-578,0-12 975,0-3 0,-8-11 0,-2-1 0</inkml:trace>
  <inkml:trace contextRef="#ctx0" brushRef="#br0" timeOffset="1831">1886 796 7857,'0'-9'831,"0"1"1,-8 10-262,-3 4 1,-5 1 57,-1 5 1,0 9-47,-1-4 1,1 4 154,0-3 1,-1-1-660,1 0 0,6 1 24,-1-1 0,6 0-1190,-5 1 828,7-1-856,-4 0 359,8-7 1,2-3-522,4-7 0,4-9 523,7-9 1,6-1 302,0-10 1,8 3 451,-2-3 0,3-12 0,3 5 0</inkml:trace>
  <inkml:trace contextRef="#ctx0" brushRef="#br0" timeOffset="2057">2024 744 7857,'35'-17'156,"-1"0"157,1 0-157,0 7-156,-1 2 2129,-7 1-1358,6 5 1,-16-4-27,0 12 0,-1-3 97,-11 9 1,1 1-510,-6 11 0,0-5-108,0 4 1,-2 4-353,-4 2 1,-3 3 182,-8 3 1,-7-8-828,1-4 1,0 2-54,6-2 1,0-6-2085,0-5 2160,-1-9 0,1 3 371,0-12 0,7-3 792,4-8 0,6-1-320,6 1 0,2 0 499,3-1-414,12 1 293,-11 7 0,13-3 674,-8 7 1,0 0-514,1 6 0,-1 0 21,0 0 1,-5 2-684,-1 4 1,1-2-613,5 8 1,-1-1 639,-5 6 0,4 8 0,-5 2 0</inkml:trace>
  <inkml:trace contextRef="#ctx0" brushRef="#br0" timeOffset="2599">2906 70 7936,'0'-17'3549,"2"7"-3273,4 4 1,3 4 579,9 2 1,5 0-282,0 0 0,8 0-192,-3 0 0,11 0 465,1 0 0,0-5-329,-5-1 0,0 0-437,-1 6 0,-1-6-341,-4 1 0,1-1-483,-6 6 0,-7 6-990,-6-1 1,-7 9 871,2-3 1,-4 5-260,-2 1 0,-8 6 528,-3 0 0,-7 6 591,-5-6 0,-11 8 0,-10-4 0</inkml:trace>
  <inkml:trace contextRef="#ctx0" brushRef="#br0" timeOffset="2756">2941 485 7936,'-27'27'0,"-4"6"0,8-5 0,2 9 1507,9-3 0,5 5-86,7-10-369,0 3-627,0-5 1,0 6-8,0-4 1,2-2-156,3 2 0,-1-8-963,8 2 1,-7-4 519,7-2 0,-6 1-350,5-1 0,-5-8-22,6-3-1146,-9 4 1,11-10 1697,-8 0 0,-1-8 0,-5-9 0</inkml:trace>
  <inkml:trace contextRef="#ctx0" brushRef="#br0" timeOffset="3374">2941 693 7936,'11'-10'363,"1"4"0,-1 4 551,7 2 0,1-2-220,4-3-289,4 3 1,7-6-186,1 8 99,7-8 0,2 4 275,8-7 1,0 5-390,0-5 1,8 5 14,3-6 0,4 7-436,2-7 0,-5 8 47,-1-2 0,-9 4-98,-2 2 0,-2 0 303,-10 0 292,1 8-296,-15 2 1,1 7 261,-4 0-381,-11 8 91,11-5 0,-21 6 215,4-2 0,-4 2 24,-2 9 1,-2 0-270,-4-1 0,-9 1-169,-9-1 1,0-5-312,0 0 1,3-2 52,-7 2 0,4-2-255,-4-4 0,1-10 282,-2 4 1,-2-9-90,8 4 1,-6-9 96,6 3 0,-6-10 149,6-1 1,-5-17-210,4-1 1,-6-3 63,1-9 1,-2-2 413,2-9 0,-1-4 0,7 4 0,-1 2 0,7-2 0,0 6 0,0-7 0,1 11 0,5 1 0,1 3 0,4 9 0,4 0 0,-3 5 0,3 1 379,2 0 0,0 5 1167,0 1 750,0 7-835,0-4-156,0 8-843,0 0-115,0 8 1,0 7-43,0 8 0,-2 8-282,-4-2 0,2-2 77,-7 2 1,5-1-626,-6 7 0,9-2-146,-3-5 0,-2 3-1777,2-8 1702,1 0 1,5-11-166,0-1 0,0-9 494,0-2 1,5-2-153,1-9 1165,8-1-542,-5 3 1010,8 1 1,-5 8 57,-1 0 1,-7 8 556,2 3 1,-4 10-890,-2 2 0,-2 0-132,-4-5 1,4 5-468,-3 0 1,3-6 268,2-5-1625,-8-1 905,6-1-1127,-6-2 0,14-18 65,0-7 0,7-8-341,-1-10 0,1-1 1663,-1-5 0,3-3 0,-5-8 0</inkml:trace>
  <inkml:trace contextRef="#ctx0" brushRef="#br0" timeOffset="3608">3667 381 8823,'0'25'1360,"0"-6"1,-2 12-1123,-4-8 0,-1 6-196,-5-6 1,-3 6 29,3-6 0,-3 6 434,-2-6 0,-1 6-149,1-6 1,2 0-753,3-6 1,-1-5-172,7-1 50,0-7 414,6 4 26,0-8 0,2 0 38,4 0 1,11 0 694,12 0 0,2 2-326,-3 3 1,9-3 951,-8 4-856,7-4 1,-17 4 143,5 0 1,-5 1-47,-2-1 1,-5-2-1685,-1 7 849,-7 1 1,9-1-574,-7 1 883,0-8 0,2 11 0,1-5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3:13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0 306 7848,'10'0'1096,"-1"0"256,-3 0 1,-2 0-254,8 0 1,-7 0-545,7 0 1,-1-6 76,7 1 0,-1-1-243,0 6 0,1 0 73,-1 0 1,6 0-178,0 0 1,8 0-279,-3 0 0,5 0-90,2 0 0,-1 0-250,1 0 0,-6 2-476,0 3 600,-8-3 1,4 8-1,-8-6-138,0 2 0,-7 7 71,-4-1 1,-4 3 201,-2 2 1,0 1 138,0-1 1,-4 2 283,-8 4 1,1 4-131,-12 8 1,-4 1 50,-2 4 1,-4 5 32,-1 6 0,-1 1-58,0 0 1,1 8-179,-1 3 0,1-3 89,-1-3 1,6 3-448,0-2 0,8-3-26,-2-9 0,6-3-196,5-9 1,-1-7-31,7-4 1,0-3-1155,6-3 20,0-8 711,0-1-656,0-23 1622,0-4 0,0-24 0,0-1 0</inkml:trace>
  <inkml:trace contextRef="#ctx0" brushRef="#br0" timeOffset="182">35 998 8962,'17'17'5692,"0"0"-4960,1 1 0,-3-1 1354,-3 0-1541,3 1 0,-7-1-175,3 0 0,3 0-1141,-9 1 425,9-1 330,-5-7 0,3 3-1378,-1-7 0,1 0-87,5-6 1,2-2-2466,5-4 3946,2-4 0,9-22 0,0-5 0</inkml:trace>
  <inkml:trace contextRef="#ctx0" brushRef="#br0" timeOffset="312">778 911 7848,'18'0'0,"-1"0"975,0 0 1,1 8 1312,-1 4 0,-2 5-1645,-3 6 1,1-4-462,-7 4 1,2-4-42,-3-1-105,-3-1 175,6 0-468,-8 1 1,0-1-1228,0 0 1201,0-7 211,0-3 72,0-7 0,0 0 0,0 0 0</inkml:trace>
  <inkml:trace contextRef="#ctx0" brushRef="#br0" timeOffset="550">1280 531 7815,'0'25'1517,"6"0"264,-1 4 0,1 3-125,-6-3-1188,0 4 0,0 3-49,0 5 1,-6-5-214,1 4 1,-3-3-600,2-2 1,4-3 326,-4-3 0,5 2-1355,1-8 0,0-6-46,0-5-1660,0-8 1866,0 3 1261,0-7 0,7-15 0,3-4 0</inkml:trace>
  <inkml:trace contextRef="#ctx0" brushRef="#br0" timeOffset="984">1470 289 7815,'17'-18'1840,"3"1"-1426,3 0 0,-2 0-198,8-1 0,-2 1-135,1 0 1,3 1 695,-8 5 1,6-3-268,-6 9 0,6-7-136,-6 6 1,2 1-173,-2 5 1,-4 0-60,4 0 1,-4 0-173,-1 0 0,-1 0 121,0 0 0,-5 0-422,-1 0 0,1 1 191,5 5 1,-5-2-301,-1 8 0,-5-3 157,6 3 0,-7 3 155,7-3 1,-8 3 70,1 2 0,3-5 92,-2-1 0,2 1 190,-3 5 1,-3 0-55,4 1 0,2 5 235,-3 0 1,1 2-151,-6-2 1,6 2 203,0 4 0,0 5-44,-6 1 1,1-1 74,5 7 1,-4 3-95,4 2 1,-2 4-25,1 2 0,-3 2 33,4 3 0,-4-3-124,-2 4 1,0 1-244,0-1 0,0-2-67,0-10 1,0-4-84,0-7 1,0 5-140,0 0 1,0-7-402,0-10 0,0-4-611,0-1 483,0-1-364,-8-7 1,-1-5 526,-8-10 0,-1-11-682,1-7 1,-2-8 149,-4 3 1147,3-13 0,-20 5 0,4-7 0</inkml:trace>
  <inkml:trace contextRef="#ctx0" brushRef="#br0" timeOffset="1350">1574 721 7815,'0'-17'0,"6"5"968,-1 1 0,7 5-388,-6-6 1,7 9-101,-1-3 1,3-2-121,2 2 1,1 1-40,-1 5 0,6 0-328,0 0 0,0 2-257,-6 3 0,-1-1 200,-5 8 1,3 5-39,-9 6 1,1 8-511,-6-2 1,-2 3 291,-3 3 0,1-1 197,-8 1 1,1-6-123,-7 0 0,3-2 963,3 1 0,-1-3-35,7-7 0,0-1 1243,6 0-1185,0-7 1,8 3-323,4-7 0,3 0 354,2-6 1,3-8-298,3-3 1,2-5-312,3-1 1,3 0 68,-8-1 1,0 3-1000,-5 3 482,-1-3 1,-6 7-414,1-3-36,-8-5 0,-4 15-900,-12-5 0,-5 2 47,-6-2 1,-4 4 841,-8-3 1,1-3-960,-1 2 1702,1-7 0,-9 3 0,-1-7 0</inkml:trace>
  <inkml:trace contextRef="#ctx0" brushRef="#br0" timeOffset="2220">2629 462 7804,'0'-18'0,"0"1"0,0 7 1869,7-5 1,3 11-188,7-7-1101,1 7-306,-1-4 1,0 2-474,0 1 1,-5-1 195,0 6 0,-9 2-369,3 4 1,-4 11 277,-2 12 0,-2 3-702,-4 3 0,3 5 418,-9 1 1,6 5 39,-5-6 1,7 6 291,-2-5 1,4-7 139,2-5 1,2-8 494,4 2 0,-2-4-346,7-1 0,1-7 465,5 1 1,0-8-255,1 1 0,-3-1-39,-3 2 1,3-4 29,-4 4-403,-3 3 1,0-5 98,-8 8 0,0-1-145,0 6 1,-8 1-232,-3-1 0,-11 0 146,-1 1 1,-7-3-102,1-3 0,-2 3 77,2-4 0,-1-3 137,6-2 0,-4-4 22,5-2 1,5 0 6,7 0 0,7-2-134,-2-4-35,4-3 1,10-9 246,3 1 0,11 5-67,1 1 1,5 1 172,-4-1 1,6-3-65,-1 9 0,-4-1 334,-2 6 0,-4 0-140,-1 0 0,-1 0 358,0 0-578,-7 0-771,5 7-550,-13-5 0,6 8 59,-8-4-351,7-4 0,3-2 696,7-12 0,3-3-208,3-3 0,-2-5 459,8 0 0,-8 6 291,2 6 0,-4 1 389,-2-2 1,1 5 1203,-1 7 537,0 0 1,-1 2 14,-5 3-38,4 5 1,-13 7-952,4 1 1,-4-7 324,-2 1-820,0-9-824,0 13-682,0-14-150,8-2 0,-4-16-1467,7-7 1,-7-5 2688,2 4 0,3-6 0,1 3 0</inkml:trace>
  <inkml:trace contextRef="#ctx0" brushRef="#br0" timeOffset="2554">3390 133 7812,'-18'0'0,"9"-2"-346,3-4-674,4 5 1296,2-15 0,-2 14-115,-4-4 756,4 5-473,-5 1-169,7 0 854,0 0-882,0 7 0,0 3-75,0 7 0,5-5-305,1-1 1,2-1 102,-2 1 1,-2 5 44,7-5 0,-7 10 55,2 2 1,1 8 150,-1-2 0,6 6 52,-7 5 0,7 6 306,-6 12 1,-1-1-222,-5 12 0,0 1 59,0 16 0,0 4-836,0-38 1,0 0 0,0 0 0,0 0 345,1 0 1,-2 0 0,-4 40-1076,-1 0 1,-2-9 477,3 3 1,3-7-134,-4-10 1,4-7 802,2-5 0,0-11 0,0-5 0,0-5 0,0-1 0</inkml:trace>
  <inkml:trace contextRef="#ctx0" brushRef="#br0" timeOffset="3079">3995 415 11769,'17'8'1313,"0"-6"-1720,1 4 1,-1-2-123,0 1 312,1-3 0,-1 14 121,0-5 0,-7-1-104,-4 1 1,-5 1-611,-1 5 1,0 2 809,0 4 0,-15 4 0,-4 8 0</inkml:trace>
  <inkml:trace contextRef="#ctx0" brushRef="#br0" timeOffset="3480">3891 951 7883,'-6'18'1171,"1"-1"0,-1 0-647,6 1 0,0-1 1210,0 0-809,7 0 0,-5 1-405,4-1 0,-2 0 74,2 1 0,-4-7-162,3 1 1,-3-7-407,-2 7-476,8-8-27,-6 4 1,8-8-138,-5 0-66,-3 0 1,8 0-520,-4 0 1,-2 0-181,7 0 851,1-8 1,5 0 147,0-3 1,0 3 296,1 8 0,-1-6 134,0 0 1,1 1 207,-1 5 0,2-6 185,4 0 1,-4 0 542,4 6 1,-1-2 440,1-3 0,-4 3-660,4-4 0,-4 2 5,-2-2 0,1 4 158,-1-3 43,0 3 0,1 2 262,-1 0-253,-8 0-551,7 0-358,-14 0 1,5 2-140,-7 3 1,0-1 102,0 8 1,0-6-551,0 5 1,0-5-30,0 5-739,-7 1 1,3 3 125,-8-3 0,9-3-1447,-3-3 502,-4-4 2099,1 6 0,-16-16 0,-2-1 0</inkml:trace>
  <inkml:trace contextRef="#ctx0" brushRef="#br0" timeOffset="4068">4738 139 9765,'8'9'1638,"-6"7"1,6-13-887,-8 9 1,0-6 118,0 5-2359,0-7 413,0 12 1,2-15-2197,3 5 3271,-3-4 0,14-2 0,-7 0 0</inkml:trace>
  <inkml:trace contextRef="#ctx0" brushRef="#br0" timeOffset="4205">5050 0 7833,'-10'18'1956,"4"-1"1,10 0 81,2 0-1835,7 1 1,-5-1-35,4 0 0,-3 1-830,-3-1 0,-2 0 661,7 1 0,-7-1 0,4 0 0</inkml:trace>
  <inkml:trace contextRef="#ctx0" brushRef="#br0" timeOffset="4518">5603 675 7770,'0'-10'3278,"-8"2"-2161,7 8 0,-9 0-214,4 0 1,2 14-342,-7 3 1,-3 12 83,-9 0 0,2 11-445,-8 6 1,6-2 14,-6 3 1,6-9-883,-5 2 0,6 3 473,-1-3 0,10-2-1169,1-9 1,7-4 105,-7-7 0,8-1-1603,-2 0 2859,5-7 0,-7-3 0,-2-7 0</inkml:trace>
  <inkml:trace contextRef="#ctx0" brushRef="#br0" timeOffset="4697">5292 813 7770,'0'17'2722,"6"1"-2270,-1-1 0,9-4 60,-3 5 1,-1-5-428,1 10 1,-1-4 1954,2-1 1,1 1-957,-7 4 0,2-4-593,-3 4 1,-3-4-758,4-1 1,2-1-861,-3 0 1,3-7-1481,-2-4 0,3 1 2606,9-1 0,-1-8 0,0-7 0</inkml:trace>
  <inkml:trace contextRef="#ctx0" brushRef="#br0" timeOffset="4960">6174 225 7844,'-10'-8'6213,"2"7"-6108,8-7 1287,8 8 380,-6 0 1,6 8-756,-8 3 1,-2 10-464,-4 2 0,2 8-1337,-7-2 1,1-2 518,-1 2 0,-5-6-2009,5 5 1,3-6 382,2 1 1890,4-4 0,2-2 0,0 0 0</inkml:trace>
  <inkml:trace contextRef="#ctx0" brushRef="#br0" timeOffset="5088">6537 191 7766,'-31'7'4915,"8"5"0,8 3-4236,15 2 1,-2 3-1677,-4 3 627,-4-4-1707,-7 14 937,0-7 1140,-8 9 0,-10 7 0,-9 3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1:40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7963,'-10'0'1512,"2"0"-1134,1 0 744,5 0-277,-6 0 187,8 0 1,2 0-474,4 0 1,-2 0 487,7 0-275,1 7-677,5-5 1,0 12-38,1-9 1,-9 3-163,-3-2 1,2-2-13,-3 7-176,1 1 1,-6 5-32,0 0 0,-6 3 129,1 3 1,-7-4 564,6 4 1,-5-10 104,5-1-297,0-1-296,6 7 1,14-9-331,3-3 0,12-4-1017,0-2 0,5-13 695,7-5 0,5-11-2015,11 1 2784,5-5 0,7-17 0,0-4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3:33.5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18 329 8173,'0'-17'4306,"0"7"-3377,0 2 0,8 8-379,3 0 0,5 0-85,1 0 1,0 0-550,1 0 0,-3 2 135,-3 4 1,3 4-958,-3 7 1,-5 0 555,-1 0 1,-4 7-1053,-2-1 0,0 5 415,0-5 1,0 6 30,0-6 1,-2 6 527,-4-6 0,2 0 189,-7-5 1,5-1 463,-5 0 1,5 0-286,-6 1 0,6-1 797,-5 0 0,5 1 122,-5-1 0,5 0 555,-6 0 1,7 7-538,-7-1 1,8 0-4,-2-6 0,-1 6-363,1 0 1,-2 2-66,3-2 0,3-2-387,-4 8 1,4-6 122,2 6 1,0-6-735,0 6 1,0-8 423,0 2 1,0-4-1006,0-1 1,0-7-464,0 1 79,0-9 849,8 5 0,1-8 8,9 0 1,-1-8-8,0-3 1,0-3 194,1 3 0,-1-4 472,0 3 0,1-3 0,7-10 0,1-2 0</inkml:trace>
  <inkml:trace contextRef="#ctx0" brushRef="#br0" timeOffset="200">606 554 8173,'10'-18'939,"-1"3"117,-3 3 1,4 3-587,7 3 1,2-2 167,4-3 1,4-3 11,8 9 0,-1-7-183,1 6 1,-6-5-404,0 5 1,-6-2 109,6 3 0,-8 3-1205,2-4 0,-4 4-391,-2 2-121,1 0 1085,-9 0-1660,-1 0 796,-8 0 1322,0 0 0,-16 0 0,-3 0 0</inkml:trace>
  <inkml:trace contextRef="#ctx0" brushRef="#br0" timeOffset="613">952 208 8173,'-17'0'4682,"0"0"-4104,7 8 0,0 1-247,5 8 1,1 3-138,-8 3 1,1-2 201,-7 8-701,9-1 281,-7 7 1,1 0-192,-8-1 0,0 7-466,6-1 0,-1 0-295,1-5 1,2-8 404,3-4 0,-1 2 139,7-2 320,0 0 1,8-6 333,4 0 1,3-7-172,9-4 0,5 2 114,0-3 1,8 1 68,-3-6 1,-1 0 114,2 0 0,-2 0-117,2 0 7,-4 0-380,-8 0 1,-7 2 125,-5 4 0,-5 3-63,-5 9 1,-7 1 21,-11 4 0,-4-2 25,-7 8 0,1-8 160,4 2 1,0 2 251,12-2 0,-2 0-167,13-6 0,2-1-116,10-5 0,4 5-59,7-5 1,6 5 112,0 1 1,6-2 94,-6-3 1,2 3-15,-2-3 0,-4 3 139,4 2 0,-9 1-196,-3-1 0,-7 2-60,2 4 1,-4-4-1143,-2 5 1,-8-5 557,-4-2 0,-5 0-672,-6 1 1,4-3 270,-4-3 0,4 1 869,1-7 0,1-8 0,0-8 0</inkml:trace>
  <inkml:trace contextRef="#ctx0" brushRef="#br0" timeOffset="1151">1748 657 8126,'-12'0'910,"1"0"8,7 0 1,-2 2 684,12 4 1,-4 4-769,3 7 1,-3 0-308,-2 1 0,0-1-126,0 0 1,0 0-740,0 1 0,0 1 35,0 4 0,-2-4-175,-3 4 0,3 2-98,-4-2 0,2-5-1690,-2-7 736,4-7 802,-5 4 0,7-10 375,0-4 1,7-6 82,5-11 0,3-3 163,3-9 1,7 0-27,3 1 0,13-1 52,5 1 0,0 7 146,6 4 0,-6 3 489,6 3 0,0 2-80,-6 3 0,-4 5 388,-2 7 1,-11 0 316,-6 0 1,0 1-490,-5 5 0,1 0-276,-13 11 1,-1-3-300,-5 9 0,-2 4-154,-3 2 0,-13 5-233,-10 6 1,-11-3-531,-1 3 0,-2-5 273,1-6 0,3 1-344,-8-6 0,9-9 198,3-9 0,1 1 155,10-1 0,2-2 308,9-10 1,4-3 100,8-9 1,2-1 216,4-4 1,6 4 68,11-4 1,4 4 418,7 1 1,1 3 390,-1 3 1,1-3-459,0 3 1,-7 3 172,1-3 0,-8 8-182,2-1 1,-9 3-412,-3 2-875,-7 0-1040,4 0 1441,-8 0 366,0 0 0,-8 0 0,-1 0 0</inkml:trace>
  <inkml:trace contextRef="#ctx0" brushRef="#br0" timeOffset="1346">2145 467 11185,'-9'27'1693,"-5"-2"-1129,8-8 0,-1 6-165,1 1 1,4 6 236,-4-1 0,-1 4-159,1 1 1,-6 1-160,7-1 0,-7 7-509,6-1 1,1 1-523,5-7 1,0 1 671,0-1-2301,0-7 1566,0-2 0,7-9-524,5-5 1,3 3 607,2-9 0,3-7 692,3-9 0,4-12 0,7-4 0</inkml:trace>
  <inkml:trace contextRef="#ctx0" brushRef="#br0" timeOffset="1576">2751 0 9746,'-16'2'2726,"5"4"1,-3 4-2137,8 7 1,-5 0 185,5 0 0,-2 7-303,3-1 0,3 0-53,-4-6 0,6 6-46,6 0 1,9 0-75,8-6 0,10-1-126,1-5 1,3 3-100,9-8 0,-2-1-260,2-5 1,2 0-564,-7 0 0,3 0-417,-9 0 0,-3 0 526,-9 0 1,-9 0-2998,3 0 3636,-11 8 0,-6 9 0,-10 10 0</inkml:trace>
  <inkml:trace contextRef="#ctx0" brushRef="#br0" timeOffset="1901">2820 727 9490,'0'25'3067,"0"0"-2402,0 3 0,2-3 198,3-7 0,5 5-230,7 0 0,-5 2 47,-1-2 1,-7-2-360,2 8 1,-4 0-83,-2 5 0,-2 1-670,-4-1 0,-5-5-95,-12 0 1,2-6-482,-8 6 0,6-10 318,-6-2 1,2-1-621,-2-10 0,-2-1 355,8-5 1,-6-7 327,6-5 1,0-13 10,6-9 0,6-3 194,-1-9 1,8 6 275,-2-7 1,4 11 422,2 1 0,8 8 227,4 10 0,9 8 136,2 3 0,6 4 878,-6 2 0,7 9 975,-1 9 1,4 5-1314,2 6 1,-1 9 190,1-3 0,5 11-684,0 0 1,10-2 538,2 2 1,8-7-1239,9 1 0,2 2-1435,4-1 1,-2-1 1169,8-5 276,-1-1 0,5-5 0,0 0 0,-3-2 0,1-6 0,-3-6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3:28.9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0 442 8282,'8'-10'-199,"-4"-3"224,7 7 0,-7-2 91,2 2 0,-2 4 291,1-3-74,-3 3 0,6 0 205,-8-4 75,8 4-108,-6-6 174,5 8 195,-7 0 2930,0 0-3307,8 0-291,-6 0 1,13 0-68,-3 0 0,3 0-170,3 0 1,-1 0-100,0 0 0,6 0 75,0 0 0,6 0 11,-6 0 1,6 0-41,-6 0 1,6 0-71,-6 0 0,2 0 223,-2 0 1,-4 0 14,4 0 0,-2 0-33,2 0 0,-3 0 17,3 0 1,-4 0-65,-2 0 1,6 0 47,0 0 1,6-2-15,-6-3 0,8 3 22,-2-4 1,-2-2-19,1 3 0,1-3 3,6 2 0,-1 4 2,1-4 1,0 5-48,-1 1 0,1-6 2,-1 0 1,-1 0-48,-4 6 1,2-2 73,-8-3 1,5 3 39,-4-4 0,-1 4-50,-6 2 1,-6 0 289,1 0-38,-8 0 161,3 0-420,-7 0-4302,0 0 3746,-7 0 0,-3 2-1924,-7 4 2468,0 3 0,-8 16 0,-2 2 0</inkml:trace>
  <inkml:trace contextRef="#ctx0" brushRef="#br0" timeOffset="446">311 795 8283,'-9'-8'-565,"-7"6"793,7-5 1,-8 7-17,-1 0 0,7 6 192,-1-1 0,1 7-11,-7-6 0,3 7-8,4-1 0,-5 3-76,5 2 0,1 2 185,-2 4 0,9-1-181,-3 6 0,-2-6 158,2 1 0,1-4-177,5-2 0,0 0-39,0 1 0,2-3-206,3-3 0,-1-5 126,8-7 1,-1 0-275,7 0 1,-1 0-51,0 0 0,6-9-88,0-9 0,6 1-10,-6-6 1,0-2-158,-6 2 1,-1-6 130,-5 6 0,3-6 44,-8 6 0,-1-6-61,-5 6 1,-7-5 138,-5 5 0,-5 5 327,-6 7 0,2 7-38,-8-2 1,6 4 20,-6 2 0,2 8-360,-2 3 1,-2 5-246,8 1 1,6 0 47,6 1 0,5-7 144,-6 1 0,8-1-593,-1 7 0,10-9 179,7-3 1,11-4 667,6-2 0,11 0 0,4 0 0</inkml:trace>
  <inkml:trace contextRef="#ctx0" brushRef="#br0" timeOffset="781">623 635 8283,'0'-12'-323,"0"1"1,0 5 506,0-6 1,0 6 435,0-5 1,0 5 348,0-5-619,0 7 0,0-6 137,0 4-46,0 4-627,0-5 119,7 7 6,3 0 182,7 7 1,-1 3-25,-5 7 0,3 1 175,-9-1 0,7 8-126,-6 4 1,5 5 568,-5 7 1,0-3-255,-6 8 1,0 2 476,0 10 1,0-2-245,0 7 1,-2-13-71,-4 2 1,2-12-349,-7 1 0,5-5-74,-6-1 1,3-8 203,-3-4-135,-3-4 0,5-4-133,-7-3 47,0-5 0,-1-7-757,1 0 1,0 0 308,0 0 0,-6-7 79,-1-5 0,-4-3-2186,5-2 0,-2-3 2370,2-3 0,-4-19 0,-8-12 0</inkml:trace>
  <inkml:trace contextRef="#ctx0" brushRef="#br0" timeOffset="2178">1522 105 8091,'15'-12'279,"-3"1"1,-3 5-13,-3-6 0,-2 9 1104,8-3 387,-9-4-662,5 8-637,-8-5 0,-2 16-217,-4 8 0,-9 3-239,-8 8 1,-8 1 55,2 6 0,-3-1-31,-3 1 0,6 0 177,1-1 1,12-7-146,-1-4-673,11-4 505,-2-1 1,16-9-497,4-3 1,11-4 195,6-2 0,5-8 18,6-3 0,-1-10 110,7-2 1,-8 0 59,3 5 0,-7 1-138,-5 0 222,4-1 432,-14 9-154,-2 1 448,-9 8-490,-8 0-368,-8 0 1,-1 6 58,-9 0 1,7 7-215,-1-1 1,3-3 187,-3 3 1,-1-7 28,7 7 1,-5-6 264,5 5-418,-8-7 423,12 11 121,-13-13 147,13 14-127,-13-14-10,13 5 1,-12-5 363,9 4-101,-9 4 0,5 13 82,-9 0 0,7 8-158,-1-3 1,3 7 206,-3 5 0,-3 3-140,3 3 1,3 4-190,-3-4 1,6 2-81,-5-2 1,7 2-112,-2-8 1,4-1 59,2-10 0,0-3-240,0-2 0,0-11-162,0 4 0,2-5 95,4-1-938,-4-3 326,6-8 373,-1 0 1,-5-8 128,4-3 1,-2-5-55,1-1 1,-3 0-110,4 0 0,2-7-146,-2 1 1,7-7 127,-1 1 1,3-2 89,2 2 1,1-3 201,-1 3 1,0 4 72,0 2 0,1 4 167,-1 1 1,-2 1-111,-3 0 0,3 1 284,-3 5 396,-4-5 763,7 7 511,-6-1-1333,9 2 1,-3 18 255,-3 7 1,1 3-247,-7 8 1,5 3-60,-5 10 0,0-5-291,-6 4 1,-2 3-153,-4-3 0,2 6-108,-7-6 0,5-5-362,-5-6 1,5-8-363,-6 2 0,7-6 28,-7-5 46,0-4 0,1-8 187,-1 0 1,7-8 85,-7-4 0,8-11 173,-1-6 0,3-5 19,2-6 0,0 3 97,0-3 1,3-3 272,9 3 1,0-6-110,11 6 1,3-7-108,3 7 1,4 0-199,2 5 1,7 1 135,4-1 0,-2 0-18,2 1 0,-2 1 63,3 4 0,-3-1 84,-4 7 1,-3 0 512,3 5 1,-5 7-267,-7-1 1,-3 8 313,-7-1 0,-1 3-208,0 2 0,-7 7 42,-4 5 0,-4 5-152,-2 6 1,-8-2-35,-4 8 1,-5-2-100,-6 2 1,2 4-262,-8-5 1,6-1 25,-6 2 0,8-8-84,-2 2 0,-2 2 39,2-2 0,6-2 45,5-9 403,1 3-82,1-5-117,2 0 1,16-3 26,3-7 1,7-2 15,5-3 0,-2-5-86,8-7 1,-2-1-122,1 1 0,-1 0-150,-4-1 1,-5 1 82,-1 0 1,-2 0-370,-9-1 1,0 1 89,-6 0 1,0-1-24,0 1 0,-2-6 11,-4 0 1,-5-8-186,-12 2 0,3-3 561,-3-3 0,6 1-105,6-1 0,-5 8 716,5 4 1,-3 4-176,3 2 1222,-5-1-552,7 1-593,-1 7 0,0 3-144,5 7 0,3 2-132,-4 3 1,4 7 24,2 11 1,2 4-7,4 7 0,1 9 555,5 3 0,5 4-273,1 2 0,-1 0 565,6-1 0,-2 1-332,2 0 1,-6 2-117,1 4 0,-1-5-267,-5 5 1,-5-2-44,-1 1 0,-6-9-410,-6 4 0,-5-11-448,-12-1 1,2-3-616,-8-3 1,6-5 591,-6 0 1,6-14-1391,-6 2 0,8-5 668,-2 0 0,2-5-458,-2-7 1773,11-15 0,-19-4 0,12-16 0</inkml:trace>
  <inkml:trace contextRef="#ctx0" brushRef="#br0" timeOffset="2426">2992 208 8074,'8'-17'920,"1"8"1,8-5-252,1 8 1,5 1 475,0 5 1,0 0-173,-6 0 1,1 0-428,-1 0 1,0 0-219,0 0 0,-1 7-331,-5 5 1,3-3-329,-8 3 0,5-1-240,-5 7 0,0 1-636,-6 4 0,-2-2-2102,-4 8 3309,-4-8 0,-15 12 0,-2-6 0</inkml:trace>
  <inkml:trace contextRef="#ctx0" brushRef="#br0" timeOffset="2827">2940 658 8074,'-10'17'2478,"-5"3"-1921,3 3 1,-1-4 135,2 4 1,3-10-234,8-1 1,0-6 25,0 5 0,0-5 517,0 5-426,0-7 1,2 6-271,4-4-548,-5-4 10,15 5 1,-12-7-853,7 0-164,-7 0 529,11 0 238,-13 0 382,6 8 0,-8-4 756,0 7-510,0-7 1,2 10 178,4-9 0,-2 3-410,7-2 0,-3-4-376,9 4 0,-2-5-739,14-1 1,8-1 594,9-5 1,4 2-102,2-8 0,-2 1 398,-4-6 0,-4 7 424,-7 4 0,-8 4 399,-4 2 0,-4 0 2169,-2 0 3130,-7 0-4337,-3 8 0,-9 2 467,-3 7 1,1-6-74,-8 1-1234,1-1 1,-1 5-510,1-5-1226,7-3-516,-4-8-169,8 0 1,2 0-3725,4 0 4039,3 0 0,9-6-302,-1 1 0,-5-9 297,-1 3 1471,-7-5 0,4-9 0,-8-2 0</inkml:trace>
  <inkml:trace contextRef="#ctx0" brushRef="#br0" timeOffset="3329">4202 105 8096,'-9'-18'1529,"1"1"0,10 8-900,4 3 0,3 2 388,9-2 1,5 4-542,0-4 1,6-1-226,-6 1 0,5 0-150,-4 6 1,1-6 104,-2 1 0,-10-1-1467,4 6 483,-3 8 1,-3 1-541,1 9 1,-8 1 475,1 4 0,-10 2-308,-7 4 0,-5 3 197,-6-3 953,-4 4 0,-8 9 0,1 2 0</inkml:trace>
  <inkml:trace contextRef="#ctx0" brushRef="#br0" timeOffset="3656">4116 520 8096,'-17'9'1018,"7"1"-270,4-4 0,6-4-256,6 3 0,9-3-95,8-2 0,8-5-146,-2-1 0,4-2 143,1 2 0,1 4-295,-1-3 0,-5-3-191,0 2 1,-8 0 337,2 6-1519,-4 0 597,-1 0-582,-1 0 906,-7 8 0,-3 2-604,-7 7 1,0-5-295,0-1 917,-7 1 1,3 3 434,-8-3 612,8 3-291,-3-6 1,9 7 531,3-5 1,-1 5 11,8-5 0,-3 5-343,3 1 0,3 2 436,-3 4 1,-3-2-448,3 8 1,-8-2-164,2 2 0,-4 5-462,-2 1 0,-2 2-376,-4 9 0,-6-8-126,-11 2 0,2-3-531,-8-2 0,6-3 116,-6-3 1,8-4 294,-2-8 1,-2-1-1515,2-5 1463,0-3 0,6-16 685,0-3 0,-1-20 0,1-6 0</inkml:trace>
  <inkml:trace contextRef="#ctx0" brushRef="#br0" timeOffset="3797">4479 675 8096,'10'-17'2336,"-3"7"-108,-7 3-1455,0 7 1,-2 0-373,-3 0 1,1 9-348,-8 9 0,-1 1-121,-10 10 1,2 1 103,-8 11 0,0-3-1588,-6 8 1,7-5 1550,-1 5 0,8 0 0,-4 6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3:49.8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554 364 8038,'0'-18'-20,"0"9"155,0-7 0,2 9 821,4-5-542,-4 4 0,6 7 329,-8-5-558,0 4 1,-2-6 27,-4 8 1,2 2 94,-8 4 0,7 3-74,-7 9 0,-1 9 334,-10 7 0,-4 3-113,-8 9 1,-1-2-90,-5 2 0,3 4-156,-8-4 1,7-2-128,-1 3 1,9-9-68,2 2 0,8-3-239,-2-3 0,10-7-247,1-4 0,8-3 265,-1-3 0,3-6-1056,2 1 0,2-8 504,3 2 0,5-6-420,7-6 0,6-10 1177,0-7 0,8-15 0,-4 1 0</inkml:trace>
  <inkml:trace contextRef="#ctx0" brushRef="#br0" timeOffset="200">53 502 8038,'-18'0'1368,"1"0"-1368,8 0 901,1 0 1,8 8-45,0 3 1,8 12 142,3 6 0,4-2-511,3 2 1,-1 0-67,0 5 0,6-1-419,0-4 0,8 1-389,-2-7 1,4 6-256,1-6 0,9 0 515,3-5 0,4-3 125,1-3 0,1 3 0,0-5 0</inkml:trace>
  <inkml:trace contextRef="#ctx0" brushRef="#br0" timeOffset="545">1453 18 8086,'-9'-8'-574,"-6"6"-125,3-4 0,-3 4 699,-3 2 0,1 2-31,0 4 0,-1 6 8,1 11 1,0 4 726,0 7 1,-1 10-261,1 8 1,2 0 226,3 6 0,-1 1-263,7-1 0,-6 5-333,7-5 0,-1 0-351,6-6 1,0-1-456,0 1 1,9-2 606,9-4 124,-1-3 0,16-9 0,-6 1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3:51.3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18 8175,'0'-9'1090,"0"1"-848,0 8 1,0 10 130,0 7 0,0 2 138,0 10 1,0 0-195,0 5 0,-2 3 87,-3 3 1,3-1 26,-4 7 0,-2-6-19,3 6 0,-7-6 59,6 7 0,-1-9 105,1 2 1,4-3-209,-4-3 0,4-1 66,2-4 0,0 2-371,0-8 1,0 0 53,0-6 1,-6 0-285,1 1 0,-1-7 97,6 1 0,-2-3-178,-4 3 1,2 1-198,-7-7 1,5 2-515,-5-2 0,-1-5 155,-5 5 1,-1-4-325,1-2 1,0-8-1309,0-3 2436,-1-4 0,-7-10 0,-2-2 0</inkml:trace>
  <inkml:trace contextRef="#ctx0" brushRef="#br0" timeOffset="158">312 243 8105,'27'-17'0,"-4"-1"0,-4 9 478,-2 3 0,6 4 730,0 2 0,6 0-773,-6 0 1,0 0 15,-6 0-1401,8 0 0,-5 8 168,3 3 782,-12 12 0,12 4 0,-3 8 0</inkml:trace>
  <inkml:trace contextRef="#ctx0" brushRef="#br0" timeOffset="387">986 589 9635,'12'-2'479,"-1"-4"0,1 4 143,5-3 0,2-3 877,4 2 1,4-5-841,8 5 1,-3-6-83,-3 6 0,4 1-635,-4 5 0,-2 0-495,1 0 0,-5 0-1210,6 0 0,-8 2 1019,2 3 0,-9 3 744,-3 4 0,1 3 0,5-5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3:59.9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1 347 8108,'1'-10'405,"5"4"1,-2 4-1,8 2 1,-1-6-167,6 1 1,1-1-79,-1 6 1,0 0-86,1 0 0,-1 0 189,0 0-234,1 0 0,-1 0-80,0 0 0,-5 0 80,-1 0-219,-7 8 41,11 1 148,-13 9 1,6-1 42,-8 0 1,0 0 2,0 1 1,-2-1 43,-4 0 0,-3 3 6,-9 3 1,1-4 138,0 4 0,0-4-105,-1-2 0,1 1 222,0-1 1,5-2 296,1-3-300,7 3-242,-4-5 1,8 1 21,0 1 0,2-6-302,4 5 173,3-7 1,14 6-345,0-5 1,1-3 147,-7 4 1,2-4-589,4-2 0,2 0 69,4 0 1,5 0-169,1 0 1,0-6 328,5 0 0,-4-7 553,-1 1 0,7-11 0,3-3 0</inkml:trace>
  <inkml:trace contextRef="#ctx0" brushRef="#br0" timeOffset="351">589 70 8126,'0'-12'-320,"0"1"1,1 7 349,5-2 1,-2-1 127,8 1 0,-7-6 266,7 6 0,-6 1-166,5 5 1,-5 0 79,5 0 0,1 0 496,5 0-481,1 0 0,1 7 106,4 5 0,-4 9-149,4 2 1,2 10 163,-2 1 1,6 3-164,-6 9 0,-2 0-89,-9 6 1,1 0-17,-7 0 1,0 5-96,-6 1 0,-10 2-402,-7-3 0,-8 3 229,-10 3 0,1-3-948,-1-8 1,0-2 499,1-4 1,1-4-569,4-7 0,4-3-88,8-3 1166,0-4 0,0-8 0,-1 1 0</inkml:trace>
  <inkml:trace contextRef="#ctx0" brushRef="#br0" timeOffset="743">1678 53 10258,'0'-10'1295,"0"2"1,0 10-900,0 4 0,0 4 67,0 7 0,0 2-304,0 4 1,-6 2-262,0 4 0,-5 4-704,5-5 669,-7 13 0,5-3 264,-3 8-127,-5 0 0,7 14 0,-9 1 0</inkml:trace>
  <inkml:trace contextRef="#ctx0" brushRef="#br0" timeOffset="876">1419 1090 8180,'-18'4'3221,"1"8"1,7-7-2714,5 13 1,3-11 97,2 5-1501,0-1 1,0 12 86,0 0 808,7 8 0,-5-4 0,6 8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19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7897,'0'-10'1240,"0"2"-521,0 8 1947,0 0-1294,8 0-481,-6-7-497,13 5 0,-11-6 244,7 8 196,-7 0-557,12 0 0,-13 0 81,9 0 0,-6 0 300,5 0-180,-7 0 0,11 0-82,-3 0 0,3 0-166,3 0 0,-1 0 91,0 0 0,8 0-145,4 0 0,4 0-67,1 0 0,7-6 66,-1 0 1,8-5-15,-2 5 1,4-1-139,2 1 1,-2 4 16,-4-4 0,2 4-87,-8 2 1,7 0 39,-7 0 0,4 0-140,-9 0 0,3 0-16,-9 0 1,2 0 23,-2 0 1,1 0-47,-7 0 0,0 0-696,-5 0-31,-1 0 147,0 0 0,-5 0-1470,-1 0 1016,-7 0-127,4 0 0,-16 0 328,-3 0 0,-5 2 1018,-1 4 0,-16 3 0,-3 9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19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7897,'-18'0'0,"1"0"0,5 0 988,1 0-39,7 0-106,-4 0-232,8 0 268,0 0-467,8 8 1,2-6 116,7 3 0,2-1-95,4 2 1,-2-4-140,8 4 0,0 1-189,6-1 0,-1 6 16,1-7 1,-3 9-51,-3-3 0,-4-1-58,-7 2 0,-1-1-313,0 6 1,-7 1 52,-4-1 0,-5 0-277,-1 1 0,-1 5 470,-5 0 0,-6 7-61,-11-1 0,2 4 547,-8 2 0,0-1-23,-5 1 1,7-8 190,4-4 0,9-4 481,3-2-286,7 0 0,-4-5-10,8-1-570,0-7 0,10 10-185,7-8 0,2-1 94,10-5 0,0 0-925,6 0 0,7-5 43,4-1 0,4-8-343,2 3 0,2-5 239,3-1 861,-3 0 0,21-8 0,-4-2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20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87 7778,'8'-10'0,"-6"-5"115,6 13 183,-8-14 319,0 14 362,0-5 360,0 7-88,0 0 0,0 9-966,0 9 1,0 7-32,0 9 0,-6 10 71,0 8 1,-7 8-74,1 9 1,2 0 12,-1 0 0,-1-5-48,-5-1 1,0-7-13,0 2 0,5-7-999,0-4 1,9-7 98,-3-11 218,-4 3 1,8-12-889,-3 3-1057,3-12 1733,2-3 1,7-16-623,5-3 1311,3-12 0,3-12 0,-1-9 0</inkml:trace>
  <inkml:trace contextRef="#ctx0" brushRef="#br0" timeOffset="303">952 0 12254,'0'18'846,"-6"1"-538,0 4 0,-7 9-68,1 9 0,-3 7 79,-2-2 0,-6 10 185,0 1 0,-6 7-327,6-7 1,-6 3 35,6-2 1,-6-10-166,6 3 0,0-8-282,6 3 0,1-10-320,5-1 0,-3-6 8,8-6 0,1-10-1747,5 5 594,-8-13 481,6 3 1,-4-12 1217,12-7 0,4-9 0,7-14 0</inkml:trace>
  <inkml:trace contextRef="#ctx0" brushRef="#br0" timeOffset="550">883 104 7828,'7'-17'384,"-3"7"140,8 4 0,-7 4-22,7 2 0,-2 2 114,1 4 0,4 4 406,-3 7 1,3 8-455,3 4 1,-1 9 204,0 3 0,-5 5-94,-1-6 1,-5 8 140,6-2 0,-7-4-630,7-1 1,-8-5-352,2-1 1,1-6-264,-1 0 0,0-6-531,-6 5 1,0-6-1166,0 1 1,2-4 980,3-2 1,-3-5-611,4-1 1749,-4-7 0,-10 11 0,-1-5 0</inkml:trace>
  <inkml:trace contextRef="#ctx0" brushRef="#br0" timeOffset="712">848 623 7807,'0'-18'1356,"2"9"218,4 3-926,3-4 0,9 9 100,-1-5 0,0-2-201,0 2 1,1 1-159,-1 5 0,0 0-761,1 0 0,-1 0-385,0 0 1,1 0 756,-1 0 0,8-8 0,2-2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21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7763,'9'0'1525,"-1"0"-1011,-8-8 1,2 5 1362,4-9-1106,-4 8 1,5-5 947,-7 3-862,8 4-434,2-6 0,1 10-159,1 4 1,-8 3-55,1 9 1,-3-1-167,-2 0 0,0 8 68,0 4 1,0-2-97,0 2 0,0-6-57,0 6 0,0-8-180,0 2 0,0-4-361,0-2-9,8 1 0,2-3 299,7-3 0,0-5-48,1-7 1,1-2-619,4-3 1,-4-5 421,4-7 1,2-8-1540,-2-4 2075,0-4 0,2-1 0,2-1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22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7763,'0'-17'357,"2"5"445,4 1 1638,-4 7-1136,5-4 614,-7 8-1125,0 0-874,8 0 0,-4 0-44,7 0 0,-5 6-257,6 0 1,-1 7 381,6-1 0,1 3 0,-1 3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1:41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11513,'17'0'869,"0"0"0,1 5 0,-1 3-79,0 2 1,0-4-436,1 5 1,-1-1-143,0 1 0,1 5-268,-1-5 1,-2 4-367,-3 3 0,-4 5-516,-8 0 1,0 6 534,0-6 0,-2 8-322,-4-3 0,-6 5 193,-11 2 1,6-3 870,0-3 1,1 2-99,11-8 1,-7 6 56,6-6 1,2-6 126,10-5 1,6-7 570,11 7 0,4-8-541,7 1 1,10-10-240,8-7 0,10-11-1450,13-6 0,0 2 546,11-1 1,-3 1 686,9-2 0,-4-4 0,-1 6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22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121 589 7797,'-7'-10'-645,"5"-5"0,-8 13 505,4-4 1166,5 4-47,-15 2-340,7 0 1,-7 8-19,5 3-467,3 5 1,2 7 67,0 0 0,-1 7 0,1-1 0,4 4 8,-4 2 1,4-3 12,2-3 1,0 2-289,0-8 0,0 6 93,0-6 0,0-6-622,0-5 1,0-7-335,0 7-126,0-8-204,0 3 274,0-7 1,0-7 963,0-5 0,8-3 0,-6-10 0,6-2 0</inkml:trace>
  <inkml:trace contextRef="#ctx0" brushRef="#br0" timeOffset="198">70 571 7797,'17'-9'-516,"0"1"-644,0 8 1375,1 0 1,-1 2 30,0 4 0,-5 1 668,-1 5 0,-1 5-218,2 1 1,-3-1-56,-3 6 0,-4-2-137,4 2 1,1-4 29,-1 4 1,2-3-737,-3-3 0,-3 0 199,4 0 1,-2-1-1372,2-5 1010,-4 5-2448,5-7 942,-7 1 1024,0 5 846,8-13 0,-6-2 0,6-9 0</inkml:trace>
  <inkml:trace contextRef="#ctx0" brushRef="#br0" timeOffset="521">986 329 7797,'0'-9'16,"0"1"0,-2 8 973,-4 0-520,5 8 1,-13 7 74,8 8 0,-7 8 246,1-2 1,3 9-236,-3 2 1,1 8-154,-7-1 1,1-3-503,0 2 1,-1-6 121,1 6 1,6-7-616,-1 1 1,3-5 171,-3-7 0,2 3-814,5-8-389,3 0 331,-6-5 0,16-11 1293,3-7 0,5-15 0,1-12 0</inkml:trace>
  <inkml:trace contextRef="#ctx0" brushRef="#br0" timeOffset="759">1090 243 8740,'8'9'1033,"-5"5"-645,9-8 0,-1 15 98,7 2 0,-5 8-98,4 3 0,-9 8-169,9 4 1,-3 6 29,3 6 0,-1-4-129,-5 3 0,3-3-116,-9-2 0,7 0-324,-6 0 0,-1-6-662,-5 0 1,0-13-722,0 1 1,0-11 403,0 0 1299,0-3 0,0-3 0,0 0 0</inkml:trace>
  <inkml:trace contextRef="#ctx0" brushRef="#br0" timeOffset="937">1021 796 7771,'-18'0'892,"9"0"-218,1 0 1,27 0-112,4 0 0,12-6-851,-6 1 0,-2-3 239,2 2 1,-1 4-454,7-4 1,3-1 501,-3 1 0,3 0 0,-11 6 0</inkml:trace>
  <inkml:trace contextRef="#ctx0" brushRef="#br0" timeOffset="1284">1747 900 8810,'15'8'927,"-3"3"1,3 4-447,-3 3 1,-3 7-69,3 4 1,-6 3-66,5 3 1,-5-1-91,6 1 1,-9 0-328,3-1 1,-4 1-59,-2-1 0,0-7-170,0-4-27,-8 4 0,-1-8-471,-9 4 0,1-9-699,0-3 0,5-7 159,1 2 1335,-1-4 0,-13-10 0,-2-1 0</inkml:trace>
  <inkml:trace contextRef="#ctx0" brushRef="#br0" timeOffset="1924">1799 554 7697,'-10'0'1904,"3"0"-1111,7 0-134,0 0-79,7 0 0,-3 0 143,8 0-42,-1 0 1,6 6-415,1 0-928,-1-1-343,0-5-892,1 0 1896,-9 0 0,7 0 0,-7 0 0</inkml:trace>
  <inkml:trace contextRef="#ctx0" brushRef="#br0" timeOffset="2798">2370 35 7232,'0'-9'157,"0"1"381,0 0-45,0 6 73,0-5-50,0 7 1881,0 0-2062,0 7-223,0 3 56,0 7-66,0 1 1,0-1-7,0 0 0,0 0 22,0 1 1,1-7-2,5 1 1,-4-1-22,4 7-3,-4-1-25,-2 0 0,0 0-31,0 1 1,2-1 1,4 0 1,-5 3-1,5 3 1,-4-4 74,-2 4 1,2-4-10,4-2 0,-4 1-7,4-1 104,-5 0-146,-1 1 0,2-1 77,4 0 0,-4 0-32,4 1 1,-4-1 3,-2 0 0,0 1-1,0-1 1,2 0 9,3 0 0,-3 1 9,4-1 0,-4 0-5,-2 1 1,0-1 36,0 0 37,0 8-123,0-6 0,0 6 195,0-7 1,0-1-76,0 0 1,0 1 26,0-1 1,0 2-82,0 4 1,0-2 13,0 8 1,0-4-6,0 10 0,0-5-5,0 11 1,0 3-26,0 2 1,0-2-39,0 2 0,-2-1-412,-4 1 1,4 4 192,-3-4 1,3-8-1193,2 3 0,-2-11 138,-4 5 1197,4-1 0,-6-7 0,8 8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27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9745,'8'-9'1543,"-4"1"-1188,8 8 0,-7 0-116,7 0 1,-6 0 155,5 0 0,1 0-118,5 0 1,0 0 429,1 0-398,-1 0 0,6 0 48,0 0 0,0 0-143,-6 0 0,2 0 29,5 0 1,-3 0-145,8 0 0,-6 0 33,5 0 0,-5 0-152,6 0 0,-2 0-43,2 0 1,2 0-254,-8 0 1,2 0-18,-2 0 1,-4 0-857,4 0 734,-4 0 1,-1 0-987,-1 0 87,-7 0 890,5 0 0,-13 2-968,4 4 1432,-5-4 0,-16 21 0,-4-4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27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12132,'20'0'979,"3"0"0,4 0-697,7 0 1,8 0-167,4 0 1,4 0-206,2 0 0,0 0-439,0 0 0,0 0-254,0 0 1,0 0 781,0 0 0,-8-8 0,-2-1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28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260 121 8089,'0'-9'2294,"0"1"-1303,0 8-570,0 0 1,-8 6-43,-4 0 1,-5 9-184,-6 2 0,4 0-64,-4 7 0,-2 1-342,2-2 1,0 0 214,5-6 1,1 6-390,0 0 0,5-6-76,1-5-981,7-1 905,-4 7 0,14-7 53,0 1 1,7-8 148,-1 1 0,3-3 183,2-2 1,1 0 292,-1 0 1,-2 2-143,-3 4 1,3 4 691,-3 7 1,-5 0-21,-1 0 0,-4 8 298,-2 4 0,0 4-315,0 1 1,0-1 103,0-4 0,0 2-423,0-8 0,0 6-162,0-6 0,0 0-245,0-6 0,0 0 146,0 1-632,0-9 1,0 1-575,0-4 255,8-5 0,-6-1 138,3-11 0,-1-4-342,2-3 0,-4-5 348,4 0 732,-4-15 0,5 1 0,3-15 0</inkml:trace>
  <inkml:trace contextRef="#ctx0" brushRef="#br0" timeOffset="557">605 0 7974,'10'0'610,"3"2"174,-7 4 1,8-2-212,-3 7 0,3-5 43,-3 6 1,5-9 44,-5 3 0,6 2-239,6-2 0,-3 1-374,3-1 0,-4-4-351,-2 4 0,0-2-959,1 1 849,-1-3-798,0 14 516,-7-7 1,-2 11-548,-8 3 0,-8-2 576,-4 8 0,-5-6 666,-6 5 0,2 1 0,-8 6 0,6-6 105,-6-1 0,10-1 77,2 2 1,1-4-92,11-8 0,-7 1 277,6-1 0,1-5 700,5-1 889,0-7-1299,7 11 1,3-13-260,7 4 1,2-6-418,4-6 0,-3-1-179,3-5 1,2-3-127,-2 3 0,0-3 183,-6-3 1,0 3-616,1 4 350,-9-5 0,1 8-995,-4-3 944,-4 3-64,5 8 646,-7 0 0,-6 10 9,1 7 0,-1 0 134,6 7 0,-6 0 48,0 0 0,-1 4 343,1-5 0,4 2-173,-4-2 0,-1-3 119,1 3 1,-2-4-214,2-2 1,4-5 82,-3-1 391,3 1-542,-6 5 1,6-5 119,-4-1-222,4-7 1,10 4-15,4-8 1,-3 0-89,3 0 1,-1 0-181,7 0 0,5-8-1637,0-3 898,8 3 544,-5-15 1,9 11-3019,0-11 3272,-1 4 0,1-6 0,-1-2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37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10402,'0'17'1587,"0"1"0,-2 5-1021,-3 0 1,-5 7-832,-7-1 0,-1 2 162,1-2 103,0 3 0,-1-5 0,1 8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37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8730,'2'-10'2586,"3"4"-2408,5 5 0,4-1 107,3-4 0,-4 2 91,10-8 1,4 9-100,2-3 0,-2-2-28,2 2 1,-8 1-347,2 5 0,2 0 154,-2 0 0,-2 7-262,-9 5 1,-5 11 72,-7 6 1,0 11 129,0 6 0,-13 12 136,-4 5 1,-12 5 219,0 1 1,-4-6-191,-1 1 1,1-3 90,4 2 1,-1-5-258,6-12 0,1 2 164,6-7 0,2-7-1198,3-5 525,5-8-707,-1-4-1178,6-1 1755,-6-14 1,8-8-16,0-11 0,6-12 130,0 0 0,5-9 156,-5-3 0,0-5 370,-6 6 0,2 1 0,3 10 0,-3 5 887,4 6 110,-4 1 23,6 7 0,-4 10-352,7 12 0,-1 3 240,1 3 1,3 5-299,-8 0 0,5 2 33,-5-2 1,7-4-360,-1 4 1,3-4-39,2-2 1,1-5-1125,-1-1 0,2-7 60,4 2 0,2-6-450,4-6 1,4-3 550,-4-9 1,3-1-145,3-4 1,-2-2 157,-5-4 146,5 4 557,-6 8 0,0 6 306,-4-1 0,-4 8-258,-2-2 0,-5 6 1461,-1 6 0,-7 4-103,2 7 0,-4 0 410,-2 1 0,0-1-1107,0 0 1,0 1-179,0-1 1,0 0-264,0 0-788,0-7-1057,0 5 1,2-13 1036,4 4 1,3-6 539,9-6 0,7-11 0,1-10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42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11963,'0'17'1364,"0"1"0,-2 1 139,-4 4 1,-1-4-852,-5 4 0,-1-4-645,7-1 0,-6-1-403,7 0 0,-3-1-1684,2-5 925,4 5 93,-6-7 1,18 1 1061,7-4 0,1-12 0,7-4 0</inkml:trace>
  <inkml:trace contextRef="#ctx0" brushRef="#br0" timeOffset="115">312 35 12716,'-18'7'2974,"7"9"-2202,-1 7 1,-5 6 510,-6-6 0,0 7-1029,6-1 1,5 4-873,1 1 1,7-5 617,-2 0 0,12 0 0,3 6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42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7843,'-17'17'1331,"0"0"1,-3 0-425,-3 1 1,2 5-159,-8 0 0,1 8-148,-7-3 0,6 5 103,0 2 0,2-1-414,-1 1-227,3-8 1,9 4-401,5-8 1,-3 0-671,9-6 0,-1 0-779,6 1-1413,0-1 3199,0-8 0,0-1 0,0-8 0</inkml:trace>
  <inkml:trace contextRef="#ctx0" brushRef="#br0" timeOffset="174">35 139 7843,'0'-17'0,"0"-1"1002,0 1 1,0 6 155,0-1-750,0 8 1,0-2 106,0 12 0,2 6 203,4 11 1,4-2-140,7 8 1,0 0 106,1 5 1,-1 1-526,0-1 1,0 1-400,1-1 1,-1-7-305,0-4 0,1-3 425,-1-3 0,-6 0-2739,1 1 2856,-1-9 0,7-1 0,-1-8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42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7817,'10'-8'-453,"5"6"831,-13-5 322,13 7 1,-5 0-255,7 0 0,-5 7-44,-1 5 1,-5 3 1163,6 3-992,-9-1 0,5 2 81,-8 4 1,0-4 205,0 5 1,2-7-735,4-6 1,-4 5-844,3-5-2033,-3-3 1851,6 7-1171,2-13 2069,7-2 0,0-9 0,1-9 0</inkml:trace>
  <inkml:trace contextRef="#ctx0" brushRef="#br0" timeOffset="139">363 0 9310,'17'0'2703,"-1"8"-1568,-5 3 129,5 5-465,-7 9 1,3 0-325,-1 4 0,-5-4-1985,6-8 0,-7 0 421,7 0 1089,-8 1 0,11-1 0,-5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41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7899,'17'17'0,"-5"0"0,-1 1 2214,1-1-1400,5 8 0,-2-10-413,-3 8 0,1-13 32,-7 7-856,8-3 228,-5 3 1,1 0-114,-4 1 1,-4-7 307,-2 1 0,0 7 0,0 8 0</inkml:trace>
  <inkml:trace contextRef="#ctx0" brushRef="#br0" timeOffset="424">52 693 7899,'-15'17'0,"3"0"0,-1 1 1560,7-1 264,0 0 0,6 0-1526,0 1 1,6-7-109,0 1 570,7-8 1,-9 9-21,8-7-661,-8 0-685,11-6-339,-5 0 0,7 0 522,0 0 0,-5-6-144,-1 0 1,1-5 0,5 5 1,0-6 96,1 6 0,-1-5 325,0 5 0,2-2 59,4 3 0,-3 3 62,3-4 1,-4 6 300,-2 6 1,1-2 635,-1 7 1,0-5-173,0 5 1,-5-5 1734,-1 6-1497,1-8 1,3 5-430,-3-3 1,3-4-451,-3 4 1,3-4-136,2-2 1,3-6-151,3 0 1,-2-5-22,8 5 0,-6 0-343,6 6 1,-6 0 225,5 0 0,-6 2-79,1 4 0,-4 3 786,-2 9 1,-1-1-276,-5 0 1,-3-5 1267,-8-1 1,0 1-460,0 5 0,0-5 548,0-1-1088,-8-7 1,-2 4-3,-7-8-701,0 0 1,0-2-676,-1-4 1,3-4-1777,3-7 0,-1-6 1294,7 0 0,0-10 1481,6-1 0,0-16 0,0-12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1:41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7893,'10'2'1694,"-4"4"1,-5 4-685,-1 7 1,0 0-640,0 1 0,-1 1-621,-5 4 250,-12 4 0,-16 15 0,-10 2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38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139 727 7846,'-10'-8'0,"-3"4"344,7-7 0,-6 5-63,6-6 1,-1 1-394,1-7 1,4 1 271,-4 0 1,-1 0 909,1-1 247,-8 9-319,5 1 0,-1 18-544,4 7 1,5 16-71,1 13 1,-6 4 95,0 2 0,0-3-102,6-2 0,0 3-940,0-4 0,0-6 150,0-5 0,2-3-111,4-9 1,-4 0-245,4-5 0,1-7-776,-1 1 1,2-8 484,-2 1 1058,3-18 0,8-6 0,1-16 0</inkml:trace>
  <inkml:trace contextRef="#ctx0" brushRef="#br0" timeOffset="783">363 70 7846,'18'-18'602,"-1"1"0,6 7-163,0 5 1,8-3-344,-2 2 1,3 0 16,3 6 0,0 0-67,-1 0 0,-1 0 265,-4 0 1,1 0 186,-7 0 1,6 0-223,-6 0 0,0 0-65,-5 0 0,-1 6-237,0 0 1,0 2 48,1-3 1,-3-1 38,-3 8 1,1-7 102,-7 7 0,5 0-2,-5 5 1,0 0-44,-6 0 0,6-5 52,-1-1 0,1 1-140,-6 5 1,2 1 111,4-1 0,-4 0-136,4 0 1,-4 1 84,-2-1 1,0 0-90,0 1 1,0-1 120,0 0 1,0 8-23,0 4 1,0-2 31,0 2 1,0 5 167,0 7 0,0 7-94,0-2 0,0 4 79,0 2 1,0 5 86,0 1 1,0 7-113,0-1 1,0-3-185,0 3 1,0-9 48,0 3 1,0-4-135,0-2 1,0-2-101,0-4 0,0-4-377,0-7 0,0-7-1143,0 1 766,-8-8-858,6 4 1204,-13-15 1,7-4-374,-4-12 1,-3-6 287,3-11 1,-9-4 123,-2-7 1,-6-3 81,6-3 1,-7-4-167,1-8 0,2 0 242,-2 0 1,-2 0 316,-9 0 0,3 2 0,-3 4 0,9-2 0,3 8 0,-1 0 0,-6 5 0,6 8-39,1 4 1,6-2-55,-1 2 1,4 6 361,2 5 1,5 6 990,1-5-285,7 7-289,-4-4 1,10 8-270,4 0 1,-2 0-165,7 0 0,1 0-4,5 0 0,0 6-104,1 0 1,-1 7-132,0-1 0,-1-3-49,-5 3 1,3 0-303,-9 5 0,3 6 59,-2 0 1,-4 8 127,4-2 0,-5-3 416,-1 3 0,0-6-128,0 6 1,0-8 337,0 2 0,0-3 727,0-3 759,0 0-886,0 0-550,8-7 1,-4-2-249,8-8 0,-3-2-155,3-4 1,3-4-185,-3-7 1,-3 6 100,3-1 1,-8 1-19,1-7 1,-3 1-134,-2 0 0,0-1-278,0 1 1,-9-6 225,-9 0 0,-1 0-10,-10 6 1,0 5 2,-5 1 1,5 7-472,0-2-785,8 4 0,-2 4 678,12 4 0,5 1-1232,12 5 1980,11-4 0,25-1 0,12 3 0</inkml:trace>
  <inkml:trace contextRef="#ctx0" brushRef="#br0" timeOffset="1513">312 675 7934,'0'-18'1097,"0"7"188,0-1-448,0 9-306,0-13 1,1 9-42,5-5 1,6-1-28,11 7 0,-2-8-247,8 3 1,0-5-32,5-1 0,1 6-167,-1-1 1,1 6-283,0-5 0,-7 7-888,1-2 1,-13 4 621,1 2 0,-6 2 530,1 4 0,-12 11 0,-10 10 0</inkml:trace>
  <inkml:trace contextRef="#ctx0" brushRef="#br0" timeOffset="2703">1574 536 7855,'17'-17'0,"1"6"298,-1-1 1,0 8 491,0-2 0,1 3-339,-1-3 1,-5 4 305,-1-4-432,-7 4 0,4 4-113,-8 4 1,-2-2-267,-4 7 1,-6 3 132,-11 9 1,2-2-652,-8 8 437,8-8 1,-6 6-1,8-6-256,2 2 255,-4 0 1,19-6-3,-4 1 0,6-7-142,6 1 0,-2-7 45,7 7 0,1-8 278,5 2 1,0 1-35,1-1 1,-1 6-27,0-7 0,0 9 40,1-3 0,-9-1 108,-3 1 1,-4 7-30,-2 5 0,-6 2 162,0-2 0,-7 2 465,1 4 1,-3 3-308,-2-3 0,5-2 193,1 2 1,7-8-243,-2 2 1,4-4-2,2-1-235,0-1 0,8 0-128,3 0 100,5-7 0,1 0-112,0-5 0,1-3-452,-1 4 0,0-6 227,1-6 0,-3-3-364,-4-9 1,5-1 244,-5-4 0,7-4-448,5-7 0,-4-9 101,4-3 1,4-11-17,2-7 1,1-5 302,-1-6 0,4-2 81,-4-3 1,1 7 348,-1 15 0,2 2-86,-8 16 1,6 1 522,-6 11 0,6 5-65,-6 11 0,2-1 284,-2 7 1,-4 0-133,4 6 0,2 0 239,-2 0 1,6 6-353,-6 0 1,0 7-76,-6-1 1,1-3-379,-1 3 1,0-1 84,1 6 0,-7-5-565,1 0 1,-7-3 334,7 3 1,-8 3-929,2-3 1,-6 3 132,-6 2 1,2 2-125,-8 5 0,-5-5 728,-6 4 0,0 2 355,6-2 0,-1-2-38,1-9 0,8 3-59,3-4 967,4-3-444,2 7 0,8-13 447,3 4 0,6 2-339,6-2 1,-3-1 101,3-5 1,2 0-312,-2 0 0,0 0-142,-6 0 1,0-5-114,1-1 126,-1 0-229,0 6 0,-7 2 105,-4 4 0,-4 5 49,-2 12 0,0 0 129,0 12 0,-6-2 258,0 13 0,-6 0-100,7 6 0,-1 0 119,6 0 1,0-6 227,0 0 1,0-6-296,0 6 0,0-9-362,0-3 1,0-1-108,0-10 0,0 2-135,0-2 1,-8-4 124,-3 4 1,-7-3-82,-5-3 1,-3-6-555,-9 1 1,0-8-1004,1 2 1,-7-5-1750,1-1 3406,-8-7 0,4-11 0,-8-8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36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0 519 7856,'2'-17'569,"4"0"1,5 5-132,12 1 0,-1 5-122,6-5 1,1 7-11,6-2 0,-6 4 167,-1 2 1,-6 0-271,1 0 1,-6 2-161,-6 4 1,3 3-56,-8 9 1,-1-1-355,-5 0 1,-1 6-102,-5 0 0,-4 8 211,-7-2 1,-6 4 16,0 1 0,2-5 120,9 0 1,-1-6 144,7 6 0,0-8-41,6 2 1,2-4 227,4-2 0,3 1 310,9-1-240,-1 0-141,0 1 0,1-7 120,-1 1 0,0-1-33,0 6 1,-5-5 112,-1-1 0,-7 1-185,2 5 1,-4 1 10,-2-1 0,-2 2-35,-4 4 0,-9-4 5,-8 4 0,-2-3-84,2-3 1,2 0 43,-8 0 1,8-7 203,-2-4 1,3-4-19,3-2 0,0-2 55,0-4 1,7-4-270,4-7 0,4 0-222,2 0 1,0-1-5,0 1 1,10 0-293,7-1 0,8 1-312,10 0 1,-4 1 365,3 5 0,-3 3 59,9 8 1,-5 0 242,-6 0 1,1 8 206,-7 3 1,0-1-318,-5 2 1110,-1 7-646,-7 0 0,3 6-65,-7-8 1,0-5 358,-6-1-618,0 1 134,0 5 1,2-7-352,3-4 0,-1-6-189,8-6 1,-1-10-410,7-7 1,5-7 303,0 1 1,2-4-137,-2-1 1,-4 1 511,4 4 1,-4 6 368,-2 11 1,1-1 1347,-1 7-1269,0 1 0,-1 6 782,-5 5-542,5-4 1,-14 13 0,5-5 906,1 0 1,-6 5-962,4-3 1,-4-3-225,-2 3 1,5-6-756,1 5-1182,0-7-1286,1 4 1444,3-16 767,0-2 799,5-7 0,-5-16 0,7-3 0</inkml:trace>
  <inkml:trace contextRef="#ctx0" brushRef="#br0" timeOffset="337">1055 87 9400,'8'-9'2241,"-6"1"-1749,5 8 1,-7-2 199,0-4-406,8 4-102,-6-13 1,11 11 157,-7-7 125,0 7 0,-6-12 93,0 14 255,0-5-265,0 7 632,0 0 0,0 7-1016,0 5 0,2 5-135,4 6 0,-4 12 50,3 11 1,-3 19-111,-2 10 0,0 12-313,0 11 1,0-47 0,0 1 318,0 6 1,0 0 0,0 1-1,0-1-360,0-3 1,0-1-1,0 1 1,0 0-359,0-3 1,0 0 0,0-1 0,0 0-1314,0 47 1,0-12 863,0-11-1301,0-4 2491,0-9 0,0 1 0,0-7 0,0-1 0,0 3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35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35 536 7904,'0'-17'-154,"-7"7"825,5 3-68,-6 7-195,8 0 1,2 7 102,4 5 1,-4 11 302,3 6 1,-3 11 145,-2 6 1,-2 4-412,-3 2 1,1-2-271,-8-4 0,8 2-220,-1-7 0,3-7-229,2-5 0,0-2-212,0 2 1,0-4-576,0-8 1,2-6 35,3 1 1,-1-8-736,8 2 0,-3-14 181,3-9 1475,3-8 0,-5-18 0,7-1 0</inkml:trace>
  <inkml:trace contextRef="#ctx0" brushRef="#br0" timeOffset="373">208 208 7904,'12'-27'83,"-1"4"1,1 3 189,5 3 0,6 0 9,0 0 0,6 5 130,-6 1 0,8 1-83,-2-2 1,3-1 101,3 7 0,1-5 28,5 5 1,-5 0-149,5 6 0,1 0-284,-2 0 0,1 0 126,-7 0 1,-5 0-63,0 0 1,-8 6 43,2 0 1,-10 7 47,-1-1 0,-2 3-78,1 2 1,-3 1-38,-8-1 0,0 2 197,0 4 0,0-2-106,0 8 1,0 0 119,0 6 0,0-1-93,0 1 1,0 1 13,0 5 0,0 3 42,0 8 1,5 1 112,1 5 1,0-2-24,-6 7 0,6-1 105,0 1 1,5 6-448,-5 0 0,0-1-304,-6 1 1,0-6 164,0-5 0,0-6 127,0 0 0,0-2-676,0-10 0,0-5-383,0-7-106,0-6-341,0 3 473,0-16 1,-6-3-108,0-12 0,-7-11 556,1-12 0,-3-6-572,-3-5 1178,-7-4 0,-1-8 0,-9 0 0</inkml:trace>
  <inkml:trace contextRef="#ctx0" brushRef="#br0" timeOffset="699">450 761 7885,'-17'-15'341,"0"3"1,1-3-54,5 3 1,3 3 370,8-3-256,0 8-188,0-11 0,6 11 29,0-7 1,7 7-14,-1-2 1,5 4-140,6 2 0,-4 0-207,4 0 0,-4 8-301,-1 3 1,-7 5 238,1 1 0,-8 2-23,1 4 1,-3 2 25,-2 4 1,0 4-83,0-5 1,-5 5 274,-1 2 1,-6-6 422,6-1 0,1-7 738,5 3 0,-6-5 110,0-2 260,0-7-1062,14 5 1,2-13-205,7 4 0,0-10-195,1-2 1,-3-7-176,-4 1 1,5-3-8,-5-3 1,-3-1-285,-2-4 1,-4 2-571,-2-8 0,-8 2 370,-3-2 0,-5-3-142,-1 3 1,0 4 202,-1 2 0,1 6 23,0 5 1,5-1 64,1 7 428,7 0 0,-12-2 0,7-1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34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17 7882,'-17'0'19,"7"-7"-19,3 5 573,7-6 655,0 8-576,0 0-139,0 8 0,7-1-53,5 5 0,3 1-65,3-7 0,7 0-260,3-6 0,-1 6-183,2-1 1,-2 1 112,2-6 0,-2 2-80,-4 4 1,-4-2-436,4 7 0,-9 1 235,-3 5 1,-7 8-107,2 4 1,-6 4 170,-6 1 0,-4 1 226,-7-1 1,-6 7-56,0-1 1,-8 6 211,2-5 0,-1-1-103,1-6 1,-2 1 58,8 0 0,0-1-533,6 1 0,-1-8 207,1-4 1,6-4-908,-1-2 0,6-7 64,-5-4 980,7-4 0,-4-2 0,8 0 0</inkml:trace>
  <inkml:trace contextRef="#ctx0" brushRef="#br0" timeOffset="156">104 519 7882,'10'8'1726,"-5"3"1,3 6-1164,-2 6 1,1-3-12,-1 3 1,-2-2-144,8 2 1,-7-4 137,7 4 0,-6-4-392,5-1 0,-5-7 8,5 1 1,1-7-1334,5 7 1,-5-8 47,-1 2 0,7-4-2180,5-2 3302,0-8 0,2-9 0,2-10 0</inkml:trace>
  <inkml:trace contextRef="#ctx0" brushRef="#br0" timeOffset="277">571 588 7882,'27'-10'2143,"-2"3"1,-16 14-1039,-3 5 1,-4-2-573,-2 1 0,0 1-38,0 5 0,0 0-329,0 0 0,0 1-193,0-1 0,0-5-3079,0-1 3106,8-7 0,1 11 0,9-5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33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398 208 7974,'-42'0'-280,"13"0"0,-11 0-350,11 0 0,-2 0 630,2 0 0,-3 0 0,5 0 0</inkml:trace>
  <inkml:trace contextRef="#ctx0" brushRef="#br0" timeOffset="381">69 52 7974,'18'-17'0,"-7"5"52,1 1 1,-6 7 463,5-2 349,-7 4-144,4 2-247,-8 8 0,0 7-227,0 8 1,-8 6-188,-4-6 0,-3 8 2,-2-2 1,-1 2 135,1-3 0,0 3-113,0-8 1,7 0 166,4-5-351,4-1 94,2 0 0,16-7-96,7-4 1,7-5 141,5-1 1,7-1 36,4-5 1,4-2-96,2-3 1,-6-5 82,1 5 0,-9 1-349,2-1 0,-5 7-221,-6-2 0,-4 4-1038,-8 2 250,0 0 275,-7 0 0,-2 8 1017,-8 3 0,-16 5 0,-3 9 0,-16 1 0</inkml:trace>
  <inkml:trace contextRef="#ctx0" brushRef="#br0" timeOffset="566">312 485 7541,'11'0'651,"1"0"124,-9 0-199,13 0-72,-7 0 0,3 1 72,0 5 0,-7 4 45,7 7 1,-8 14-156,1 3 1,-3 13 56,-2-1 1,0 4-302,0 1 0,0 1-182,0 0 1,0-2-831,0-4 1,0 2 581,0-7 0,0-1-1621,0-5 0,2-8 1829,4-4 0,4-4 0,7-2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31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53 6617,'0'-10'2360,"0"2"-1323,0 1 70,0 5 40,0-6-106,0 8 1118,0 0-1101,8 0-803,1 0 0,9 0-37,-1 0 1,0 0-328,0 0 0,1 0-168,-1 0 1,0 0-223,1 0 0,-1-6-457,0 1-1005,0-1 162,1 6 715,-9 0 889,-1 0 1,-8 2-24,0 4 0,-8-1 160,-3 13 0,-5-9 65,-1 14 1,0-7 182,0 7 1,-1 4-38,1 1 1,2-1 248,3 2 0,-1 0-1,7 6 0,-8 5-145,3 0 1,3-1-82,2-10 0,3 3-106,-3-3 1,4 4-98,-4 1 1,4-5 30,2 0 0,0-8-216,0 2 0,0-4 18,0-1-201,0-9 158,0 7-221,0-14 421,0 5 0,0-9-54,0-3 0,0-11-476,0-7 0,0-8 97,0 3 1,8-3-39,3 2 1,3-2 227,-3 8 1,5-2 108,-5 2 1,3 4 118,-3-4 1,5 9-56,-5 3 0,-1 1 261,1-1 0,-5-5-52,6 5 621,-9 3-427,13-7 0,-14 11 416,4-8-422,-5 9 0,1-5 354,4 8-160,-4 0-19,6 0 309,-8 0-454,0 8 1,0 3 50,0 12 0,0-2-53,0 8 1,0 2-47,0 9 0,0 2-34,0 5 0,6 4-27,-1 1 0,1 8 19,-6 9 1,0 2 27,0 4 0,0-10-632,0 5 1,0-5 268,0 4 1,0-13-616,0-4 1,0-12 188,0 0 1,0-5-41,0-6 0,0-4-230,0-8-132,0 0 431,0-7 68,0-2-11,-8-31 1,6 1 90,-3-18 1,1-4-392,-2-2 746,4-12 0,-6-11 0,8-10 0</inkml:trace>
  <inkml:trace contextRef="#ctx0" brushRef="#br0" timeOffset="474">450 623 7917,'0'-9'707,"-8"1"1,5 8-117,-9 0 0,2 8-38,-1 3 1,-6 7-138,-1 5 1,-1 0 45,-10 11 0,6-1 3,-6 13 1,1-6-180,-7 7 0,2-7-96,4 6 1,-1-8-245,7 3 1,0-12-341,5-6 1,3-4 249,3-2 0,-1-5-471,7-1-374,0-7 1,6 2 377,0-12 0,8-11-343,4-12 1,11-11 364,6-6 0,11-4 74,6-2 1,-2 0 460,2 0 1,0 2-7,6 4 0,0 6 59,0 11 0,-2 0 1,-4 12 0,2-3 225,-8 15 0,5-1 121,-11 6 0,5 0 567,-10 0 1,-5 8-302,0 3 0,-5-1 186,-2 1 1,-5 1-337,-1 5 0,-7 6-181,2 0 0,-4 0-195,-2-6 1,0 7-71,0-1 0,-8 2-135,-4-2 0,-3-4 167,-2 4 0,-1-4-435,1-2 0,-6-5 174,0-1 0,0-7 39,6 2 1,-1-4 170,1-2 0,6-2 524,-1-4-338,8 4-6,-3-13 0,16 13 155,8-4 0,1 4-71,5 2 0,2 0 87,-2 0 1,6 2-80,-6 4 0,0-2-295,-6 7 0,6-5-363,0 6 1,0-6-609,-5 5 1,-7-5 531,1 5 465,-1-7 0,6 12 0,1-7 0</inkml:trace>
  <inkml:trace contextRef="#ctx0" brushRef="#br0" timeOffset="1052">1695 18 7934,'10'0'513,"-1"0"127,-3 0 106,4 8 1,13-4-126,0 7 0,0-7 85,-6 2 1,6-4 193,0-2-535,0 0 1,0 0-171,0 0 1,6 0-181,-6 0 0,6 0-817,-6 0 1,0 0 567,-5 0 1,-1 0-1069,0 0 1,-5 0-557,-1 0 1004,-7 0 0,0 7 854,-16 5 0,-7 11 0,-15 4 0</inkml:trace>
  <inkml:trace contextRef="#ctx0" brushRef="#br0" timeOffset="1213">1626 433 8027,'-17'27'282,"1"-2"-185,5-8 0,-3 1 208,9-1 1,-1 6-25,6 0 0,0 2 272,0-2 1,0 2 126,0 4 1,0 4-255,0-5 0,0 5-551,0 2 0,0-7 159,0 1 0,6-2-359,-1 2 0,7-4-208,-6-8 1,5 1 532,-5-1 0,7 0 0,-3 0 0</inkml:trace>
  <inkml:trace contextRef="#ctx0" brushRef="#br0" timeOffset="1543">1747 623 8645,'17'0'28,"1"0"1,1-1-204,4-5 1,2 2 327,4-8 1,9 7 101,-3-7 0,11 1 137,0-7 0,10 3-263,1 3 0,3-1-123,-3 7 0,3 0-76,3 6 1,-3 0 155,-8 0 1,-8 8-25,-4 4 1,-3 3-6,-2 2 1,-9 2 80,-3 5 0,-9-3-54,-3 7 1,-7-4 205,2 4 1,-12-5-110,-5 6 0,-7 0-31,-5 6 1,-3-7-440,-9 1 0,0-2 181,1 2 0,-1-4-191,1-8 0,1-1 88,4-5 1,-2-1-59,8-4 1,-6-5-43,6 5 0,0-13-83,6-11 1,-2-7-65,-4-9 1,9-9-183,-3-3 1,4-6 639,-5-5 0,9 3 0,-7-6 0,7 9 0</inkml:trace>
  <inkml:trace contextRef="#ctx0" brushRef="#br0" timeOffset="1829">2110 433 7961,'-9'0'963,"-1"6"-601,4 0 0,4 1-93,-4-1 1,3-2 488,-3 8 0,2-1-232,-7 6 1,5 3-53,-6 3 1,1-2-252,-7 8 1,1-6-194,0 5 0,0 1-179,-1 6 0,7-8-349,-1-4 0,6-4-1671,-5-2 1195,7-7-266,-4 5 873,8-13 0,8 6 253,4-8 1,3 0 112,2 0 0,2 0 345,5 0 0,-5 6-18,4-1 1,-4 3 399,-2-2 0,-5-2 121,-1 7 1,-7-5-329,2 6 0,-2-9-122,2 3 1,-5-2-413,5 2-575,-4-4-275,-2 5-142,0-7 1,0-9 236,0-8 0,2-5 770,4-12 0,3-5 0,9-13 0</inkml:trace>
  <inkml:trace contextRef="#ctx0" brushRef="#br0" timeOffset="2086">2318 364 7961,'17'-8'-9,"0"6"334,1-3 22,-1 3 0,-2 4 165,-3 3 1,-5 5 307,-7 7 0,0 1-313,0-1 1,-7 6-69,-5 0 1,-3 8-259,-2-2 0,-7-2-174,1 1 1,0-1-105,6 2 1,0 2-327,0-8 0,1 0 480,5-6 0,1-5 216,4-1-2589,4-7 1487,-5 4 1,9-8 109,3 0 0,5 0 646,7 0 1,6 0 523,0 0 0,8 0-143,-2 0 1,-2 0 409,2 0 0,-8 6-144,2-1 1,-4 7 330,-2-6 1,1 1-924,-1-1 0,-6-2 99,1 7-1028,-8-7 947,11 12 0,-5-7 0,7 9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45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8451,'0'-9'0,"2"1"1214,4 8 1,-3 0 347,9 0-1078,-8 0 0,5 0-278,-3 0 1,-4 2-97,4 4 1,-2-4-928,1 3 738,-3 5 1,12-6-373,-8 7-328,-1-7 76,-5 11 0,0-11 146,0 8 1,0-6-99,0 5 0,0 1 655,0 5 0,-7 0 0,-3 1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45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8436,'2'17'202,"4"0"1,-2 1 337,7-1 1,-7 0 946,2 0-544,3 1 1,-5-1-294,8 0 1,-9 1-71,3-1 1,2-6-443,-2 1 1,1-2-394,-1 1-863,-4 4 902,6-13-649,-8 14-86,0-14-611,0 5 1050,7-7 0,-3-5-28,8-1 1,-3-8 241,3 3 0,3 3 183,-3 2 1,3-1 324,2 1 1,-5 0-187,0 6 1,-7 0 534,7 0-101,-8 0 0,3 8 419,-7 3 0,0-1-274,0 2 1,0-7 1198,0 7-1516,0-8 1,0 5-572,0-3-283,0-4 0,8 2 466,4-16 0,18-1-909,11-16 0,12-7 351,5-11 1,6 5 102,-7 2 0,5 11 446,-10 6 1,3 6 672,-9 5 0,-5 4-34,-7 8 0,-7 0 555,-9 0 1,-3 8 778,-4 4-1219,-3 3 0,-8 2 267,0 1 1,-6-1-573,1 0 1,-9-1-514,3-5-130,-5 4 0,-1-11-602,0 8 1,5-8-733,1 1-56,7-3 1,-10-4 459,9-3 1,-1-13 1234,6-10 0,0-13 0,0-3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49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0 8064,'-17'0'2799,"-1"0"1,9 2-1682,3 4 1,6-4-1590,6 4 1,-2 2-424,7-3 1,-5 3-1716,6-2 2609,-9 3 0,5 9 0,-8-1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49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8064,'-17'0'576,"7"0"0,2 8 1,8 1-1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1:43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865 1 7926,'-18'0'493,"7"0"61,-1 0 0,7 0 69,-7 0-433,8 0 1,-3 1 484,7 5 0,-8-4-211,-4 4 0,-3 4 119,-2 1 0,-2 10-130,-5 2 1,-2 10-174,-9 2 1,-7 3 25,-4 14 0,-4-4 90,-2 10 0,-2 3-719,-4 2 0,5 3 389,-5-3 1,10-1-781,2-5 1,9-5 414,3 0 0,9-14-721,13-9 0,-1-8-540,7 2 785,0-11 0,14-4 142,3-8 0,5-4 0,1-8 0,2-1 633,4-16 0,-3 0 0,4-5 0</inkml:trace>
  <inkml:trace contextRef="#ctx0" brushRef="#br0" timeOffset="266">623 87 8059,'0'-10'494,"7"3"1,-3 7 138,8 0 0,-8 2-186,1 3 0,3 5 220,-2 7 1,1 3-245,-1 3 1,-4 3 107,4 9 0,2 0-126,-3-1 1,1 9-66,-6 3 1,0 4-147,0 1 1,0-1-133,0-3 0,0 3-703,0-4 0,0-4 500,0-2 1,0 3-1507,0-3 1,0-2 748,0-9 1,0-4-1697,0-8 2594,0 1 0,0-1 0,0 0 0</inkml:trace>
  <inkml:trace contextRef="#ctx0" brushRef="#br0" timeOffset="462">277 675 7920,'-17'0'1807,"5"0"-994,0 0-1052,9 0 1,-3 0 44,12 0 1,3 0 1078,9 0 1,7 0-307,3 0 0,5 0-135,2 0 1,1 0-486,4 0 0,3-2-477,3-4 0,2 4-654,-8-3 1,6 3 246,-5 2 925,-1 0 0,-5 0 0,-1 0 0</inkml:trace>
  <inkml:trace contextRef="#ctx0" brushRef="#br0" timeOffset="719">1263 658 7920,'5'11'1760,"1"1"0,2-6-1251,-2 5 1,-3-7 257,9 2 400,-8-4-357,3 5-778,-7 3 1,0 7 66,0 0 0,0 1-430,0-1 0,-5 2 265,-1 4 1,-8-2 123,3 8 0,3-8 90,2 2 1,-1-3 240,1-3 1,0 0 311,6 1-364,0-1-306,0 0 176,0-7 0,8-3-1025,3-7 0,5-1 179,1-5 639,8-4 0,10-15 0,9-2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47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104 156 8186,'18'0'0,"-1"0"1522,0 0-993,-7 0 0,5 0 1193,-3 0 0,-3 0 108,3 0-856,-8 8 0,9 2-565,-7 7 1,2-2-382,-3-3 0,-3 5-318,4 0 0,-4 1-557,-2 5 0,0 2-1013,0-2 0,0 2 893,0-2 0,-8-2-559,-3 8 1,-5-2 702,-1 1 0,-8 3 823,-4-8 0,4 2 0,2-2 0,4-3 0,2 3 0,-1-4 64,1-2 1,8 2 54,3 4 1,4-3 1315,2 3 0,0-2-586,0 2 1,0-4 537,0 4 1,0 2-528,0-2 1,0 0-238,0-6 1,0 7-369,0-1 0,-6 0-176,0-6 1,1 0-184,5 1 1,0-1-975,0 0-1539,0 0 1919,0 1 0,1-9-626,5-3 0,-2-6 333,8-6 0,-1-5 991,6-12 0,8-12 0,2-9 0</inkml:trace>
  <inkml:trace contextRef="#ctx0" brushRef="#br0" timeOffset="657">450 329 8186,'17'-6'0,"1"1"0,-1-7 1407,0 6 1,1-5-613,-1 5 1,0-2 354,1 3 0,5 3-428,0-4 1,0 4-151,-6 2 0,2 0-415,4 0 1,-4 0-277,5 0 1,-3 6-176,2 0 0,-4-1-375,4-5 0,-10 2-2294,-1 4 1288,0-4-619,-3 6 1659,6-8 1,-13-2 154,4-4 1,-10 2 230,-1-7 1,-9-1 248,3-5 0,1-1 0,-2 1 0,7 0 0,-7 0-60,8-8 0,-9 5 60,7-3 0,0 10 2218,6 1-506,0 8 77,0-3-581,0 7-665,0 0 0,0 7-306,0 5 1,-5 3-171,-1 3 1,-2-1-417,2 0 0,-3 8 289,-9 4 0,1-2-499,0 2 0,0-2 178,-1 2 0,-5 3-9,0-3 1,-6 4 69,6 1 1,-2-1 68,2-4 1,10-2 203,-4-4 0,9-6 336,-4 0 0,8 1 62,-1-7 1,5-3-154,5-2 1,5 1 181,7-1 1,6 0-108,0-6 1,8 0 7,-2 0 1,-2 0-52,2 0 1,-8 0 101,2 0-513,4 0 1,-10 2 127,0 3 1,-7 5-82,-10 7 0,-2 6 111,-4 0 0,-9 8 56,-8-2 0,-2-2 3,2 2 0,4-8 176,-4 2 0,3-4-152,3-2 0,6 1 42,-1-1 1,8-5-82,-2-1 1,6-7-160,6 2 0,4 1 456,7-1 0,0 0-99,1-6 1,5 0 81,0 0 0,-6 6 225,-5-1-344,-1 1 0,5-4-290,-5 4-341,-3 4 1,-18 9-589,-7 4 1,-2-4 523,-10 4 0,0 2-757,-6-2 1,1 0 552,-1-6 0,8-5 717,4-1 0,-11-7 0,-3 4 0</inkml:trace>
  <inkml:trace contextRef="#ctx0" brushRef="#br0" timeOffset="1203">1246 537 8096,'0'-12'1377,"0"1"-312,0 7-662,0-4 0,2 8-193,3 0 1,-1 0 253,8 0 0,-7 8 324,7 3 0,-2 7-140,1 5 1,3 0 33,-9 11 1,1-9-466,-6 10 1,6-4-329,0 3 0,-1 1-703,-5-1 1,0-5 610,0 0 0,0-8-1124,0 2 485,0 4 0,0-8-1421,0 4 1161,0-11 854,-7-4 0,5-16 79,-4-4 1,4-11 124,2-5 0,8-5 59,3-2 0,5-1-140,1-5 0,6 7 99,0-1 1,8 1 27,-2 5 1,3 4 131,3 2 1,5 6 205,1 5 1,7-1 216,-2 7 0,4 0-98,2 6 0,-2 0 231,-4 0 0,2 0-275,-8 0 0,-5 0-87,-6 0 0,-8 8-191,2 3 1,-12-1 98,-5 1 1,-4 7 14,-2 5 0,-14 7-203,-3-1 0,-17 4-334,-1 2 0,-11-3-1603,0-3 0,2 2 710,-3-8 1,3-6 552,-2-5 0,4-9 213,7 3 0,3-4 307,3-2 0,6-8 247,11-3 0,5-4 23,7-3 1,1 1 65,5 0 0,10-1 559,7 1 1,9 0 372,3 0 0,-1 5-506,7 0 0,-5 7-84,-1-7 1,3 6-164,-3-5 0,1 7-282,-12-2 1,-1 4-458,-6 2 1,-6 0-1415,1 0 1744,-8 0 0,-4 8 0,-10 2 0</inkml:trace>
  <inkml:trace contextRef="#ctx0" brushRef="#br0" timeOffset="1419">1816 468 8246,'-9'7'681,"3"5"1,4 9 960,2 2 1,0 2-921,0-2 1,-6-2-71,1 8 1,-9-6-298,3 6 1,-5 0-130,-1 5 0,7 1-503,5-1 0,3-7-721,2-4 1,0 2-975,0-2 1525,0 0 1,7-7-1081,5-5 0,3-5 120,2-12 1407,8-11 0,2-10 0,8-7 0</inkml:trace>
  <inkml:trace contextRef="#ctx0" brushRef="#br0" timeOffset="1619">2456 18 8495,'17'-10'3546,"-7"3"-2220,-2 7-710,-8 7 1,0 3-50,0 7 1,2-5-125,3-1 1,-1 1-14,8 5 1,-6 0-218,5 1 0,-5-7-171,5 1 0,1-1-185,5 7 0,1-7-380,-1 1 0,0-3-327,0 3 0,1 1 377,-1-7 0,-2 7-2939,-3-1 3412,-4 3 0,-24 3 0,-3-1 0</inkml:trace>
  <inkml:trace contextRef="#ctx0" brushRef="#br0" timeOffset="1990">2439 640 8088,'8'18'3370,"1"-3"-2416,8-3 1,1 3-453,-1-3 0,-5 1-28,-1-1 1,-5 5 199,5 0 1,-7 2-332,2 10 1,-6 0-252,-6 6 1,-5 1-908,-12 4 0,2 3 567,-8 3 1,-6-2-839,-5-4 1,5-9 274,6 4 0,6-12 4,-6 0 1,8-10 299,-2-1 0,4-8 16,2 1 1,-1-5 153,1-5 0,6-7-16,-1-11 1,8 0 38,-1-12 0,-3 5 314,2-11 0,0 5 0,6 1 0,2 6 28,4 1 1,-4 12-14,4-1 0,-2 9 506,1-3 310,-3 7 1,12-2-14,-9 12 1,7 3-276,-6 9 0,7-1 672,-1 0 0,-1 6-569,7 0 1,-5 6 606,10-6 0,4 2-438,2-2 0,3-3-169,3 3 0,5-2-789,1 2 0,7-2-755,-2 8 1,-2-8 481,2 2 0,-2 2-308,2-2 1,3 0 723,-9-6 0,8 1 0,-4-1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46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35 8305,'12'-11'502,"-1"-1"1,1 8-252,5-2 1,6 5 1078,0 1 0,0 0-237,-5 0 0,5 0 98,0 0 1,0 0-700,-6 0 0,0 5-200,1 1 0,-1 2-379,0-2 0,-5-3-502,-1 9 0,1-6-43,5 5 1,-5-5 539,-1 5 0,-5 1-1723,5 5 1,-7 1 472,2-1 0,-12 8 250,-5 4 1,-6 5 582,-7 7 1,-2-3 508,-9 8 0,-2-7 0,-3 1 0,2 2 0,-8-1 0,5 1 0,-5-2 0,10-3 0,1 3 0,2-3 0,10-3 0,0-7 166,6-4 182,7-4 1,5-3 230,10-5 1,7-3 287,11-8 0,6-2-240,11-4 0,0-3 91,12-9 1,-4 1-28,10 0 0,-6-6-172,-6 0 0,2 5-368,-8 7 1,-1 1-305,-10-1 1,-4 3-484,-8 8 0,0 0-16,0 0 0,-7 8-816,-4 3 0,-6 6-401,-6 7 1869,-4 2 0,-14 9 0,-3 0 0</inkml:trace>
  <inkml:trace contextRef="#ctx0" brushRef="#br0" timeOffset="192">431 986 8212,'8'12'938,"3"-1"0,-1-7 1017,1 2-1336,1 4 0,3-1 731,-3 8 1,1 1-579,-7-1 0,0 2-271,-6 4 1,0-2-503,0 8 1,-2 0-403,-4 6 0,-4-1-138,-7 1 0,0-1 423,0 1 1,-1-2-1321,1-5 1,-6-3 513,0-7 0,0-1-373,6 0 0,-7-7 222,1-4 1075,-7-4 0,3-18 0,-8-3 0</inkml:trace>
  <inkml:trace contextRef="#ctx0" brushRef="#br0" timeOffset="359">500 900 8212,'17'0'3597,"-7"0"-2890,-2 0 1,-10 7 30,-4 5 0,-5 3 568,-13 3 1,-1 7-599,-3 3 0,-5 5-1196,4 2 0,4-1-367,2 1 1,6-6-692,5 0 1,-1-6 1113,7 5 432,0-6 0,-1 3 0,-3-8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51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69 8305,'-17'-17'284,"-1"0"1166,1 0-496,0 7-1477,7 2 0,-5 16 198,3 3 1,3 18 232,-3 6 1,1 13 213,-7 4 1,1 5 299,0 7 1,7 3-278,4-4 1,4-1-54,2 1 1,6-11-258,0 6 1,11-14-40,-5 8 0,9-12-418,-4 1 0,-3-5 305,9-1 1,-6-8-384,12-4 700,-8-4 0,12-9 0,-6-3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52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8216,'8'17'4254,"-4"6"-3147,8 1 1,-9 6-867,3-1-160,-4-4 1,4 8 31,0-4 0,-1 3-140,-5 3 0,0-1-1255,0 1 0,-5 0 284,-1-1 998,0 1 0,-2 7 0,-1 2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52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8187,'-10'17'2428,"-3"1"-1883,7-1 1,0 0 1082,6 1 1,0-1-1398,0 0 1,2 0-1361,4 1 1,-4 1 1128,4 4 0,3 4 0,1 7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51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0 278 9432,'0'-10'262,"8"2"0,-1 16 228,5 4 1,1-3 54,-7 3 1,0 5 24,-6 6 1,0 2-345,0-2 1,6-2-61,0 8 1,-1-6-699,-5 6 1,6-8 337,0 2 0,0-4-443,-6-1 227,7-1 0,-5-6-793,4 1 801,4-8 0,-3-4 27,5-12 1,3-11 71,-3-6 1,3 2 16,2-1 1,1-1 666,-1-6 0,-6 8-247,1 4 1,0 12 155,5 5 1,0 4-93,0 2 0,1 2 378,-1 4 1,0 3-94,1 9 0,-1 1 76,0 4 1,0-2-99,1 8 1,-7-6-20,1 6 0,-8-6-822,1 6 1,3-6 285,-2 6 1,5-8-288,-5 2 1,2-4-275,-2-2 1,1 1-1533,5-1 2187,3 0 0,2-7 0,10-3 0</inkml:trace>
  <inkml:trace contextRef="#ctx0" brushRef="#br0" timeOffset="178">986 554 8277,'-10'0'2912,"4"0"-3250,12 0 0,12 0-88,10 0 0,5 0 544,2 0 0,-7 0 162,1 0 0,-8 0 182,2 0 1,-1 0-525,1 0 1,-10 0-450,4 0 0,-3 0-139,3 0 0,0 0 650,1 0 0,-1 0 0,0 0 0</inkml:trace>
  <inkml:trace contextRef="#ctx0" brushRef="#br0" timeOffset="488">1764 226 8139,'2'-10'1364,"4"4"0,7 4-1030,16 2 0,0 0-293,11 0 1,-3 0 143,-3 0 0,-5 6-200,0 0 0,-2 7 256,2-1 1,-4 3-53,-8 3 0,-2 5-594,-3 0 1,-5 7-79,-7-1 1,-9 4-345,-8 2 0,-5-1 395,-12 1 1,-3-1-69,-9 1 0,12-2 309,11-5 0,3-3 378,3-7 0,7-1-101,5 0 1,10-1-160,7-5 1,11 3 701,6-9 1,5 1-171,7-6 1,-3 0-3,8 0 1,-1 0-337,1 0 0,2 0-397,-8 0 0,0 0-49,-5 0 0,-2-6-403,-5 1 0,3-9 728,-8 3 0,0-5 0,-5-1 0</inkml:trace>
  <inkml:trace contextRef="#ctx0" brushRef="#br0" timeOffset="704">2836 36 8204,'8'-16'700,"3"5"0,7 3-273,5 8 1,-2 2 278,8 4 0,-2 9-132,1 8 1,3 8 31,-8-2 0,0 5-8,-5 7 1,-1-3-178,0 8 0,-7-2-368,-4 2 0,-5 4-314,-1-4 1,-9 4-393,-8 2 1,-8 0 68,-10 0 0,0-2-728,1-4 0,-1 2 411,1-7 0,-1 3 901,0-10 0,1 5 0,-1-12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50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693 173 8385,'0'-19'205,"0"-4"-103,0 12 1,0-12 764,0 11 1,0-3-261,0-3 1,0 7-152,0-1 0,0 7 220,0-7 224,0 8-703,0-3 1,-6 8-120,0 5 0,-9 6 26,-3 11 0,-1 11 107,-10 12 1,1 10-110,-7 2 0,0 5-32,1-5 1,-1 1-250,1-1 0,-1-4 103,0 4 1,3-10-144,3-2 0,4-8-106,8 2 1,1-9-374,5-2 1,-3-8-424,9 2 1,-1-9-240,6-3-440,0-7 1800,0 4 0,8-16 0,1-2 0</inkml:trace>
  <inkml:trace contextRef="#ctx0" brushRef="#br0" timeOffset="189">1 416 8370,'0'-10'1167,"8"2"276,3 8 1,10 0-1059,2 0 1,8 8-136,-2 3 1,2 11-233,-3 1 0,5 7 133,-4-1 1,-2 4-297,2 1 1,-6 1-403,6 0 0,-8 5-526,2 0 0,-4 1 377,-2-7 696,1 1 0,7-1 0,1 1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4:59.6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467 2006 8539,'-6'-12'78,"1"1"-78,-9 7 0,12-6 242,-4 5-218,5 3 0,1-14 19,0 5 1,7 1 10,5-1 1,3-3-112,2-9 1,6 4 86,1-4 0,0 2 124,0-2 1,-3 4-131,7-4 1,-1-4 167,2-2 1,4-4-94,-4-1 1,5-1-3,7 0 1,-3-5-63,8 0 1,-7-1-121,1 7 1,2-7-220,-1 1 0,-1 2 118,-5 9 0,-3-2-137,-3 8 1,-4 0 43,-8 6 0,1-1 74,-1 1 0,-2 6-76,-3-1 266,-5 8-171,-7-4 362,0 8-513,0 0 0,-7 0 67,-5 0 270,-3 8 0,-2 9 0,-1 10 0</inkml:trace>
  <inkml:trace contextRef="#ctx0" brushRef="#br0" timeOffset="290">52 2750 8327,'-17'0'-315,"-1"0"210,9 0-6,1 0 0,10 0 281,4 0 0,3-8 300,9-4 0,-1 3-101,0-3 0,8-5 113,4-6 1,4-8-64,1 2 0,7-5-197,-1-7 1,14-3-42,-2-8 1,17-7-299,0-5 0,-26 28 1,1-1 92,-2 0 1,2-1 0,5-3 0,2 0-132,1 0 1,0 1 0,-1-2-1,1 0-149,3-2 0,0 1 1,-3 3-1,0 1 46,-3 1 0,0 1 0,-3 5 0,0 1-728,35-27 0,-10 10-325,-8 2 1311,-15 15 0,4-5 0,-23 19 0,-8 3 0</inkml:trace>
  <inkml:trace contextRef="#ctx0" brushRef="#br0" timeOffset="1060">2075 225 8550,'8'-10'303,"-6"-5"-140,6 13 0,-6-6 7,3 8 1,-1 0 205,8 0 0,-7 0-114,7 0 1,0 10-92,5 7 0,0 10-54,0 13 1,1 5-26,-1 6 0,0 7-110,1 0 0,-7 7 86,1-2 0,-9 5-141,3 1 1,-4-2 121,-2-3 0,0-3-132,0-3 1,-6-5 46,1 5 0,-3-12 60,2-5 0,2-5 105,-7-1 0,7-8 85,-2-4 319,-3-4-260,7-2 27,-6-7 0,6-3-257,-4-7 0,4-7 10,-3-5 1,3-3-151,2-2 0,0-8 79,0-4 1,5-2-350,1 2 1,6-3 23,-6 3 0,7-4-111,-2-2 0,5-1 86,1-4 1,-5 3-97,-1-3 0,1-3 140,5 3 0,0-8 60,1 2 0,-1-2 151,0 2 0,1-4-128,-1 4 0,0-2 350,0 2 1,3-2 61,3 7 1,-2 1 62,8 5 1,-6 1-47,5-1 0,1 6 86,6 0 1,1 8-20,5-2 0,-3 4 117,8 2 1,-5-1-98,5 1 0,-6 2-115,6 3 1,-7-1-53,1 7 0,-3-5-31,-3 5 1,-7 0-176,-4 6 0,-4 0 41,-1 0 1,-9 2-251,-3 4 0,2-2 5,-3 7 0,1-5-188,-6 5 1,0-5-32,0 6 1,0-7 87,0 7 0,0-6-189,0 5 1,-2-7 621,-4 2 0,-3 3 0,-8 1 0</inkml:trace>
  <inkml:trace contextRef="#ctx0" brushRef="#br0" timeOffset="1423">2992 1020 8124,'11'0'365,"1"0"1,-1-5 70,7-1 0,-1 0 69,0 6 0,1 0-173,-1 0 0,6 0-289,0 0 0,0 0-97,-6 0 1,-5 2-314,-1 4 1,-5 3 215,6 9 0,-8-1-29,1 0 1,-3 6-197,-2 0 0,-7 8 121,-5-2 0,-3-2 364,-3 2 0,3-6 264,3 5 0,-1-12 1266,7 1-1085,1-3 1,12 1 373,5-4 0,13-5-385,9-12 1,10-11-57,14-12 1,6-3-1170,10-3 0,-1-1-1205,8-5 1887,0 5 0,5-14 0,1 6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10.6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1055 8294,'29'-5'1292,"0"-1"0,7-2-355,10 2-592,20-3 1,-3-8 239,12-1 1,2 1-59,-2 0 1,4-1-578,-10 1 0,2 2-20,-14 3 1,-7-1-357,-9 7 1,-5 0 264,-1 6 1,-8 0-728,-4 0-286,-12 0 13,-3 0 0,-10 0 343,-4 0 0,-5 6 430,-12 0 1,2 0 387,-8-6 0,2 0 0,-2 0 0,-2-8 0,8-4 0,0 3 0,6-3 0,0 1 0,-1-7 0,7 7 0,-1-1 0,8 1 556,-3-7 169,7 1 1065,0 8-604,0 1-631,0 8 0,0 2-148,0 4 1,-2 9-135,-4 8 1,2 8-64,-7-2 1,-1 11-16,-5 6 0,-6 4-142,0 2 1,-8 6 144,2-1 1,-9 9-536,-3-3 0,1 2-61,5-1 1,3 1-257,3-7 1,4-6 300,8-6 1,1-8-131,5 2 0,-3-11-75,9-6 1,-1-9-1162,6-3 1146,0-7 0,0 2 573,0-12 0,2-9 0,4-8 0,-5-6 0,5 6 0,4-8 0,-1 4 0</inkml:trace>
  <inkml:trace contextRef="#ctx0" brushRef="#br0" timeOffset="167">294 1471 8242,'0'-18'779,"0"1"-122,0 7 586,0 3-265,0 7-576,0 0-96,0 15 0,-6-2 142,0 16 0,-1 0-291,1 6 1,4-1-141,-4 1 1,4-1-619,2 1 1,0 0 379,0-1 0,2-1-907,4-4 1,4 1 334,7-7 0,0-1 51,1-11 1,-1 3 741,0-9 0,0-7 0,1-7 0</inkml:trace>
  <inkml:trace contextRef="#ctx0" brushRef="#br0" timeOffset="467">692 1574 8242,'17'-7'0,"0"-5"0,-5 4 463,-1 3 0,1 1 719,5-2 1,6 4-674,0-4 0,6 4-84,-6 2 0,0 0-452,-5 0 0,-1 0 92,0 0 1,0 0-646,1 0 1,-1 0-94,0 0-107,1 0 267,-1-7 1,-7-3-189,-5-7 0,-3 0 363,-2-1 1,-9 1 123,-9 0 1,-1 1 481,-10 5 1,6 3-204,-6 8 0,2 2 717,-1 4 1,-3 5-292,8 12 1,0-2-61,6 8 1,7 0-5,4 6 0,4-1 160,2 1 0,2-2-111,4-5 0,5 3-95,13-8 0,10-2-426,12-9 1,4 1 98,2-7 1,8 0-1125,3-6 0,-3-2 314,-3-4 1,-1 2-71,2-7 1,-5-1 825,5-5 0,-4-8 0,-2-2 0</inkml:trace>
  <inkml:trace contextRef="#ctx0" brushRef="#br0" timeOffset="990">1729 1073 8229,'-9'-10'812,"1"2"0,23 8 23,8 0 1,8-1-370,4-5 1,7 2-242,4-8 1,4 1-215,2-6 1,-6-1-183,0 1 1,-7 5-132,1 1 1,-9 1-404,-2-1 1,-8-5 187,2 5 1,-12 1-868,-5-1 956,-4-1 0,-4-5 116,-4 0 1,-5 5 178,-12 1 0,2 1 74,-8-2 0,2-3 176,-2 4 1,-2 3 92,8 2 1,0 4 364,6 2 1,0 8-302,-1 3 0,7 7 56,-1 5 0,7 9 64,-7 9 0,8 7-87,-2-2 1,4 6 25,2 5 0,0-1-8,0 8 0,0-7 80,0 7 0,2-9-258,4 3 0,-2-4-217,8-2 1,-7-8-102,7-4 1,-6-3-379,5-3 0,-7-7-1047,2-4 792,3-4-230,-7-9 539,6-2 1,-8-22-427,0-3 921,0-19 0,-8-1 0,-1-15 0</inkml:trace>
  <inkml:trace contextRef="#ctx0" brushRef="#br0" timeOffset="2014">2006 1246 8185,'-17'17'0,"-1"8"540,1 4 1,2-2 783,3 2 0,-1-3-927,7 3 0,-2 2-342,3-8 1,3 6 165,-4-6 1,6-6 20,6-5 1,-2-8-191,7 1 1,8-3-196,10-2 0,4-4-337,1-7 1,7-3 75,-1-14 0,0-3-341,-5-9 1,0-5 199,-1-7 1,-1-1-277,-4-5 0,1-2 185,-7-3 0,0-2 636,-5 7 0,-1 4 0,0 14 0,-5 1 0,-1 16 0,-5 2 0,6 10 0,-7 3 87,7 8 1,-6 0 189,5 0 0,-5 2 294,6 4 0,-1-4 686,6 3 1,3-1-406,3 2 1,-2-4-345,8 4 1,-1-4-35,7-2 0,0 0-305,-1 0 1,1-6-236,-1 0 1,1-7-66,0 1 1,-3 3-423,-3-3 1,-4 6 83,-8-5 1,-5 5-1558,-1-6 1286,-7 1 1,-6-6 213,-15-1 1,-2 1-214,-10 0 1,-6-1 738,-5 1 0,-6 2 0,6 3 0,5-1 47,6 7 1,8 0 31,-2 6 0,4 6 226,1 0 1,3 9 521,4 2 0,-3 3-169,8 9 0,1-6-175,5 5 1,0-1 257,0 2 1,0 8-284,0-9 0,2 9-49,3-8 1,-1 2-371,8-3 1,-1-1-292,6-4 1,1-2-89,-1 8 0,-2-8-453,-3 2 1,3-5 62,-3-7 0,-3-3-161,3-8 210,-8 0 1,9-10 147,-7-7 0,0-10 166,-6-13 0,0-4 367,0-8 0,0-2 0,0-4 0,0-3 0,0-8 0,0 13 0,0 4 0,0 14 0,0 3 0,0 8 0,0 10 0,2 7 247,3 4 185,-3 5 1,6 2 250,-8 5 1,0 4-174,0 7 1,0 6 184,0 0 1,0 8-206,0-2 0,2 9-190,4 3 0,-4-1-81,3-6 1,-3 7 40,-2-1 1,0 2-429,0-1 0,0-5-108,0 5 0,0-11-330,0-1 0,0-8 288,0 2 1,-2-9-691,-3-3 765,3-7 0,-12 2 109,9-12 1,-7-11 36,6-12 1,1 2-86,5-2 1,0 3 323,0-3 0,0 4 13,0 7 0,5 7 148,1-1-125,7 9 84,-3-5 0,5 16 222,-3 3-270,-4 4-69,-8 3 1,0 5 132,0 0 1,-8 8-4,-4-3 0,-3-1-418,-2 2 0,-2-2-149,-4 2 1,1 4-178,-6-5 1,-1 5 50,-6 2 0,1-7-235,-1 1 0,0-6 276,1 6 1,-1-8-84,1 2 0,7-9 413,4-3 0,3-5 244,3 6 0,6-9 948,-1 3-554,8-4-54,-3-2 0,9 0-170,3 0 675,5 0-619,15-8 1,4-7 99,11-8 1,6-6-86,12 6 0,-2-8-309,7 3 1,0 1 145,7-2 1,-9 8-254,-3-2 0,-6 9-133,-6 3 0,-4 1-310,-8-1 1,-5 3 39,0 8 0,-13 0-1161,1 0 855,-11 0 0,1 8 229,-7 3 1,-9 4-383,-9 3 0,-7 5-24,-9 0 864,-1 8 0,-15-5 0,-4 9 0</inkml:trace>
  <inkml:trace contextRef="#ctx0" brushRef="#br0" timeOffset="2156">2490 1695 8174,'-9'12'553,"3"-1"1,4-5 799,2 6 0,0-7-905,0 7 1,8-8-300,3 2 1,-1-5 32,1-1 1,1 6-1,5 0 0,2 0-997,4-6 0,-3 0 554,3 0 0,2 0-2715,-2 0 2976,7-8 0,-3-2 0,8-7 0</inkml:trace>
  <inkml:trace contextRef="#ctx0" brushRef="#br0" timeOffset="2250">2871 1747 8164,'17'0'-563,"0"6"907,1 0 1,-7 1 552,1-1 0,-7-2 692,7 8 352,-8-9-1720,3 13 0,-7-12 295,0 7-2280,0-7 928,0 11 836,0-13 0,8 14 0,2-7 0</inkml:trace>
  <inkml:trace contextRef="#ctx0" brushRef="#br0" timeOffset="3657">4150 502 8098,'0'-25'250,"0"6"63,0-4 1,0 4 62,0 1 0,-2 3 433,-3 3 0,1-1-861,-8 7 0,7 0 22,-7 6 0,0 0 99,-5 0 0,-2 2 37,-4 4 0,8 4-108,-9 7 1,15 8 27,-8 4 1,9 4-138,-4 1 0,9 1 73,-3-1 0,4 7 46,2-1 0,0 6-200,0-6 1,8 1 121,3-7 1,-1 5-210,1-5 1,-1 3 28,1-14 1,-1 4 143,-4-10 1,-4 4 22,3-9 195,-3-5 967,-2 1-798,0-8 0,0-2-35,0-4 0,-5-3-78,-1-8 1,0-8-247,6-4 1,2-4 86,4-1 0,-2-7-128,7 1 1,1-1 2,5 7 1,0 7-205,0 4 1,-1 4 136,-5 1 0,5 9-83,-5 3 638,5 4 73,1 2-145,0 8 0,-5 7-120,-1 8 1,-5 8-14,6-2 0,-7 9 55,7 3 0,-1 7 98,7-2 0,-1-2 13,0 2 0,1 0-153,-1 6 0,0-6-167,0 0 0,-5-5 96,0 5 0,-9-8-422,3 3 0,2-7-138,-2-5 146,-1 4 1,-5-14-39,0 4 1,-7-12-321,-5-5 0,-5-4-964,-6-2 795,4-8 444,-22-1 0,10-8-304,-15-1 1,-2 1 691,-9 0 0,3-3 0,-4-3 0,-1 4 0,1-4 0,-2 4 0,3 2 0,3 1-127,-4 5 1,10 3 126,2 8 0,10 0 792,1 0-330,1 0-232,22 0 0,-11-6 1397,11 0-1083,5 1 0,3-3-178,15-4 1,11-3-52,18-2 1,6-8 114,12-4 0,11 2-150,12-2 1,3 0-308,3-5 0,-1 5 139,0 0 1,1 6-172,-1-6 0,-14 8-484,-9-2 0,-15 6 169,-8 5-361,-3-3-235,-10 13 196,-10-6 0,-19 8 65,-15 0 403,-8 8-67,-10 2 0,-7 7 192,-4 0 1,-4 1-71,-2-1 0,8 0 692,3 0 0,7-5-350,5-1 0,4 1 229,8 5 1,1 1 24,5-1 0,1-6 759,5 1-670,3-1 0,-6 7 98,8-1 0,2-5-104,4-1 1,-3-7-107,9 2 1,-6 1-280,5-1 1,-5 0-24,6-6 1,-1 0 8,6 0 1,-5 0-111,-1 0-677,1 0-144,5 0 3,1 8 1,-9 1 0,-3 9 0,-12-1 370,-5 0 1,-12 8-195,-6 4 722,-12 11 0,-3-3 0,-10 5 0,-3 0 0,5-7 51,0-1 0,10 1-13,13-6 1,-2-4 215,8-2 0,6-4 674,5-2 1,8 1 195,-1-1 1,3-5-420,2-1 1,2-5 16,3 5 0,5-7-271,7 2 1,3-4-210,3-2 0,-2 0-249,8 0 0,-6 0-614,5 0 283,-6-8 1,3 4-1340,-8-7 1250,-8 7 1,-1-11-388,-8 3 0,0-3 339,0-3 0,0 1 252,0 0 0,0-2 177,0-4 1,4 3-26,8-3 0,9 4 240,19 2 1,4 0 55,8-1 1,10 7 252,7-1 1,-2 3-151,2-3 1,0-1 137,-5 7 0,-5 0-10,-1 6 1,-12 0-90,-6 0 1,-5 0-268,-6 0 1,-4 8-81,-8 3 0,-7-1-155,-5 1 1,-5 3-55,-5 9 0,-11-2-331,-7 8 0,-13-6-488,1 6 0,-11-8 449,0 2 0,-4-4-559,-2-2 1118,-7 1 0,-3-9 0,-7-1 0</inkml:trace>
  <inkml:trace contextRef="#ctx0" brushRef="#br0" timeOffset="3974">4116 1678 8098,'-2'17'1800,"-4"1"0,2-1-1218,-7 0 0,7 0 95,-2 1-700,-3-9 200,7 7 1,-12-12 16,8 7-338,1-7 0,7 9-938,3-7 0,7-2 658,11-10 1,4 1-225,7-13 1,3 5-2,3-10 0,-9 5-677,4 7 1159,-5-4 1,-3 7 597,-4-4-192,-11 5 1,-5 9 330,-7 3 0,-13 7 207,-4 11 1,-12-2-346,0 8 1,-4-6-39,-1 6 0,-1-8 74,1 2 0,7-6 445,4-5-726,3 3 0,11-11 18,3 7-10,4-7 1,4 4-150,4-8 0,9-2-112,8-4 1,8-1 86,-2-5 1,4-3-322,1 3 0,1 3 190,-1-3 0,7 8-2189,-1-2 2299,0 5 0,3-7 0,1-2 0</inkml:trace>
  <inkml:trace contextRef="#ctx0" brushRef="#br0" timeOffset="5067">5551 761 8199,'-8'-17'0,"6"8"351,-5 1 0,9 8 409,3 0 1,13 0 340,11 0-762,3 8 1,11-6-40,3 3 1,2-3-133,-2-2 1,2 0-351,-8 0 0,1 0 96,-7 0 0,-7 0-1605,-4 0 514,-4 0 584,-9-7 0,-2-3 232,-8-7 1,-2 5 97,-4 1 1,-6-1 122,-11-5 0,4-6 202,-4 0 0,-2 0-28,2 5 0,0 3 33,6 3 516,-1-3 1,1 13-225,0-4 0,5 14-33,1 9 1,7 10-121,-2 14 0,4 9 109,2 7 0,0 10-93,0 3 1,2 6-66,4 11 0,4-6 68,7-1 1,-6 1-54,1 5 1,-6-9-181,5-8 0,-1-7 9,1-10 1,5-8-176,-5-4 0,-1-5 4,1-6 1,-7-4-753,2-8 307,4-7-73,-9-3 381,-1-30 1,-9 2-61,-8-19 1,-3-2-140,-3 1 1,-2-13 211,-4 3 1,-3-5 364,3 4 1,-2-4 54,2 4 0,4 4 395,8 14 1,0 9-277,0 7 1,5 3 162,1 9 0,5 1 160,-6 5 0,1 9-155,-7 8 1,7 3-52,-1 8 1,1-1-188,-6 2 1,-1 4-178,1-4-1,0-2 12,-1 1 1,3-5-385,3 6 211,5-8 0,7 4-88,0-7 0,2-9-361,3-3 0,15-6 258,14-6 1,10-11-58,14-12 1,11 0 11,12-5 0,2 3-166,-3-9 0,5 5 517,-4 6 1,1-1 278,-1 6 0,-12-4-63,-11 5 0,-8 5 457,-10 7 464,0 7-780,-20-4 1,-5 10-16,-15 4 0,-17 5-109,-18 13 1,-5 2 56,-6 9 1,-4-2-25,3-5 0,1 5-17,6-4 0,2-2-39,15 2 1,7-8 92,10 2 1,6-4-263,6-2 1,11-7 96,12-4 1,12-4-36,5-2 1,4 0-10,2 0 0,5-8-164,1-4 0,-2-3-38,-10-2 1,0 5-253,-12 1 1,3 1 123,-14-1 1,-6-3-642,-5 8-578,-8-7 1504,3 3 0,-22-7 0,-4 0 0</inkml:trace>
  <inkml:trace contextRef="#ctx0" brushRef="#br0" timeOffset="5224">6485 104 8239,'-6'-34'6025,"0"-1"-5255,1 16 0,7 4-301,3 15 0,11 7-563,7 5 1,0 3-400,-6 2 0,0 8-1046,1 4 1,-3 6 423,-3 5 1115,-5 4 0,1 8 0,2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08.5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0 381 8441,'8'-27'-11,"-6"10"0,7 1 234,-3 5-106,-4-5 0,8 5 178,-5-1 0,-1 1-88,8-7 0,-8 7 125,1-1 1,3 7-173,-2-7 1,2 6 177,-3-5-187,-3 7 0,12-6-181,-9 5 354,1 3-295,2-6 1,0 16 344,3 3 1,4 12-149,-3 6 1,3 4 107,3 1 1,-7 3-219,1 3 0,-1-3 26,7 3 1,-7-2-13,1 3 1,-3-5-224,3 5 0,-3-5 151,-3-1 1,-4-1-123,4 1 1,-4-6 167,-2 0 1,0-3-38,0 3 1,0-4 68,0-7 0,0 1-47,0 4 1,0-10 42,0 5 0,0-5-60,0 4 1,0-5 36,0-1 201,0-7-84,0 4 536,0-8-143,0 0-618,-8 0 0,0-8 92,-3-3 0,1-5-84,4-1 1,3 0 40,-9-1 1,8-5-152,-2 0 0,-1-7 22,1 1 1,0 2-162,6-2 0,0 0-50,0-5 0,2-1 92,4 0 1,4 1-66,7-1 0,2 6-30,4 1 1,-2 1-57,8-2 0,-6-2 203,6 8 1,-2-6 16,2 6 1,3-6 11,-3 6 0,-2-6 211,2 6 1,-2-2 159,2 2 1,1 2-115,-7-8 0,6 8-30,-6-2 1,0 4 118,-5 2 0,-7 1 110,1 5 1,-7-3-132,7 9 0,-8-3 443,2 2-529,-5 4 0,1-5 110,4 7-523,-4 0 1,6-2 88,-8-4-723,0 4-270,0-6 150,0 8 0,0 8 231,0 3 0,0 5-312,0 1 0,-8 8 1126,-3 4 0,-12 4 0,-4 1 0</inkml:trace>
  <inkml:trace contextRef="#ctx0" brushRef="#br0" timeOffset="837">640 1107 8259,'11'-6'234,"1"0"1,-6-5-95,5 5 1,3-7 417,9 1 0,4-5-309,7-6 1,1 2-369,-1-8 1,-1 8 179,-4-2 0,2-2 44,-8 2 0,0 0-87,-6 5 1,-2-5-146,-3 0 0,-2 0-12,-5 6 0,-3 0 123,4-1 0,-4 1-347,-2 0 0,-8-1 16,-3 1 1,-3 6 33,3-1 1,-5 6 248,5-5 10,-4 7 1,-1-6-13,5 5 1,1 3 296,4-4-127,4 4-86,-5 2 342,7 0-142,-8 0 0,6 8 43,-4 3 0,4 5-109,2 1 1,-5 2 78,-1 4 0,0 2-67,6 4 0,-6 4 141,1-5 1,-3 5 49,2 2-149,4-1-87,-6 1 0,8 1-90,0 5 1,-5-7 43,-1 1 0,0-1-154,6-5 1,0-4 89,0-2 1,0-4-188,0-1 329,0-9-50,0 7 379,0-14-241,0 5-41,0-14 1,0-3-160,0-7 0,0-1-149,0 1 1,0 0 81,0 0 0,0-6-218,0-1 1,0 1 132,0 6 0,2 0-118,4 0 0,3-5 66,9 5 0,-1-4 47,0 9 1,8-3 161,4-2 1,-2 5-61,2 1 0,0 7 173,5-2 0,-5-2-149,0 3 1,-8-1 118,2 6 0,-4 0-196,-1 0 1,-1 6 0,0-1 0,-7 9-118,-4-3 0,-4 5 111,-2 1 1,0 0-229,0 1 0,-8-1-12,-4 0 0,-5 1 122,-6-1 0,4-2 119,-4-3 1,-2-5 124,2-7 1,0 0-107,5 0 0,1 0 188,0 0 0,5 0 287,1 0-63,7 0 56,-4 0-219,8 0 1,2 0 124,4 0 0,-2 8-113,7 4 1,-5 3 204,5 2 1,1-1-4,5-5 0,1 5-152,-1-5 1,0-1 468,0 1 0,1-7-229,-1 2 1,6-4-199,0-2-1,2 0-221,-2 0 1,-4 0-292,4 0 1,2 0-264,-1 0 1,-1-6-644,-6 0 1,-6 0 426,1 6 0,-6 0-1098,5 0 1792,-7 8 0,4 2 0,-8 7 0</inkml:trace>
  <inkml:trace contextRef="#ctx0" brushRef="#br0" timeOffset="1049">2093 1142 8134,'17'-10'537,"0"4"0,-5 4 2136,-1 2-2459,1 0-250,-3 8 1,1-4-179,-4 7 1,-4 1-508,3 5 1,-3 0 720,-2 1 0,0 7 0,0 2 0</inkml:trace>
  <inkml:trace contextRef="#ctx0" brushRef="#br0" timeOffset="1174">2248 1591 8200,'-7'-19'2862,"5"4"-1759,2 15-2667,2 7-105,5-5 1669,-7 14 0,-7 1 0,-3 10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1:42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295 295 9090,'8'-10'722,"1"3"1,8 7-1,3 0-550,3 0 1,4-6-124,7 0 1,3-2-151,3 3 1,6 1-337,12-8 0,3 3-74,8-3 0,8-3 244,4 3 0,-4-1-669,-2 1 1,-12 5 935,-5 7 0,-12-8 0,-4-2 0</inkml:trace>
  <inkml:trace contextRef="#ctx0" brushRef="#br0" timeOffset="316">70 572 7876,'-21'2'0,"4"3"-137,-5-3-266,21 14 51,-7-15 517,8 7 277,8-8 1,1 0 104,8 0 1,-5 0-263,-1 0 1,7 0-100,5 0 0,2 0-104,-2 0 0,4-2-9,7-4 1,3 5 52,3-5 1,4-2-99,8 2 0,6-1-24,0 1 1,15-2-141,2-3 1,3-5-551,9 5 1,-5 1 462,11-1 0,-7-1-334,-5-5 1,-4 5 112,-8 1 0,-2 5-150,-4-6 1,-11 9 593,-11-3 0,-11 4 0,-1 2 0,2 0 0,2 0 0</inkml:trace>
  <inkml:trace contextRef="#ctx0" brushRef="#br0" timeOffset="636">1073 1 8143,'17'0'553,"1"0"-59,-1 0 1,0 0-129,0 0 0,7 0 139,-1 0 0,7 2-56,-1 4 0,4 1-183,1 5 0,1 9-101,0-4 0,5 4-123,0-3 0,-1 1-104,-10 4 1,-4-2 122,-8 8 0,-2-2-253,-3 2 1,-5 3 93,-7-3 1,-13 6-333,-4 5 1,-16-3 63,4 3 1,-13 2-90,7-1 0,-7-3 72,7-9 383,-3 3 0,11-12 0,-7 5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17.4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35 692 8238,'0'-17'528,"6"-1"176,0 1 0,7-2-334,-1-4 0,3 2-183,2-8 1,1 6-100,-1-6 0,2 2 115,4-2 1,-9-3-222,3 3 0,-4-2-80,5 2 0,-3-4-217,-3 5 0,-5-5 119,-7-2 0,0 1-141,0-1 0,-2 6 147,-3 1 1,-5 8 42,-7 3 0,5 2-49,1 9 0,-1 0-33,-5 6 155,-1 0 0,1 8 19,0 3 0,0 7 114,-1 5 1,7 6-44,-1 11 0,8 4 123,-1 8 1,-3 2-55,2 3 0,0 3 215,6 3 1,0 3 121,0-9 0,0 1-148,0-6 1,-1 0 32,-5 0 0,4-2-164,-4-4 1,-2-4 37,3-7 0,-1-1-131,6 1 0,-2-8-174,-4-4 1,4-10-86,-4-1-81,5-8 0,1 1-69,0-10 1,0-11 126,0-7 1,5-10-20,1-1 1,8-8-42,-3-10 0,4 0-58,3 0 1,1 2 202,4 4 0,6 4 11,11 7 0,-3 8 80,3 4 0,2 12 270,-1 5 1,-1 4-1,-5 2 1,-3 8-89,-3 3 0,-4 6-68,-8 6 0,-7-1-107,-4 6 0,-4 1 13,-2 6 1,-8-1-57,-4 1 0,-11 0-224,-5-1 1,-5-1 149,-2-4 1,-1-4 13,-5-8 1,7-2 116,-1-3 0,3-5-100,9-7 1,-1-7 507,7-5 0,6-3 24,-1-2 0,8-1 205,-1 1 1,10 5-90,7 1 1,11 7 143,6-2 1,3 4-31,3 2 1,0 0-194,-1 0 1,1 8-38,-1 4 0,-1-3-133,-4 3 1,2-1-244,-8 7 1,2-7-344,-2 1 1,-6-1-527,0 6 1,1-5-752,-7 0-1102,-3-1 2701,-1 6 0,1-7 0,2-2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18.1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364 17 8303,'0'-9'1365,"-8"1"1,4 16-1443,-7 3 1,3 5-292,-9 1 33,3 8 258,-18 2 1,-1 8 193,-7-1 1,-1 1-44,7-1 1,1-1-45,4-4 1,4-4-309,8-8-275,7 0 501,3 1 1,22-9-22,8-3 0,16-12 534,7-5 0,6-3-215,5 3 1,-3-3 16,4 9 1,-5-7-117,-1 6 0,-7 0-26,-5 6 0,-11 0-282,-6 0-178,-4 0 0,-4 2-209,-3 4 1,-6 4 244,-12 7 0,-6 8 303,-11 4 0,-4 3 0,-7 3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18.2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8220,'12'7'1369,"-1"5"0,-1 5-692,1 6 1,3-2-172,-8 8 1,5 0 78,-5 6 1,0-3-326,-6-3 1,0 4-234,0-4 0,0 3-423,0 3 0,2-1 347,3 1 0,-3-2-1367,4-4 0,2-4 735,-2-8 0,7 0 681,-1 0 0,3-7 0,2-2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18.5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8095,'8'-25'1170,"1"14"146,9-1 0,9 3-2128,7 3 412,1 0 0,13 0 158,-8 1 1,-1-1 63,-11 6 1,3 0 41,-8 0 0,0 2 240,-5 4 1,-7 3 83,1 8 0,-8 8-159,1 4 0,-5 6 78,-5 5 0,-11 4 26,-7 8 1,-8 0 199,3 0 1,1-6-107,-2 0 1,2 0-87,-2 6 0,4-2-164,8-4 0,-1 2-172,1-7 1,2-1-471,3-5 0,-3-8 337,3-4 1,5-4-952,1-2 772,-4 0 0,7-7 507,-9-4 0,0-4 0,-5-2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18.7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 8095,'0'-27'2252,"0"9"1,1 11-1732,5 7 0,-2 2 9,8 3 1,-7-1-225,7 8 1,-6-1-71,5 7 0,-5-7-545,6 1 1,-1-1 279,6 6 0,6-1-1564,0-5 0,6 5 367,-6-5 1226,8-3 0,-4 0 0,8-8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18.8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8095,'11'0'1883,"1"0"0,-9 2-865,3 4 1,-2 2 653,2 3-1283,-4 5 1,5-7 17,-7 9-459,8-1 0,-6 0-838,4 1-2505,-4-1 3395,-2 0 0,0 0 0,0 1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19.3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14 8106,'-9'-10'0,"1"7"1833,8 14-1306,0 8 1,6 16 52,-1-1 0,7 3 421,-6 3 0,5 3-933,-5 3 0,0 2-42,-6-8 1,-2 0-690,-4-5 1,4 0 134,-4-1 1,4-5-83,2 0 0,0-2-132,0 2 1,2-10 741,4-8 0,4-7 0,7 4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19.7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0 139 8179,'17'-27'647,"3"4"187,3 11 0,5-1-579,13 7 1,3-5-449,8 5 0,-6-6 60,0 6 1,-7-5-161,1 5 1,-6 0 317,-5 6 1,-4 2 93,-7 4 1,-1 2-182,0 3 0,-7 10 48,-5-3 0,-3 3-137,-2-4 0,0 2 302,0 4 1,0-1-13,0 6 0,0 1-40,0 6 1,6 1-34,0 5 0,5-3 136,-5 8 0,6 0-91,-6 6 1,1 2-17,-1 4 0,-4-5 152,4 5 1,-2 2 195,1-3 1,-3 3-119,4-2 1,2 1-65,-3 4 1,3-3-248,-2-8 1,-4-6-310,4 0 1,-5-7-307,-1 1 1,0-9 319,0-3 0,-1-6-596,-5 1 1,2-12 344,-8-5 1,1 2-71,-6-3 602,-8 1 0,-2-21 0,-8-4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20.0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35 8139,'-17'-17'174,"7"7"0,10 2-202,11 8 0,5 0-238,1 0 1,-7 2 243,-4 4 1,1 4 355,-1 7 0,0 8-210,-6 4 0,0 4 65,0 1 0,0 1-295,0-1 0,-6 1-209,0-1 1,0-1 720,6-4 1,0-4-174,0-8 1,0 1 254,0-1 0,8-6-11,4 1 1,-3-8 248,3 1 1,-1-3-239,7-2 1,-1 0-14,0 0 0,1-5-313,-1-1 1,-6-8-203,1 3 0,-8 1-225,1-1 0,-3-1 211,-2-5 1,-7 0-291,-5-1 1,-11 1-86,-6 0 0,-1-6-182,1 0 1,-4 1 136,4 11 0,4-2-32,2 7 1,4 0 72,2 6 433,7 0 0,2 8 0,8 1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21.1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173 225 8144,'10'-25'0,"-3"6"0,-1 0 1114,0 7-207,0 8-156,1-11-627,-5 13 0,6-4-100,-8 12 0,-2 4 160,-4 7 0,-9 2-259,-8 4 0,-6 2-60,6 4 1,-6 4-82,6-5 1,0-1 102,6 2 1,1-8-260,5 2 1,3-4 101,8-1 0,0-1-11,0 0 0,2-5 258,4-1 0,5-1-78,12 2 0,-3 3 138,3-4 0,2-1 17,-2 2 0,0-1 110,-6 6 0,-2 6-57,-3 1 0,1 1 151,-7-2 1,0-2 102,-6 8 0,-2-3-114,-4 3 1,2-2 49,-7-4 0,5-2-50,-6 8 0,9-8-27,-3 2 0,4-3-94,2-3 0,0 0-98,0 0 0,0-5 182,0 0-141,8-9 0,-5 5 117,9-8 0,-6 0-10,5 0 1,-5-8-200,6-3 1,-7-6 88,7-7 0,-6 3-488,5-7 1,-5-9-144,5-9 0,-1-4-395,2-2 1,3-8 305,-3-3 0,3-4-274,2-2 0,6 5 515,0 1 1,8 7 412,-2-2 0,4 12 0,1 6 0,1 5 0,-1 7 0,7-3-24,-1 8 0,0 2 413,-5 9 0,-1 3 525,1 3 0,0 4-207,-1-4 0,1 4 370,-1 2 1,1 0-549,0 0 1,-7 2-254,1 4 0,-6-4-226,6 4 0,-8 1 157,2-1 0,-9 6-1217,-3-7 451,1 9 1,-3-5-457,-3 9 1,-4-1 372,-2 0 0,-13 1-217,-5-1 1,-5 0 426,0 0 1,4 6 431,-4 1 0,4-3 0,1-10 0,7 5 0,-1-5 0,9-1-103,-3 1 1,4-5 300,2 6 1,6-7 475,-1 7 0,15-8-212,-3 1 1,10-3 258,-4-2 0,6 0-202,-6 0 0,6 0-89,-6 0 1,0 0-329,-6 0 45,0 0 1,-5 0-670,-1 0 1,-7 8 45,2 4 0,-6 3-241,-6 2 0,-3 2 387,-9 4 1,1-3-4,0 3 1,-1-4 140,1-2 1,8 6 266,3 0 0,4 6 636,2-6 0,8 8-383,3-2 1,4 3 691,3 3 0,5 0-157,0-1 0,0 1 92,-6-1 1,0-5-507,1 0 0,-3-2-155,-3 2 1,-5 2-99,-7-8 0,-2 5-156,-3-5 1,-7 6-348,-11-6 1,-4 2 273,-7-2 0,-9-3-1235,-3 3 0,2-4 556,-2-2 0,0-1 86,-6-5 626,0 4 0,0-13 0,0 6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1:41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11541,'15'2'1103,"-3"4"0,-2-4-309,-5 4-77,5-4-407,7-2 1,0 0-678,1 0 1,-1 2 179,0 3-1065,1-3 1,-1 6 429,0-8 0,-1 2-76,-5 4 1,-3-2 897,-8 7 0,0 1 0,0 5 0</inkml:trace>
  <inkml:trace contextRef="#ctx0" brushRef="#br0" timeOffset="150">1 398 7928,'0'10'408,"2"3"-44,4-7 0,-3 0 259,9-6 0,5-8-348,6-3 0,8 1 323,-2-2 1,-2 3-255,2-3 0,-3-3-804,3 3 1,4 3 22,-4-3 0,3 7-119,3-7 0,-6 8 556,0-2 0,-1-3 0,7-1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21.3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53 7954,'-23'-25'1965,"0"7"-1431,0 9 1,11 9-212,1 0 0,5 6 117,-6-1 1,1 15-1832,-7-3 1,-3 6 1390,-8 0 0,-7 4 0,-16 7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21.9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18 121 8063,'-10'-7'778,"3"5"1,22-8-727,8 4 0,8 4 128,4-3 1,5-5 303,0-1 1,6 1-706,-5-2 80,-1 9 1,-7-11 86,-4 8 1,1-1-150,-7 1 46,0 4-357,-5-6 111,-1 8 228,-7 0 542,-3 0-187,-7 0-90,0 8 0,-5-4-40,-1 7 0,-2-5-7,2 6 0,2-1 45,-7 6 1,5 3-11,-5 3 1,5 4 143,-6 7 1,1 8-113,-6 5 1,-1 3 72,1 1 1,-6-3-70,0 4 0,-8-4-103,2 10 0,2-4-12,-1-2 1,6-2-188,-1-4 0,4-4-84,2-7 1,1-8-390,5-4 1,3-10-1450,8-1 2110,0-9 0,-7-10 0,-3-12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22.2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8063,'0'17'528,"0"0"1,2 1 495,4-1 1,-2 0-359,7 0 1,-1 1-160,1-1 1,5 0-255,-5 1 0,-1-3-154,1-4 1,1 5-950,5-5 1,1-3 512,-1-2 1,2 2-931,4-3 0,4 1 590,8-6 1,-1-8-136,1-3 0,1-10 812,5-2 0,-5 0 0,5 5 0,-11 1-216,-1 0-59,-8 7 2458,4 2-1151,-15 8 1650,-2 0-1896,-8 8 1,-6 2-343,0 7 1,-6 0-409,7 1 1,-7-7-714,6 1-381,1-1-1101,5 6 2159,7-7 0,11-2 0,9-8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22.7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18 8050,'-17'-9'1012,"7"1"1,2 18 125,8 7-718,0 8 1,-2 11 15,-3 5 1,3 3-50,-4 8 1,-4-2-201,-1-4 16,3 4 0,-1-12-184,3 8 0,4-7-284,-4 1 1,4-9-127,2-2 1,0-2-502,0 1 0,0-3-1956,0-7 1343,8-1 1505,2-7 0,7-3 0,0-7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23.1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1 173 8114,'7'-27'687,"3"2"189,7 8 1,8 1-753,4 5 1,4-4 8,1 3 1,1 2-160,-1-1 0,1 7 5,0-2 0,-7-1-42,1 1 1,-6 0 110,6 6 1,-8 2 36,2 4 0,2-2-64,-2 7 0,-2 1-198,-9 5 1,3 6-22,-3 0 0,-2 0 172,1-6 1,-5 1 81,5-1 0,-5 0-45,6 1 1,-3-1-32,3 0 1,1 2 77,-7 4 0,6-3 23,-7 3 0,3 2-8,-2-2 1,-4 13 138,3-1 0,-3 11-12,-2 0 0,0 4-77,0 2 0,-2 9 96,-3 9 0,3-1 64,-4 6 0,-2-4 253,3-2 0,-9 0-186,3 0 0,3-2 0,2-3 1,-2-5-276,3-7 0,-7 0-259,6 0 0,-5-6-474,5 0 1,-5-9 417,5-3 1,-6-7-147,6-9 1,-1-3-875,1-3 147,4-5 0,-8-9 357,5-3 0,-5-7 756,-7-11 0,0-4 0,-1-8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23.5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8053,'9'-18'268,"1"3"67,-4 3 1,3 3-145,8 3 0,3 4-158,3-4 0,-4 4-52,4 2 0,-4 0 57,-2 0 0,-1 8 81,-5 4 0,-3 3-132,-8 2 1,0 8-6,0 4 1,0 4 16,0 1 0,-8 3-83,-3 3 1,1-9 253,-1 4 1,7-7-122,-2 1 0,4-4 909,2-7-666,0-1 1,2-2 307,4-3 1,3-5-159,9-7 1,-5 0 4,5 0 1,-5 0-211,10 0 0,-4-7-184,-1-5 1,-3 3-146,-4-3 0,3 1 118,-8-7 1,-1 1-378,-5 0 0,-7-6 172,-5 0 1,-3-6-197,-2 6 0,-3 2 140,-3 9 0,4-1-69,-4 7-226,4 0 84,1 6 1,9 8-868,3 3 1,4 7 1312,2 5 0,0-4 0,0 6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24.1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242 87 8050,'0'-25'0,"-7"13"2501,5-11-1618,-6 21 0,10-11-856,4 7-89,-4 0 1,7 6-417,-3 0 305,-4 0 1,6 2 149,-8 4 0,0 3-108,0 9 0,-6 5-203,0 0 1,0 6 78,6-6 1,0 6 50,0-6 1,0 7 384,0-1 1,6-2-90,0 2 0,7-8 30,-1 2 0,-3-2 130,3 2 1,-8-4 146,1 5 1,-3-5-119,-2-2 1,-2 0 132,-3 1 0,-1-1-193,-11 0 0,1 1-108,-13-1 0,3-6-171,-3 1 1,-2-3 47,8 3 0,-2-4 47,2-8 1,9 0-13,-3 0 0,4 0-124,-5 0 1,9-8-172,3-4-67,4-3 0,4-2 55,4 0 1,5 7-89,12 4 0,-3-2 262,3 3 1,2-1-34,-2 6 0,0 6 195,-6-1 0,-2 9-154,-3-3 1,1 5 628,-7 1 1,6-5-129,-7-1 0,1 1 14,-6 5 1,2-5-425,4-1 0,-4-5-864,4 5-163,-4-7 1,5 4 501,5-8 0,9-2-856,2-4 1390,8-3 0,3-16 0,10-2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24.2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8050,'10'7'5239,"-2"3"-4459,-8 7-257,0 1-353,7-1-404,-5-8-516,6-1 0,-6-8 394,4 0-2622,-4 0 2978,13-8 0,-5-1 0,7-8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24.6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52 138 8174,'-10'-26'-29,"5"2"0,-3 11-174,2 1 1,2 7-361,10-7 13,-4 1 495,13-7-52,-13 9 0,8 1 1747,-4 8-1208,-4 0 1,5 2-179,-7 4 1,6 3-136,0 9 1,0-1 111,-6 0 1,5 8 78,1 4 0,0 11-58,-6 7 0,0 6-195,0 11 0,0 7 30,0 15 1,0 8-283,0 4 1,0-46-1,0 0 270,0 3 0,0 0 0,-1-2 0,0 1 68,-2 4 0,0 0 0,2-4 0,-2 1-107,-2 3 0,-1-1 0,1-5 0,0 0-84,0 3 1,-1 0-1,-8 39-353,8 4 1,-5-17 203,5-12 1,-2-8-123,3-9 0,3-8 97,-4-3 1,4-13-1077,2-5 645,0-11 0,0-18 653,0-11 0,8-20 0,1 1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24.8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 13498,'0'17'-106,"2"0"34,4 1 0,-4-7-327,4 1 0,-5-1 39,-1 7 0,0-1-189,0 0 1,-7 8 548,-5 4 0,-3 4 0,-2 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1:38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399 208 7901,'-10'0'-1342,"-5"0"1572,13 0-607,-14 0 383,14 0 38,-5 0 1,1-2 306,0-4 453,0 4 82,6-6-480,0 8 51,0-7 608,0 5-631,0-6 0,-5 6 356,-1-3-243,0 3 55,6-6-62,-8 8 212,7 0 101,-7 0-298,8 0 1577,0 0-1857,0 8 0,-6 7-15,0 8 0,-1 8 87,1-2 0,4 3 82,-4 3 1,-1 7-102,1 4 0,-6 6 9,6 6 0,-1-4-216,1 3 1,4-1-177,-4 2 0,-1-10 81,1 3 1,0-10-142,6-1 1,0-5-150,0-6 0,0 1-469,0-7 1,0 0-1147,0-5 1310,0-1 1,0-5-1165,0-1 147,0-7 639,8 4 0,-6-12 299,3-8 0,-3-3 648,-2-20 0,0-11 0,0-15 0</inkml:trace>
  <inkml:trace contextRef="#ctx0" brushRef="#br0" timeOffset="337">1 104 7967,'0'-17'-2,"0"-1"2,0 1 271,8 0 0,1 1 440,8 5 1,7 3-56,-1 8 0,7 0-248,-1 0 1,2 0-66,-2 0 0,3 0-147,-3 0 0,4 0-99,1 0 1,-5 2 77,0 4 0,-8-2-1,2 7 1,2-1 2,-2 1 0,-2 5-116,-9-5 1,3 10 185,-3 3 0,-2-1-115,1-6 1,-7 6 176,2 0 1,-4 2 20,-2-2 0,-2-2 102,-4 8 0,-4-6-194,-7 6 0,-2-6-61,-4 6 0,-4 0-275,-8 5 0,6-7-413,1-4 1,6-4-2839,-1-1 1871,4-9 1478,10-1 0,1-8 0,8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25.2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1 8122,'-17'11'2727,"-1"1"1,7-6-2176,-1 5 0,8-5 174,-1 5-789,3-7-713,2 4 1033,0-8-27,0 8-2105,0-6 969,0 5 0,7-7-308,5 0 1,-3-2 143,3-3 763,0 3 1,5-6 233,0 8-20,-7 0 0,-1 2 855,-3 4 0,-4-2-365,4 7 1004,-4 1 0,-2 5-473,0 0 0,0 0-330,0 1 0,2-7-580,3 1 0,7-3-570,11 3 0,6-4-173,11-8 1,12 0 426,11 0 0,-1-8-1257,1-4 1,-15 3-339,-2-3 2063,-7 8 0,-12-3 1236,-4 7 33,-12 0 1,-5 6-184,-12-1 0,-3 9 1108,-8-3 1,-3-1-966,-3 1 0,4-5-740,-4 6 1,4-8 23,1 1 1,7-3-837,-1-2 0,7 0-1884,-7 0-150,8 0-61,-3 0 0,7-7-1289,0-5 3537,7-3 0,18-18 0,12-4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25.4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 8007,'-10'0'940,"3"7"0,9 7 164,3 7 1,3-2 60,4 4 0,-3-2-591,-3 3 0,-4-5-341,4 4 1,-4-4-92,-2-2 1,0 1-127,0-1 0,0 0-496,0 0 0,1 1-2060,5-1 2540,-4-7 0,13 5 0,-5-5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25.6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 10 8000,'-17'-8'2139,"0"6"0,7 4-1147,4 15 0,10 1-484,2 5 1,7-4-567,-1-2 1,-4 0-487,-3 1 1,3-7-223,-2 1 1,0 1 38,-6 10 727,0 4 0,7 8 0,3-1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25.8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450 0 11945,'-2'18'1184,"-4"-1"0,2 0-224,-7 0-629,-9 8 1,-1-3-87,-8 6 0,-5 1-116,-6 6 0,-1-3-836,7-3 0,-1 4 510,0-4 0,7 2-429,-1-3 1,8-3-2492,-2-7 3117,11-9 0,-3 7 0,5-7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26.0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 8050,'-10'2'2759,"4"3"1,5-1-1936,1 8 1,13 5-17,4 6 1,10 2-590,-4-2 0,6-4-440,-6 4 0,2-1-362,-2 1 1,-4-4 323,4 4 1,-9-4-1190,-3-2 1,1-1 197,5-5 1250,1 5 0,-1-7 0,0 9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26.2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34 8089,'0'-18'0,"2"9"1754,4 3 0,-2 6-632,7 6 0,1 3-16,5 9 0,-2-1-588,-3 0 1,-3 0-31,-3 1 1,-4 5-794,4 0 0,-4 6 246,-2-6 1,0 6-1906,0-6 0,0 2 1040,0-2 1,0-4 923,0 4 0,0-4 0,0-2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26.3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18 8216,'-27'-6'7412,"4"0"-5385,3 0 0,11 10-1018,3 8 1,4-1-560,2 12 0,0-2-145,0 2 1,0-1-3212,0 6 1,-2 3 2905,-4 10 0,-3-5 0,-8 6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26.9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50 8159,'17'-27'2087,"1"10"261,-1 11 1,8 6-391,4 6-1386,3-4 1,9 11-593,-1-7 0,-2 6-738,-9-7 1,-4 9-593,-7-3 1,-3 5 632,-4 1 1,-3 2-714,-8 4 0,-15 10 1430,-8 7 0,-8 8 0,-4-4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27.3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18 104 8098,'-10'0'3060,"3"0"0,16 6-2016,9 0 0,-7 5-571,6-5 0,-3 6-173,3-7 1,-5 7-163,-1-6 1,-7 1 249,2-1-1410,-4-4 864,-2 13 1,0-11-677,0 8 47,0-8 3,0 3 1,0-5-286,0 4 539,0-4 1,2 6 252,3-8 0,5 0 40,7 0 1,10 0 185,8 0 1,7 0-105,10 0 1,-4 0 74,4 0 1,-4-6 80,10 0 0,-7-5 169,-4 5 1,-3-8 163,-4 3 0,-5 3 401,-1 2 1,-1 5 370,-10 1 1,6 0-510,-6 0 1,-2 1 398,-9 5 1,3-2-378,-4 8 1,-3-1-194,-2 6 1,2-5-48,-3-1-281,1 1-262,-6 5 0,2-1-969,4-5 183,-4-3-1413,5 0 680,-7-7 1137,0 7 0,-2-8 57,-3 0 0,1-6-110,-8 1 0,1-11-183,-7-1 0,7-8 70,-1-10 1,11-7 711,1-4 0,15-19 0,12-6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27.6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8098,'17'-8'0,"0"4"1938,1-7 1,-1 7-461,0-2 1,3 4-52,3 2 0,-2 0-884,8 0 1,-8 8-156,2 4 1,2 1-1213,-2-1 1,-2 3 575,-10-4 1,3 11-541,-8 1 1,-1 7 595,-5-1 0,-9 6 192,-9 5 0,-14-3 0,-12 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6:11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7841,'-10'1'2702,"0"4"0,5-1-910,-6 6 0,1-5-933,-5 5 0,5-5-578,0 5 0,5-5-723,-5 5 1,6-5 441,-1 6 0,-3-1 0,-1 5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1:45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7946,'-27'8'714,"4"3"0,4 5-1451,1 1 0,1 0-115,0 1 363,7-9 173,2 6 274,8-13 1,8 8 134,4-4-93,3 3 0,2 16 0,1 2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27.8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0 156 8098,'25'0'1828,"12"-8"332,15-3 0,9-5-1532,14-1 1,-4 0-399,4-1 1,-17 1-80,-6 0 0,-12 1-26,0 5 0,-11 3-227,-6 8 0,-4 0 134,-1 0-1602,-9 0 0,-1 8 411,-8 3 1159,-15 5 0,-5 9 0,-14 2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27.9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278 0 8098,'17'6'804,"0"0"0,0 0 1108,1-6 1,-1 5-1011,0 1 0,-5 6 24,-1-7 1,-5 9-252,6-3 0,-9 5-220,3 1 1,-6 2-338,-6 4 1,-3-2 117,-8 8 1,-8 0-1139,-4 6 0,2-1 52,-2 1 0,0-6-556,-5 0 1,1-8 378,4 2 0,-2-10-394,8-1 0,-5-8 29,4 1 1392,1-3 0,6-9 0,0-3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28.1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17 8033,'-17'-9'4288,"5"1"-3184,1 8 1,7 8-552,-2 3 0,2 5-184,-2 1 1,-3 2-165,-9 4 0,-1 4-183,-4 8 1,-2-6-232,-4-1 1,4-5-309,8 6 1,2-8 413,3 2 0,5-9-1796,7-3 0,7-7-206,5 2 2105,11-4 0,4-17 0,7-5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28.3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8125,'18'-16'974,"-1"5"1,2 3 1302,4 8 1,4 0-1503,8 0 0,-6 0-334,-1 0 0,-6 0-563,1 0 1,-10 2 172,-1 4 1,-9 4-1234,3 7 1,-6 8 443,-6 4 738,-11 3 0,-17 11 0,-11 1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28.4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 8125,'-7'9'1957,"3"10"234,-8-7 1,9 7-557,-3-7 72,4 3-1654,2 2 1,2-5 57,4-1 0,-5-5-482,5 6-1274,-4-8-1693,-2 3 2333,0-7 1,6-2 1004,0-3 0,15-13 0,-2-9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28.6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0 191 8109,'25'0'1243,"-4"-6"155,8 0 0,8-5-1265,9 5 0,9-7-230,3 1 0,7 3-226,-1-3 1,-10 6 78,-3-5 0,-10 7 74,-1-2 0,-9 2-28,-2-1 0,-8 3-476,2-4 6,-12 4-112,-3-6 780,-8-1 0,-15-16 0,-4-2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29.0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1 8445,'-17'0'808,"-1"7"0,3 3-21,3 7 0,-1 6-178,7 0 0,-1 2-156,1-2 1,2-2-235,-8 8 0,1 0 18,-6 6 1,-1-3-266,1-3 0,0 2-129,-1-8 1,7 6-123,-1-6 1,3 6 202,-3-6 0,5-6-138,7-5 1,0-1-146,0 6 0,7-7 111,5-4 1,5 1 353,6-1 1,-2 0-82,8-6 0,0 6 134,6-1 1,-1 1 2,1-6 0,-1 6-9,1 0 0,-8 7-123,-4-1 0,-6-3 5,-5 3 1,-5 1-48,-7 10 0,-9-1 58,-9 6 0,-14 1 162,-14 6 1,-10-1-122,-2 1 1,1 0 504,5-1 1,9-7-210,9-4 0,3-4-26,14-1 1,3-1-215,14 0 1,16-1-190,7-5 0,15 3-99,8-9 1,4 1 137,2-6 1,8 0-21,3 0 1,-5 0 31,-6 0 1,-2 2-310,-10 4 0,-7-4-268,-10 3 224,-12 5 0,-5 0 29,-12 7 1,-11 2-236,-12 4 0,-11-4-2084,-6 4 2638,-12 4 0,-3-7 0,-9 5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29.3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16 8040,'8'-10'2419,"3"4"0,-1 12-1345,2 6 1,-1 3-498,6 2 1,-1 1-100,-5-1 0,3 0-196,-8 0 1,-1 7-549,-5-1 0,0 2 67,0-2 0,0-4-127,0 4 0,0-2-411,0 2 0,0-4 737,0 4 0,-7-3 0,-3-3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29.5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1 7952,'-35'0'0,"5"15"2190,7 8 1,1 6-1292,17 0 1,-1 1-439,6-7 0,0 6-298,0-6 1,0 0 551,0-5 0,0-1-335,0 0 1,0 0-209,0 1 1,0-7-579,0 1 0,0-6-1897,0 5-910,0-7 2366,8 4 1,-5-10-1008,9-4 1854,-8-11 0,19-10 0,-4-8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30.6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1 346 7979,'0'-25'-436,"2"6"305,3-4 1,7-2 819,11 2 0,4-8 0,7 5 40,1-1 0,5-4-360,1 8 1,-1 0-184,-5 5 1,-1 3-53,1 4 1,-8-3-206,-4 8 65,-4 1 0,-4 7-204,-3 3 1,-5 5 105,-7 7 0,-1 2-125,-5 4 0,-4 6 414,-7 12 0,-6-3-57,0 8 0,-6 0 202,6 6 1,-6 4-3,6-4 0,-8 9 119,2-9 0,4 4-310,2-4 1,-2-6-167,2 0 0,0-8 45,6 3 0,6-7-361,-1-5 1,8-10-462,-2-7 443,4-8 383,2 3 0,0-14-127,0-5 0,0-5 67,0-6 0,2-4-65,4-8 0,-2 1 38,8-1 0,-7-5-64,7 0 1,-1-9-131,7 3 0,1 4-34,4 2 0,2 3 123,4 3 1,3 1-188,-3 4 1,4-2 168,1 8 0,7 0 33,-1 6 0,2 5 67,-1 1 0,3 5 257,8-5 0,-8 7-40,-4-2 1,3 4 123,-3 2 1,-2 8 259,-9 3 1,2 7-244,-8 5 1,-6 4 105,-5 7 0,-8 1-147,1-1 0,-3 1-92,-2 0 1,-9 5-51,-8 0 0,-5 2-268,-12-1 0,3-5 37,-9 5 0,-3-12-171,3-6 0,-6-4 336,6-2 1,1-2-58,10-3 0,-1-4 201,7-8-10,-1 0 1,9-8 292,4-4 1,3-9-120,8-2 0,2-7 49,4 1 0,5-4-308,12-2 1,10 1 99,7-1 0,2 6-331,-1 1 0,-3 6 95,8-1 0,-7 4 20,1 2 0,-5 0-2,-6-1 1,1 3-131,-7 3 1,-2-3-9,-9 4 0,-4 1-235,-8-2 0,0 7-150,0-7 1,-8 1-398,-4-7 0,-5 7 248,-6-1 1,4 1 291,-4-7 1,4 1 215,1 0 653,1 7 85,0 3 0,7 8-46,4 5 1,-1 12 689,1 10 1,-6 5-426,7 2 0,-9 5 300,3 0 0,1 1-665,-1-7 0,5 1-139,-6-1 0,3 1-448,-3 0 1,-1-7-564,7 1-796,-8-8 269,13 4 53,-15-15 0,16-4 60,0-12 0,2-6 591,10-11 1,1-5 594,10-13 0,-4-3 0,22-16 0,-5-1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1:45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8165,'0'18'549,"0"-1"-705,0 0 0,0-5-985,0-1 521,0 1 1122,0 5-387,0-7 0,0-1-263,0-3 0,0-2-41,0 7 189,-8 1 0,-1 5 0,-9 1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30.9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7979,'34'-25'0,"-7"6"0,-4-4 0,-4 5 2441,-1 7-1729,-1 3 0,-6 8 1202,1 0-1222,-8 0 1,5 0 690,-3 0-875,-4 8 1,12 1 13,-9 9 0,9-7-503,-3 1 43,5-1-3,1 7 0,8-7-87,4 1 0,3-3 115,3 3 0,5-3-632,1-3 1,5-4-212,-6 4 1,6 1-512,-5-1 1,-1 0 358,-5-6 1,-3 6-259,-3-1 1,2 3 410,-8-2 755,-8-4 0,-7 13 0,-8-5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31.2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571 1 7979,'-17'25'0,"5"0"911,1 3 1,5 5-665,-6-4 0,8 2 742,-1-2 0,3 3-492,2-3 1,0 4-387,0 1 1,-2-5-145,-4 0 0,-5 0-173,-13 5 1,-8-1-283,-9-4 0,-3 2 251,-2-8 1,6-2-771,-12-10 1,12-3 364,-1-8 0,5 0 415,1 0 0,10-10 51,8-7 0,7-8 68,10-10 1,12 7 94,11-1 0,4 2 278,13-2 0,4 10 201,2 7 0,2 9-198,-1-3 0,1 4 1364,-8 2 1,0 8-688,-5 3 0,-2 6 296,-5 6 1,5-3-615,-4 3 1,-2 2-339,2-2 0,-6 6-554,5-6 0,-1 5-612,2-5 0,2 6-1200,-8-6 2077,8 0 0,-4 2 0,7 2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31.3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12 8251,'-41'-6'4915,"1"0"0,3 24-1411,14 16 1,0 12-3505,12 6 0,-12 0 0,-4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38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260 485 8242,'-8'-10'-350,"6"-5"352,-6 13 84,8-14 1,0 12 428,0-7-97,8 7 0,2-4-99,7 8 1,-5-5-305,-1-1 0,1 0 113,5 6 0,0 0-26,0 0 1,3 0 104,3 0 1,-4 0 82,4 0 1,4 6-86,2 0 0,3-1-20,3-5 0,0 0-35,-1 0 0,8-2 25,5-3 0,-3 1 13,2-8 1,-2 8 2,2-1 0,2 1-192,-7-2 0,5 4 17,-6-4 1,6 3-103,-6-3 0,3 4 71,-3-4 0,-5 4 22,-1 2 0,-1 0-95,-10 0 0,0 0 64,-6 0 1,1 0-43,-1 0 0,0 0 62,0 0 1,-5 0-360,0 0 0,-7 0-647,7 0 355,-8 8 1,5-6 229,-3 4 1,-4-3-119,4 3 1,-12-2 542,-6 8 0,-11 7 0,-4 8 0</inkml:trace>
  <inkml:trace contextRef="#ctx0" brushRef="#br0" timeOffset="425">18 900 8248,'-10'0'-1040,"2"0"879,8 0 40,0 0 862,0-8-502,0 6 0,2-6 127,4 8 1,-2-2-102,7-3 0,1 3-123,5-4 1,8 4 14,4 2 0,4 0 57,1 0 0,8-2 40,5-4 1,10 4-37,7-3 0,9 3-170,2 2 1,1-6-5,-1 0 0,-2-5-41,8 5 0,-8-8 86,2 3 1,-4 3-184,-2 2 1,-1-3-15,-5-3 0,2 3-30,-7-3 1,-2 8 83,-10-1 0,2-3-157,-8 2 1,-5-5-36,-6 5 1,-8 0-61,2 6-378,-4 0 130,-2 0-50,-7 0-230,-2 0 834,-31 0 0,1 8 0,-20 1 0</inkml:trace>
  <inkml:trace contextRef="#ctx0" brushRef="#br0" timeOffset="783">986 70 6721,'0'-18'484,"0"7"2332,0-1-2363,0 8 1,2-9-330,4 7 0,3 0 173,9 6 0,5 0-32,0 0 1,7 8 52,-1 4-109,4 3 0,2 0-9,-1-3 1,8 3-17,4-3 1,4 3-1,2 2 0,-6 3 30,1 3 0,-1-4 225,6 4 1,-2 2-107,-4-2 0,-2 2 73,-4-2 0,-5-2-146,-1 8 1,-1-8 0,-10 2 0,-2 2 16,-9-2 0,-5 8-21,-7-2 1,-11 11-445,-12 6 1,-14 12 191,-20 5 0,22-26 0,-1 1-1115,-7 2 1,-1 1 0,-4 2 0,-2 0 703,-7 3 0,-1 1 0,1 0 1,0 0 406,-3 2 0,-1 0 0,3-1 0,-1 0 0,4-4 0,-1 0 0,-2 0 0,0-1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41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139 139 8305,'0'-17'0,"0"-1"0,0 1 0,0 6 483,0-1 1,0 6 251,0-5-836,7 7 336,-5-11-94,14 13 1,-14-8 119,3 4-388,-3 4 250,-2-5 98,0 7-217,0 7 0,0 3 60,0 7 1,0 1 2,0-1 1,-6 6 34,1 0 0,-1 10 117,6 1 1,-6 1-88,0 5 0,1 8 23,5-2 0,0 10 19,0-4 0,-6 0 3,0 5 0,-2 5-71,3 1 1,1 3 22,-8-3 1,7 4-234,-7-3 1,2-5 134,-1-1 1,-3-6-12,9-6 0,-3 0 71,2-11 0,4 1-2,-3-13 0,1-2-23,-2-9 42,4 3-607,-6-13 213,8 6-26,0-8 1,0-2 92,0-4 0,2-3-615,4-9 1,-2 1 167,7 0 0,1-2 3,5-5 0,2 3-43,4-8 706,-3 8 0,12-11 0,-5 5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45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7987,'-17'0'3404,"7"0"0,-3 8-3351,7 3 1,-1 5-543,1 1 1,-2 0-82,-3 0 0,-5 6-1701,5 1 2271,3-1 0,-15-6 0,4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47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 70 8010,'0'-18'55,"0"9"0,2 1-3,4 8 0,-3-6-28,9 0 1,-6-1 214,5 1 1,-5 4 229,5-4 591,-7 4-382,12 2-156,-14 0-263,13 0 0,-7 8-47,3 4 1,-1 11 228,-4 5 1,-5 15-52,5 9 1,-4 15 294,-2 14 0,0 5-560,0 6 1,-3-42 0,-2 0 57,0 1 0,-1 2 0,-1 7 0,-1 1-377,-1-3 1,0-1 0,3 5 0,1-1 111,-1 0 0,0-1 0,3 0 0,0-1-312,-2-1 0,-1 0 0,1 4 0,-2 1 394,-1-3 0,-1 1 0,1 0 0,1 1 0,-1-3 0,0 1 0,2-2 0,-1 1 0,0 0 0,0-1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48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8013,'0'-17'421,"0"6"52,0-1 0,0 6-50,0-5 0,13 7 287,4-2 0,12-2-207,0 3 1,4-1-151,1 6 0,3 0 85,3 0 1,8-6-162,4 0 1,11 1-80,-5 5 1,9-6-146,8 0 0,-4 0-236,4 6 0,-5 0-209,-7 0 0,2 0-582,-7 0 1,-6 0-335,-6 0 0,-10 2 547,-1 4 0,-8 9-625,-10 8 1386,-7 8 0,-10-4 0,-10 8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48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9 122 7990,'-8'-16'1701,"8"5"1,15 1-1265,14 5 0,12-3-157,5-4 1,7-3 94,11 3 0,-1 3-116,12-3 0,0 8-51,-6-1 0,12 3-573,-6 2 0,0 0-256,0 0 0,2 0-790,-2 0 1,0 0 703,-6 0 1,-2 6 706,-4-1 0,5 9 0,-7-5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48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17 311 8000,'-9'-9'1851,"1"1"0,10 16-1370,4 3-211,-4 12-119,13 4 1,-13 8 501,4 0 1,-4 1-222,-2 4 1,0-1-112,0 7 0,0-6-275,0 6 1,0-5-206,0 5 1,2-10 20,3-1 0,-3-8-217,4-10 0,-2 0-540,2 1 456,-4-9 277,5-1 1,-5-8 23,4 0 0,-4-2 5,4-4 1,-3-5-145,3-12 0,2-2-198,3-4 0,5-4 73,-5 4 0,5-3-182,1-3 1,-2 6 261,-3 1 1,3 1 96,-3-2 1,3 4 184,2 8 1,-1-1-126,-5 1 1,3 5 1148,-8 1-194,7 7 1243,-3-4-1328,7 8 0,0 2 105,1 4 0,-7 4-157,1 7-221,-1 0-262,-1 8 0,3 2-15,-7 8 1,0-4 85,-6 3 0,0-3-257,0 9 1,0-3-309,0-3 0,0 1-411,0-1 1,2-7 90,3-4 0,-3-3-1725,4-3 1159,4 0 0,-1-7 167,9-4 1043,-1-12 0,0-11 0,0-10 0</inkml:trace>
  <inkml:trace contextRef="#ctx0" brushRef="#br0" timeOffset="192">1072 0 8022,'18'0'3294,"-1"2"-2394,0 4 1,-5 4-516,-1 7 1,-7 2-143,2 4 0,-4 4-201,-2 8 1,-2-1-559,-4 1 1,-2 7-1688,-3 4 2203,-5 4 0,-1 2 0,-10 0 0</inkml:trace>
  <inkml:trace contextRef="#ctx0" brushRef="#br0" timeOffset="330">1090 1107 7916,'-24'2'4231,"1"4"1,8 3-3881,9 9 0,12-1-1122,6 0 1,1 0-1008,-1 1 896,3-9 483,-13 7 1,7-12-640,-3 7 1,-4 1 1037,4 5 0,4 0 0,-1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1:48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7859,'9'-10'3903,"7"4"-3467,-5 12 0,7-2-215,5 7 1,2 1-90,3 5 1,5-5-340,-4-1 0,2 1 106,-3 5 1,5 6-950,-4 0 1,-2 8 1049,2-2 0,-1 11 0,7 4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46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1 364 7961,'0'-25'1663,"2"7"-1534,3 1 1,-1 0-347,8 5 1,1 4 539,10 3 0,-3-3 642,3 2 0,2 0 312,-2 6-875,7 8 0,-8 4 147,6 11 0,1 6 117,6 11 1,-1-2-282,1 8 0,-1 1-138,1 4 0,0-1-414,-1-3 1,-5-5 180,0-8 1,-8 1-598,2 0 0,-4-3-12,-1-3 1,-1 2-475,0-8 0,-5 0-505,-1-6-603,-7 1 813,4-1 1364,-8-8 0,0-9 0,0-9 0</inkml:trace>
  <inkml:trace contextRef="#ctx0" brushRef="#br0" timeOffset="208">762 173 8015,'-8'-9'0,"4"-5"713,-7 9 0,7 1 990,-2 9 1,4-1-1107,2 8 1,-8 1-218,-3 10 0,-10 4 133,-2 8 0,-14 5-114,3 0 0,-7 9-204,1-3-936,3-4 912,-13 8 0,14-6-905,-4 8 1,5-6-114,6 0 0,-2-7-665,8 1 1,2-4 572,10-1 1,3-6 938,8 0 0,0-8 0,0 4 0</inkml:trace>
  <inkml:trace contextRef="#ctx0" brushRef="#br0" timeOffset="579">986 779 8848,'0'-18'757,"8"9"0,2-5-1543,7 8 1,0 1 1842,1 5 1,-7 0-435,1 0 0,-3 2 611,3 3 1,1 1-478,-7 11 1,0-3-205,-6 9 0,0-4-538,0-2 0,0 3-848,0 3 367,0-4 1,0 6 328,0-8-1272,0-7 0,7-2 542,5-8 1,3 0-295,3 0 1,1-8 541,4-4 1,-4-9 323,4-2 0,2 6 490,-2 5 0,-5 7 549,-7-7 1,-5 8 1240,5-2-1023,-7 4 1083,4 2 0,-8 8-1012,0 4 0,0-3-915,0 3 1,0-1-1173,0 7-1373,0-1 2126,0 0 301,0 1 0,0-9 0,0-1 0</inkml:trace>
  <inkml:trace contextRef="#ctx0" brushRef="#br0" timeOffset="879">1713 0 8056,'2'20'2403,"3"3"0,11 5-1749,7 13 1,6-5-219,-6 5 0,0 1-182,-6-2 1,-5 6 6,-1-5 0,-7-1 387,2-5 0,-4 5-208,-2 0 0,-2 1-1014,-4-7 0,-6 9-364,-11 3 1,-3-2-908,-9 2 1,-7-2 842,-4 2 744,-4 4 0,-10-5 1,-1 6-1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45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11606,'19'0'-294,"4"0"0,-2 0-351,8 0 1,-2 2-1,4 2-246,-2 1 0,-8 1 336,2-6 1,-4 0 554,-2 0 0,1 0 0,-1 0 0</inkml:trace>
  <inkml:trace contextRef="#ctx0" brushRef="#br0" timeOffset="143">693 35 8067,'9'0'493,"7"0"-41,-5 0 1,5 0-874,1 0 0,0-6-420,0 1 77,1-1 209,-1-2 159,-7 6 396,-3-6 0,1 8 0,2 0 0</inkml:trace>
  <inkml:trace contextRef="#ctx0" brushRef="#br0" timeOffset="248">1056 52 8054,'11'0'186,"1"0"1,-1 0 261,7 0 0,1 0 522,4 0 0,-4-5-1327,4-1 1,-4-6 356,-1 7 0,-1-9 0,0 4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44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52 8076,'-7'-17'3096,"3"2"-1419,-8 3-1595,9 4 1,3 10-1,13 4 27,8 6 1,0 9 124,8 2 0,0 8 522,6-3 1,-3 5-184,-3 2 1,4-1-37,-5 1 1,5-6-417,2-1 1,-6-1-297,-1 2 1,-5-4 131,6-8 1,-8 7-47,2-1 1,-9-6-1503,-3-6 831,1 1-488,-2 5 0,-3-5-384,-7-1-372,0-7 2004,0 4 0,-15-1 0,-4 3 0</inkml:trace>
  <inkml:trace contextRef="#ctx0" brushRef="#br0" timeOffset="227">564 52 7984,'0'-17'2421,"-8"0"-1629,6 7-216,-6 2 382,8 8 38,0 0 1,-9 10-552,-9 7 0,-7 8 8,-9 10 0,-7 5-461,1 1 1,-6 5-351,6-6 0,1 0-449,10-5 0,-3 0 510,3-1 1,4-5-774,2 0 0,9-8 462,3 2 0,7-4-644,-2-1 1,4-1 1251,2 0 0,8-7 0,2-3 0</inkml:trace>
  <inkml:trace contextRef="#ctx0" brushRef="#br0" timeOffset="486">736 485 8067,'12'-6'0,"0"0"0,-1 0 2010,6 6 0,14 0-951,4 0 0,9-2-1296,-4-3 0,1 3 91,-7-4 1,-7 4-101,-4 2 347,-4 0 0,-9 8-113,-4 3 1,-4 5-140,-2 1 1,-2 6-371,-4 0 1,-4 6 158,-7-6 0,6 6 129,-1-6 0,6 0 998,-5-6 1,7 0-358,-2 1 1,4-7 25,2 1 1,8-8-227,3 1 1,5-3-70,1-2 0,6 0-339,0 0 0,8 0-784,-2 0 1,3-2 983,3-3 0,-8-5 0,-2-7 0</inkml:trace>
  <inkml:trace contextRef="#ctx0" brushRef="#br0" timeOffset="622">1791 761 7940,'-9'-7'7268,"-7"5"-5754,14-6-2135,-5 8 1,7 2-211,0 4 1,-2-2-199,-4 7 1,-7 1 338,-16 5 690,0 0 0,-36 8 0,1 2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42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416 208 8156,'0'-10'-114,"0"-5"433,0 13-221,0-6 0,0 10 107,0 4 1,0 3-33,0 9 0,-6 7 193,0 3 0,-6 13-6,7 5 1,-7 6-154,6 5 1,-7-1 163,1 8 1,3-3-95,-3 2 1,7 3-298,-7-9 1,6 7 65,-5-6 1,5-1-51,-6-5 0,9-6-31,-3 0 0,4-15-538,2-2 303,-8 0-139,6-10 166,-5-2 180,7-9 1,-2-16-242,-4-3 1,4-5-175,-4-1 0,2-8-183,-1-4 1,3-4 660,-4-1 0,-4-1 0,1 1 0</inkml:trace>
  <inkml:trace contextRef="#ctx0" brushRef="#br0" timeOffset="278">0 225 8156,'8'-25'978,"2"0"-552,7-4 1,2 4-377,4 8 0,4 0 75,8-1 1,3 3-73,8 3 1,-1-1 313,6 7 0,1-5 164,-6 5 1,2 0-312,-1 6 0,1 2 37,-8 4 1,0-2-430,-5 7 0,-8 3 195,-4 9 0,-12 2-198,-5 4 1,-6 9 27,-6-3 0,-13 9-42,-15-4 0,-9 6 54,-9-5 0,1 5 40,-1-6 0,-6 6-78,0-6 1,3-1 122,9-10 0,-1 1-1261,13-6 557,-5-1-364,20-6 1118,10-8 0,18-1 0,18-8 0</inkml:trace>
  <inkml:trace contextRef="#ctx0" brushRef="#br0" timeOffset="611">1505 277 8100,'-17'-8'0,"-1"4"422,1-7 1,6 7-92,-1-2 0,1 4-487,-7 2 1,1 8 123,0 3 0,-1 7 251,1 5 0,0 4 24,-1 7 1,7 3 241,-1 3 0,9-1-155,-3 7 0,-2-6-142,2 6 0,1-7-188,5 1 0,5-4 145,1-1 1,8-2-661,-3-4 1,3-4 41,-3-8 0,4-2-216,-3-3 1,3 1 217,3-7 0,-1 0-580,0-6 1051,1-8 0,7-9 0,1-10 0</inkml:trace>
  <inkml:trace contextRef="#ctx0" brushRef="#br0" timeOffset="875">1851 363 8013,'2'-19'224,"4"8"0,-3 7 380,9 4 1,-1 0-296,7 0 0,-1 0-264,0 0 0,1 2 545,-1 3 1,0 7-135,0 11 0,1-2-39,-1 8 0,6 0-140,0 5 1,2-1-127,-2-4 1,2 4-31,4-5 0,2 3-162,-8-2 1,6 2-18,-6-8 1,6 6-337,-6-6 1,0 0 36,-6-6 1,-2 0 155,-3 1 0,3-1-2059,-3 0 1571,-5-7 1,7-1 688,-8-3 0,-1-4 0,-5 6 0</inkml:trace>
  <inkml:trace contextRef="#ctx0" brushRef="#br0" timeOffset="1100">2473 329 7990,'-17'-27'3054,"8"8"-2424,3 7-366,4 8-399,2-3 1,-2 8 126,-4 5 0,-3 6 980,-9 11 1,-5 4-590,0 7 0,-8 3-543,3 3 1,-5 2-43,-2 5 0,1 1-373,-1-8 1,8 0 151,4-5 0,4-1 215,2 1 0,1-6-767,5 0 1,3-8 331,8 2 1,0-4 642,0-2 0,8 1 0,1-1 0</inkml:trace>
  <inkml:trace contextRef="#ctx0" brushRef="#br0" timeOffset="1345">2837 830 8065,'1'-25'899,"5"8"1,2 5-610,3 7 0,5 3 513,-5-4-198,-3 4 0,2 2 523,-5 0 1,-3 10-531,4 7 0,-4 2-2,-2 10 0,6-2-432,0 2 1,-1 3 41,-5-3 0,2-2-438,4 2 0,-4-8 261,4 2 1,-2 2-1234,1-2 1,-3 0-62,4-6 1,2-5-2052,-3 0 3316,1-9 0,2 13 0,1-7 0</inkml:trace>
  <inkml:trace contextRef="#ctx0" brushRef="#br0" timeOffset="1491">3476 1020 7987,'-9'-9'3740,"1"9"1,8 4-4321,0 7 0,-8-5-208,-3 6 0,-12-1 788,-6 6 0,-4 8 0,-1 2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56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50 7993,'0'-9'993,"0"-7"-93,0 14-64,-8-13-409,6 13 0,-8-4 169,5 12 1,-3 6-263,-4 11 0,-3-2-69,3 8 1,-9-1-262,-2 7 0,0 0 71,6-1 1,-2 1-270,-4-1 0,3-1 238,-3-4 1,6 2-905,6-8 0,-5 5 40,5-5 0,-3-5-1421,3-7 1389,-5 1 852,14-3 0,-13-1 0,5-8 0</inkml:trace>
  <inkml:trace contextRef="#ctx0" brushRef="#br0" timeOffset="219">35 206 7993,'-17'0'1285,"7"-8"164,2-1-677,16-9 1,2 9 182,7 3 6,0 4 1,3 10-408,3 3 0,-4 6-183,4 6 0,2 2-117,-2 4 0,2 4-1078,-2-4 0,-4-2-129,4 2 0,2-3-645,-2 3 1,2-2 1597,-2-4 0,-3-4 0,5 6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54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1 622 8078,'0'-12'457,"0"1"-196,0 7 227,0-12 1,0 7 1004,0-9-472,0 9-283,7-7-294,3 14 0,7-5-26,1 7 1,-1 0-109,0 0 1,8 0 135,4 0 0,4 6-146,1-1 0,1 7 146,-1-6 0,7 5-281,-1-5 0,6 5-268,-5-5 1,7 6-171,-2-6 0,2-1-447,-2-5 0,-2 6-866,-4 0 1,-9 0 746,4-6 1,-12 5-267,0 1 0,-6 2 1105,-5-2 0,3 3 0,-5 8 0</inkml:trace>
  <inkml:trace contextRef="#ctx0" brushRef="#br0" timeOffset="483">1350 310 7999,'7'-9'0,"-3"-5"1142,8 8-704,-1 1 0,6 5-9,1 0 0,-1 0-139,0 0 1,-1 2 89,-5 3 0,5 5-154,-5 7 1,-3 8 160,-2 4 1,1-2-188,-1 2 0,0 5-185,-6 7 0,2-1 96,3-5 0,-3 5-258,4 0 1,-4 7 241,-2-7 0,0-2 34,0-9 0,0 2-333,0-8 0,0 0-67,0-6 1,2-5-606,4-1 582,-4-7 450,5 4 1,-7-16-149,0-3 1,0-12 36,0-6 0,0-2-19,0 2 1,0-9 0,0 3 1,0-9-97,0 4 0,6-6 92,0 5 0,5-7-89,-5 2 1,8 2 83,-3-2 0,5 5-17,1-5 0,0 8 69,0-3 0,7 5 157,-1 1 0,5 3-20,-5 3 0,2 4-96,-2 8 0,-3 5-103,3 1 0,-4 7 93,-2-2 0,-1 6-768,-5 6 0,3 5-97,-9 12 1,7-2-405,-6 8 1,-1 0 1167,-5 6 0,8-1 0,2 1 0</inkml:trace>
  <inkml:trace contextRef="#ctx0" brushRef="#br0" timeOffset="733">2110 725 8002,'-11'0'1030,"-1"0"-232,9 0 661,-5 0-890,8 0 0,0 2-165,0 4 1,6-2 756,-1 7 1,7 1-500,-6 5 0,1 6-100,-1 0 0,-4 2-444,4-2 1,-2-3-492,1 3 0,-3-4-103,4-2 0,-4 0-1455,-2 1 661,8-1 0,-4-2 1270,7-3 0,1 3 0,5-5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5:57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156 156 8199,'-8'-25'805,"6"6"-1012,-6-6-129,8 7 1,0 1 741,0 0-50,0 7-91,0-5 1,-1 13 730,-5-4-577,4 4 0,-8 2-133,4 0 1,3 10 124,-9 7 0,6 10-121,-5 13 1,5 1 65,-6 11 1,1-2-76,-6 13 0,5-7 0,1 1 0,7-3-47,-2-2 1,4-6-1,2 0 0,0-7-238,0 1 0,0-3 60,0-3 1,0-1-404,0-4 1,8 1 199,3-7 1,5 0-288,1-5 0,0-1-175,1 0 1,-1-5-525,0-1 0,0-5 416,1 6 1,-1-8-912,0 1 1628,1-3 0,-1-2 0,0 0 0</inkml:trace>
  <inkml:trace contextRef="#ctx0" brushRef="#br0" timeOffset="412">640 381 8107,'0'-10'3890,"0"4"-3465,0 12 0,2-2-373,4 7 1,-4 1 453,3 5 0,-1 1-126,2-1 1,-4 2-311,4 4 0,-4 2 141,-2 4 1,0 4-268,0-5 1,0 3-180,0-2 0,0 2-251,0-8 1,0 0-372,0-6-524,0 0 551,0-7 334,7-2 1,1-10 136,3-4 0,5-6 83,-5-11 0,5-3-165,1-9 1,0 0 170,1 1 1,5-1 168,0 1 0,2 7 115,-2 4 1,-4 3 335,4 3 1,-4 7 437,-2 5 0,1 3-439,-1 2 1,0 2 269,1 3 0,-7 5-196,1 7 0,-8 1 586,1-1 1,-1 6-456,2 0 0,-4 6-287,4-6 0,-3 6-231,3-6 1,-4 6-238,4-6 0,4 0-748,1-6 1,-1 0 537,1 1 1,1-7-424,5 1 1,0-8 256,1 1 0,-1-3 577,0-2 0,0 0 0,1 0 0</inkml:trace>
  <inkml:trace contextRef="#ctx0" brushRef="#br0" timeOffset="603">1608 692 9066,'8'-10'1162,"4"5"-1980,3 3 461,10 2 1,-4-6 547,8 0 0,-8 0-184,2 6 1,-2 0 1352,2 0 1,-4 0-750,5 0 1,-5 0-483,-2 0 0,2 0-549,4 0 1,-3 6-790,3 0 0,-4 5 1209,-2-5 0,0 8 0,1-5 0</inkml:trace>
  <inkml:trace contextRef="#ctx0" brushRef="#br0" timeOffset="841">2421 536 8074,'0'-9'1844,"0"1"1,2 8-612,4 0 38,-4 0-677,5 0 1,-7 2-170,0 4 1,0 5-189,0 12 1,0-4-5,0 5 1,0-3-559,0 2 0,0-2-123,0 8 0,0-8-485,0 2 0,0-4 199,0-2 0,6 1-604,0-1 0,2-2 372,-3-3 1,-1 1 163,8-7 802,-8 0 0,11-6 0,-5 0 0</inkml:trace>
  <inkml:trace contextRef="#ctx0" brushRef="#br0" timeOffset="1120">2836 208 7967,'2'-12'0,"4"1"0,-2 7 15,7-2 1,1 4-113,5 2 1,0 0 1507,1 0 0,1 8-294,4 3 0,-4 10-116,4 3 1,-4 6-425,-1-1 1,-3 10 82,-3 1 0,1 2-279,-7-2 0,0-1-158,-6 7 0,-2-6-535,-4 7 0,-4-3 254,-7 2 0,-2 4-849,-4-4 1,-2-4-134,-4-1 0,-4-5-651,4-1 1,2-1 673,-1 1 1,7-10 1016,-3-8 0,5 0 0,2-7 0</inkml:trace>
  <inkml:trace contextRef="#ctx0" brushRef="#br0" timeOffset="1399">3597 69 7944,'0'-9'2063,"8"1"1,1 10-1572,9 4 1,-7-2-305,1 7 0,-8 3 761,1 9 1,-3 4-383,-2 7 1,0 1-561,0-1 0,-2 7 55,-3-1 0,-3 8-1576,-4-2 0,-3 2 368,3-2 1146,5-3 0,-16-1 0,3 2 0</inkml:trace>
  <inkml:trace contextRef="#ctx0" brushRef="#br0" timeOffset="1520">3511 1020 7944,'-8'18'2072,"6"-1"357,-4 0 0,4 1-1775,2-1 1,0-6-597,0 1 1,8-6-1337,3 5 1,-1 1 613,2 5 0,-9 0 664,3 1 0,4-1 0,-1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6:03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8000,'10'-2'1210,"-5"-4"1,-1 4-502,2-3 1,-2 3-237,7 2 1,-5 5-139,6 1 0,-7 6 230,7-6 1,-2 7-76,1-1 0,-3 9-99,-8 2 0,0 2-275,0-2 0,6-2-187,-1 8 1,1-6-372,-6 6 0,0-6 367,0 5 1,0-6-339,0 1 1,0-4 183,0-2 1,-6-5-239,1-1 152,-1-7 398,6 11-49,0-13 1,-2 6 546,-4-8 15,4 0-118,-6 8 87,8-6-73,-7 5 23,5-7-77,-6 0-113,8 0-275,0 0 57,-7 0-215,5 0 94,-6 0-36,8 0 1,-2 2-119,-4 4-279,4-4 101,-5 6 43,7-8 1,0-2-371,0-4 1,0 2 236,0-7 0,7-3-200,5-9 0,3 2 217,2-8 1,7 6 45,-1-6 1,0 6 209,-6-6 1,0 8 128,1-2 1,-1 4-10,0 2 1,0-4 294,1 3 1,-3-3 625,-3 10 0,3 1-445,-3-2 0,-3 9 422,3-3 1,-7 4-303,7 2 1,-6 0-55,5 0 0,-5 2-180,6 4 1,-9 9-70,3 8 1,-4 2 64,-2-2 0,0-2-29,0 8 1,0 0-134,0 5 1,0-1 101,0-4 0,-6 2-331,1-8 0,-1 2 124,6-2 0,0-4-306,0 4 1,2-10-354,3-1 1,-1-6-652,8 5 1,-1-7 147,7 2 1,-1-4-1734,0-2 2847,8-8 0,2-1 0,8-9 0</inkml:trace>
  <inkml:trace contextRef="#ctx0" brushRef="#br0" timeOffset="216">1003 606 8142,'12'0'457,"-1"0"1,1 0 1861,5 0-734,0 0 1,0 0-778,1 0 1,-1 0-46,0 0-482,8 0 1,-5 6-198,3-1 1,-2 1-326,2-6 1,-4 6-1796,4 0 1513,-4-1 0,-7 1 65,-1 0 458,-7 7 0,12-11 0,-7 6 0</inkml:trace>
  <inkml:trace contextRef="#ctx0" brushRef="#br0" timeOffset="541">1643 433 8001,'17'0'1600,"0"0"0,3-2-1029,3-4 1,9 2-843,9-7 1,5 7 461,-6-2 1,-1-1 336,-11 1 0,3 0 85,-8 6 1,6 6-186,-6 0 1,-6 7-311,-5-1 0,-8 3 23,2 2 1,-5 2-580,-1 4 1,-7 2-44,-5 4 1,-11 4-415,-6-4 0,-3 3 474,-3 3-81,1 0 253,-1-1 0,8-5 838,4 0 0,6-8-378,5 2 1,4-4 148,8-1 1,2-9-176,4-3 0,10 2 736,7-3 0,9 1-331,3-6 1,5-8-319,6-3 0,4-4-528,-4-3 1,4 1-661,2 0 1,-8-1-1019,-3 1 0,1 0 271,-2 0 1663,-7-1 0,0 1 0,-6 0 0</inkml:trace>
  <inkml:trace contextRef="#ctx0" brushRef="#br0" timeOffset="783">2767 139 7974,'10'0'0,"5"0"1184,-4 0 0,7 8-516,5 3 1,4 1-269,7 5 1,1-2 26,-1 14 0,-5-6 190,0 6 1,-8 0-83,2 5 0,-9 7 122,-3-1 0,-7 2-481,2-1 1,-6 1-363,-6 4 0,-5 4-303,-13-4 1,-4 6 365,-13 6 0,3 1-1723,-8 5 1,-4-7-362,-2-10 2207,-4-5 0,4-8 0,-9 1 0</inkml:trace>
  <inkml:trace contextRef="#ctx0" brushRef="#br0" timeOffset="1078">3822 1 8010,'-10'25'2856,"4"3"-2676,4 5 1,4 0 218,4-4-398,-4 3 0,6-5-51,-8 8 1,0-1-126,0 1 1,-10 7-648,-7 4 1,-2 4 821,-10 2 0,0 0 0,-6 0 0</inkml:trace>
  <inkml:trace contextRef="#ctx0" brushRef="#br0" timeOffset="1187">3580 1004 7967,'-2'17'1490,"-4"0"0,4-5-824,-4-1 1,-1-5 1441,1 6-2146,0-1 1,14 1-2423,3-1 2460,5-7 0,1 11 0,0-5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6:02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485 156 8086,'-10'0'2840,"1"7"-2045,3 5 0,-4 11-706,-7 6 0,-2 4 27,-4 1 0,-4 1-156,-8-1 1,1 3-291,-1 3 1,2-3-390,5 3 1,-3-9 324,8-2 1,0-8-669,5 2 1062,9-4 0,-7-9 0,7-3 0</inkml:trace>
  <inkml:trace contextRef="#ctx0" brushRef="#br0" timeOffset="171">18 329 8050,'-10'2'4802,"5"3"-4793,3 5 0,9 7-506,5 1 1,5-1 1234,6 0-418,-4 0 1,6 1-53,-7-1 1,1 0-39,4 1 0,-4-1-1076,4 0 1,2 6 447,-2 0 1,8-2 397,-2-9 0,-4 3 0,0-5 0</inkml:trace>
  <inkml:trace contextRef="#ctx0" brushRef="#br0" timeOffset="480">969 138 8000,'12'-23'0,"-1"0"0,-7 6 682,2 6-347,-4-1 0,-2-5 163,0-1 149,0 9-150,0 1 1,-8 16-86,-4 3 0,-3 12-140,-2 6 1,-2 10-83,-5 1 1,9 8 35,-8-2 1,13-2 92,-7 2 0,11-1-124,1 1 0,-3-4-148,2-7 1,2-1-182,10 1 0,-2-3-527,7-3 0,1 2-686,5-8 0,1-2 635,-1-9 0,-4 1-373,5-7 1,-5 0 1084,10-6 0,-4-8 0,-1-2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6:01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0 345 8018,'0'-18'0,"0"1"0,0 6 537,0-1 167,8 8 0,1-3-355,9 7 1,-1 0-188,0 0 1,1 7 371,-1 5-253,0 11 1,-1-2 14,-5 8 1,-1 2 92,-5 9 1,-3-2-177,4 8-13,-4-7 0,-2 11-116,0-4 0,0-2-204,0 2 0,-6-2 128,1 3 0,-3-11-212,2-7 1,4-2-165,-4 2 176,4-12-54,-5-2-43,5-13 314,-6 6 0,8-16-47,0-3 1,0-7-115,0-5 133,0 4 0,0-14-71,0 5 0,0-11-101,0-1 148,0-1 1,0 5-19,0-4 1,0 1-61,0-7 1,8 6-12,3-6 0,5 1 21,1-1 1,8 2 31,4 4 1,2 3 201,-3-3 0,5 3-71,-4 3 1,4 1 372,1 4-192,1 4-39,-1 8 0,1 0 45,-1-1 1,-5 7-275,0-1 1,-8 9-240,2-3 1,-3 6-157,-3 6 0,-2 3 214,-3 8 0,-5 8-1921,-7 4 2121,0 4 0,-7 1 0,-3 1 0</inkml:trace>
  <inkml:trace contextRef="#ctx0" brushRef="#br0" timeOffset="291">640 708 8101,'11'2'329,"1"4"1,-6-5-21,5 5 1,-5-4 1002,6-2 1,-7 6-564,7 0 0,-6 1-151,5-1 1,-5-2-365,5 8 1,-7-1-388,2 6 0,-4-5-34,-2-1 0,0 1-213,0 5 0,-2 6 78,-4 0 1,-1 0 113,-5-5 0,-3 1 264,3 4 1,5-4-196,1 4 1,4-9 1313,2-3-670,8 1 1,7 3 115,8-3 0,8-5-558,-2-7 0,-3 0-398,3 0 0,2 0-474,9 0 1,-3-2 235,3-3 573,-3 3 0,-10-14 0,-2 7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1:48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9554,'-10'8'1880,"3"9"1,20 0-1968,5 1 0,3-7 40,-4-5 0,0-4 243,1 4 2,-1-4-63,0-2 0,-5 0-24,-1 0-370,-7 0 0,6 0-656,-5 0 1,-1 0 87,8 0 1,-1-8 487,7-4 1,-1-3-597,0-2 1,6 1 456,0 5 1,2-3 371,-2 9 0,-3-1 245,3 6 1,-2 2 361,2 3 0,-6 11 183,0 7 0,1 0 909,-7-6 1,-1 2-216,1 5 1,-1-5-732,1 4 1,5-4 10,-5-2 0,5-7-226,1-4 0,0 1-775,1-1 1,-1 0-273,0-6 0,0-2-471,1-4 1,-1-1 159,0-5 1,-1-3-2301,-5 3 3226,5-3 0,-7-18 0,9-3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6:00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1 398 8089,'0'-17'1334,"8"7"1,1 2-874,9 8 1,5 0 49,0 0 1,7 0 53,-1 0 1,4 0-149,1 0 0,9-2-349,3-3 0,4 1 106,2-8 1,0 6-180,-1-5 1,-1 5-353,-3-5 0,-5 7-440,-8-2 1,-1-2 64,-4 3 0,-4-1-1662,-8 6 2394,-7 0 0,-10 0 0,-10 0 0</inkml:trace>
  <inkml:trace contextRef="#ctx0" brushRef="#br0" timeOffset="217">485 69 8029,'0'-25'0,"-6"12"1207,1-4 1709,-1 11-1804,6-2-665,0 8 0,0 8 102,0 3 0,-6 12-128,0 6 1,-7 12-310,1 5 0,-3 6-462,-2 5 0,1-3-629,5 4 1,1-5 27,4-1 1,5-2 950,-5-4 0,12 4 0,3-5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6:05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35 502 8025,'-18'0'636,"9"-7"-21,1 5 1,16-6-764,3 8 0,5 0-701,1 0 769,0 0 1,1 0-116,-1 0 1,-6 0 162,1 0-168,0 0 1,5 6-184,0 0 0,0 7 39,1-2 344,-9-3 0,7 8 0,-7-7 0</inkml:trace>
  <inkml:trace contextRef="#ctx0" brushRef="#br0" timeOffset="141">519 554 8025,'17'0'0,"1"0"101,-1 0 1,0 0 236,0 0 1,1-6 209,-1 1-187,0-1-499,1 6 13,-1 0 1,-6 0-199,1 0 323,-8 0 0,11 0 0,-5 0 0</inkml:trace>
  <inkml:trace contextRef="#ctx0" brushRef="#br0" timeOffset="254">1453 502 8034,'-10'-7'663,"3"5"1,14-6-664,5 8 0,11-8 0,4-1 0</inkml:trace>
  <inkml:trace contextRef="#ctx0" brushRef="#br0" timeOffset="484">1176 468 8034,'-9'0'2541,"3"0"-1408,12 0 0,3 0-483,8 0 0,3 0-4,3 0 1,2 0-103,3 0 1,3 0 41,-8 0 0,8-2-491,-2-4 0,-2 4-411,2-4 1,-8 4-1239,2 2 0,-10 0 333,-1 0-1908,-8 0 3129,3 0 0,1-7 0,2-3 0</inkml:trace>
  <inkml:trace contextRef="#ctx0" brushRef="#br0" timeOffset="700">1487 243 8034,'-9'-8'971,"-7"-1"1443,14-1-412,-5 2-1448,-1 8 1,6 2 537,-4 4 1,3 11-496,-3 12 0,-2 4-163,-3 1 1,-3 7-366,8-1 0,-1 6-343,1-5 0,4-1-238,-4-6 0,4 7-575,2-1 0,0-5-1136,0-6 0,8-6 371,4 5 1852,3-6 0,10 3 0,2-8 0</inkml:trace>
  <inkml:trace contextRef="#ctx0" brushRef="#br0" timeOffset="992">2110 156 7972,'-12'-15'704,"1"4"1,7 1-630,-2 4 1,2 4-61,-1-4 363,3 5 1,-14 1 202,5 0 1,-5 1 199,-1 5 0,2 10-247,3 7 1,-3 9 29,3 3 1,-3 1 42,-2 11 1,5-3-192,1 2 0,7 2 4,-2-8 1,4 1-141,2-7 0,0 1-506,0-1 1,0-5-128,0 0 1,6-8-426,0 2 1,7-6 69,-1-5 1,3 1-663,2-7 1,1 0-1602,-1-6 2971,0 0 0,8-8 0,2-1 0</inkml:trace>
  <inkml:trace contextRef="#ctx0" brushRef="#br0" timeOffset="1373">2248 502 7983,'-9'0'2634,"1"-2"-1108,8-3 1,8 1-715,3-8 1,-1 8-147,1-1 0,1-3-260,5 2 1,0-2-365,1 3 1,-7 3-409,1-4 1,-1 4-474,7 2 1,-7 0-562,1 0-1474,-8 0-460,11 0 3334,-13 8 0,6 1 0,-8 9 0</inkml:trace>
  <inkml:trace contextRef="#ctx0" brushRef="#br0" timeOffset="1609">2611 243 13132,'0'17'1390,"0"0"0,0 7-568,0-1 0,0 7-326,0-1 0,-1 4-80,-5 1 0,4 1-461,-4 0 1,4-7-419,2 1 0,0-2-98,0 2 1,-6-2-2168,1-4 14,-1-4 1062,6 6-451,0-15 2103,0-3 0,8-14 0,1-3 0</inkml:trace>
  <inkml:trace contextRef="#ctx0" brushRef="#br0" timeOffset="1859">2905 1 8988,'18'11'-949,"-1"1"1,0-1 2461,1 7 0,-1 5-641,0 0 0,0 9 644,1 3 1,-7 0-589,1 5 0,-8 2-194,1-1 0,-3 5-423,-2-6 0,0 0-366,0-5 0,-2 5-240,-3 1 1,-11-1 315,-7-5 0,-8-1-1231,3 1 0,-11-1 529,-1 1 0,0-8-1463,5-4 1,6-10 383,0-1 1760,8-8 0,-4-4 0,8-10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6:05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18 208 8056,'-6'-11'398,"1"-1"773,-1 8-421,6-11-504,0 5 1,2-1 146,3-1 1,5 7-94,7-7 0,6 8 296,0-2 0,6 3-184,-6-3 1,8 4-196,-2-4 0,4 4-14,1 2 0,1 0-102,-1 0 0,-1 0-493,-4 0 0,2 0 310,-8 0 0,0 0-960,-6 0 1,0 0-56,1 0-1559,-9 0 2656,-1 8 0,-8 1 0,0 9 0</inkml:trace>
  <inkml:trace contextRef="#ctx0" brushRef="#br0" timeOffset="196">243 1 8702,'-10'0'1774,"3"2"-1798,7 3 0,0-1 689,0 8 0,0-1-229,0 7 0,0 1 384,0 4 0,0-2-532,0 8 0,0 0-405,0 5 1,0-5 11,0 0 0,5 0-197,1 5 1,8-5-1157,-3 0 0,-1-8 191,1 2 1267,8-4 0,8-9 0,8-2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6:09.265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1 259 9515,'9'-1'1369,"-3"-5"1,2-4-1003,-2-7 0,7 5-538,-2 1 0,3-3-4,-3-9 0,5 4-196,-5-4 0,-1 4 244,2 2 0,-9-1-89,3 1 0,2 5 28,-2 1 1,-1 5-402,-5-5 362,0 7-26,0-4 472,0 8 1512,0 0 0,0 10-1301,0 7 0,-2 2 80,-3 10 1,1-6-158,-8 6 1,7-2 28,-7 2 0,6 3-199,-5-3 0,5-2-87,-6 2 0,9-8-228,-3 2 1,-2-4 162,2-1 0,1-1-340,5 0 0,0-5-43,0-1-94,0-7 80,0 4 153,0-8 158,0 0 0,0-8 47,0-4 0,0 1-244,0-6 1,5 3 142,1-9 1,8-2-595,-3 2 0,4-8 169,3 3 0,5-5 2,0-2 1,0 6 109,-6 1 1,6 10-20,0-5 0,0 14 191,-5-9 270,-1 13 1002,0-11-885,1 14 1,-7 0 1091,1 8 1,-9 8-315,3-3 1,-4 6 14,-2 7 1,-6-3-180,1 7 1,-9-4 162,3 4 0,1-1-464,-2 2 1,3 2-188,-3-8 1,3 6-982,3-6 0,4 6 523,-4-6 1,4 2-1909,2-2 1,2-4 2102,4 4 0,19 4 0,12 0 0</inkml:trace>
  <inkml:trace contextRef="#ctx0" brushRef="#br0" timeOffset="1141">381 830 8471,'0'-17'-470,"2"5"189,4 1 1712,-4 7-807,13-11 0,-11 7 794,7-4-1032,1 5 0,5 1-81,1 0 1,-7 0 28,1 6 0,-7 2-60,7 4 0,-2 4 103,1 7 0,3 2-69,-9 4 0,1 4 198,-6 8 0,0-1-47,0 1 1,0 5-13,0 1 0,-6 5-278,1-6 0,-9 0-158,3-5 1,1 0-121,-2-1 0,9-1 159,-3-4-79,-4 3 1,8-12-35,-3 3-462,3-12 223,2-3 322,0-8 1,0-2-115,0-4 0,0-3 19,0-9 0,5-7-63,1-4 0,8-3-227,-3-3 1,-1-5 74,1-1 0,-1-5 139,1 6 1,7-6-166,-1 6 1,0-7 59,6 7 0,4 0 67,2 5 0,4 1 85,1-1 0,-5 8 186,0 4 1,0 2-14,5-2 0,-5 9 43,0-3 1,-2 11-139,2 1 0,-4-3-21,-8 2-509,0 0 1,-1 8-156,-5 4 1,-1 4-431,-4 7 0,-5 0 1141,5 0 0,-4 8 0,-2 2 0</inkml:trace>
  <inkml:trace contextRef="#ctx0" brushRef="#br0" timeOffset="1562">900 1245 12225,'0'17'1332,"0"1"0,-2 5-757,-4 0 0,4 2-322,-3-2 1,3-2-265,2 8 1,-6-8-29,0 2 0,0 2-523,6-2-301,0 0 647,0-6 1,6-5-962,0-1 1,7-7 441,-1 2 0,3-12-5,3-5 0,1-6 114,4-7 0,2-2 100,4-9 1,1-3 252,-7 3 0,6-3 119,-6 9 0,0 4 140,-5 2-213,-1 3 1854,0 11-1296,0 1 0,-7 16 1222,-4 3 1,-4 5-373,-2 1 0,0 2-61,0 4 0,0-2-622,0 8 1,-2-6-173,-4 6 0,4-8-375,-4 2 1,4 2 107,2-2 0,0 0-1221,0-5 1,2-7 302,4 1 859,4-8 0,15 11 0,2-5 0</inkml:trace>
  <inkml:trace contextRef="#ctx0" brushRef="#br0" timeOffset="2195">1989 934 8464,'-17'-8'1949,"7"6"-677,-5-5-829,6 7 1,-3 0 34,0 0 1,-5 7-149,-6 5 0,-2 5-35,2 6 1,-4-2-15,-7 8 1,1-6-256,4 6 0,-2-6 85,8 6 1,0-6-707,6 6 1,0-8-1118,-1 2-1127,9-4 1918,1-2 921,8 1 0,8-9 0,1-1 0</inkml:trace>
  <inkml:trace contextRef="#ctx0" brushRef="#br0" timeOffset="2411">1626 968 8381,'-9'0'1636,"1"0"-458,8 0 875,0 0-1139,0 8 0,0 2 133,0 7 1,0 2-411,0 4 0,6-3-410,-1 3 0,3 2 38,-2-2 0,-4 5-1242,4-4 1,3 4 227,3-5 0,3 6-1089,2-6 1838,8 0 0,-5-5 0,5-1 0</inkml:trace>
  <inkml:trace contextRef="#ctx0" brushRef="#br1" timeOffset="3228">2197 1072 8744,'-17'0'864,"-1"0"-432,1 0 1,5 0 105,1 0 1,-1 8 74,-5 3 1,6 11 52,-1 1 1,1 5-199,-7-4 1,7 6-333,-1-1 0,8-2 50,-1 2 1,5-8-119,5 2 1,-1-4-73,8-1 1,1-3-274,10-4 1,-2-3 5,8-8 1,0-2-317,6-4 0,-1-3-240,1-8 0,-8-7 325,-4 1 0,0-7 503,-6 1 0,2-2 79,-13 2 0,0-3 133,-6 3 0,0-2 80,0 2 1,-8-3 325,-3 3 0,-11 2-147,-1-2 0,-2 8 244,2-2 1,4 9-386,-4 3 0,-2 7 283,2-2-1748,0 4 0,8 10 667,3 4 0,4 3-563,8 2 1,2-1-37,4-5 1066,4 4 0,15-5 0,2 7 0</inkml:trace>
  <inkml:trace contextRef="#ctx0" brushRef="#br1" timeOffset="3457">2819 640 13433,'-9'-8'-1271,"1"6"3705,8-5-284,0 7-1253,0 0 1,6 2-144,0 3 0,-1 5-118,-5 7 1,0 6-44,0 0 0,0 8-458,0-2 0,0 4-98,0 1 0,0 3-756,0 3 1,-1-2 758,-5 9 0,-4-9 1,-7 4-1</inkml:trace>
  <inkml:trace contextRef="#ctx0" brushRef="#br1" timeOffset="3582">2508 1833 13433,'-32'0'2805,"3"0"-725,11 8 0,11-4 557,7 7-3571,7-7 1,3 4 838,7-8 1,8 7 0,2 3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6:21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7942,'8'-23'602,"3"0"1,7 0-96,5 5 1,9 1 188,9 0 1,5 7-202,-6 4 1,6-1-54,-5 1 1,5 0 6,-6 6 1,-5 8-141,-6 3 1,-8 7-66,2 5 1,-6-2-24,-5 8 0,1-1-184,-7 7 0,0 1-413,-6 5 0,-8 3-518,-4 8 1,-11 6 559,-5-1 31,-13 9 1,-3 3 0,-8 9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6:22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7936,'-1'9'2836,"-5"-3"1,4 11-1116,-4 6 0,4 2-891,2 4 0,2-6-2443,4 6 1613,3 0 0,9 5 0,-1 1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6:20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0 520 8001,'10'-18'1132,"-1"1"-849,-3 0 0,0 7-441,11 4 0,-3 10 166,9 2 0,2 7 286,-2-1 1,6 11-125,-6 6 1,0 4 110,-6 1 1,-6 8 300,1 4 1,-8 4-231,2 2 0,1 2-97,-1 4 0,0-6-67,-6 0 0,0-1 80,0-4 0,0-5-59,0-2 0,0-5-291,0-6 1,0 1 127,0-7-312,0 0 107,0-5 151,0-9 0,0-3 290,0-12 1,0-5-56,0-12 0,0-6-326,0-11 1,0-7-49,0-10 1,6-5-122,-1-7 0,3 0 204,-2 0 1,1 0 40,5-1 0,9 3 35,-4 4 1,10-3 129,-4 9 1,8-7-140,-2 7 1,9-1-12,3 6 1,-1 6 115,-5 0 1,-1 13-175,1-1 1,-6 9-182,-1-4 0,-6 14 61,1-3 1,-10 13-172,-1-1 0,-7 4-311,7 2 0,-8 4-507,2 7 0,-6 8 1175,-6 16 0,-4 7 0,-7 2 0</inkml:trace>
  <inkml:trace contextRef="#ctx0" brushRef="#br0" timeOffset="734">951 1298 8373,'18'0'1324,"-1"0"0,2-2-825,4-4 1,-2-5-99,8-12 1,-2 1-207,2-6 0,2-1-129,-8-6 0,5 1-14,-5-1 1,6-5-195,-6-1 0,-2-5-332,-9 6 0,1-8 296,-7 2 1,0 3-137,-6 3 1,0 4 64,0 1 0,0 2 116,0 5 0,0 8-229,0 9 207,-8-1 0,4 3 6,-7 3 1,5 4-74,-5 2 0,5 2 226,-6 4 0,7 5-65,-7 12 0,1-2 313,-7 8 0,3 0-121,3 6 1,-3-1 391,3 1 0,-1 7-159,1 4 1,-1 4 4,7 2 0,-5 0-4,5 0 1,0 5 68,6 1 1,0-6-209,0-6 0,0-2-197,0 2 0,2-3-165,4-9 0,-2-1 141,7-4 0,-5 1-192,6-7 0,-7-1-2,7-11-35,-8 4 148,11-13 94,-13 6 0,8-16-166,-5-3 0,-3-6 91,4-6 1,-2-10-324,2-7 1,-3-9 149,9 3 1,0-4-27,5-1 1,6 1 126,0 3 1,6 7 119,-6 11 0,6-1 8,-6 6 0,6 1 289,-6 6 0,5 2-128,-5 3 1,6 5 62,-6 7 0,0 0-108,-5 0 0,-7 1-24,1 5 1,-8 4-137,1 7 0,-3 2-117,-2 4 1,-2 4-261,-3 8 0,-13-1 66,-11 1 1,-3-2-189,-3-4 1,1 1 244,-1-7 1,2 0 92,5-5 1,-3-7 406,8 1 1,0-8-144,5 1 162,9-3 1,-5-4 500,9-3-89,-1 3 0,8-12 585,3 8-190,5 1 1,7 7-288,1 3 0,-1 3 249,0 4 1,1 3-156,-1-3 1,0 3-358,0 2 1,3 6-291,3 0 0,-4 0-332,4-5 1,4-1-486,2 0 1,-2 1-171,1-1 0,-1-2-1097,2-3 0,10-3 1897,-5-3 0,12-4 0,-2 6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6:20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1004 8020,'-17'0'1088,"-1"-8"-408,9 6-1678,1-6 126,8 8 551,0 0 962,8 0 692,-6 0-982,13 0 0,-11 2 153,7 4-386,-7-4 1,6 6 454,-4-8-234,-4 7 1,7-5 101,-3 4 0,-2-4-143,7-2 0,1 0-45,5 0 0,0 0-235,1 0 0,7 0 116,3 0 0,-1 0-120,2 0 0,-2-6 111,2 0 1,2-1-591,-8 1 1,0 4-374,-6-4 265,0-3 0,-5 7 321,-1-4 1,-7 2-21,2-2 1,-4 2 53,-2-7 1,-6-1 39,0-5 0,-5 6 89,5-1 1,-7 0-58,1-5 0,-3 0 242,-3 0 0,1-5-8,0 5 1,5-8 26,1 14 1,-1-12-124,-5 11 1,5-7 1,1 7 0,5-1 218,-5 1-234,7-3 107,-4 5 1,6 1-86,-4 3 18,5 4-123,-7 2-9,8 0 113,0 0-13,8 0 15,-7 0 1,9 0-17,-4 0 0,-4 8 58,3 3 0,-3 5 38,-2 1 1,2 2 163,4 4 1,-4 6 15,4 11 1,-2 1 214,1 11 0,-3-2-74,4 13 0,-4 0 120,-2 7 1,2 1-129,4 4 1,-4 3-303,3 9 1,-1-8-191,2-4 1,-2-10 113,7-2 0,-5-9-299,6-2 1,-7-2 92,7-10 0,-6-7-357,5-10 267,-7 4 1,4-8-490,-8 4 207,0-11 533,0-5 0,-8-9-323,-3-3 0,-5-5 133,-1-7 0,-6-6-206,0 0 0,0-10-31,5-2 1,-5 1 162,0-6 0,6-3 60,5 3 0,7 1-28,-7 11 0,8-3 199,-1 8 0,1-6-283,-2 6 684,4 0 1,-6 6 458,8-1 474,0 9-579,0-7 278,8 7-193,-6-1-5,6 2-606,-8 8 232,0 0-540,0 8 0,-14 2 89,-3 7 0,-14 8-387,-3 4 0,-1 2 231,-5-3 1,-3 5 142,3-4 0,-6-4 221,6-2 1,-7 2-115,7-2 0,2-2-27,9-9 0,-2 3 7,8-3 0,0 1-211,6-2 1,5-1 133,1-4-166,7-4 174,-4 5 0,8-5-126,0 4 1,2-4 128,4 4 1,0-4 2,11-2 1,-2 0-61,14 0 0,2-8 53,9-3 0,4-5-157,8-1 0,10-6 100,7 0 0,2-6-140,10 6 1,-1-6 198,7 6 1,5-6 80,0 6 0,-3 0 64,-14 6 1,-2-1 251,-16 1 0,1 6-19,-6-1 1,-14 8-75,-3-1 1,-12 3 93,0 2 1,-10 0 276,-1 0-445,-8 0 42,3 0-96,-7 0 1,-1 0-119,-5 0 1,-10 5-173,-7 1 0,-7 8 44,1-3 1,-4 3 127,-2-3 0,1 4 138,-1-3 0,-3 3-30,3 3 0,-3-7 190,9 1 0,4-7-112,2 7 0,4-6-38,2 5 1,1-5-38,5 6 1,1-7 24,4 7 1,4-6 71,-3 5 0,3-5-65,2 5 1,2-5 265,3 6 0,-1-6 18,8 5 1,5-5 96,6 5 1,8-7-206,-2 2 1,9-4-61,2-2 0,8-2-71,-1-4 0,1-1-143,-2-5 0,2-1-492,-8 7 0,0-6 329,-5 6 1,-6-5-990,0 5 0,-14 0-658,2 6-389,-3-7 888,-5 5 613,-1-6 1,-10 2 60,-4 1 1,-3-9 579,-9 3 0,-7-5 0,-1-1 0</inkml:trace>
  <inkml:trace contextRef="#ctx0" brushRef="#br0" timeOffset="191">1314 139 9106,'0'-44'2640,"0"3"-2398,0 13 1,2 10-357,4 12 0,6 5-29,11 1 526,-4 0-239,14 0 0,-14 7-186,4 5 1,2 5 49,-2 6-413,-8 4 0,1 10-572,-5 3 0,-1 4-1116,1 8 2093,-7-8 0,4 6 0,-8-6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6:25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28 8049,'-34'-16'1960,"-1"5"0,0 13-1078,1 15 0,7 8-2429,4 10 1,9-9 387,3-3 1,7 2 1158,-2-1 0,4-1 0,2-6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6:27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35 191 7946,'-8'-18'0,"6"1"723,-13 7-188,13-5 203,-6 13 1,12-11-265,8 7 1,1-6 68,16 7 0,8-9-154,9 3 1,6 1-34,5-1 0,5 5-180,7-6 0,0 7-118,0-7 0,-5 8-91,-1-2 1,-7 4-312,1 2 1,-10 0-388,-7 0 1,-4 2 372,-1 4 1,-8-2-513,-4 8 0,-6-7 306,-5 7 0,1-6-76,-7 5 0,6 1 640,-7 5 0,1 0 0,-6 1 0</inkml:trace>
  <inkml:trace contextRef="#ctx0" brushRef="#br0" timeOffset="366">260 433 7950,'-21'0'0,"3"0"-356,13 0 293,-3 0 0,10 0 358,4 0 0,3 0 149,9 0 0,5 2 171,0 3 1,0-1-250,-6 8 1,6-6-94,0 5 1,6-1-459,-6 1 0,2 5 184,-2-5 0,-6 5-115,1 1 0,-3 0-109,-9 0 1,5 6-137,-5 1 1,-2-1 112,-10-6 0,0 6-29,-11 0 0,-2 6 198,-10-6 0,-4 2 1,5-2 1,-5-4 566,-2 4 0,1 2-271,-1-2 0,6 0 224,1-5 0,8-7-127,3 1 0,2-7 304,9 7 0,0-6-87,6 5 1,8-5-256,3 6 0,12-9 66,6 3 1,12-4 210,5-2 0,6-2-528,5-4 0,5 3 41,7-9 1,0 8-530,0-2 0,-5 4-522,-1 2 0,-7 0 984,1 0 0,-3 16 0,-2 3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1:50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892 1 7805,'-23'0'936,"0"0"0,-6 2-676,6 3 1,0 5 50,6 7 0,-1 8-310,1 4 1,0 6 75,0 5 1,-8 2 246,-4 5 1,-4 10 176,-2 1 1,-5 5 215,0 1 0,-8 9-731,2-4 1,-4 10-6,-2-4 0,6-1-732,0-4 1,7-5 466,-1-7 0,9-5-324,2-18 0,14 1 36,-2-12-1237,3-9 971,4-7 1,10-22-338,12-3 1175,11-20 0,4 1 0,8-16 0</inkml:trace>
  <inkml:trace contextRef="#ctx0" brushRef="#br0" timeOffset="271">598 139 7805,'0'-17'0,"0"0"1067,0-1 0,0 1 145,0 0-1451,8 7 1,7 0 90,8 5 1,0 3-12,-5-4 1,-1 12 284,0 5 1,0 5 260,1 1 0,-3 10 173,-3 7 1,1 9-231,-7 9 0,5-1 35,-5 1 1,6 6-106,-7 0 0,9 7-133,-3-2 1,-1-1-88,1 1 1,1-5-276,5 5 0,1-9-159,-1-2 1,-6-2-518,1-10 1,-1 5-4,7-11 0,-9 3 376,-3-14 0,2 0-1069,-2-6 1607,-1-7 0,-12-3 0,-3-7 0</inkml:trace>
  <inkml:trace contextRef="#ctx0" brushRef="#br0" timeOffset="466">287 883 7718,'-33'-6'1506,"4"0"259,4 0 1,20 8-2307,10 4 0,15-4 76,20 4 1,12-4 441,11-2 0,8 0-57,-2 0 1,10 0 95,-10 0 1,-3 0-139,-9 0 1,3 0-147,-2 0 0,-8 0-85,-10 0 0,-4 0-857,-1 0 1210,0 0 0,-9-8 0,-1-2 0</inkml:trace>
  <inkml:trace contextRef="#ctx0" brushRef="#br0" timeOffset="817">1566 848 11157,'8'17'-433,"4"1"1,-3-7 1232,3 1 0,-1-1-306,7 7 0,-9 5 436,-3 0 0,2 2-412,-3-2 0,1-2-124,-6 8 0,0-8-260,0 2 1,0-4-309,0-2-218,8 1-101,-6-1 0,7-7-597,-3-5 1,-2-5 523,8-5 1,-1-7-602,6-11 0,3 2 554,3-8 1,2 8 234,3-2 0,3 4 399,-8 1 1,0 9 816,-5 3 364,-1 4 186,0 10 1,-1 7 675,-5 8 1,4 0-1056,-3-5 0,-2-1-724,1 0 0,1 0-82,5 1 1,0-3-595,1-3 0,-7 1 200,1-7 191,-1 0 0,6-6 0,1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6:26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8063,'18'0'-841,"-1"0"0,2 0 1989,4 0 1,-2-5-461,8-1 0,-2 0-216,2 6 0,1 0-247,-6 0 0,4 0-193,-5 0 0,6 0-119,-6 0 0,0 0-416,-5 0 0,-1 0-314,0 0 0,-5 2 444,-1 4 1,-7 3 372,2 9 0,-4 7 0,-2 2 0</inkml:trace>
  <inkml:trace contextRef="#ctx0" brushRef="#br0" timeOffset="171">87 363 8042,'-10'2'121,"4"4"0,6-4 277,6 4 0,6-6 581,11-6 1,-2 4-488,8-4 1,5 2 79,7-1 1,-1 3-943,-6-4 0,7 4 219,-1 2 0,2 2-2403,-1 4 2554,-5-4 0,14 13 0,-6-5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6:26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8018,'7'-10'251,"-5"-5"0,14 19-132,-5-4 1,-1 11 10,1 1 1,1 3 46,5 3 0,-5 5 198,-1 0 0,-7 7-148,2-1 0,1 4 104,-1 2 0,0-1-206,-6 1 1,6-6 22,-1-1 1,1-1-139,-6 2 1,6-2 123,0-4 1,5-4-167,-5 4 1,0-9-107,-6-3 14,0 1 234,7-3 1,-5 1 274,4-4 94,-4-4-171,-2 5 249,0-7-85,0 0-472,0-7 0,-6-3 26,1-7 0,-1 0-110,6-1 1,0-1 136,0-4 0,0 2-57,0-8 0,0 0 44,0-5 0,2-9-36,3-3 0,7 2-203,11-2 0,4-6 88,8-6 0,7 1-303,4 5 0,4 6 44,2 0 1,-2 7-93,-4-1 1,2 5 70,-8 6 0,-1 4 31,-11 8 0,3 2-164,-8 3 1,0 5 103,-5 7 1,-1 1-151,0 5 1,-5 6 569,-1 11 0,1 4 0,5 7 0</inkml:trace>
  <inkml:trace contextRef="#ctx0" brushRef="#br0" timeOffset="249">1021 779 8169,'9'-12'1222,"-3"1"83,-4 7-335,6-4-20,-6 8-642,5 0 0,-1 8-60,0 3 0,0 7-253,-6 5 1,2-2 98,3 8 1,-3-2-544,4 1 1,-4 3-117,-2-8 0,6 6-419,0-6 1,1 0 221,-1-6 1,-2-1 761,7-5 0,9-3 0,6-8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6:28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7658,'0'-10'-1063,"0"2"1200,0 8 0,-6 2-107,0 4 1,1 4 427,5 7 0,-6 8-35,0 4 1,-2 5 121,3 7 1,3-1-171,-4 12 1,4-2 48,2 13 0,0-5-148,0 5 0,0-1-272,0 1 1,0 3-170,0-9 0,0 7 181,0-7 1,2 1-870,4-6 0,-3-8 215,9-4 1,-6-11-66,5-6 1,1-5 130,5-7 572,0-3 0,8-16 0,2-2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6:30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8084,'2'-32'225,"4"3"0,1 10 299,5 7 1,9 1 1052,-4-7-1039,5 1 1,-7 6-98,-4-1 29,-3 8-444,-8-3 1,0 10 42,0 9 1,0 9 60,0 19 1,-2 8 41,-4 16 1,-1 7-154,-5 15 1,5-35 0,1 0-238,3 4 0,0 0 0,-3 2 1,1 1 243,1 0 1,2-1 0,-1 1 0,0 0-581,3-1 1,0 1 0,0 2 0,0 1 67,0 5 1,0 1 485,0-3 0,0 0 0,3-1 0,0-1 0,0 1 0,0-1 0,0-1 0,1-1 0,2 0 0,2-1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6:29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35 8132,'0'-17'336,"-8"7"1,8 3-79,0 7 0,8 7 541,9 5-446,8 11 1,-4 10-46,8 7 0,-2 6-27,2-6 1,4 7-87,-5-7 1,-1 6 6,2-6 0,-6 7-268,6-7 0,-8 0 83,2-5 1,2-3-539,-2-3 1,-2 2 13,-9-8 1,3 0-269,-3-6 1,-3-5-119,3-1-270,-8-7 1163,11 4 0,-13-23 0,6-5 0</inkml:trace>
  <inkml:trace contextRef="#ctx0" brushRef="#br0" timeOffset="178">596 53 8029,'-8'-10'3050,"-1"2"-2719,-9 8-38,1 0 0,6 2 98,-1 4 1,0 6-125,-5 11 1,-6 3 37,0 9 1,-8 2-296,2 3 0,3 4-288,-3 8 0,8 6-988,-2-1 1,9 7 262,3-7 1003,7 9 0,4-13 0,9 7 0</inkml:trace>
  <inkml:trace contextRef="#ctx0" brushRef="#br0" timeOffset="450">1011 779 8034,'8'-25'0,"3"8"876,12-1 1,-4 3-295,4 9 1,-3-5-147,-3 5 1,0 0-6,1 6-410,-1 8 1,-8 3 55,-3 12 0,-4-1-234,-2 6 1,0-7-72,0 3 1,0 1 153,0-2 1,0 0 16,0-6 0,0-6 17,0 1 0,2-6 70,4 5 0,3-7-49,9 2 1,1-4-74,4-2 1,4-6-155,8 0 0,-7-7-392,1 1 1,-6-5 637,6-6 0,0-4 0,5-8 0</inkml:trace>
  <inkml:trace contextRef="#ctx0" brushRef="#br0" timeOffset="595">1495 433 8034,'-17'0'4702,"0"-8"-3931,7 6-587,2-5-409,8 7-214,8 0 1,0 7-1560,3 5 1998,5 3 0,-7 3 0,8-1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6:31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8006,'0'-17'496,"0"-1"-155,0 9-145,8-7 1,1 9 225,9-5-167,-1-3 1,0 7-29,1-3 1,-1 3-108,0 8 1,-1 2 120,-5 4 1,3 5-290,-9 12 1,7-2 14,-6 8 0,-1-6-20,-5 6 0,0-6 23,0 6 1,0-8 166,0 2-96,0-4 13,0-1 1,2-3-192,4-4-47,4-3 1,9-10-245,4-4 1,-2 1-62,8-13 1,-2 3-896,2-14 1384,3 8 0,-5-19 0,8 3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6:31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7962,'-17'-17'0,"7"-1"152,3 9 0,14-1 44,5 4 1,3 5 161,2-5 0,1 4-364,-1 2 1,0 6-292,1-1 0,-7 9-239,1-3 281,-1 5 101,7 9 0,-7-4 154,1 8 0,-1-8 0,6 4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6:31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8095,'12'-6'298,"-1"0"0,1-6-109,5 7 1,6-9 870,0 3 0,6 1-519,-6-1 1,6 5-494,-6-6 1,0 8-44,-6-1 1,0 3-202,1 2 0,-7 0-907,1 0 0,-8 7 606,1 5 1,-3 3 496,-2 3 0,-7 7 0,-3 2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6:31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8089,'-10'0'1198,"3"8"0,20-6-907,4 4 0,12-12-112,0-6 1,4 3-171,1-3 1,3 3 39,3-3 0,-3-1-132,3 7 0,-5-2-879,-7 2 0,3 4 213,-8-3 749,0 3 0,2 2 0,2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6:32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79 8089,'17'-11'282,"0"-1"1,-7-7 1195,-4 7-251,3 5 152,-7-9-841,6 14 1,-8 2-137,0 12 1,0 3-121,0 3 1,0 12-418,0 5 1,0 3-449,0-3 0,0 7-30,0 4 0,0-3-870,0-3 1,0 0 1482,0-5 0,0 3 0,0-11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1:49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235 277 9478,'25'0'-147,"4"0"0,5-5 172,7-1 0,-1-6 0,10 5 336,4-3 1,4 6-8,-1-2 0,-3-1-236,4 1 1,3-2-51,3 3 0,-3 3-135,2-4 0,-7 4-212,2 2 0,-6 0-35,-6 0 1,0 0 134,-11 0 1,1 0-405,-13 0 0,0 0-382,-6 0 429,1 0 1,-9 2 535,-3 4 0,-19 3 0,-7 9 0</inkml:trace>
  <inkml:trace contextRef="#ctx0" brushRef="#br0" timeOffset="262">62 589 7862,'-17'0'1120,"0"0"-560,-1 7-768,9 3 0,16 0 154,16-5 1,10-3 387,7-2 0,1 0-12,11 0 1,-2-5 301,13-1 1,0-8-144,7 3 1,1 1-156,4-1 1,3-1-497,9-5 1,-3 7 376,-3 4 0,4-3-542,-5-3 1,-3 3-38,-2-3 1,-11 6-270,-7-5 0,-11 5 198,-5-5 0,-7 5-956,-5-6 434,-4 8 443,-15-11 1,-5 13-134,-10-4 769,-13-3 1,-9-1-1,-7-7 1</inkml:trace>
  <inkml:trace contextRef="#ctx0" brushRef="#br0" timeOffset="546">944 1 7856,'12'0'1297,"-1"0"0,1 0-782,5 0 0,8 0-237,4 0 0,5 0-120,7 0 1,5 0 79,11 0 1,-1 7 169,8 5 0,-3 3-134,3 3 0,1 5-91,-8 0 1,7 7-36,-6-1 1,-3 4 12,-9 2 1,-3-7-37,-9 1 1,-7 0 37,-4 6 1,-11 5-150,-7 0 1,-5 1 68,-5-7 1,-15 8-480,-14 5 0,-14 3-207,-10 1 1,-5-6-477,5-5 0,-5 0 393,5-5 1,8 0-263,10-18 0,11 2-705,6-13 1653,11 0 0,5-22 0,7-3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6:32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52 8066,'-27'-17'490,"2"2"612,8 3 225,7 4-877,2 8 1,8 2-309,0 4-59,0 4 0,0 9 63,0 4 0,0-4-64,0 4 1,-1-2-164,-5 2 1,4-2-77,-4 8 0,4-8-1047,2 3-443,0-5 1162,8-2 0,1-7-44,9-5 1,5-5 136,0-5 0,8-5 117,-3-7 0,-1-2 255,2-5 0,-8 5 20,2-4 0,-3 12 156,-3 5 1,0-2 184,0 2 0,-5 1 863,0 5 1,-3 2-543,3 3 1,1 5 367,-7 7 1,5 2-543,-5 5 1,6 1-381,-7 3 1,7 5-107,-6-4 0,7 5-289,-1 7 1,3-3 348,2 8-62,8-7 0,-5 18 0,5-3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7:17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7814,'11'6'1086,"1"0"1593,-8 7-1853,11-3 1,-11 5-484,7-3-645,-7 3 1,6-11-1187,-5 8 1488,-3-8 0,6 11 0,-8-5 0</inkml:trace>
  <inkml:trace contextRef="#ctx0" brushRef="#br0" timeOffset="99">70 381 7814,'0'17'810,"0"1"1,0-1 3046,0 0-2723,0 0-918,0 1-216,0-1 0,0-7 0,0-3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7:15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50 346 7910,'-10'0'1501,"5"6"-1082,10 0 1,-1 5 157,8-5 0,-6 6 154,5-7 1,1 3-242,5-2 0,2-4-40,4 4 0,-4-5-738,4-1 0,2-1 244,-1-5 1,-1-2-466,-6-3 1,0-5 229,0 5 0,-5-5-46,0-1 0,-9 5-15,3 1 0,-4-1-121,-2-5 1,-2 0 162,-4 0 0,-3-1 129,-9 1 0,3 0 314,4-1 0,-3 7-112,8-1 0,-1 8 437,1-1-383,4 3 1,-6 4-88,8 3 0,0 5 64,0 7 1,0 8-14,0 4 1,0 12 106,0 5 0,0 4 196,0 1 0,0 9 342,0 3 1,0-1-279,0 1 0,-5-7-446,-1 2 1,0-10-70,6-2 0,0-13-61,0 1 0,0-11 80,0 0 1,0-4-204,0-1 1,-2-7 11,-4 1 138,-3-8 0,-9 3 525,1-7 1,-2-7-230,-4-5 0,4-5 336,-4-6 0,-2 2-132,2-8 0,7 2 21,10-2 0,-1-2-110,1 8 0,2-2-229,10 2 0,3 4-137,9-4 0,1 4-518,4 1 1,-2-5-788,8 0 0,2-5 642,9 4 0,-1 0-686,7 0 1,-8-2 1434,2-9 0,-3 0 0,-2 1 0</inkml:trace>
  <inkml:trace contextRef="#ctx0" brushRef="#br0" timeOffset="207">724 191 7910,'-9'9'500,"-6"-1"800,13-8 88,-6 0-928,16 0 1,1 0-83,8 0 1,1-2-237,-1-4 1,2 4-183,4-3 0,-3-5-221,3-2 1,-4 3-504,-2-3 1,0 7 204,1-7 0,-9 6-487,-3-5 0,-4 5-182,-2-6 1228,0 9 0,0-13 0,0 7 0</inkml:trace>
  <inkml:trace contextRef="#ctx0" brushRef="#br0" timeOffset="597">880 0 8351,'0'18'841,"0"-7"-474,0 1 0,0-1 89,0 7 1,0 1 4,0 4 1,0-4 35,0 4 0,0-2-582,0 2 0,0-1-492,0 6 1,0-5 67,0 6 0,0 0-736,0 6 0,-6-1 460,1 1 0,-9-1 785,3 1 0,-5-8 0,-1-4 0,5-4-83,1-2 0,1 1-193,-1-1 586,3-7 1,8-1 1147,0-3-197,0-4-623,0-10 0,2-3-503,4-12 0,3 3 36,9 3 0,5-2-157,0-4 1,0 9-48,-6-3 0,0 11-100,1 1 1,-1 3 47,0 2 0,-5 2 67,-1 3 0,-7 11 153,2 7 1,-4 8 214,-2-3 1,0-1-210,0 2 1,-6 0-3,0 5 1,-7-1 102,1-4 0,-3 2-210,-2-8 1,-1 6-262,1-6 1,0 0 72,0-6 1,-3-2-222,-3-3 1,4 1-86,-4-7 0,2 0-292,-2-6 0,4 0-193,-4 0 1,-2-2 507,1-4 0,1-3 439,6-9 0,0 1 0,0-8 0,-1-2 0</inkml:trace>
  <inkml:trace contextRef="#ctx0" brushRef="#br0" timeOffset="775">638 744 7910,'17'2'59,"1"4"0,-1-2 430,0 7 1,6 1 353,0 5 0,6 6 36,-6 0 1,6 6 337,-6-6 1,8 6-608,-2-6 1,5 8-219,7-3 0,-1-3-818,12-2 1,-2-5-139,13-7 0,1-3-397,5-8 1,8 0-71,3 0 0,-3-14 1031,-2-3 0,-4-4 0,-2 4 0</inkml:trace>
  <inkml:trace contextRef="#ctx0" brushRef="#br0" timeOffset="1197">1952 606 7869,'0'-12'324,"0"1"-143,0 7 1,0-6 143,0 4 1,2 5 175,4-5 0,-2-2 699,7 2-806,1 1 1,-1 5 5,1 0 1,-1 0-112,7 0 1,-1 0-86,0 0 0,1 1 14,-1 5 1,-6 4 10,1 7 1,-8 6-12,2 0 1,-4 8-106,-2-2 1,0-2 229,0 2 0,-6-8 206,0 2 0,0-4-67,6-2-78,0 1-475,0-1 1,2-8-361,4-3 1,4-4-706,7-2 581,0-8-323,8-9 0,4-17-2258,11-13 3136,-3-3 0,13-9 0,-6-3 0</inkml:trace>
  <inkml:trace contextRef="#ctx0" brushRef="#br0" timeOffset="1650">2661 70 8991,'10'0'1537,"0"0"-1236,-5 0 0,-1 0 136,8 0 1,-7 0-66,7 0-139,-1 0 0,7 0-350,-1 0 0,-5 5 206,-1 1-635,1 0 344,5 2 1,-6-5-376,1 9 391,-8 0 1,4 5 96,-8 0 1,0 0 42,0 1 1,-2-1 13,-4 0 0,-2 2 321,-3 5 0,-3-5-78,8 4 1,-1-2 456,1 2-400,4-4 0,-4 6-164,12-8 0,4 1-28,7-1 0,6 0-136,0 1 1,8-7 114,-2 1 1,-2-1 22,1 7 0,-7-1 218,3 0 1,-5 0-188,-2 1 0,-7 5 489,-5 0 1,-3 8-119,-2-3 1,0-1 25,0 2 0,-7-2-310,-5 2 1,-3 4-238,-3-5 1,-1-1 21,-4 2 1,2-8-150,-8 2 1,8-5-1099,-2-7 1,4 3-469,2-9 173,-1 9 0,3-14 1561,3 0 0,-3-16 0,5-11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7:13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242 139 7950,'8'-17'-374,"2"0"352,-1 7 1,1-3 882,-4 7-416,-4-8 0,7 7 488,-3-5-201,-4 4 131,6 8-543,-8 0 0,-2 0-42,-4 0 1,2 8-43,-7 4 1,-1-1-41,-5 6 0,-6-3 0,0 9 0,-2 2-48,2-2 1,1 2-95,-6-2 0,6-4 34,-1 4 1,4-3-186,2-3 1,5-6-69,1 1 1,7-6 21,-2 5-423,4-7 1,2 6-257,0-5 263,0-3 0,2 6-91,4-8-13,4 8 451,7-6 483,0 5-303,0-7 154,1 8 0,-3 2 480,-3 7 1,-3 2-271,-3 4 0,-4 4 449,4 8 1,-4 1-196,-2 5 0,0-3-5,0 8 0,0-2-318,0 2 0,0 2-216,0-7 1,0-7 70,0-5 0,0-8-138,0 2 1,2-5-1125,3-7 675,-3 5-923,6-15 428,-8 7 517,8-8 0,-6-2-12,3-4 1,-3 3-83,-2-9 1,0-1 116,0-10 0,0 3-75,0-3 0,0-2-829,0 2 1328,0-7 0,-7 3 0,-3-8 0</inkml:trace>
  <inkml:trace contextRef="#ctx0" brushRef="#br0" timeOffset="935">260 502 7950,'0'-9'690,"7"-7"669,-5 14-369,6-5-444,-8 7 1,2 0 189,4 0-352,-4 0 0,13 0-190,-3 0 1,-3 0 54,3 0 1,-7 0-159,7 0 1,-6 0 44,5 0 0,-5 0 71,6 0 0,-9 2 24,3 3 0,2 5-5,-2 7 1,5 1 2,-5-1 0,2 6 12,-3 0 1,-3 8 6,4-2 1,-4 1 15,-2-1 0,0 4-220,0-4 0,0-2-145,0 1 1,0-6-189,0 1 0,0-4 98,0-2 1,0 0-441,0 1-225,0-9 1,0 1-83,0-4-77,0-4 1,0 3 433,0-10 0,0 1-175,0-8 1,-6 1 144,0-7 0,-7 1-23,1 0 1,-3 0 334,-2-1 0,-1 7 299,1-1 0,0 8 0,0-3 0,-1 7 0,7 0 0,-1 0 0,6-2 113,-5-4 185,7 4 273,-11-6 528,13 1-754,-6 5 1,8-8 589,0 4-50,0 4-422,8-5 1,1 7-343,9 0 1,-7 0-137,1 0 0,-3 2-444,3 3 54,3-3 19,-5 14 1,5-7 240,-3 9 1,-5-7-55,-7 1 1,0-7 344,0 7-270,0-8 1034,0 4-663,0-8 0,0-2-28,0-4 1,4-11-312,8-12 0,1-6-345,16-5 1,0-12 196,6-11 0,-1-5-195,1-1 1,-1 0 257,1 0 1,-1 5-79,1 1 0,-2 15-437,-4 2 0,1 9 523,-7 8 1,0 4 1037,-5 8-384,-1 8 549,0 1-679,-7 8 1,-2 8 199,-8 3 0,0 6 421,0 6 1,0-3-437,0 3 1,0 2-261,0-2 1,0 0-155,0-6 1,0 0-179,0 1 1,7-1 136,5 0 0,3 1-138,2-1 1,1-6 89,-1 1 0,6-1-86,0 7 1,2-1-146,-2 0 1,-4 3 84,4 3 1,-3-2 52,-3 8 0,-6-6 61,1 5 1,-8 1 33,2 6 1,-4-1-1,-2 1 1,-2 0 3,-4-1 1,-4 1-24,-7-1 1,0 1 9,-1 0 1,1-9 50,0-3 1,-1-3-16,1-3 170,0-7 0,0 3-125,-1-7 1,3-2 326,3-10 1,-3 0-99,4-11 1,1 3-13,-2-9 0,9 2 317,-3-2-318,4 4 1,10-6-432,3 8 1,-1 7 130,1 4 1,1 4-318,5 2 0,0 0-169,1 0 0,-1 0-354,0 0 0,0 2 193,1 4 0,-1 2-360,0 3 1,1 5 979,-1-5 0,0 5 0,1 1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7:11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7196,'0'-10'658,"0"1"0,2 5 649,4-2-637,-5 0-273,15 6 1,-12 0-158,7 0 0,-5 0-27,5 0 0,-5 8-73,6 3 0,-6 5 104,5 1 0,-5 0-153,5 1 0,-5 1 75,6 4 0,-8 2-90,1 4 1,3 3 38,-2-3 1,-1 4-17,-5 1 1,0 1 5,0 0 1,0-1-7,0 1 1,0-6 12,0-1 0,0-6 28,0 1 0,0-4-132,0-2 0,0 0 21,0 1 0,0-7-61,0 1 0,0-6 108,0 5-28,0-7-11,0 11-187,0-13 234,0 6-39,0-8 448,0 0-355,0-8 0,0 4-195,0-7 1,0-3 51,0-9 1,0 2-134,0-8 1,2 6 1,4-6 1,-4 1-220,4-7 0,2 0 45,-3 1 1,3-1 39,-2 1 0,-2-1 38,7 1 1,-5-1 53,5 0 0,-5 3 40,6 3 0,-1-4 39,7 4 1,-1 4 23,0 2 0,0-2 32,1 2 1,5 0 148,0 6 1,0 5 102,-6 1 0,6 1-106,0-1 0,0-3 132,-5 9 1,5-1-12,0 6 1,0-2-121,-6-4 1,0 4 43,1-4 0,-7 5 83,1 1 1,-6 0-100,5 0-86,-7 0 0,9 1-726,-7 5 345,0-4-1049,-6 6-237,0-8 401,-8 7 1,-1-5 445,-9 4 774,1 4 0,7-1 0,3 9 0</inkml:trace>
  <inkml:trace contextRef="#ctx0" brushRef="#br0" timeOffset="469">796 692 7979,'0'-9'-983,"0"-7"1,0 12 982,0-7 260,8-1 244,-6-5-285,13 0 0,-13 5 231,4 1 446,-4 7-129,-2-4 329,0 8-92,0 0-628,8 0 1,-6 10 74,3 7 0,-3 2-2,-2 10 0,0 0-44,0 6 1,0-1-127,0 1 0,0-1 136,0 1 1,0-1-362,0 1 1,0-2-214,0-4 0,-2-3-716,-3-3 731,3-3 1,-6 5-1739,8-8 511,0-7 700,0-3 0,2-9 89,4-3 0,-3-11-72,9-7 0,-2-8 51,1 3 603,4-13 0,3 5 0,9-7 0</inkml:trace>
  <inkml:trace contextRef="#ctx0" brushRef="#br0" timeOffset="752">1246 640 9552,'-6'12'377,"0"-1"0,-7-5-211,1 6 0,-3-7-84,-2 7 0,-1-6-114,1 5 1,0-5-356,0 6 0,-1-3 256,1 3 0,0 1 28,-1-7 1,1 7 468,0-1 0,5-4 345,1-3-55,7 5-327,-11 0 0,13 1 325,-4 1 1,6-7-177,6 7 0,3-6 40,9 5 0,5-5 32,0 6 0,0-7-184,-6 7 1,6-6-211,0 5 0,6-5-254,-6 5 0,8-5-463,-2 6 1,-4-8 523,-2 1 37,4 5 0,-1 0 0,9 7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7:10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284 658 7976,'0'-10'1416,"0"3"-405,0 7-241,8 0 1,2 5-131,7 1 0,0 0 131,1-6 1,1 2-293,4 4 1,-4-4-122,4 3 0,2-3-285,-2-2 1,8 0 128,-2 0 0,-2-6-376,1 1 0,-6-9-66,1 3 1,-4-3-259,-2 3 0,-5-5 147,-1 5 0,-7 1-821,2-1 826,-4-1 0,-4-5 155,-4 0 0,2 5 119,-7 1 1,-1 1-94,-5-2 1,5-1 467,1 7 45,-1-7-169,-5 11 1,5-6-8,1 8 139,7 0-27,-4 0-209,8 0 1,0 8 115,0 3 1,0 5 6,0 1 1,0 8 192,0 4 1,0 5 17,0 7 0,0-3 172,0 8 1,6 0-147,0 6 0,0 0-6,-6 0 1,2 0-255,3 0 0,-3-6-204,4 0 1,-2-2-69,2 2 1,-4-3 164,3-9 0,-1-1-696,2-4 1,-4 1-395,4-7 433,-4 1 0,-1-9 209,5-4 0,-4-1-543,4-4 877,-4-4 0,-4 5-43,-4-7 1,2 0-256,-7 0 0,-1-5 170,-5-1 0,0-8-395,-1 3 1,-5 1 98,0-1 1,-6 1 20,6-1 0,-7-5 117,1 5 1,2-5 27,-2-1 1,6 2 192,-6 3 1,8-3-113,-2 3 0,4-3 301,2-2 1,5 5 46,0 1 0,9 5 86,-3-6 1,-2 7-79,2-7 0,1 6 44,5-5 1,0 5-25,0-6 0,5 7-66,1-7 1,8 8 56,-3-2 1,-1 5-101,1 1 1,-5 0 135,6 0 1,-7 0-25,7 0 1,-8 1 70,1 5 1,-5 4 18,-5 7 1,-5 0 234,-7 1 1,-6 1-87,0 4 0,-8-2 99,2 8 1,-2-8 3,3 2 0,3-9 79,7-3-454,1-7 1,7 6 237,5-5-855,-5-3 0,10 4 16,0-12 0,10 2-348,13-7 1,9-1 345,9-5 1,7-6-221,-2 0 1,6-8 219,5 2 0,-1 3 142,8-3 0,-7 6 254,7-6 0,-9 8-84,3-2 1,-4-2 88,-2 2 0,-6 0 1,0 5 0,-14 3 168,3 3 0,-12-1 53,0 7 1,-9 0 479,-3 6-207,-7 0 1,2 0-207,-12 0 1,-4 2 486,-7 4 0,0-2-197,0 7 1,-7 1-36,1 5 0,-5 1-90,5-1 1,-1-6-136,7 1 1,8-1-179,3 7 0,-2-7-174,2 1 0,1-1 48,5 7 0,7-7 35,5 1 1,5-3-47,6 3 1,-2 1-7,8-7 0,-6 6 79,6-7 0,-2 1-18,2-6 0,1 0-5,-6 0 0,-1 0-391,-6 0-83,8 0 0,-6 0-566,4 0 443,-11 0-1597,-5 0 1381,-7-8 1,0-1 837,0-9 0,-15-7 0,-4-1 0</inkml:trace>
  <inkml:trace contextRef="#ctx0" brushRef="#br0" timeOffset="174">993 53 7966,'8'-18'301,"-6"1"1,8 8 1842,-5 3-894,-3 4 34,14 2-643,-7 0-406,9 8 0,-1 1-109,0 8 1,2 1-490,4-1 0,-1 0-789,6 1 1,-5 5 1151,6 0 0,0 7 0,6-3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7:34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451 156 7933,'9'-7'741,"-1"5"-219,-8-14-83,0 14 0,0-7 532,0 3 508,0 4-217,0-6 207,0 8 226,0 0-1183,7 0 1,-5 2 224,4 4 0,2 4-220,-2 7 1,1 0-37,-1 1 0,-4 5-87,4 0 0,1 6 164,-1-6 1,0 7-230,-6-1 0,0-2-63,0 2 1,0-8-255,0 2 1,0-4 66,0-1 0,0-1-863,0 0 1,0-5 107,0-1 0,6-5-1241,0 6-289,-1-9 453,-5 5 0,0-10 713,0-4 0,0-3-273,0-8 1,0-8 8,0-4 0,-2 2 1304,-3-2 0,-13 8 0,-9-4 0</inkml:trace>
  <inkml:trace contextRef="#ctx0" brushRef="#br0" timeOffset="565">105 277 7933,'-12'-2'0,"1"-3"130,-1 3 100,-5-14 1,1 13 448,5-9-240,-4 8-11,13-11-6,-6 5-200,8-7-59,8 0 1,1 1-86,8 5 1,1-5-16,-1 5 1,0 1-68,1-1 1,5 5 35,0-6 1,2 3 70,-2-3 0,-2-1-42,8 7 0,-6-5 9,6 5 1,-1-6-10,7 6 1,-6 1-25,0 5 0,0 0-7,5 0 0,-5 0 95,0 0 1,-6 2-5,6 3 0,-8 5-63,2 7 1,2-3 19,-2 3 0,0-3-67,-6 9 1,0-4 27,1-2 0,-7 2-108,1 4 1,-3-3 61,3 3 1,1 2-168,-7-2 1,0 2 152,-6-2 1,0-4-94,0 4 0,-2 2 295,-4-2 1,-3 2-72,-9-2 1,1-2 82,0 8 1,-6-6 16,0 6 0,-8-2 127,2 2 1,-4-3-29,-1-2 1,1-5 65,4 4 1,-3-6-102,3-5 0,-2 1-56,2-7 1,-1 0 47,7-6 1,-6 0-60,6 0 0,-8-8-131,2-4 1,4-11 9,2-5 1,-2-13-215,2-5 0,0 2 129,6-2 1,7 7-108,4-1 1,4 5-269,2 7 0,0-3 15,0 8-734,0 0 490,8 5-30,2 1 214,-1 8-105,7 1 0,-13 8-320,9 0 1,0 0 114,5 0 1,2 0 728,4 0 0,4 15 0,8 4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7:36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191 623 11692,'9'0'885,"7"0"1,-7 0-600,9 0 1,-7 2 335,1 4-381,-1-4 0,7 7 134,-1-3 1,-6-4 77,1 4-62,-1 3-278,7-7 1,-1 6-209,0-8 0,-5 0-221,-1 0 0,-5 0 126,6 0-36,-9 0 131,13 0-204,-14-8 300,5-2 1,-7-1 13,0-1-52,0 1 41,0-6 1,0 5-70,0 1 1,0 5-69,0-6-117,0 8 45,0-3 34,0-1 136,0 6-16,0-6 51,0 8 149,0 0 25,-7 0-150,5 0 9,-6 0-45,8 0-1,0 0-98,-8-7-20,7 5 113,-7-6-22,8 8 226,-8 0-218,6-8 143,-5 7 1,7-9 84,0 4-39,-8 4-63,6-5 0,-6 5 11,8-4 1,-2 4 52,-3-4-4,3 4 29,-6-5-50,8 5-13,0-6-125,0 8-287,0 0 271,0 8 0,0 9-22,0 12 0,2 3 102,4 3 1,1 7 80,5 4 1,3 6 202,-3 6 1,-5-4-86,-1 3 0,2 3-448,-2-2 1,-1-3 33,-5-9 1,6 2 40,0-7 0,0-3 41,-6-9 1,0-4-170,0-8 0,0 1-243,0-1 222,0-7-278,0 5 335,0-13 0,-2 5 96,-4-7 0,2-5-125,-7-1 1,-1-7-221,-5 1 1,0-3 193,-1-3 1,1 7-59,0-1 1,1 1 11,5-7 0,-5 3-84,5 4 1,-4-5 32,-3 5 1,3-5 108,3-1 0,-1 5 72,7 1 0,-2-1-120,3-5 178,3 0-14,-6 0 312,8-1-228,0 1 172,0 7 1,2 3 630,4 7-34,-4 0 271,5 0-334,-7 0-4444,0 0 2830,0-8 272,0 6 686,8-6 0,-6 1 0,6-3 0</inkml:trace>
  <inkml:trace contextRef="#ctx0" brushRef="#br0" timeOffset="389">87 675 8001,'-10'0'1309,"3"0"-524,7 0-284,0 0 0,2 6 311,3-1 1,3 3 353,4-2 1,3-4-539,-3 3 0,3-3 320,2-2 0,0 6-342,1 0 1,-1 0 345,0-6-736,1 0 0,-1 0-149,0 0 0,1 0-829,-1 0 0,-6 0 537,1 0 1,-6 0 328,5 0 1,-7 7-956,2 5 1,-6 5-3171,-6 6 4021,-4 12 0,-22 1 0,-5 7 0</inkml:trace>
  <inkml:trace contextRef="#ctx0" brushRef="#br0" timeOffset="1739">1 1280 8001,'9'8'666,"1"-6"181,-4 3 1,3-5-247,8-5 0,-3-5 30,3-7 1,-3-1-226,9 1 0,2-6-134,-2 0 1,6-2-573,-6 2 0,7-2-64,-1-4 1,-4-3-810,-2 3 971,-4 4 47,-1-8 1,-1 12-330,0-8 0,-7 6-31,-4-6 1,1 2-249,-1-1 0,0 3 394,-6 7 142,0 1 57,0 0 0,0-1 207,0 1 1,0 0 59,0-1 1,0 7 57,0-1 0,0 1-3,0-6-36,8-1 0,-5 3 382,9 3 305,-8 5 612,3 7-523,-7 0 831,0 0 1,0 7-1376,0 5 1,-1 3-82,-5 3 1,4 1-22,-4 4 0,2 6 28,-2 11 1,3 6-172,-9 12 0,6 3 83,-5 8 0,5 1-598,-5-1 408,7 0-9,-12 0 1,14-9-210,-3-8 1,3-2 89,2-10 1,0 0-73,0-5 0,0-8-120,0-4 1,5-10-888,1-1 291,8-8 1,-5 1 338,9-10 1,-1-13 224,0-10 1,0-13-174,1-5 0,-1-6-66,0-5 1,-1-5 208,-5-7 0,3-8-110,-9-4 0,7-3 318,-6-3 0,7 9 126,-1 3 0,3 5 35,2 7 0,1 3-72,-1 9 0,0 4 131,1 1-51,-1 8 87,0-4 1,0 9 254,1 4-172,-1 4 104,0 0 1,1 8 753,-1 0-199,0-1 264,0 9-130,-7-1 227,5 2-578,-5 8 48,0 0-305,5 8 1,-11 6-212,7 3 0,-5 10-125,6-10 1,-8 10 146,1-4 1,-1 8-45,2-2 1,-2-3 57,7 3 1,1-8-168,5 2 0,0-3-204,1-3 1,-1 0 129,0 1 1,1-3-209,-1-4 1,0 3 54,0-8 0,1 1 58,-1-1 0,-5-4 51,-1 4 0,-7-2-360,2 1 321,-4-3 0,-4 12 60,-4-8 0,-4 7 248,-7-1 0,-6 1-86,0-1 1,-8 3 386,2-4-214,-3 5-91,-3-7 0,6 5-23,0-8 1,14-1-3,-2-5-203,3 0-245,5 0-816,1 0 488,8 0 0,8 0 218,3 0 0,5-5 109,1-1 0,-4-6 121,5 7 0,-11-1 20,11 6 178,-5 0 1,-1 0 647,-1 0-320,-7 0 1,4 2 393,-8 3 1,-10 7-236,-7 11 1,0-2-128,-7 8 1,-2 0-12,-3 5 0,-2-5 3,2 0 0,4-8-11,8 2 1,0-5-63,-1-7 0,7 3 276,-1-9-370,8 9-351,-3-12 1,9 7-98,3-3 0,5-4 217,7 4 0,8-4-204,4-2 1,4-2 104,1-4 1,1-2-44,0-3 0,-1-5 28,1 5 1,-1 1-26,1-1 0,-1-1-51,1-5 1,-6 5-217,0 1 0,-8 1-131,2-1 0,-10-3-266,-1 8 69,-8 1 408,3-3 238,-7 6 1,-9-6 13,-9 8 1,1 0 155,-6 0 0,4 0 17,2 0 0,-1 0 768,1 0-431,0 8-249,-1-6 0,7 6-23,-1-8 1,9 2-34,-3 3 56,4-3-17,2 14 1,2-5 107,4 12 0,-3-2-4,9 8 1,-6 0 192,5 6 0,-7 5 136,2 0 0,2 6-111,-3-5 0,1-1-521,-6-5 1,0-1 12,0 1 1,0-2 75,0-5 1,0-3-37,0-7 0,-6-1-211,1 0 0,-7-5 277,6-1 1,-7-7 268,1 2 0,3 2 378,-3-3 1,1 1-289,-7-6 0,1-2 581,0-4 1,-1 3-305,1-9 0,0 2-86,0-1 0,7-4-203,4 3 0,-2 2 81,3-1 0,-1 5-294,6-5 0,0 5-227,0-6 0,8 7-846,3-7 1,5 0 641,1-5 1,8-2-708,4-4 0,3 2-451,3-8 1,-1 6-2516,1-6 3930,0 0 0,7-5 0,2-1 0</inkml:trace>
  <inkml:trace contextRef="#ctx0" brushRef="#br0" timeOffset="2646">1885 744 8658,'2'-10'1517,"4"5"1,2 1-856,3-2 0,11 4-276,-5-4 1,6-1-168,0 1 1,-4-6-313,4 7 1,2-9-261,-2 3 0,4 1-401,-10-2 1,5 7-177,-11-7 55,-3 8 1,-1-5-45,-7 3 480,0 4 0,-7-6 331,-5 8 0,3-5-2,-3-1 1,1-2 85,-7 2 0,7 4 146,-1-3 1,6 1 701,-5-2-263,7 4 405,-4-6-333,8 1-258,0 5-251,0-6 1,0 16 52,0 3 0,0 7 113,0 5 0,0 4 5,0 7 0,0 8 175,0 5 1,0 3-128,0 1 0,0 1 151,0 0 1,0 0-402,0 0 0,0-8-270,0-4-1,0-5-103,0-6 1,0 2 247,0-8 0,2-6-803,4-5 1,-4-7 118,4 7 0,-2-8-185,1 1 1,-1-10 333,8-7 1,-8-5 30,1-6 1,-3-4 253,-2-8 0,0 1 47,0-1 0,-2 1 166,-3-1 1,-3 2 69,-4 4 0,-1 3 110,7 2 0,-7 11-29,1-4 1,3 5 98,-3 1 1,6 3 113,-5 8 0,-1 0 234,-5 0 0,5 6-39,1 0 0,-1 9 313,-5 2 0,0 0-93,-1 7 0,7-3-289,-1 2 1,3-4 430,-3 4 1,5-4-293,7-1 0,0-1-102,0 0 1,0-5-257,0-1 1,2-5-166,3 5 0,5-7-82,7 2 0,0-4-230,1-2 1,5-10-62,0-7 1,8-2 148,-3-10 0,3 0-1120,-2-5 0,4-7 183,-4 1 0,1-2-86,-1 1 1,2 5 441,-8-5 769,0 5 0,-6 1 0,1 1 0</inkml:trace>
  <inkml:trace contextRef="#ctx0" brushRef="#br0" timeOffset="3773">2352 554 8199,'18'0'861,"-1"0"1,0-6-259,1 0 0,5-5-133,0 5 1,7-6-112,-1 7 0,10-7-248,1 6 0,2-5 67,-1 5 1,-5-2-39,5 3 0,-11 3-124,-1-4 0,-8 4-573,2 2-153,-4 0-804,-9 0 1131,-2 0 1,-10 2-83,-4 4 1,-5-4-299,-12 3 0,-4 3 288,-8-2 0,-5 0 102,-1-6 0,7 0 484,5 0 1,2 0 50,-2 0 1,6-2-58,12-4 1,-5 2 565,5-8-153,3 9 212,0-5 864,1 8-1070,5 0 0,-6 8 153,8 3 1,0 10-206,0 2 0,0 8 13,0-2 0,0 4-275,0 1 1,0-1-215,0-4 0,0 1-31,0-7 1,6 6-189,0-6 0,-1-5-2410,-5-7 1228,8 1 352,-6-3 1,8-3 455,-5-12 1,-3-9 316,4-8 0,-2-8 65,2 2 0,-4-9 82,3-2 1,-1-7 132,2 7 0,-4-8 0,4 2 0,-5-4 10,-1-2 0,2 2-10,4 4 0,-2 4 119,8 7 1,-7 2 25,7 5 0,-6 3-8,5 7 0,-7 7 269,2-1 18,3 8 1,-5-3 182,8 7-255,-8 0 1,3 2 379,-7 3 1,0 5-264,0 7 1,6 3 108,0 3 0,0 4-108,-6 7 0,0 8-68,0 5 1,0 8-114,0 3 0,5 7-64,1-1 0,0-3-41,-6 3 1,0-3-43,0 2 1,0-3-660,0-8 0,0-6 367,0 0 0,0-13-825,0 1 1,0-11-424,0 0 45,0-11 909,0-4 1,-2-8 188,-4 0 1,2-8 54,-7-4 0,5-9 0,-6-2 1,1-7 370,-6 1 1,-1-4-201,1-2 1,2 7 507,3-1 1,-3 2-110,3-2 1,5 4 96,1 8 1,-2 0-66,2-1-467,1 9 0,5-1 292,0 4-296,0 4-132,0-5 91,7 7 0,-3 0 318,8 0-136,-8 0-139,11 0 0,-11 0 541,7 0 803,-7 0-313,11 0-241,-5 7-769,7-5 261,-7 6-364,5 0 0,-13-5 38,4 9 1,-4-6-75,-2 5 1,0-5 198,0 6 1,-2-7-2,-4 7 1,4-6-26,-3 5 50,-5 1 0,6-1-379,-7 1 130,7-8 39,-12 3 1,13-5 86,-9 4 0,6-4-24,-5 4 1,-1-2 27,-5 1 0,-8 5-19,-4 7 1,2-5 37,-2-1 0,-5 3 136,-7 9 1,1-4 415,6 4 1,-1-4-210,0-1 1,8-1 514,4 0 0,4-5-238,2-1 1,5-5 487,1 5-457,7-7-495,-4 4 0,10-8-392,4 0 1,6 0 264,11 0 1,5-2-233,13-4 0,3-9 131,8-8 1,11-6-238,1 6 0,12-8 36,-6 2 1,3 3-66,-4-3 0,-8 8 88,-3-2 1,-6 3-5,-6 3 0,-6 2 42,-11 3 1,-4 4-658,-8 8 30,-7-7 594,-2 5 1,-8-4-223,0 12 1,-8-2-69,-4 7 0,-11 3-82,-5 9 0,-7-4 62,-5 4 617,3 4 0,-13 0 0,6 7 0</inkml:trace>
  <inkml:trace contextRef="#ctx0" brushRef="#br0" timeOffset="3946">2387 1245 7927,'-6'12'200,"0"0"0,1-7 346,5 7 0,2-8 63,3 1 1,-1 3 180,8-2 1,-6 0 563,5-6 1,-5 2-626,5 3 0,1-3-698,5 4 1,-5-4-109,-1-2 0,1 2-18,5 4 1,-5-4-312,-1 3 1,1-3-525,5-2 0,2-2-1354,4-3 0,-2-1 206,8-12 2078,-8 5 0,12-12 0,-6 8 0</inkml:trace>
  <inkml:trace contextRef="#ctx0" brushRef="#br0" timeOffset="4050">2819 1245 7927,'18'0'-932,"-1"0"1832,0 0 1616,-7 0-21,5 8-1877,-13 2 0,6 1-534,-8 1 1,0-6 54,0 5 1,2-7-2737,3 2 2597,-3 3 0,14-7 0,-7 6 0</inkml:trace>
  <inkml:trace contextRef="#ctx0" brushRef="#br0" timeOffset="5991">3857 70 7934,'-8'-18'0,"6"7"798,-3-1-432,-5 8 0,6-9 245,-7 7 1,5 0-100,-6 6 0,6 0 26,-5 0 1,5 6-206,-5 0 1,1 7 57,-1-1 0,-5 9-99,5 2 1,-3 6-73,3-6 0,-5 8-80,5-3 0,-5 7 94,-1 5 0,6-3 52,-1 3 0,6 3-28,-5-3 1,1 6-1,-1-6 1,1 3-140,4-3 0,4-3-153,-3 3 1,3-6-501,2-5 1,0 2 0,0-8 1,0-6-1103,0-5 1174,0-8 1,2 3 129,3-7 0,-3-2 93,4-3 0,4-11 146,1-7 0,-1-13-90,1 1 1,-1-5-15,1 0 1,5 1 283,-5-7 1,-1 8-58,1-3 0,1 7-15,5 5 0,-5 4-86,-1 8 0,-1-1-90,1 1 1,5 5 51,-5 1 0,-1 7-50,1-2 194,-7 4 100,12 2 0,-12 0 493,7 0-484,-7 0 1,6 0 586,-5 0-492,-3 8 1,8 0 72,-4 3 1,-5 5 91,5-5 1,-2 6-4,2 6 0,-4 4 43,4 8 0,-5 0 151,-1-1 0,0 3-72,0 3 1,0-3-146,0 3 1,0-4-720,0-1 1,0-2 73,0-5 1,0 3-94,0-8 1,0 0-644,0-5-1505,0-1 998,0 0 78,0-7 981,-7-3 0,-3-8 123,-7-5 1,0-4-47,-1-7 0,-5 0 193,0-1 0,-8-5 80,3 0 0,-5-2-3,-2 2 0,7 4 208,-1-4 0,6 9 18,-6 3 1,8 5 227,-2-5 1,3 7 315,3-2 0,0 4 56,0 2 617,7 0-417,-5 0-149,13 0-582,-6 0 1,10 0-206,4 0 0,-1 0 135,13 0 1,-3-2-43,14-4 0,-4-3 33,9-9 0,-1 1 43,13 0 0,0-2-301,6-4 0,-6 3-28,0-3 1,-7 4 8,1 2 1,-3 0-35,-3-1 1,-7 3-793,-4 3 275,-3-3-285,-11 13 588,-1-6 0,-12 8 58,-8 0 0,1 2 139,-12 4 1,-4 4 52,-2 7 0,-2 0 102,3 1 0,3-1 112,7 0 0,1 0 868,0 1-616,7-1 0,2 0 182,8 1 0,0-7 49,0 1 0,0-7-216,0 7 1,8-8 145,4 2 1,-3-3-108,3 3 1,-1-4-153,7 4 1,-7-4-8,1-2 0,-7 0-83,7 0 0,-6 0 180,5 0-300,-7 0-375,4 0 258,-8 0-463,0 0 1,-6 2 199,0 3 1,-7-1-253,1 8 0,-3-3-520,-2 3 0,-3 3 316,-3-3 0,-4 3-179,-7 3 0,-1-1 1019,1 0 0,-1 6 0,0 0 0,7 0-206,-1-5 0,2 1 542,-2 4 0,-2-4 270,8 4 0,0-4 1,6-1 1,0-7 865,-1 1 1,7-3 262,-1 3-101,8 3-863,-3-5 1,7 7-296,0 0 1,0-5 100,0-1-579,0 1 0,0 5-262,0 1 1,2-9-337,3-3-66,-3 4 0,8-3-376,-4 5-807,-4-5 1478,5-7-49,-7 0 327,0 0 219,0-7 0,0 3 214,0-8 1,0 7-134,0-7 1,6 6 157,0-5 1,13-1-245,-2-5 1,12-2-318,0-4 0,6 2-181,5-8 0,4 6-16,8-6 1,-6 6-25,0-6 1,-5 14 46,5-3 1,-6 7-110,6-1 0,-13 5 191,1 7 0,-5 0 243,0 0 0,-4 0 32,-8 0 1,-5 2 272,-1 3 0,-7 5 523,2 7 0,-4 0-418,-2 1 0,-8-1 51,-3 0 1,-5 6-71,-1 0 1,0 1 54,0-7 0,-1 0-246,1 0 1,0-1-319,-1-5 0,1 3-109,0-8 0,-1 5-486,1-5 1,-2 1-436,-4-1 1,4-4 520,-4 4 0,5-6 51,7-6 0,-5-3-344,5-9 445,-4 1 715,-3 0-76,1-1 0,5 3 301,1 3 192,7 5 1,-6 7 1729,5 0-1034,3 0-555,-14 0 1,13 7-84,-9 5 1,8 3 172,-2 3 1,-1-7-221,1 1 0,-2-1 740,3 7-967,3-1-634,-6 0 1,8-5-745,0-1 816,0-7-1045,0 4 1,2-8 211,4 0 1,-3-6-147,9 0 1,1-13 615,10 2 1,-1-6 49,6 0 0,-5 3 288,6-3 1,-8 4 242,3 2 1,-5 7 113,-2 4 1,-5-1-288,-1 1 1746,-7 0-958,4 14 0,-10 7 125,-4 8 0,-6 6-492,-11-6 1,2 8-262,-8-2 0,6-2-5,-6 2 1,1-3-215,-7 3 1,0 2 84,1-8 0,-1 0-15,1-6 1,5-1 716,0-5 1,8 3-66,-2-9 0,9 3 824,3-2-505,7-4-141,-4 6-534,8-8 0,10-2-106,7-4 1,6-2 73,6-3 1,4-3 77,-4 8 1,3-5-191,3 5 1,5-5-95,1 5 1,-1-2-72,-5 2 0,5 4-72,0-3 0,3 3-177,-3 2 1,-4-6-50,5 0 0,1 0-285,-2 6 0,1-1-73,-7-5 0,-5 4 274,0-4 0,-8 2-490,2-1 0,-9 3 90,-3-4 904,-7 4 0,4-6 0,-8-1 0</inkml:trace>
  <inkml:trace contextRef="#ctx0" brushRef="#br0" timeOffset="6816">5119 813 7870,'8'-9'-1788,"-6"-7"1772,13 14 0,-7-7 149,3 3 0,-1 4 48,-4-4 310,-4 4 631,5 2-404,-7 0 473,8-7-348,-6 5-444,13-6 0,-11 8-34,8 0-272,-1 0 0,7 0 63,-1 0 0,0 0 13,1 0 1,5 0-245,0 0 1,7-6 17,-1 0 1,4 1-84,1 5 0,1-2 10,0-4 1,5 4-1,0-4 0,3 2 98,-3-1 1,-2 3-110,8-4 0,-7 2 95,1-2 0,3 4-102,-3-3 0,2-3-177,-2 2 1,-3 0 90,3 6 0,-3-5-13,-3-1 0,3 0 237,3 6 1,-3 0 280,3 0 0,-5-6-202,-6 1 1,1-1 3,-7 6 1,6 0-251,-6 0 1,0 0 168,-5 0 1,-7 2-906,1 4 385,-1-4-88,-1 13 1,-3-11-26,-7 7 641,0-7 0,-7 11 0,-3-5 0</inkml:trace>
  <inkml:trace contextRef="#ctx0" brushRef="#br0" timeOffset="7199">5188 1090 7895,'-17'0'-660,"0"0"329,0 0 430,-1 0-18,1 0 1,5 0 120,1 0 1,7-2 144,-2-4 418,-3 4-557,7-5 51,-14 7-489,15 0-26,-7 0-11,0 0 243,6 0 1,-4 0-9,12 0 1,-2 0 56,8 0 1,1 0 180,10 0 0,-2 0 12,8 0 1,-4-6-104,10 0 1,-3-2-65,14 3 0,2 1-30,10-8 1,9 6-141,8-5 0,8-1-105,-2-5 0,9 6 95,2-1 0,6 0-186,-6-5 0,-42 8 0,0 1 218,48-9 1,-11 1-190,-7 5 1,-3-3 24,-8 8 0,-9 1-105,-14 5 1,-15 0-302,-2 0 667,-8 0 0,-12 0 0,-1 0 0</inkml:trace>
  <inkml:trace contextRef="#ctx0" brushRef="#br0" timeOffset="7544">6174 433 10230,'17'2'1146,"1"3"0,7-1-733,4 8 1,5-7 33,6 7 0,-1-6-166,7 5 1,0 1-57,6 5 0,0-1-110,0-5 1,3 4-172,-3-3 1,8 3 36,-14 3 1,6-1 96,-12 0 1,1 0-131,-7 1 1,-9 1 47,-8 4 0,-1-2 19,-10 8 0,-4 0 31,-14 5 0,-17 9 41,-23 3 0,-11 4-378,-18 2 1,39-24-1,-2 1-475,-5 0 0,0 0 0,-1-1 1,0 0-179,3-5 1,2 0 0,-32 19 943,13-7 0,11-7 0,6 1 0,5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7:50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70 796 7872,'0'-10'2440,"0"3"-2099,0 7 0,7 0 234,5 0 0,3 7 195,3 5 1,7 17 945,3 5-1132,5 12 0,-4-7-126,0 7 1,-8 0-31,2 6 0,-6-6-288,-5 0 1,1-7-249,-7 1 0,-2-4-634,-10-1 1,-4-6 567,-7 0 1,-2-6-598,-4 5 0,-4-8 282,-8-3 1,7-2 100,-1-9 0,6 0 252,-6-6 1,8-2 402,-2-4 1,3-5 66,3-12 1,2 1 543,3-6 1,5-1-91,7-6 0,1 3-251,5 3 1,6-2-699,11 8 0,11 0-289,12 6 0,6-1-508,6 1 1,-2 2 302,7 3 1,-1-1 654,1 7 0,4-8 0,-5 5 0</inkml:trace>
  <inkml:trace contextRef="#ctx0" brushRef="#br0" timeOffset="540">969 830 8767,'17'0'2195,"1"0"-1468,-1 0 1,8 0 818,4 0-1362,3 0 0,3-5-268,-1-1 1,-5-2-224,0 2 0,-2 3-542,2-9 1,-6 6-292,-12-5 550,5 7-371,-14-11 187,5 5 0,-16-5 528,-9 3 0,1-1 331,-6 7 1,4-6 1159,2 7-1057,-1-1 1,1 6 346,0 0 0,5 15-160,1 8 0,7 10-36,-2 7 1,-2 6 17,3 12 1,-1-2-33,6 7 1,0-7-38,0 2 1,0 1 80,0-1 0,0-8-411,0-10 1,0-3 66,0-3 0,0-1-842,0-4 0,0-4 314,0-8 0,2-2-466,4-3-154,-5-5 144,7-7 0,-8-13 309,0-4 670,-8-12 0,-1-6 0,-8-9 0</inkml:trace>
  <inkml:trace contextRef="#ctx0" brushRef="#br0" timeOffset="712">969 1090 8044,'-10'8'393,"3"9"6,7 12 1,0-2 505,0 1 1,0 1 141,0 6 1,0-6-505,0-1 0,0-5 60,0 6 1,0-8-294,0 3 1,2-11-276,3-2 0,5-7-106,7 2 1,2-6-249,4-6 1,6-5-177,12-12 1,-3-4-570,8-8 0,-5-3-755,5-8 1,0-2 317,6-16 1161,-8-7 1,6 0 0,-6-6 0</inkml:trace>
  <inkml:trace contextRef="#ctx0" brushRef="#br0" timeOffset="883">1695 709 7887,'18'0'341,"-1"0"1,-6 0 492,1 0 1,-1 6-324,7 0 1,5 0-5,0-6 1,6 5 35,-6 1 1,7 0 35,-1-6 1,4 0-361,2 0 1,-1 0-270,1 0 1,-1-6-603,1 0 1,-2-5 380,-5 5-1450,-3 0 596,-7-1 595,-9 5 1,-9-12-128,-11 9 0,-18-1 657,-6 6 0,-19 0 0,1 0 0</inkml:trace>
  <inkml:trace contextRef="#ctx0" brushRef="#br0" timeOffset="1046">1799 658 8591,'0'17'736,"0"0"0,6 6-229,0 0 1,-1 2 347,-5-2 1,0-2-210,0 8 1,0-6 237,0 6 1,0-2-1032,0 2 1,-5-2 137,-1-4 1,0-4-481,6 4 0,0-9-292,0-3 1,0-5-789,0 5 0,8-7 695,3 2 874,5-12 0,1-11 0,0-10 0</inkml:trace>
  <inkml:trace contextRef="#ctx0" brushRef="#br0" timeOffset="1629">2128 346 7887,'17'-17'163,"0"7"93,0 3 1,-7 9 209,-4 3 1,-4 5 181,-2 7 1,0 8 234,0 4 0,0 6-256,0 5 0,0 4 157,0 8 0,-6-6-326,0 0 0,-5-2-111,5 3 1,-6 1-400,7-8 1,-3 6-321,2-6 1,2 1-30,-7-7 0,5-5 335,-5 0 0,5-10-1141,-6-1 0,1-3-378,-7-9 1042,1-1 1,-6-5 349,0 0 1,0-7 265,6-5 1,-1-9 81,1-2 0,6 0 876,-1 6-88,8-1-339,-11 1 189,13 0-516,2 7 0,9 3-274,9 7 0,-1 0 210,0 0-298,1 0 0,-1 0 108,0 0 1,-7 1-81,-4 5 1,1-2 10,-1 8 1,0-7 61,-6 7 1,0-6-171,0 5 0,-2 1-44,-4 5 1,-2 0-98,-3 1 1,-10-1 143,3 0 1,-5 2-78,0 4 1,-4-3 201,-7 3 1,-3-4 90,-3-2 0,2 2 246,-9 4 1,9-3 116,-2 3 1,-3-4 362,3-2 1,5 1-269,7-1 0,1 0 187,-2 0 1,4-5 138,8-1-414,-1-7-1262,9 4 755,1-8 0,20-2-34,11-4 1,19-5 25,21-12 1,12 2-624,6-8 1,9 0-281,3-6 0,1 3 232,-2 3 1,-11 0 262,-1 12 1,-9-4 69,-7 9 0,-7-1 208,-10 1 1,-13 3-276,-11 3 291,-4 4-25,-1-6 1,-11 8-10,-7 0 1,-15 8 631,-14 3-404,-3 5 0,-18 9 0,-4 2 0</inkml:trace>
  <inkml:trace contextRef="#ctx0" brushRef="#br0" timeOffset="1783">1764 1488 7878,'-5'17'1223,"-1"0"250,0 0 0,6 1-607,0-1 1,0-5 188,0-1 0,6-5-166,0 5 1,1-5-378,-1 6 0,2-7-942,3 7 0,5-8-524,-5 2 1,10-4-903,2-2 0,0 0 733,-5 0 0,5-2 1123,0-4 0,8-4 0,-4-7 0</inkml:trace>
  <inkml:trace contextRef="#ctx0" brushRef="#br0" timeOffset="1883">2076 1609 7878,'11'0'0,"1"0"3009,-8 0-1344,3 0-44,1 0 0,-6 2 56,4 3-757,-4-3-1766,-2 6-503,7-8 1,3 0 1348,7 0 0,8-8 0,2-1 0</inkml:trace>
  <inkml:trace contextRef="#ctx0" brushRef="#br0" timeOffset="4544">3321 70 7829,'0'-18'0,"2"7"0,3-1 0,-3 6 2283,4-5-1,4 7-818,-8-4-709,5 8 364,-7 0-952,0 0 0,-5 4-336,-1 8 0,-8 1 257,3 16 0,-10 0 121,-2 5 1,5 7-201,7-1 0,1 8-60,-1-2 1,-3-2-190,8 3 1,1-7 69,5 6 0,-2-6 149,-4 7 0,4-7 89,-4 6 0,4-8 85,2 3 1,0-10-123,0-3 1,0-5-7,0 6 1,0-8-369,0 2 304,0-3-367,0-3 1,0-6 89,0 1 366,0-8 0,0 2-39,0-12 1,0-4 143,0-7 0,8-10-125,4-8 1,9-7-34,2-10 1,6 0-185,-6 1 1,6-1 127,-6 0 1,5 8-394,-5 3 1,1 10 161,-7 3 1,0 8-42,0 3 1,-5 6 98,-1 5 127,1 4 1,5-4 59,1 12 0,-7-2 291,1 7 0,-9 1 470,3 5 0,-4 2-79,-2 4 1,0-1 146,0 6 0,0 3-236,0 9 0,-2-1 88,-4 7 0,3-6-333,-9 6 1,1-5-213,-7 5 0,1-8-293,0 3 0,1-5 192,5-1 1,-3-6-1658,9-1 1052,-9-6 1,10 3-437,-7-8 0,7-6-124,-2 1 504,4-8 503,-5 3 1,-1-14-1,-4-5 1,-3-3 87,3-2 0,-3-6-78,-2-1 1,-6-4 198,0 5 0,-6-6 18,6 6 1,0 2 369,5 9 1,1-3-88,0 3 1,0 3 77,-1-3 1,3 6-114,3-5 1,-1 5 494,7-6-409,0 9 1,6-13-44,0 5 1,8 1-538,4-1 0,9 5 89,2-6 0,9 1-89,3-7 1,0 7 19,5-1 0,-4 7-67,-1-7 1,-2 2 55,-4-1 0,-4-3-112,-8 9 1,0-3-617,0 2 338,-7 4 564,-2-5 89,-8 7 1,-2 0 129,-4 0 0,-4 2 85,-7 3 0,0 7 314,0 11 0,5-4-257,0 4 1,3 4 156,-3 2 1,-1-2-21,7 2 1,0-8-135,6 2 0,-5-4-408,-1-2-570,0 1-769,6-1 757,0 0 0,6-5-1886,0-1 1081,-1-7 24,-5 4 865,0-8 0,-9 6 174,-9-1 1,-8 9 274,-15-3 1,-1 7 339,-4 5 1,-4-2 595,4 8 1,3-6-519,3 6 1,9-1 341,3 7 1,6-6 210,-1 0 0,10-8 436,1 2 0,9 2-552,-3-2 0,4 0 75,2-6-779,0 0 1,0 1 41,0-1 1,6-5-524,-1-1 1,7-5 204,-6 5 1,1-7-414,-1 2 49,-4-4-278,6-2 1049,-8 0 0,2-2-141,3-4 1,-3-3 359,4-9 1,6 1-300,5 0 1,2-8-286,10-4 0,2-2 105,9 2 0,6-3-222,12 3 0,1 4-187,5 2 1,3 4-550,-4 1 0,-3 3 102,-2 3 1,-14 5 401,-10 7 1,-1 0 506,-10 0 1,0 7 328,-5 5 1,-7-2 271,1 1 0,-9 1-133,3 5 135,-4 0 1,4 1 139,0-1 0,1-6 1715,-1 1-1880,-4-1 1,8 5 139,-5-5-774,-3 5 1,6-7-244,-8 9 1,-4-3-240,-7-4 0,-3 5 322,-15-5 0,-1 5-301,-11 1 1,3-2-66,-8-3 0,5 3-293,-5-3 0,14-4 916,-3-3 0,10-3-69,-4-2-31,8 8 16,-4-6 103,8 5 136,7-14 0,2 3 282,8-8 1,0 7-246,0-7 1,8 6-103,4-5 0,3-1-497,2-5 0,6 5 175,0 1 1,6-1-250,-6-5 1,0 2 351,-5 3 0,-3 3 507,-3 3-305,3 4 364,-13-6-35,6 8 1,-16 2 516,-4 4 1,-3-2-7,-2 7 0,-1-5 104,1 6-601,0-9 0,0 11-173,-1-8 0,7 5-148,-1-5-53,8 0-505,-11-6-75,13 7-829,-6-5 135,8 6 429,0-8 427,0 0 221,-7 0 279,5 0-302,-6 0-537,8-8-293,0 6 312,0-13 401,0 13 101,0-13 0,2 11 93,4-8 1,-4 7-72,3-7 575,5 8-362,-8-11 0,8 11 256,-5-8 201,-3 9-192,6-5 486,-8 8 723,0 0-1101,0 8 1,-2-5 102,-4 9 1,4-6-231,-3 5 0,-3-5-185,2 6 1,-2-9-501,3 3 426,3 4-1770,-6-8 509,8 5-77,0-7-1236,0 0 1990,8 0 1,-4-1-39,7-5 1,1-2-160,5-3 0,0-5 269,1 5 0,-1-3 71,0 3 1,0-5 205,1 5 1,-3 1 107,-3-1 606,3 7 431,-5-4 41,-1 8 1445,-1 0-92,-8 0-1101,0 0-863,0 8 0,6-4-188,-1 7 1,3-7-60,-2 2-126,-4 3 0,11-5-474,-7 8 219,0-8-154,-6 11 1,0-11-38,0 7 101,0-7 594,-8 12 1,-7-13-72,-8 9 1,0-6-42,5 5 0,1-5 92,0 5-106,-1-7 1,1 10-405,0-8 1,5 1-660,1-1 1,5-4-2551,-6 4 2575,1 3 0,-6-1 219,-1 4 0,-1 3 682,-4-4 0,4 5 0,-4 1 0,2 0 0,-2 1 0,1-7 0,-6 1 0,1-1 62,-2 7 1,-4-7 63,4 1 0,-3-1 552,-3 6 1,6-5-197,1-1 0,5-5-33,-6 6 1,6-8-166,-6 1 1,8-1-86,-2 2 1,3-4 227,3 4-214,0-4 0,0-2 182,-1 0 1,1 2-146,0 3 1,5-3-53,1 4 0,-1-2 273,-5 2-368,-1-5 1,1 9 34,0-4 0,5-4-87,1 4 1,5-5 189,-5-1-203,7 0 0,-6 6 304,4 0 280,4 0 231,-5-6-124,7 0 489,0 0-744,7 0 1,-3-2-132,8-4 1,-1 4 88,7-4 0,5 3-214,0-3 0,2 4-147,-2-4 0,4-2-37,7 3 0,3-7 75,3 6 1,4-5-71,8 5 0,6-7-112,-1 1 0,9-1-340,-3 1 0,4-1 206,3 7 0,-3-6-8,-4 7 1,3-1 83,-9 6 0,1 0 75,-6 0 1,-6 0 184,0 0 1,-8 0-57,3 0 1,-5 0 13,-1 0 0,-2 0 50,-5 0 1,3 0 192,-8 0 1,0 0-14,-5 0 1,5-6 111,0 0 0,0 1-127,-6 5 1,0 0 253,1 0-345,-1-8 1,0 6 12,0-4 1,-5 4 234,-1 2 47,-7 0 132,12 0-147,-14 0 171,5 8-137,1-6 133,-6 6-658,6-8 0,-8 0 0,0 0 0,-8 1 0,-4 5 0,-18 4 0,-7 7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7:46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173 744 7857,'0'-11'682,"0"-1"-456,0 8 1,0-5 159,0 3 330,0 4 363,0-6-191,0 8-563,8 0 1,-4-2-88,7-3 0,3 3-42,9-4 0,-4 4-54,4 2 1,-4 0-138,-2 0 1,1 0-97,-1 0 1,-2 2 150,-3 4 1,1 3-195,-7 9 0,0-1 87,-6 0 0,-2 8 97,-4 4 1,-5 4 15,-12 1 1,1 1 127,-6 0 0,1 5 34,-2 0 1,-2 6 216,8-5 0,-6-1-427,6-5 1,0-1 104,6 1 1,0-1-989,-1 1 1,7-6 46,-1 0 0,8-8-339,-1 2 0,-3-10-143,2-1 184,0-8 1116,6 3 0,-7-7 0,-3 0 0</inkml:trace>
  <inkml:trace contextRef="#ctx0" brushRef="#br0" timeOffset="304">87 1073 7857,'9'8'1021,"-3"3"0,-2 4-119,2 3 120,-5-1 1,13 0-12,-8 1 0,1-1 204,-1 0 0,-4 0-188,4 1-593,3-1 0,-5 0-1322,8 1 0,-6-9 287,5-3-904,1 4 0,5-8 808,0 3 0,-3-3-1104,3-2 1,-2-7 779,14-5 0,-6-3 605,6-3 0,0 7 416,5-1 0,-5 8 0,0-1 0,-8 3 430,2 2 345,-4 0 2887,-1 0-2623,-9 0 0,5 2 2075,-8 3-1522,-1-3-1212,-5 14 0,0-12-1020,0 7-1276,0-7 1916,0 11 0,8-13 0,2 6 0</inkml:trace>
  <inkml:trace contextRef="#ctx0" brushRef="#br0" timeOffset="1305">1280 779 7930,'-10'0'1647,"2"0"-1036,8 8 0,2-7 15,4 5 0,4-4 135,7-2 0,2 0-134,4 0-371,-3 0 1,12-2-313,-3-4 1,4-3-362,1-8 1,-1-1-77,-4 1 1,2-2-621,-8-4 0,-2 3-186,-10-3 0,3 2 553,-9-2 0,-1 4 580,-9-4 0,1 2 56,-8-2 1,1 4 133,-7-4 1,1 5 425,0 7 13,-1 3 0,7 8 1058,-1 0-1055,9 0 0,-11 10-8,8 7 0,-1 10-66,1 13 0,4 4-138,-4 8 0,2 6 19,-1 0 0,3 7 107,-4-2 1,-2 5 46,2 1 1,-1-6 197,1 0 1,4-13-450,-4 2 1,4-9-331,2 3 0,0-14-912,0 3 1,0-12 642,0 0 0,2-9-1836,4-3 1539,-4-7 0,11 2 193,-7-12 0,0-11 181,-6-12 0,0-4 95,0-1 0,0-7 12,0 1 0,-8-6 239,-3 5 0,-5 1 56,-1 5 1,6 3-112,-1 3 0,1 6 206,-7 11 1,1-1 206,0 7 1,5 0 297,1 6 0,-7 8-95,-5 4 1,0 3 329,6 2 1,2 6-57,3 0 0,-1 0-318,7-5 0,-6-1-357,6 0 0,1 1 59,5-1 1,0-6-216,0 1 1,7-8-233,5 2 1,11-5-282,6-1 0,9-1 12,3-5 0,14-11-524,3-12 1,3-4 308,9-2 1,-5-5-182,10 0 0,-4-1 704,-2 7 0,-2 5-31,-3 0 1,-12 10 161,-12 2 0,-5 1 517,-7 11 682,-3-1-592,-15 6 1,-2 2 460,-8 3 1,-8-1-344,-3 8 0,-5-1-68,-1 7 0,0-1-747,-1 0 1,9 1 160,3-1 0,4-6-348,2 1 0,2-6-207,4 5 0,9-7-445,8 2 0,2-4 377,-2-2 0,-2 0 147,8 0 1,-14 5 662,3 1-243,-5 8 0,-3-5 1041,-4 9 0,-12 5-576,-6 0 1,-9 2 501,-2-2 1,-6-4-37,6 4 0,0-4 343,6-2 1,7 1-458,4-1-757,5 0 0,8-5-257,5-1 1,11-7-590,6 2 1,5-12-1204,7-5 0,-3-7 2032,8-5 0,-7-4 0,3-7 0</inkml:trace>
  <inkml:trace contextRef="#ctx0" brushRef="#br0" timeOffset="1628">3165 1 7835,'9'0'421,"9"2"131,-1 3 0,2 5 511,10 7 0,-6-5-516,6-1 1,-14-1-29,2 1 0,-3 5-139,3-5 1,-5-1-117,-1 1 0,-7 1-947,2 5 40,4 1 1,-10 5-692,0 0 1,-8 7 812,-9-1 521,-8 4 0,-10 2 0,-9-1 0</inkml:trace>
  <inkml:trace contextRef="#ctx0" brushRef="#br0" timeOffset="1922">3078 589 7835,'-11'15'-411,"-1"-3"287,8 3 1,-1-11 833,10 7 1,-1-7-279,8 2 0,5-4-196,6-2 1,0-2-91,-6-4 1,6 4-136,1-4 0,-1-1 74,-6 1 1,0 0-221,0 6 1,-5 0 75,0 0 1,-9 2 102,3 4 0,-4-2-18,-2 7 1,-2 1 78,-4 5 1,-3 0 11,-9 1 1,1 1-17,0 4 0,0-4 121,-1 4 0,7-9 382,-1-3-356,8 1 0,-3-1-28,7 1 1,2-8 113,3 1 1,5-3 190,7-2 1,8 0-182,4 0 1,4-7-93,1-5 1,3-3-98,3-3 0,-5 7-111,-1-1 1,-1 9-806,-10-3 553,0-4-924,-6 8 553,-7-5-1260,-2 7 0,-12 7 1839,-8 5 0,-7 11 0,-15 4 0</inkml:trace>
  <inkml:trace contextRef="#ctx0" brushRef="#br0" timeOffset="2105">3320 986 7835,'0'18'1315,"2"-7"-815,4 1 0,-4-1-38,4 7 1,-4-1 141,-2 0 0,0 0 402,0 1 1,-8 5-353,-4 0 1,-3 6-273,-2-6 0,-6 7-481,0-1 1,-8 2-194,2-2 1,2 4-337,-2-5 0,1-3 97,-7-2 0,2-3-646,4-3 0,-3-8 412,3-3 0,2-4-225,-2-2 0,8-4 990,-2-7 0,-4-8 0,0-16 0</inkml:trace>
  <inkml:trace contextRef="#ctx0" brushRef="#br0" timeOffset="2243">2853 1159 7835,'18'0'304,"-1"0"0,2 6 484,4 0 1,4 7 51,8-1 0,-1 5-353,1 6 0,5-4 334,1 4 0,5 2-495,-6-2 1,8 1-403,-2-7 1,4 6-178,2 0 1,2 0-471,4-6 1,11-7 610,11-4-224,5-4 0,1-2 1,1 0-1</inkml:trace>
  <inkml:trace contextRef="#ctx0" brushRef="#br0" timeOffset="2678">4583 502 7964,'9'0'803,"7"0"1,-7 0 762,9 0-1047,-1 0 0,0 0 15,1 0 0,-1 6 100,0 0 1,-2 1 3,-3-1 0,1-2-229,-7 8 0,8-7-1010,-3 7 0,-3-6 116,-2 5 0,-3-5-1081,3 5 1,-4 3 466,4 9 1099,-12-4 0,-3 14 0,-9-6 0</inkml:trace>
  <inkml:trace contextRef="#ctx0" brushRef="#br0" timeOffset="3131">4617 986 7964,'-9'8'2572,"1"2"-1500,0 7-346,6 0-255,-5 1 0,7-1 1863,0 0-1708,0 0 1,0 1-156,0-1 0,-6 0-347,0 1 1,0-1-255,6 0 0,0 0-21,0 1 1,0-7-263,0 1 1,0-6 133,0 5-53,8-7 0,-4 4-278,8-8 1,-7-2 96,7-4 1,-1-4-185,7-7 1,5-8 234,0-4 1,7 2 22,-1-1 1,2 6 371,-2-1 1,2 10 317,-8 1 1,5 9-122,-4-3 0,-1 4 118,-6 2 0,0 6 1005,0-1 1,-7 9-523,-4-3 0,2-1 594,-3 1 1,1 1-617,-6 5 1,0-5 216,0-1-1057,0 1 1,2-1-566,4 1 1,0-8 384,11 2 1,-2-5-218,14-1 0,8-9-1256,9-8 0,4 1 691,1-1 0,-1 0 642,-3 5 1,-5 4 587,-8 3 1,-1 3 432,-4 2 0,-10 0 653,-7 0 1542,-9 0-1895,5 7 0,-16 1 386,-3 4 0,-6-3-497,-6-3 0,1-4-326,-6 4 0,7-4-836,-3-2-378,-2 0 1,6-2-809,-3-4 1,6 2 240,5-7 0,5-1 1348,7-5 0,7-8 0,3-2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1:48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208 226 9791,'11'0'1205,"1"0"1,-1 0-610,6 0 1,1 0-233,-1 0 1,0 0 162,1 0 0,1 0-143,4 0 0,-4-6-909,4 0 0,-4 0-259,-1 6 1,-7 0-2087,1 0 2276,-8 0 594,3 8 0,-22 2 0,-4 7 0</inkml:trace>
  <inkml:trace contextRef="#ctx0" brushRef="#br0" timeOffset="151">35 571 7778,'-10'18'0,"-3"-7"706,7 1 1,0-7 985,6 7 1,17-8-997,12 2 1,19-8-304,16-10 0,9-1-440,2-16 0,5 2-371,-5-2 0,0-2-7,-6 8 1,-9 0-67,-8 6 1,-2 0-631,-10-1 0,-1 7 662,-11-1 459,5 9 0,-14-13 0,6 7 0</inkml:trace>
  <inkml:trace contextRef="#ctx0" brushRef="#br0" timeOffset="509">1228 1 9158,'17'9'3090,"-5"7"-2369,-1-5 0,1 10 2,5 2 0,-5 8-174,-1-2 0,-7 2-167,2-2 0,-4 3 123,-2-3 0,0 2-240,0-2 0,-6 1-320,0-7 0,0 0-136,6-5 0,0-7-1097,0 1 73,0-8-120,0 3 1,0-14 365,0-5 0,6-11 436,0-6 1,7-3-209,-1-3 1,9 2 483,2 4 0,2 6 369,-2 12 1,-4-3 193,4 9 1,-1-1 560,1 6 0,-4 8 948,4 3 0,-2 10-821,2 2 0,-2 8-141,8-2 0,-8-2-390,2 2 1,-2-6-314,2 6 1,-3-8-638,3 2 1,-4-4-771,-2-2 0,0 0 968,1 1 289,-1-9 0,8 7 0,2-7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7:44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121 363 7929,'12'-6'0,"-1"1"0,1-1 597,5 6 0,-5 0-62,-1 0 1,-5 0 21,5 0 0,-5 2-66,6 4 0,-8-3 833,1 9-924,-3 0 1,-2 5-54,0 0 0,0 6-361,0 0 1,-5 8 84,-1-2 1,-10-2-261,-1 2 1,-2-1 210,-10 7 1,8-2-164,-2-5 1,0 3-4,6-8 1,-5 0-50,11-5 1,1-1-241,-1 0 318,7 0 0,-4-5-127,8-1 1,8-5 121,3 6 0,7-8-103,5 1 1,2-3 81,4-2 0,1 0-57,-7 0 0,2 0 101,-2 0 1,-9 0-186,3 0 148,-3 0 215,-5 8 0,-1 2 99,-8 7 0,-2 0-91,-4 0 1,-3 7 49,-9-1 0,1 0 114,0-6-89,-1 0 1,9 1-174,3-1 1,4-6 11,2 1 0,8-8 6,3 1 1,7 3-4,5-2 0,4 2 326,7-3-308,1-3 0,-6 8 0,-1-4 206,3 5-17,-6-3 55,0 7 0,-13-5 340,-1 7 0,-7 6-239,2 0 0,-4 0-11,-2-5 0,-6 5-243,0 0 0,-7 2-183,1-2 1,-3-6-652,-2 0 1,-1-1 443,1-10 1,5 5-416,1-5 0,5 0-265,-5-6 1,7-8 954,-2-4 0,-4-18 0,1-7 0</inkml:trace>
  <inkml:trace contextRef="#ctx0" brushRef="#br0" timeOffset="180">433 623 7929,'17'-18'0,"0"3"1273,0 3-527,1-3-384,-1 13 0,0-6 372,1 8 1,-1 0-87,0 0 1,-5 0 156,-1 0 0,-5 0-726,6 0 0,-7 8-677,7 4 0,-8-3 564,1 3 34,-3-1 0,6 14 0,2 2 0</inkml:trace>
  <inkml:trace contextRef="#ctx0" brushRef="#br0" timeOffset="947">1176 899 7869,'-9'-7'3438,"1"5"-3141,16-6 0,1 8 105,8 0 0,-5 2 692,-1 4-714,1-4 0,3 19 68,-3-4 0,1 10-44,-7-4 1,0 6-313,-6-6 1,6 6-211,-1-6 1,1 6-486,-6-6 1,0-6 285,0-6-650,0 1 429,0-2 1,8-5-256,3-10 1,5-7 95,1-11 167,8-4 251,-6-7 1,12-7 74,-8 1 1,8 1 39,-2 11 1,1-3 136,-1 8 1,-4 2-139,-8 9 0,1 4 655,-1 8 0,0 0-99,1 0 967,-9 8-899,-1 2 1,-2 7 2,-1 0 1,1 1 128,-6-1 1,0 0-36,0 0-649,0 8 1,-6-5-135,1 3 1,-3-10 260,2-1-1050,4-8 413,-13 3 80,13-7 185,-13-7 0,13-5 73,-4-11 1,4-4 107,2-8 0,0-1 19,0-4 1,0-3 117,0-3 0,0-9 53,0 3 0,6 4-55,0 7 0,7 5-20,-1 1 1,1 8-15,-1 4 0,3 4-16,-4 2 0,-1 5 90,2 1 0,-7 7 164,7-2 1,-6 4-39,5 2 1,-5 0 139,5 0 1,-5 0-60,6 0 0,-7 0 49,7 0 303,0 0-192,5 8 1,0-1 97,0 5 0,-5 3-137,-1-3 1,-5 3-103,6 3 0,-1-1 36,7 0 1,-7 6-5,1 0 0,-1 8-115,6-2 0,1 5 65,-1 7 1,0-5-191,1 5 1,5-3 116,0 2 0,6-1 223,-6 7 0,5-2-247,-4 2 0,4 4-150,-5-4 0,6 4 35,-6 2 0,2-2-233,-2-4 0,-3-3-634,3-9 440,-4 1 303,-2-8 0,-5-2-690,-1-8 0,-1 0-525,1 0-156,5-7 964,-14-2 0,5-10-4,-7-4 0,0-4-55,0-7-415,0 0 588,0-8 1,0-2-526,0-8 928,-7-7 0,5 6 0,-6-7 0</inkml:trace>
  <inkml:trace contextRef="#ctx0" brushRef="#br0" timeOffset="1109">2646 778 7853,'-11'0'1735,"-1"0"0,6 0-1042,-5 0 1,-1 0 101,-5 0 0,-2 8-276,-4 3 0,1 5-91,-6 1 0,1 0-1125,-2 1 1,-4-1 506,4 0 1,-3 1 189,-3-1 0,1 0 0,-1 0 0</inkml:trace>
  <inkml:trace contextRef="#ctx0" brushRef="#br0" timeOffset="1280">2369 35 7853,'8'-10'889,"2"-3"188,7 7 0,0 0-531,1 6 0,-1 0-20,0 0 0,-5 0 308,-1 0 1,-5 8-303,5 3 1,-5 5-717,6 1 0,-6 0-666,5 1 1,-5 5-2455,5 0 3304,-7 0 0,12 2 0,-7 2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8:13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122 278 8024,'0'-10'-654,"0"-5"1301,0 13 197,0-6-143,0 8 240,0 0-608,0-8-113,0 6 165,0-13-152,0 13 0,0-7 133,0 3-160,0 4 0,0-6-260,0 8 1089,0 0 0,0 8-887,0 3 0,-6-1-50,0 2 0,1-1-172,5 6 1,0 1-21,0-1 1,-2 2 63,-4 4 1,4-2-67,-4 8 1,4-6 45,2 6 1,0 0 42,0 5 1,0-5 40,0 0 0,0 0 22,0 6 1,0-1-11,0 1 0,0-1 18,0 1 1,0-1-116,0 1 0,0 0 88,0-1 0,0 1-12,0-1 0,0 1 39,0 0 1,0-1 0,0 1 1,0-1-16,0 1 0,-5 0 15,-1-1 0,0 1-20,6-1 1,0-3 4,0 4 1,0-10-96,0 9 0,0-3 96,0 3 1,0-5-150,0 0 1,0 0 51,0 6 0,0-1 29,0 1 1,0-1 32,0 1 1,0-1-3,0 1 0,0 5-100,0 1 1,0-1 10,0-5 0,0-1 298,0 1 0,0 1-67,0 5 1,0-5 10,0 5 1,0-11-120,0-1 1,0 0 8,0 6 1,0 5-37,0 0 0,0 1-54,0-7 1,0 3 30,0 3 1,0-3-106,0 3 1,0-2 23,0 3 1,0-5 94,0 5 0,0 1-82,0-2 1,0 1 47,0-7 1,0 6 13,0 1 0,-2 5 35,-4-6 1,4 6-17,-3-5 1,3 9 4,2 2 1,-6-1 9,0 7 1,-2-4 316,3-2 0,3-6-123,-4 0 1,4-2-107,2 2 1,0-1-95,0-5 1,0 4-96,0 8 1,0-2 95,0-4 0,0 2-168,0-8 0,0 8 156,0-1 1,0 1 31,0-2 1,0 4 253,0-4 0,0-2-126,0 2 0,0-6-221,0 7 0,0-9 81,0 2 1,0 3 34,0-3 0,0 0 9,0-5 0,0-1 7,0 1 1,0 0-37,0-1 1,-6 1-20,1-1 0,-1 7-112,6-1 1,0 0 112,0-5 1,0 0 38,0-1 1,2 1-89,3-1 1,-3 1-21,4 0 1,-4-1 113,-2 1 0,0-1 101,0 1 1,0-1-178,0 1 0,0 0 6,0-1 0,0-1 22,0 7 0,0-7 16,0 13 1,0-6-38,0 1 1,6-3 104,0 8 1,-1-11-12,-5 5 0,2-7 3,4 7 0,-4-3 142,4-3 1,-4 7-244,-2-1 0,5 0 16,1-5 1,0 1-53,-6 5 0,2-9 64,4 9 1,-4-7-103,3 13 1,3-7 130,-2 6 1,1-6-41,-1 6 1,-4 4 35,4 2 1,-4-2 25,-2-9 0,0-11-4,0 5 0,0-6 17,0 0 1,0-4-538,0-8 188,0-8-274,0-1-506,0-8 191,0 0 1,0-15-99,0-8 0,-2-14-650,-4-15 1,4-13 661,-4-27 643,2 41 1,-1-2-1,-3-7 1,-1-1 0,-5-4-1,1-1 1</inkml:trace>
  <inkml:trace contextRef="#ctx0" brushRef="#br0" timeOffset="1396">174 191 8034,'0'-17'-245,"0"0"1,0 5-389,0 1 1,2 1 596,3-2 90,-3-3 0,12 11-11,-8-7 1,5 5 187,-5-6 1,2 9-41,-3-3 0,-1-2 598,8 2-247,-8 1-332,11 5-60,-6 0 1,9 0-39,-1 0 1,0 0-98,1 0 1,-1 5 78,0 1 0,2 0-132,5-6 1,-3 6 79,7-1 0,-4 1-107,4-6 1,1 0 53,6 0 0,-1 0 42,1 0 1,0 0-101,-1 0 0,3 0 73,3 0 1,-4 0-6,5 0 0,-5 0-4,-1 0 0,0 2-10,-1 4 1,3-4 73,3 4 0,-2 1 7,8-1 0,1 0-9,4-6 1,1 0-30,0 0 1,6 0-63,0 0 1,5-2 6,-5-4 0,5 4-111,-5-4 1,7-1 109,-2 1 0,-1-6-18,1 7 0,-5-3 24,5 2 0,-1 2-16,1-7 1,4 7 138,-3-2 0,-3 2-120,3-1 1,-3 3 145,3-4 1,-3 4-62,-3 2 0,-2 0-30,7 0 1,-7 2 6,1 4 1,-1-4-2,2 3 0,-5-1-26,5 2 0,-4-4 0,-2 4 0,0-4-63,0-2 0,1 0 59,5 0 1,-4 0-46,3 0 1,-3 0 61,-2 0 1,0 0 1,0 0 0,0-6 41,0 0 0,-1 0 6,1 6 1,-6 0-39,1 0 0,-1 0 15,6 0 0,-4 0-40,4 0 0,-4 6 29,9 0 1,-3 1-121,-2-1 1,2-4 33,3 4 0,-1-4 30,7-2 0,-7 0 10,2 0 0,-2 0-5,1 0 0,3 0 4,3 0 0,2 0-7,-7 0 1,2-2 137,-3-4 1,-1 4-77,7-4 1,-7 5 38,2 1 0,-2 0-89,1 0 0,-3 0 3,4 0 0,3 0-24,3 0 0,-3-6-10,2 0 1,-5 0 31,5 6 0,-7 0-15,2 0 0,-4 0 26,-2 0 1,-6 0-24,0 0 1,-6 2 122,6 4 1,-7-4-43,1 4 1,2-4-25,-1-2 1,5 1-44,-6 5 1,0-4-1,-5 4 0,5-4 24,1-2 1,-1 0-4,-5 0 0,5 0-75,0 0 0,3 0 58,-3 0 0,2 0-118,4 0 0,2 0 148,-7 0 1,5 0 1,-6 0 0,8 0 26,-2 0 1,-1 0 8,1 0 0,-6 0-41,6 0 0,-6 0 16,7 0 1,-1 0-68,6 0 0,-1 0 24,1 0 1,0 0-10,0 0 0,-6 0 27,0 0 1,-1-6-16,1 0 0,-2 1-14,-4 5 0,-3 0 0,3 0 1,-3 0 1,-3 0 0,1 0 3,-1 0 0,1 5-132,-1 1 0,1 0 129,0-6 1,-1 0-119,1 0 0,1 0 77,5 0 1,-5 0-14,5 0 0,-11 0 6,-1 0 0,-6 0-6,6 0 1,-8 0-65,2 0 1,-9 0 16,-3 0-520,-7 0 143,4 0-373,-8 0 309,0 8 1,-2-5 542,-4 9 0,-4-1 0,-7 7 0</inkml:trace>
  <inkml:trace contextRef="#ctx0" brushRef="#br0" timeOffset="2291">9080 157 8079,'0'-12'-2105,"0"1"2090,0 7 120,0-12 0,0 13 179,0-9 1,-2 8 861,-4-2-405,4 4-235,-6 2-291,8 0 0,-2 0-259,-3 0 99,3 8 1,-6 2-87,8 7 1,0-5 94,0-1 1,0 1-85,0 5 1,0 2-13,0 4 1,-2-2-1,-4 8 1,4 2 188,-3 9 0,3 3-102,2 3 1,0 6 172,0-1 0,-6 1-102,0 6 0,-1 3-29,1 3 0,2-3-28,-8 3 1,7-1-119,-7 6 1,6 0 127,-5 1 0,5-7-3,-5 0 1,5 1 88,-6 5 1,8-6-93,-1 1 1,-3-3 125,2 3 1,0 5-167,6 0 1,-1 0-69,-5 6 0,4-4 245,-4-2 1,2 4 44,-2-3 1,5 3 60,-5-10 1,-2 2-142,2-1 0,1 3-126,5-4 1,-2-1 127,-4 1 1,4-7-27,-4 2 0,4-3-9,2 3 1,0-4 14,0 4 1,-2-3-121,-3 3 1,3-4-70,-4 3 1,4-3 298,2-2 1,0 6-50,0-1 1,0 1-175,0-6 0,0 0 107,0 0 0,-2 5-26,-4 1 0,4 5 20,-3-5 0,3 1-6,2-1 1,-2 2 28,-4 3 0,4 2 91,-4-7 1,-1 5-229,1-5 1,0 6-127,6-7 0,0 7 48,0-7 1,0 7 93,0-7 1,-2 9 31,-4-3 0,4-2-43,-3 3 0,3-8-13,2 1 1,0 3-1,0-3 1,0 9-14,0-3 0,0-3 148,0-3 0,-2 3-99,-4-2 0,4 5 116,-4-5 0,4-1-99,2-5 1,0 6-23,0-1 0,0 3 21,0-2 0,0-4 9,0 3 0,0 3-19,0-3 1,0 1-3,0-6 1,0 0 19,0 0 1,0 5-35,0 1 1,0 5 192,0-5 0,0 5-84,0-5 0,0 5-54,0-5 0,-5 2-11,-1-3 0,-2-3-18,3 4 0,3-4 80,-4-3 1,-2 7-15,2 0 1,1 5-261,5-5 1,0 5 58,0-5 1,0 1 457,0-1 1,0-10-102,0 4 1,0-10-529,0 4 1,0-7 209,0 1 1,0-3 303,0-3 1,0 5-567,0-5 0,0 3-614,0-14 0,5 8 344,1-3 1,0-3 220,-6-2 0,0-9-858,0-3 0,0-5 422,0 6 0,-2-9 185,-4 3 1,-3-12-43,-9-5 625,1-12 0,-16-19 0,-3-12 0</inkml:trace>
  <inkml:trace contextRef="#ctx0" brushRef="#br0" timeOffset="3212">174 6814 7566,'-10'0'-620,"1"0"688,3 0-129,4 0 1,-8 0 84,4 0 249,5 0 1,-7 0 209,8 0 914,0 0 0,0 8-1362,0 4 1,0 3 50,0 2 0,0 3-130,0 3 0,0-2 95,0 8 1,0-1 34,0 7 0,0 0 32,0-1 1,0 3 17,0 3 0,0-2 147,0 9 1,6-9-193,-1 2 0,3-3 15,-2-3 0,-4-1-5,4-4 1,-3 2-88,3-8 1,-4 0 15,4-6 0,1 0 190,-1 1-253,0-1 0,-4-2-120,4-3-412,-4 3-158,5-13 109,-7 6 0,2-10-33,4-4 1,-2-5 646,7-12 0,1-4 0,5-8 0</inkml:trace>
  <inkml:trace contextRef="#ctx0" brushRef="#br0" timeOffset="4360">606 8008 7879,'-17'-10'0,"-1"-3"-175,1 7 0,6-6 211,-1 7 0,6-3 225,-5 2 0,5 4-132,-5-4-247,7-3 279,-4 7-10,0-6 36,6 8-66,-5 0-211,7 0 1,7 0 24,5 0 1,3 0 25,3 0 1,1 0 31,4 0 0,-2 2-4,8 4 1,5-2 33,7 7 0,7-7-9,-2 2 0,4 2-9,2-3-8,0 1 10,7-6 1,-3 2 26,7 4 1,3-4-75,9 3 1,3-3 256,9-2 1,-1 0-503,1 0 1,1 0 294,4 0 1,-1-5 7,7-1 1,-2 0-11,2 6 1,-47-2 0,0-2-2,47-1 0,-46-2 0,1 0 11,-1 1 0,0 1 1,3 0-1,0 0-96,-3-1 1,-1 0 0,2 1 0,0-1 36,5-2 0,-1-1 0,-4 0 0,0 0 21,-1 1 1,0-1 0,1 0 0,-1 1 36,0-1 0,0 0 0,-1 1 0,0 1 49,1 1 0,0 1 0,-1-3 0,0 0-39,41-3 0,-42 4 0,0 0 117,48-4 1,-4-5-14,-2 5 0,2 1-67,-2-1 1,6 5-103,-5-6 0,-1 7 0,-6-7 1,-7 6 17,-4-5 0,-4 7-11,-2-2 0,1-2 101,-1 3 1,-8-1-46,-3 6 1,-1 0 5,-5 0 0,4 0 72,-10 0 0,4 0-62,2 0 0,0 0 180,0 0 0,0 0-248,0 0 0,-1 0 101,1 0 0,0 0-2,0 0 0,0 0-3,0 0 0,-6 0-44,0 0 1,-2 0 12,2 0 1,4 0 77,-4 0 0,-1 2-75,1 4 0,0-3 117,6 9 0,-6-6-51,0 5 1,0-7 88,6 2 1,0 2-128,0-3 0,0 7 13,-1-6 1,-2 1 44,2-1 1,-4-4 10,4 4 0,1 1 90,-6-1 0,4 2-77,2-2 1,0-4-102,0 3 1,0-1 39,0 2 1,-6-4-21,0 4 0,0-3 72,6 3 1,-6-4 13,0 4 1,-7-2-30,1 2 1,2-3-4,-1 9 0,-1-8 159,-5 2 0,-1-5-92,1-1 1,-3 0-31,-3 0 0,2 0 15,-8 0 0,6 0-31,-6 0 1,0 0 208,-6 0-157,1 0 0,-1 0 5,0 0 1,-5 0 207,-1 0 202,-7 0-155,11 0-380,-13 0 1,8 0 210,-4 0-164,-4 0 65,5 0-239,-7 0 55,0 0 0,-2-5-121,-3-1 1,-5-6-1846,-7 7 1,-10-9 229,-8 3 1731,-15-12 0,-19-4 0,-10-8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8:19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710 831 8217,'-17'0'0,"-1"0"-130,1 0 1,0 0-195,-1 0 1,1 0 402,0 0-50,7 8-3,-5-6 0,5 5-230,-7-7 0,5 0 65,1 0 0,-1 0 231,-5 0 0,0 0 4,-1 0 99,1 0 0,0 0-204,0 0 314,-1 0-131,1 0 0,2 2-358,3 4 0,-3-4 177,3 4 1,-3-2-357,-2 1 1,1-1 172,5 8 0,-5-8 149,5 1 0,1-3 43,-1-2 0,5 0 389,-6 0-456,8 0 341,-3 0 794,-1 0-114,6 0-229,-6 0-573,8 0 183,0 0-448,8 8 283,-6-6-107,13 6 1,-7-7 5,4 5 0,3-4-7,-3 4 1,9-4 10,2-2 0,2 0 61,-2 0 1,4 0-31,7 0 1,1 0-87,-1 0 0,3 0 86,3 0 1,5 2-174,6 3 1,1-3 73,0 4-181,0 4 215,0-8 0,0 5-56,0-7 1,-6 6-106,0 0 1,0 0 7,6-6 1,-2 2 94,-4 3 1,8-3-69,-8 4 1,8-4 56,-8-2 1,4 0 22,2 0 0,0 0-12,-1 0 1,1 0 1,0 0 0,-2 0 17,-4 0 1,10 0 8,-4 0 0,4 0 39,-5 0 0,1 0-30,0 0 0,6 0 125,-1 0-140,1 0 6,-6 0 0,0 6-27,0 0 0,2-1-12,3-5 1,-7 6-4,8 0 1,-8 1 9,7-1 0,-3-4-12,-2 4 0,2 2 22,4-3 0,-5 1-1,5-6 0,-2 2 73,1 4-656,-3-4 585,6 5 0,-3-7 12,1 0 1,5 0 5,-5 0 0,5 0 4,-5 0 0,6 2 12,-7 4 1,8-2-1,-1 8 0,-3-9-94,3 3 0,-7 2 76,7-2 1,-1 5-138,6-5 1,4 0 68,-3-6 1,8 0 8,-8 0 1,4 0-169,1 0 0,-7 0 141,7 0 1,-8 0 57,8 0 0,-6 2 21,-6 3 0,3-3 92,-9 4 1,3-2-118,-2 2 1,-5-4 71,5 3 0,-4 3 232,-2-2 1,-4 0-265,4-6 0,-4 5-29,9 1 0,-1 0-33,2-6 1,-8 0 118,7 0 1,-7 6-169,8-1 1,-2 1 30,1-6 85,-11 0-49,20 0 0,-26 0 118,12 0 0,-6 0-123,0 0 0,2 0 75,-8 0 0,1 0-25,-7 0 0,7 0 11,-1 0 1,6 0 9,-5 0-220,-1 0 96,-5 0 1,5 0 31,0 0 1,6 0 32,-5 0 0,5 0 195,-6 0 1,1 0-134,-7 0 1,1 0 67,-1 0 0,1 0-73,-1 0 1,1 0 33,0 0 0,-1 0-4,1 0 0,-1 0-16,1 0 1,0 0-11,-1 0 0,6 0-35,1 0 1,1-2 124,-2-4 1,-3 4-93,3-3 1,3 3-39,-3 2 0,0-2-14,-5-4 0,-1 4 1,1-4 0,-6 5 2,0 1 1,0 0-9,5 0 1,-5 0-32,0 0 0,-8 0 55,2 0 1,-4 0 339,-2 0-163,1 0-34,-1 0 1,0 0 33,1 0 0,-1 0 29,0 0 36,0 0 0,3 5-139,3 1 0,-4 0 14,4-6 0,-4 0-97,-1 0 1,-1 0 96,0 0 1,0 0-72,1 0 0,-7 0 41,1 0 1,-1-6 68,7 0 1,-1 1-27,0 5 1,-5 0 165,-1 0-152,1 0 1,5 0 16,0 0 1,-5 0 198,-1 0-60,-7 0-201,12 0 0,-13 0 186,9 0 60,-8 0-203,11 0-39,-13 0 0,12-2-67,-9-4 142,1 4-297,-6-6 49,0 8-850,0 0 0,-9 0-199,-9 0 1,-9 0 1115,-13 0 0,-27 8 0,-14 2 0</inkml:trace>
  <inkml:trace contextRef="#ctx0" brushRef="#br0" timeOffset="1166">278 4653 8001,'-8'-17'0,"6"-1"-1133,-4 1 817,4 0 0,2-6 200,0 0 1,2-1 119,4 7 161,-4 0 0,6 0 2,-8-1 0,0 7 230,0-1 1,-2 8-175,-4-1 1,2 3-84,-8 2-114,1 0 1,-6 0-37,-1 0 1,1 0-196,0 0 1,-1 2 137,1 3 1,0-3-139,0 4 0,-1-4 210,1-2 1,5 0 16,1 0 1,5 0 159,-5 0 1,5 0-80,-6 0 815,9 0-291,-5 0 26,8 0-374,0 0-252,8 0 0,3-6 106,12 0 1,6-1-13,11 1 0,1 2 203,11-7-246,3 7-171,14-12 1,8 7 178,4-8-1428,11 7 1356,-3-5 1,-36 10-1,1 0 13,-2-3 0,0-1 0,0 0 0,0 0-136,0 1 0,-1-1 0,0 0 0,0 1 8,7-1 0,0 0 0,-4 1 1,1-1 74,3 1 0,-1-1 0,-2 0 0,0 1 11,3-1 1,-1 0-1,-5 1 1,0-1-46,3 0 0,-1 1 0,0-1 0,0 0 26,3 0 0,1 1 0,0 2 0,0 1-20,-6-1 1,-1 0 0,4 3 0,0 0 17,-3-3 1,0 1 0,0 2 0,1 2-4,5-2 0,0 0 0,-5 1 0,-1 0-7,0-1 0,0 1 0,0 1 1,0 0-15,46-5 1,-45 5 0,0 0 8,-2 1 1,1 0 0,2 0 0,0 0-67,44 0 1,-2 0 65,2 0 0,-8 0-25,3 0 0,-5 0 117,-2 0 1,1 0-6,-1 0 1,-1 2 89,-4 4 0,-5-4-201,-6 3 0,-1 3 130,0-2 1,6 0-53,0-6 0,0 5 7,-6 1 1,-2 0-5,-3-6 0,3 6 10,-4-1 0,-3 1 90,-3-6 1,-3 0-98,-2 0 1,2 6 751,4 0 0,-7-1-730,1-5 1,6 0 283,-6 0 0,4 0-311,-5 0 1,1 0 2,0 0 1,8 0 2,3 0 0,-1 0 16,1 0 1,-1-1-67,1-5 0,4 4 34,-3-4 1,-3-2-10,2 3 1,-7-1 189,2 6 1,-4-6-127,-2 0 1,-6 1 21,0 5 1,-2 0 138,2 0 1,-4 0-23,-7 0 0,5 0-118,1 0 1,-1 0 142,-5 0 1,5 0-126,0 0 1,3 1-130,-3 5 0,-4-4 96,5 4 1,-5-4-123,-1-2 0,-2 2 134,-5 4 0,3-5-22,-8 5 0,0 2 207,-6-2 1,1 1-137,-1-1 0,0-4 141,1 4 0,-1-4-99,0-2 1,-5 2 95,-1 3-48,1-3 1,5 6-3,0-8 1,-5 0-11,-1 0 1,1 0-4,5 0 1,1 0 70,-1 0 0,0 0-43,0 0 1,1-6 116,-1 0-209,0 1-325,1 5-214,-9 0-737,-1 0 906,-31 0 243,-14 0 0,-32 0 0,-10 0 0</inkml:trace>
  <inkml:trace contextRef="#ctx0" brushRef="#br0" timeOffset="2113">174 2820 9139,'17'-2'209,"0"-4"0,1 2 53,-1-7 1,0 5-424,1-6 125,7 9 0,-6-11-106,4 8 1,2 1 138,-2 5 0,8-6-57,-3 0 1,13 0-140,5 6 204,4 0 27,2 0 1,13 0-25,4 0 0,12 6-193,0 0 1,5 0 164,6-6 0,-41 0 0,2 0-199,4 0 1,1 0 0,3 0 0,-1 0 220,4 0 0,-1 0 0,-1-3 0,-1 0 6,2 0 1,1 0 0,1-3 0,1 1-25,0 2 1,0 0 0,0-3 0,-1 0 11,1 3 0,0 0 0,-2-2 0,-1-1 0,3 3 1,1 0-1,1-3 1,0-1-9,1 1 0,1 0 0,3 1 0,0 1-2,-7-3 1,0 2 0,4 3 0,1 0-15,-5-1 0,0 0 0,2 2 1,1 1-306,0-1 1,0 2-1,-1-1 1,0 0 299,-1 0 1,-1 0-1,1 0 1,-2 0 8,-4 0 1,-1 0 0,6 0 0,-1 0 42,-4-1 0,-1 2 0,3 1 0,-1 1-7,-1 0 1,-1 0 0,0 1-1,-1 0-161,-1-1 0,0 0 1,3-3-1,1 1 147,-5 2 0,1 0 1,3 1-1,-1 0 7,-5-1 1,-1 0 0,1 0 0,0-1-75,-3-1 0,0-2 0,1 2 1,1 0 45,-2 2 0,0 0 1,1-2-1,0 0-64,39 5 1,4-2 69,-10 1 0,5-1 202,-11 8 1,3-8 192,-2 1 1,-4 3-325,-8-2 0,-2 2-32,-3-3 1,1-3 14,-8 4 0,1-4-13,-6-2 1,6 0-13,-1 0 1,1 0 446,-6 0 0,-6 0-433,0 0 0,-2 0 449,2 0 0,-3 0-393,-9 0 1,1 0 343,-1 0 1,-1 0-352,-4 0-1,2 6 116,-8-1 1,2 1-40,-2-6 1,-2 0 123,8 0 1,-6 0-12,6 0 1,-6 6-100,5 0 1,-5-1 29,6-5 0,0 0-48,6 0 1,-1 0-17,1 0 0,-1 0-44,1 0 0,5 0-141,1 0 0,1 0-36,-2 0 0,-5 0 42,0 0 1,-3 0 2,-9 0 1,0 0 72,-5 0 1,-7 0 814,1 0-5,-8 0 15,3 0-571,1 0 1,-4 0 291,7 0-169,-7 0-367,4 0-385,-8 0-1539,0 0 1,-16-5 1885,-7-1 0,-23-8 0,-8 5 0</inkml:trace>
  <inkml:trace contextRef="#ctx0" brushRef="#br0" timeOffset="2408">1575 6002 8069,'-25'7'0,"5"3"0,-10 1-769,7 1 1,-2-2 156,1 1 612,5 5 0,-13-7 0,5 8 0</inkml:trace>
  <inkml:trace contextRef="#ctx0" brushRef="#br0" timeOffset="3102">485 6088 8069,'-27'0'-116,"-6"-6"-57,5 1 1,3-1 318,2 6 0,-2-6 256,2 0 1,0 1-424,5 5 1,1-6 58,0 0 1,5 0 213,1 6 0,1-2 54,-2-3 353,5 3-96,-1-6-333,6 8 0,2 0-46,12 0 0,11 0 24,6 0 0,5 0-196,7 0 1,3 0 124,8 0 0,1 0-152,5 0 1,4 0 14,7 0 0,6-2 0,0-4 1,5 4 4,-5-3 1,10 3-231,1 2 0,3-6 270,9 0 0,0-2-79,-47 5 0,1 1 0,1 1 0,0 0 65,2-2 1,0 0-1,-2-1 1,1 0 3,4 1 1,-1 1 0,-2-2-1,0 0-75,2 1 0,1 0 0,0 2 0,0-2 39,2-2 1,1-1-1,-2 3 1,1 0-52,-3-3 0,1 0 0,2 4 0,-1-1-9,-1-3 1,-1 0-1,3 3 1,0 0-274,0-2 1,1-1-1,0 3 1,1 0 274,1-3 0,0 1 0,0 2 0,-1 0-3,5-3 0,-1 0 0,-3 3 1,1 1 1,2-4 0,0 0 0,-2 1 1,-1-2-25,3-1 1,1-1 0,-5 3 0,1 1 31,0-2 1,0 2 0,1 2 0,-1 0 6,-2-3 1,-1 1-1,2 3 1,-1 0 45,-6-1 1,0 0-1,0 1 1,1 0-207,-1-1 1,0 1 0,45 0 256,-48-1 1,-1 0 0,42 1-76,-1 2 1,-4 2 14,-1 4 0,-1-2 108,1 7 1,-7-5-63,1 5 0,-6-7-68,6 2 0,-8-4 30,2-2 1,-4 6 67,-2-1 1,0 1-56,0-6 1,0 0 5,1 0 0,-3 0-19,-4 0 0,-3 0 244,-8 0 1,-2 0-165,-4 0 0,-2 0 451,-4 0 0,-7 0-385,7 0 0,-13 0 211,8 0 1,-6 0-142,-1 0 1,5 0 118,-4 0 0,-2 0-71,2 0 0,-8 0-68,2 0 0,2 2 132,-2 4 1,0-4 43,-6 4 0,0-5 249,1-1-447,-1 0 152,0 0-234,1 0-79,-9 0-151,-1 0 1,-23-5-560,-8-1 1,-12-6 696,-11 7 0,-16-9 0,-16 5 0</inkml:trace>
  <inkml:trace contextRef="#ctx0" brushRef="#br0" timeOffset="4734">1869 451 8306,'0'-18'-632,"0"1"1,0 5 677,0 1-31,0 7 214,0-11-207,0 5 1,0-1 194,0-1 1,0 6 4,0-5 363,0 7-143,0-11-255,0 13 111,-8-6 70,6 8-113,-6 0-11,8 0 96,0 0-293,0-8-142,0 6 0,2-7-130,4 3-498,-4-4 219,13-7 262,-5 0 211,-1 0 0,1 1 69,-4 5 407,-4 3-205,5 8 367,-7 0-135,0 0 0,-5 8-329,-1 3 0,-6-1 5,7 1 0,-1 1-212,6 5 27,-8 0-118,6 8 0,-5 0 164,7 4 1,0-4-127,0-8 0,0 3 125,0 3 0,0 2-9,0 4 1,0 3 83,0-3 1,0 6-85,0 5 0,0-5 105,0-1 0,0 1-97,0-6 1,0 1 4,0-1 0,0 4-10,0-4 0,1 3-7,5 3 1,-4 1 45,4 5 1,2-3-21,-3 8 1,7 0-36,-6 6 1,5 2 5,-5 4 1,5-5-17,-5 5 1,0-4-18,-6-2 1,0 0-7,0 0 1,6 5 23,-1 1 0,3 1-9,-2-1 0,-4-4 17,4 3 1,-3 3-8,3-2 0,-4 7 147,4-2 1,2-1-139,-3 1 0,1-5 123,-6 5 1,0-1-95,0 1 0,0 3 12,0-9 1,0 3-18,0-3 0,0-3-4,0 4 1,0 1 42,0-1 1,0 0-4,0-6 1,0-1-47,0 1 0,0 6 20,0 0 0,0 1-7,0-1 0,2 1-17,4 5 1,-4-5-3,4-7 0,-5 6 68,-1 0 0,0-1-3,0-5 0,0 0 22,0 0 1,0 5 3,0 1 1,-1 19-163,-5-2 0,-2-2 110,-3-10 0,-5-7 29,5 2 1,-3-4 19,3-3 1,-3 3 105,8 4 0,-5 7-63,5 4 0,-5-1 4,5-11 0,-6-1-39,7 7 1,-7-7 34,6 2 0,-1-8 105,1 2 1,4-10-110,-4 10 0,4 2-180,2 3 1,0-3 16,0-2 0,0-4-80,0 10 0,0 1 201,0-1 1,2 11 13,4-6 1,-4 6-22,4-11 0,-4 2 4,-2-3 0,0-7 102,0 8 0,0-8-73,0 8 0,0-5-78,0-1 0,0 6 69,0 0 1,-2-1-7,-4-5 0,4 2 27,-4 3 0,4-7-11,2 8 0,0-10-13,0 4 1,0 0 5,0-6 0,0 4-139,0 2 0,0 0 86,0 0 0,0-1-103,0 1 0,6-6 74,0 1 0,1-3 8,-1 2 0,-4 2-44,4-8 1,2-5-8,-3-6 1,3-2 24,-2 1 1,-4-8-26,3-9-787,-3 1 348,6-3-110,-6-1 0,6-18-152,-8-7 1,0-12-402,0-17 1,2-10 320,3-19 522,-3-11 0,2 32 1,0-3-1,-4-5 1,0 1-1</inkml:trace>
  <inkml:trace contextRef="#ctx0" brushRef="#br0" timeOffset="5863">5068 70 8076,'7'-17'0,"-3"1"0,8 5-195,-8-4 167,11 13 916,-13-6-63,6 8 67,-8 0-174,-8 0 133,6 0-389,-13 0-30,13 0-306,-6 8 0,8-4-185,0 7 0,0-5-59,0 5 1,6 1 154,0 5 0,1 6-149,-1 0 1,-4 8 8,4-2 1,-4 11 53,-2 6 1,0 0 1,0 6 1,0-4 29,0 10 1,0 2 24,0-3 1,0 1-14,0-6 1,0 7-201,0 5 1,5-3 61,1 3 1,2 1 30,-2 10 0,-3-8-84,9 8 0,-8-6 151,2 12 1,-3-6 69,3 6 1,-4-7 170,4 7 0,-4 0-101,-2 5 0,-2-5 99,-4 0 0,4-6 2,-4 5 1,4-5-108,2 6 0,0-6-153,0 6 1,0-1 94,0 7 1,2-1-10,4 1 1,-2-7-57,8 1 1,-7 0-144,7 5 0,-8-5 97,1 0 1,-1-6-5,2 5 0,-4-1 139,4 2 0,-4-4-87,-2-8 1,0 2 319,0 4 1,0-4-41,0 4 1,0-2-37,0 2 0,0-4-52,0 4 1,0-4 8,0-2 0,0-5-62,0-1 0,0-5-225,0 5 1,0-5-9,0 5 0,0-13 127,0 2 1,0 7 42,0 5 1,0-1 0,0-11 1,2 0 4,3 0 1,-3 0 52,4 0 1,-2-6 340,2 0 0,-4-6-257,3 6 1,-3-1 1,-2 1 1,0-2 36,0-4 0,0-3-73,0 3 0,0-1-20,0 1 0,2-4-75,4 5 0,-4 7 14,4-2 0,1 8-38,-1-8 1,0-2-143,-6 2 1,6-7 72,-1 1 0,1-4-129,-6-1 0,6 0 23,0-1 0,-1-1 126,-5-4 1,6 1 160,0-7 0,2 18-113,-3-7 1,-3 3 123,4-14 0,-2-2-16,2 8 0,-4-8 194,3 2 0,3 2-125,-2-2 1,1 2-54,-1-2 0,-4 4 116,4 8 0,-4-7-115,-2 1 0,0 0-3,0 6 0,0-1 52,0 1 0,0-1 0,0 1 0,0 0-18,0-1 0,0-5 118,0 0 0,0-2-178,0 2 1,0-4-156,0-8 0,-2-6-1286,-4 1 770,4-8-164,-5 3 1,1-16-390,0-8 1,-2-16-652,3-13 0,3-14 609,-4-9 0,4-2 859,2-10 0,-8 8 0,-1-4 1</inkml:trace>
  <inkml:trace contextRef="#ctx0" brushRef="#br0" timeOffset="7002">3459 416 8404,'0'-17'-176,"0"-1"0,2 1-195,4 0 0,-2 0 344,8-1 0,-7 1 305,7 0 0,-1-1-61,7 1 1,-1 0 7,0 0 120,-7-1 0,-2 7 75,-8-1 1,1 8 791,5-1-560,-4 3-363,6 2 1,-10 7-154,-4 5 1,2 9-182,-7 2 0,5 8 44,-6-2 0,9 3 130,-3 3 1,-2 1-129,2 5 0,1-3 11,5 8 1,0 2-164,0 10 0,7 0 160,5 11 0,-3-2-261,3 14 0,-6 1 118,5 11 0,-1 5-28,-4-44 0,-1 1 0,1-2 0,-2 0 104,-1 1 0,0 1 1,-2 4-1,0 1-171,1 1 1,1-1-1,1 3 1,0-1 173,-1-1 0,0-1 0,1 0 0,0 0 40,-2-3 1,1 1 0,1 4-1,0 1 1,1-3 1,2 1 0,0 4-1,1 0 24,-2-1 1,-1-1 0,0 0-1,0-1 7,1-4 1,0-1 0,-1 6 0,1-1 77,3-1 1,-1-1 0,-2-1 0,0-2-53,0-5 0,0-1 0,-1 4 0,1 0-102,2-3 0,1 0 0,0-1 0,0 0 125,8 47 1,0-8 174,0 2 0,-5-4-237,0-1 0,-3 3-158,3-3 1,1-3 128,-7-9 0,0-4-61,-6 4 0,2-4 171,3-2 1,-3-5 109,4-1 0,-4 10-25,-2 2 1,0-4-102,0-19 1,0 0 422,0 0 1,0 0-259,0 0 1,0 0 342,0-1 0,0-1-485,0-3 1,6-3 301,-1-4 0,3-3-348,-2 3 0,-2-4 114,7-1 0,-7 0-80,2-1 1,2 12-11,-3 0 1,1 2 99,-6-7 1,0-5-63,0 5 1,0-5 1,0-1 1,0-1-31,0 1 1,0 0 2,0-1 1,0-1 129,0-4 0,0 3-101,0-3 0,0 4 71,0 1 1,0 1-74,0 0 0,0 3 7,0-3 1,0 3 21,0-9 1,0-2 7,0 2 0,0-6-63,0 5 1,0-5-121,0 6 0,0-6 146,0 6 1,0 0-16,0 6 1,0-7-2,0 1 0,0-6-12,0 6 0,0-6-25,0 6 0,0-8 6,0 2 0,-6-4-3,1-1 1,-1-1-112,6 0 0,-6 1-479,0-1 238,1 0 1,3 0 95,-4 1 1,4-1 41,-4 0 0,4 1 51,2-1 0,-6 6-71,1 0 0,-1-6-28,6-5 0,-6-6-468,0 5-5,1-7 1,-1 2-601,0-12 1,0-17 443,6-23 831,0-23 0,4 15 0,0-4 0,1-3 0,0-1 0</inkml:trace>
  <inkml:trace contextRef="#ctx0" brushRef="#br0" timeOffset="8269">6797 520 8088,'0'-12'-601,"0"1"1,0 5 152,0-6 1,2 7 599,4-7-13,-4 8 707,13-11-234,-13 13 137,6-6-540,-8 1-89,0 5-97,0-6 0,2 6-236,3-4-278,-3 4 106,6-13 445,0 13 26,-6-6 81,5 8 1,-7 2-9,0 4 0,0 4 201,0 7 0,0 6-113,0 0 1,-2 8 10,-3-2 1,3 9 34,-4 2 1,-2 7-90,2-7 0,-5 14-185,5-2 0,-2 13 105,3 4 0,3 0-159,-4 6 1,2 4-285,-2 2 1,4 3 203,-3 3 0,3-1 78,2 1 1,0-1 28,0 1 0,0 5-141,0 0 1,2-2 80,3-9 1,-1 9 82,8-3 0,-1 3 57,7-3 0,-7-3 159,1-3 1,-1 7-103,6-7 1,-5 5-3,0-11 0,-3 0-205,3-6 1,1 1 148,-7-1 1,0 0-127,-6 0 1,5 0 127,1 0 1,0 1-54,-6-1 0,0-6 12,0 1 0,0-9 123,0 3 1,0-4-17,0-2 0,0 0 121,0-1 0,0 1-161,0 0 0,0 6 19,0-1 0,0 7-95,0-6 0,0-7 330,0-4 0,0-1-237,0 6 1,0-6 125,0 0 0,0-6-215,0 6 0,0-7-5,0 1 0,6-3 5,-1-3 0,1 1 9,-6-1 1,0 18 1,0 0 0,0 2-160,0-14 0,0-3 91,0 3 1,0-3-14,0-3 0,0 1 102,0-1 1,0 1 117,0-1 0,0 1-66,0 0 1,0-1 164,0 1 1,0-1-144,0 1 1,0-2-19,0-5 1,0 3-55,0-8 1,0 6 70,0-6 0,0 8-101,0-2 1,0 3 83,0 3 0,0 0 79,0-1 1,-2 1-67,-3-1 0,3 1 107,-4-1 0,4 1-126,2 0 1,0-7 19,0 1 0,0-6-202,0 6 1,0-2 75,0 2 1,0 2-247,0-8 1,0 6 128,0-6 1,0 7 101,0-1 1,0 8 46,0-3 0,0 3-7,0-14 0,0 6-5,0-6 1,0 6 183,0-6 0,0 2 73,0-2 1,0-2-116,0 8 1,0-1 131,0 7 0,0-6-112,0 0 0,0-6-78,0 5 0,0-4-33,0 4 1,0-7-6,0 3 1,0-5-24,0-2 0,0 0-210,0 1-6,0-1 1,0 0-22,0 1-256,0-9 74,0 7-672,0-15 487,0 7 1,0-16-200,0-3 1,0-6-136,0-6 1,0-6-1522,0-12 2414,0-3 0,-8-15 0,-1-3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8:31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52 131 8084,'-5'-12'-343,"-1"1"635,0 7-72,6-11-123,0 5 31,8-7 1,-6-1 151,3 1-121,5 8 0,-8-1 166,4 4-151,-4 4 1,-2 2-43,0 12 0,0 13 262,0 9 0,0 9-40,0 9 0,-6-4-156,0 3 1,-5-3-86,5 10 1,-6-10-133,6-2 1,-5-7-31,5 1 0,0-9-237,6-2 0,0-8-519,0 2 0,0-10 396,0-1 1,8-8-1151,4 1 1559,3-3 0,10-17 0,2-4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8:31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8041,'10'-8'426,"5"6"1,-11-6 19,7 8-280,1 0 0,7 0-87,4 0 0,-4 0 116,4 0 1,-3 8-170,-3 4 0,-2-3-88,-3 3 1,1-1-130,-7 7 1,0 5 75,-6 0 0,0 7-27,0-1 0,-8 2 114,-3-2 1,-3 2 18,3-8 0,-5 0-127,5-6 830,3 0-472,0 1 0,8-7-6,0 1 1,0-7 14,0 7 0,8-8-326,4 2 0,5-5 149,6-1 0,6 0-706,11 0 0,4-7 123,8-5 1,13-3 528,5-2 0,10-16 0,-1-4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8:32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8077,'18'-8'1475,"-1"6"1,0-4-1355,0 12 1,6-2-633,1 8 1,4-3-13,-5 3 0,0 3 236,-5-3 0,-1 3 8,0 2 1,-7 1 165,-4-1 1,-12 2 136,-6 4 1,-9 2 12,-2 4 1,-6 2 219,6-8 1,0 6-94,6-6 1,5 5 245,1-4 0,7-1-101,-2-6 1,6 0-58,6 0 0,4 1-35,7-1 1,-5 0-29,-1 1 0,1-1 32,5 0 1,-2 0 61,-3 1-392,-5-1 81,-7 0 0,0 6-2,0 0 1,-1 2-206,-5-1 1,-6-3-399,-11 7 0,2-6 328,-8 1 1,8-4-624,-2-2 928,12 0 0,-5-7 0,7-2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8:33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62 8143,'0'-17'1063,"-8"-1"1502,-1 1-1748,-1 7-856,-5 10 235,13 10 0,-6 7-140,8 1 0,0 1-266,0 4 1,0-2-357,0 8 1,0-6 367,0 6 1,0-8-609,0 2 0,0 2 191,0-2 615,0 0 0,0 2 0,0 2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8:34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10299,'18'-10'656,"-5"2"-1087,4 8 0,-1 0 601,13 0 0,-1 2 739,7 4 1,5-4-843,1 4 0,-1-4-486,-5-2 0,-1 5-174,1 1 0,-8 6 271,-4-7 0,-12 11-29,-5 1 0,-4 8 173,-2 10 1,-4 1 101,-7 5 1,-1-5-26,-11 4 1,-2 3 318,2-3 0,6-5 377,5-7 1,8-6-95,-1 1 0,10-10-386,7-1 1,13-9 50,9 3 1,5-6-1019,13-6 0,-2-3 852,13-8 0,1-16 0,5-4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8:34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69 7965,'10'-27'549,"5"2"68,-5 16 1,7 1-316,1 8-218,-1 0 0,-6 0-210,1 0 57,-1 0 1,5 8-75,-5 3 0,-3 10 125,-8 2 1,-2 8-278,-4-2 0,-11 9 91,-12 3 0,2 5 137,-2-6 1,8 1 158,-2-7 0,12 1 231,5-1 0,4-7-110,2-4 0,2-3 131,4-3 1,5 0-148,12 0 1,-3-5 56,3-1 1,-10 1-391,-1 5 1,-9 1 131,3-1 1,-8 10-342,-9 7 0,-12 5 4,-23 13 341,-1-4 0,11-15 0,-2 1 0,-34 27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8:35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 7972,'-27'0'0,"-6"0"0,14 9 1015,-4 8 0,9 3-519,3 9 1,5-6-720,-5 5 0,7 1 91,-2 6 1,4 1 290,2 5 0,0 1-81,0 4 0,0 10 192,0-4 1,0-2-161,0-4 0,8-2 70,3 2 1,5-6-230,1-11 1,6 2 147,0-8 1,0 0-264,-6-6 0,-1 1 37,-5-1 0,3-6 71,-9 1 1,1 0-308,-6 5 1,-7 2-428,-5 4 0,-17 2-84,-5 4 1,-20 4 330,-4-5 1,-7 3 255,-4-2 1,-8-4 0,-2-8-1</inkml:trace>
  <inkml:trace contextRef="#ctx0" brushRef="#br0" timeOffset="158">484 225 7965,'18'-25'1419,"-1"8"176,0 0 1,-5 7-1167,-1 10 0,6 0-197,7 0 0,6 0-665,-1 0 1,4 0 190,1 0 0,9-6-1210,3 1 0,-4-7 1452,-2 6 0,5-15 0,-1 2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1:47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35 173 10923,'5'12'1150,"1"-1"1,8-7-1221,-3 2 1,-1 2 60,1-3 0,-5 3-864,6-2 1,-9-2-1029,3 7 1901,4 1 0,-8 13 0,5 2 0</inkml:trace>
  <inkml:trace contextRef="#ctx0" brushRef="#br0" timeOffset="118">17 588 7845,'-2'16'1802,"-3"-5"0,3 5-1266,-4-5-851,4-3 1,10 0-328,3-8 1,5-2 271,1-4 0,2-4-1237,4-7 1607,-4-8 0,14-2 0,-6-7 0</inkml:trace>
  <inkml:trace contextRef="#ctx0" brushRef="#br0" timeOffset="411">623 121 8339,'2'-9'396,"3"3"0,5-3 0,9-3-568,4-3 0,-2-3 952,8 1 1,0 6-239,6-1 1,-7 8-67,1-2 1,-8 4-250,2 2 1,-3 8-64,-3 4 1,0 11 41,1 6 0,-3-3 19,-4 3 1,-1 0-140,-4 6 1,-2-3-9,7-3 1,-5-4-217,5-8-252,1 8-147,5-5 0,1-3 40,-1-11 1,-6-4-452,1-2 1,-1-10 109,7-7 1,-7-8 12,1-10 825,-1-7 0,7-2 0,-1-8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8:35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53 7965,'0'-17'1923,"0"7"-1241,0-5-606,0 13 1,-2-6-52,-4 8 1,2 2 92,-7 4 0,-1 3 66,-5 9 1,-2 7 94,-4 3 1,-2 5 27,-4 2 1,2 5-116,4 0 1,11-1-1,1-10 1,7 1-134,4-7 0,10 0-77,7-5 1,15-9-291,15-3 0,4-4 227,7-2 1,-2-8-585,7-3 1,1-12-61,5-6 0,-6 2-1660,1-2 2385,-9 8 0,5-12 0,-8 6 0</inkml:trace>
  <inkml:trace contextRef="#ctx0" brushRef="#br0" timeOffset="186">520 87 8072,'-18'-15'5619,"1"4"-6119,7 3 93,3 8 0,9 6-75,3-1 1,3 9 260,4-3 1,-3 12 160,-3 6 0,-4 6-264,4 5 0,-12 14 31,-6 15 1,-5 2 292,-6 10 0,-4 7 0,10-40 0,0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8:33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8027,'0'-18'4319,"0"9"-5116,0 1 426,8 16 0,1-1 2,8 5 1,7 9 28,-1-4 1,5 6 380,-5 1 0,0 4-83,-5 13 1,-1-5 458,0 5 0,5 1-129,-5-2 0,4 2 20,-10-1 1,5-5-145,1 5 0,-1-5-55,-5-1 0,2-6-57,-7-1 1,6-1-135,-6 2 1,-1-4-374,-5-8 0,-2 1 210,-3-1 1,-5 0-546,-7 1 1,-8-3 789,-4-4 0,-11 5 0,-5-7 0</inkml:trace>
  <inkml:trace contextRef="#ctx0" brushRef="#br0" timeOffset="154">347 52 8027,'34'-17'0,"-7"5"620,-4 1 0,2 7 876,-2-2 0,2 4-1062,-2 2 1,4 6-207,8 0 0,5 5-1341,1-5 1,-1 2 119,-6-3 993,1 5 0,0 7 0,-1 1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8:32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8041,'-17'-10'1714,"-1"2"-1140,1 8 0,0 0-164,-1 0 0,3 8-263,3 4 1,-3 3-198,4 2 0,-3 6 155,3 0 1,-3 8 45,8-2 1,1 4-211,5 1 1,0 1 13,0-1 1,9-5-111,9 0 0,1-8 68,10 2 0,5-4-172,6-1 0,3-9 52,-3-3 1,-1 2-157,7-3 1,-8 1-67,2-6 0,-5-2 68,-6-3 1,2 1-901,-8-8 1261,-8 1 0,0-7 0,-5 1 0</inkml:trace>
  <inkml:trace contextRef="#ctx0" brushRef="#br0" timeOffset="179">398 156 8085,'-17'0'477,"0"0"1,-1 2 584,1 4 1,6 3-717,-1 9 1,8 1-124,-1 4 1,3-2-335,2 8 1,0-2 124,0 1 1,0 5-542,0-4 1,0-2-42,0 2 1,0-8-242,0 2 0,5-4 206,1-2 0,8-1 603,-3-5 0,12 5 0,4-7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8:37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35 7926,'8'-10'-211,"-6"-5"-443,6 13 83,-8-6 330,0 8-237,-8 0 478,6 0 0,-13 0 0,5 0 0,-1 0 0,-1 0 0,6 0 321,-5 0-92,7 0 249,-11 0-217,13 0 142,-14 0 96,14 0-165,-5 0 208,7 0 346,0 0 1,-2 8-701,-4 4 0,-4 5-1,-7 6 0,0 4 40,-1 7 1,-1 1-55,-4 0 0,4 5-134,-4 0 1,4 1 144,1-7 0,1 1-595,0-1 1,1 1-135,5 0 0,-2-1-436,7 1 0,-6-8 416,6-4 565,1-4 0,-3-2 0,-2 0 0</inkml:trace>
  <inkml:trace contextRef="#ctx0" brushRef="#br0" timeOffset="185">0 277 7926,'0'-10'1492,"2"3"-1257,4 7 0,6 2-144,11 3 1,4 5 102,7 7 1,8 1-24,4-1 1,4 2-80,2 4 1,2-4-756,4 4 0,3 2 663,8-2 0,8 1 0,2-7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8:39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87 7984,'0'-10'301,"0"-5"-153,0 13-148,0-14 207,0 14 2,0-13 1,0 11 101,0-7 335,0 7-428,0-4-118,0 8 0,-2 8-47,-4 3 0,-3 20 87,-9 9 0,-7 8-123,-3 4 0,-5 2 53,-2 4 1,1-2-90,-1 7 1,1-7-28,-1 1 1,2-5-152,5-6 1,-3-3-33,8-9 1,0-1-239,5-4 0,7-6-990,-1-12 999,9 5 0,-5-16 458,8 0 0,0-8 0,0-9 0</inkml:trace>
  <inkml:trace contextRef="#ctx0" brushRef="#br0" timeOffset="170">87 260 8816,'0'-10'2691,"0"2"-2656,0 8 1,4 10 41,8 7 1,-1 2 175,12 10 1,4 2-39,2 9 1,4-1-311,1 7 1,9-6-888,3 6 982,11 0 0,-3-1 0,6-3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8:41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312 122 7548,'-2'-12'-1484,"-4"1"1646,5 7 61,-7-12 22,8 14-199,0-13 1,0 11 39,0-7-117,0 7 0,0-6 138,0 5-36,0 3 47,0-6 128,0 0-41,0 6 28,0-5 38,0 7 2694,0 0-2791,0 7 0,0 3 15,0 7 0,-8 2-80,-3 4 1,-5 4-154,-1 8 1,0-6-256,-1 0 1,1-1 158,0 7 1,-2 0-750,-4-1 1,9-1 242,-3-4 1,3 1 645,-3-7 0,0 1 0,-1-7 0</inkml:trace>
  <inkml:trace contextRef="#ctx0" brushRef="#br0" timeOffset="239">1 174 8095,'0'-10'1404,"2"2"-1199,4 8 0,5 8 31,12 3 0,4 7 217,8 5 1,-1 4-116,1 7 0,1 3-458,5 3 1,-3-3-108,8 3 1,0-3 226,6-3 0,8 8 0,1 3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8:48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87 7898,'-10'-2'-286,"4"-4"1,4 2 39,2-7 0,6 5 148,0-6 1,5 7 78,-5-7 12,8 8 1,-11-9 55,9 7-136,-8 0 122,4 6 21,-8 0 903,0 0-767,0 8 0,-8-4-25,-4 7 0,-1-5 132,1 6 0,-5 1-51,0 10 0,-1-4-70,-5 5 1,4 2-224,2 3 0,-6 2-107,0-2 1,-6 3-158,6-3 0,0 4 97,6 2 0,1-3-68,5-3 1,3-4 279,8-8 0,0 1 0,0-1 0</inkml:trace>
  <inkml:trace contextRef="#ctx0" brushRef="#br0" timeOffset="198">70 139 7980,'-17'-6'689,"0"0"1086,7-7-1534,-5 11 0,15 0-335,0 8 0,7 7 190,11-1 1,1 5 106,4 6 0,-2 4-143,8 7 0,5 3-129,7 3 0,7-3 69,-2 3 0,12 4 0,3 1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8:46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87 7529,'0'-9'-1198,"0"-1"1193,0 4 0,0 3 165,0-9 139,0 8 353,0-11-245,0 13 80,0-13-236,0 13-115,0-6 0,0 16 124,0 3 1,0 12-112,0 6 0,-10 6-19,-7 5 0,-2 4-90,-10 8 0,6 6-169,-6-1 0,2 1 57,-2-6 1,-2-8-186,8-4 0,-4-3 83,10-2 1,-4-9-493,10-3-73,3-11 416,0-4 0,8-10-322,0-4 645,8-4 0,1-22 0,9-5 0</inkml:trace>
  <inkml:trace contextRef="#ctx0" brushRef="#br0" timeOffset="173">70 330 7954,'-18'-10'298,"1"-5"669,0 5-483,7 0-262,2 3 0,12 9-193,8 3 0,1 7-65,16 11 1,6 2-65,5 4 1,8 3 267,-2-3-168,4 4 0,10 1 0,1 1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8:50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408 70 7963,'0'-10'-945,"0"2"860,0 1 1,0 3 1340,0-8-606,0 8 0,0-5 88,0 3 567,0 4-853,0-6 1,-2 8-374,-4 0 1,2 8-80,-7 4 1,-1 9-24,-5 2 0,-8 10-67,-4 1 1,-3 8-342,-3 10 0,0-6-14,1 1 1,-1-7 172,1 6 1,7-10-506,4-1 0,5-8-251,7-10-30,-5 1 1058,15-9 0,8-1 0,12-8 0</inkml:trace>
  <inkml:trace contextRef="#ctx0" brushRef="#br0" timeOffset="170">131 122 7940,'-19'-18'0,"-4"9"0,15 9 0,-3 11 0,5 12 544,12 6 1,-1-2 626,13 2 0,-3 0-951,14 5 1,2 1-283,9-1 0,0 3 62,12 3 0,12-3 0,14 5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8:49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53 7979,'-8'-18'1870,"4"3"-1029,-7 4-1124,7 3 1,-9 23-5,7 8 0,-6 4 6,7 8 0,-9-3 148,3 15 0,-5-1 94,-1 6 1,-6-1-187,0 1 1,-6-8-88,6-3 1,-2-1-165,2-5 0,4 1-219,-4-13 695,3 0 0,3-5 0,0-1 0</inkml:trace>
  <inkml:trace contextRef="#ctx0" brushRef="#br0" timeOffset="162">0 174 7979,'8'-18'376,"-6"9"0,8 1 567,-5 8 1,-1 8-580,8 3 1,-1 12-286,7 6 0,7 4-200,3 2 0,11-3 166,1-3 1,4 4-397,2-4 1,1 1 350,10-1 0,5 4 0,-1-6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1:46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796 258 7870,'-6'-12'178,"0"1"-257,0 7 0,0-6 319,1 4 0,-1 2 59,6-7 843,0 7-319,0-4 14,0 8-505,0 0-294,-8 8 0,1 4 78,-5 11 1,-3 6 41,3 11 1,3 4-111,-3 8 1,0 7 107,-5 5 1,0 13-26,0 9 0,-1 3-313,1 9 0,8-48 0,1 1 134,-1 1 0,0 0 1,1-1-1,-1-2 26,-8 38 0,5-11-82,1-6 0,7-11-92,-2-13 0,4-9 81,2-8 0,0-14-550,0 2 219,0-11-40,0 2 1,-2-10 169,-3-4 1,1-11-526,-8-12 0,3-6 841,-3-5 0,-11-4 0,4-8 0</inkml:trace>
  <inkml:trace contextRef="#ctx0" brushRef="#br0" timeOffset="276">0 396 7813,'2'-33'813,"4"4"0,-1 6-661,13 12 1,5-10-663,17 3 0,6-10 577,12-1 1,11-4 589,12-1 0,-2 1-662,1 4 1,-1 4 406,2 8 1,-4 5-38,-8 1 0,0 7-115,0-2 1,-9 6-270,-8 6 0,-2 3-36,-10 9 0,-7 1-101,-10 4 0,-12 4 126,-5 8 1,-6 7-83,-6 4 0,-11 6 4,-12 5 1,-6-3 36,-5 4 1,2-4-268,-8-2 0,7-2-11,-1-4 1,-1-6 348,7-11 0,-10 3 0,13-7 0,6-3 0,8-7 0</inkml:trace>
  <inkml:trace contextRef="#ctx0" brushRef="#br0" timeOffset="658">1677 828 8944,'0'12'1756,"0"-1"0,0 1-1150,0 5 1,0 2-172,0 4 1,0-1-14,0 6 1,0-5-301,0 6 0,0-8-206,0 2 0,0-3-466,0-3 477,0-7 1,2 3-250,4-7 1,-2 5-470,8-5 1,-1-2 87,6-10 0,3 0 213,3-11 1,3-4-241,9-14 0,2 3 301,3 3 0,-4-2 466,5 8 0,-1 2 258,-5 9 1,3 5 262,-9 7 0,-4 0 42,-2 0 0,-6 7 731,-5 5 1,1 5-446,-7 6 1,6-4-371,-7 5 1,7-5-903,-6-2 0,7-5 296,-1-1 0,5-7-1358,6 2 1,4-4 1447,7-2 0,9-8 0,1-2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9:07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606 433 8027,'0'-10'608,"0"2"1,0 6-135,0-3 221,0 3-136,0-6 264,0 8 2195,0 0-3145,7 0 92,-5 0-22,14 0 0,-13 0 78,9 0 1,-6 2 129,5 4-104,1-4 0,5 5 17,0-7 1,1 0-124,-1 0 0,2 0 129,4 0 1,-4 0-121,4 0 0,2-2 50,-2-3 0,6 3-97,-6-4 0,8-2 101,-2 2 1,4-1 127,1 1 1,1 4-119,-1-4 1,7-1 11,-1 1 0,6-6 105,-5 7 0,1-7-90,-2 6 0,2-1-26,5 1 1,1 2 38,-8-8 1,2 9-107,-1-3 1,-5-2 54,4 2 1,-3 1-106,-3 5 1,-1 0 33,-4 0 1,2 0-6,-8 0 0,6 0-120,-6 0 0,0 0 80,-6 0 1,0 5-188,1 1 1,-1 0 59,0-6 0,-5 0-562,-1 0-52,1 0 432,5 0 1,-5 0-322,-1 0-70,-7 0 244,4 0 1,-10 0 568,-4 0 0,-11 8 0,-10 1 0</inkml:trace>
  <inkml:trace contextRef="#ctx0" brushRef="#br0" timeOffset="534">52 969 7977,'-17'0'-1999,"7"0"2613,-5 0-96,13 0-50,-6 0 34,8 0 33,0 0-522,8 0 0,2 0-73,7 0 0,0 0 126,0 0 1,8-6-126,4 0 0,0 0-48,6 6 0,-3-2 81,14-3 1,2 1 45,10-8 1,4 1 32,7-6 0,2 5 10,4 0 1,2 1-19,3-6 1,5-1-335,-4 1 1,3 0 342,3-1 1,-5 3-128,-7 4 1,0 1 63,-11 4 0,-5 4 41,-1-4 1,-1 5 17,-5 1 1,-2 0-6,-9 0 0,-5 0 37,4 0 1,-9 0-62,-2 0 0,-8 1 160,2 5 0,-4-4-304,-1 4-177,-9-4 182,-1-2 32,-8 0-107,0 0 1,-13 0-182,-5 0 1,-3 0-125,4 0 1,-8 6 497,-4-1 0,-4 1 0,-1-6 0,-1 0 0</inkml:trace>
  <inkml:trace contextRef="#ctx0" brushRef="#br0" timeOffset="895">1436 69 7925,'0'-9'-425,"2"-5"-119,3 9 0,5-1 477,7 6 0,0-6 469,1 0 1,-1-1 1,0 1 0,3 4-136,3-4 0,-4 4 38,4 2 1,-2 0-48,2 0 1,-2 2 18,8 4 0,0 4-38,5 7 1,1-6 129,0 1 1,1-1-175,5 7 1,1-1-14,4 0 0,4-1-111,-4-5 1,-2 5 71,2-5 1,-2 4-96,3 3 1,-3 1 73,-4 4 0,-9-4 43,3 4 0,-10 2 21,-1-2 0,-6 6 163,-6-6 1,-5 8-251,-12-2 1,-21 11-109,-19 6 1,-23 12-1586,25-27 0,-4 1 1220,-9 9 1,-5 1 0,-21 5 0,-5 2 0,23-11 0,0 0 0,1-1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9:37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260 104 7958,'-9'-2'-609,"3"-4"349,4 4 127,2-5 0,0 5-306,0-4 174,0 4 297,0-6 32,0 8-22,0-7-38,0 5 34,0-6-55,0 8 506,0 0-204,-8-8 41,6 6-148,-5-5 57,7 7-288,0 0 100,0-8 9,0 6-26,0-6 7,0 8 49,0 0-42,7 0 0,-5 2 12,4 4 7,-4-4-33,-2 13-11,0-5 0,6 7-42,-1 1 1,1-7 65,-6 1-51,0-1 0,0 7 20,0-1 0,0-6-7,0 1 29,0-1 1,0 7 5,0-1 0,0 2-26,0 4 0,0-4 5,0 5 0,0-5-24,0-2 0,0 6 14,0 0 1,0 0-14,0-6 1,0 7 20,0-1 0,0 2 12,0-2 0,-2-2 25,-3 8 1,3-6 6,-4 5 1,2-4-56,-2 4 1,4 1 6,-3 6 0,3-1-45,2 1 1,-6 0 54,0-1 0,0 1-29,6-1 1,0 7 23,0-1 0,0 0-57,0-5 1,-5 0 31,-1-1 0,0 1-6,6-1 1,0 3-12,0 3 1,0-3 0,0 3 1,0 2 121,0-1 1,0 7-96,0-2 1,-2 4-166,-4 2 0,4-1 100,-3 1 1,1-6 264,-2 1 1,4-1-138,-4 6 0,-1-2-62,1-4 0,-2 2 5,3-8 0,3 14 1,-4-2 1,-2 3-56,2-3 0,1 2 103,5 4 0,-6-10-69,0 4 1,0-6 1,6 0 0,0-2 1,0-4 0,0 3 51,0 3 1,0 2 86,0-8 0,-2 6-90,-3-5 1,3 5 10,-4-6 0,4 8-88,2-2 1,0 10 63,0 2 0,0 1 44,0-1 0,0-4-29,0 3 0,0-3-136,0-2 0,0 0 97,0 0 1,0-2 25,0-4 1,0 8-1,0-8 0,0 13 12,0-7 0,0 4 175,0-4 1,0 5-111,0 1 1,0 7-165,0-1 1,6 3 81,0 2 0,-1 0-206,-5 1 0,0-1 174,0 0 0,0 0-120,0 0 1,2-1 118,4-5 1,-4 2-16,4-7 1,-4-6 88,-2-6 0,0-6-80,0 6 1,0-5 69,0 5 0,0-6-47,0 6 1,0 0 15,0 6 1,0 0-35,0 0 1,5 0 111,1 0 1,0-6-102,-6 0 0,0-8-6,0 3 1,2-3-8,4 3 1,-4-5 6,3 4 1,-3-3-19,-2-2 0,0-1 19,0 1 0,0-1 8,0 1 1,0-2 55,0-5 1,0 3 125,0-8 1,0 6-123,0-6 0,0 2 110,0-2 1,0-2-114,0 8 0,0 0 13,0 5 1,-6-5-73,1 0 0,-1-2 78,6 2 1,0 3-196,0-3 1,0 4 13,0 2 0,-6-1 81,0 1 1,1-3 84,5-3 1,-6 4 2,0-4 0,-2 3 26,3 3 1,3 0-74,-4-1 0,-2 1 143,3-1 1,-1-5-106,6 0 1,-2-8 151,-4 2 1,4-2-147,-4 2 1,4-3-13,2 3 0,0-4 9,0-2 0,0 6 2,0 0 0,0 0-35,0-5 0,0 5 35,0 0 1,-1-2 11,-5-10 1,4 5-28,-4-5 0,2-3-214,-2-2 15,5-4 1,-7-4-290,8-4 1,0-13-111,0-16 0,2-23-420,4-16 1,11-21 967,-4 41 0,3-1 0,3-5 0,2-1 0,1-8 0,0-1 0</inkml:trace>
  <inkml:trace contextRef="#ctx0" brushRef="#br0" timeOffset="1416">105 225 7957,'5'-17'-130,"1"-1"0,2 9 120,-2 3 1,-3-2 254,9 3-133,0-9 1,5 12-189,0-4 1,2 5 52,4 1 1,-2 0-58,8 0 0,0 0 100,6 0 0,-1 0-8,1 0 1,5-2-59,1-4 0,7 4 56,-2-4 0,2 4 18,-2 2 0,10-6-28,-4 1 0,3-1-8,-3 6 1,0 0-39,0 0 0,0 0-6,0 0 0,1 0 34,5 0 0,-4 0-9,4 0 1,3 0-31,2 0 0,-1 0 33,1 0 1,-7 0-13,2 0 1,-3 0 3,3 0 0,-6 0 53,0 0 1,-2 0 6,-10 0 1,6 0 111,-5 0 0,7 0-91,-2 0 1,4 0 10,2 0 1,-1 0-43,1 0 0,2 0 7,4 0 0,-8 0 21,7 0 0,-5 0-52,12 0 0,-9 0-26,3 0 1,2-2 1,-3-4 1,7 4-105,-7-3 0,7 3 116,-7 2 1,3 0 0,-2 0 0,-5 0 3,5 0 1,-2 0-2,1 0 0,-1 0-18,7 0 0,-1 0 22,1 0 0,3 5-41,-9 1 1,9 0 28,-3-6 1,-1 0-6,1 0 1,-2 0-20,3 0 0,7-2 0,-8-4 0,8 4 63,-7-3 1,3-5-47,2-2 1,-5 5 95,-1 1 1,-7-2-84,1 3 1,-5-7 132,-6 6 0,4 0-46,-3 6 0,-3 0-32,2 0 0,-6 0 1,6 0 0,-2 0-4,3 0 1,3 0-63,-4 0 0,4 0 60,2 0 0,-1 0-134,1 0 0,0 0 66,0 0 1,2 0-69,3 0 1,-7 0 76,8 0 1,-14 0-4,8 0 0,-6 0-8,0 0 1,2 0 8,-7 0 0,5 0-19,-6 0 1,8 0 14,-2 0 0,2 0 27,-1 0 0,2 0-20,-2 0 1,-3 0 105,2 0 0,-6 0-61,6 0 1,-7 0 82,1 0 0,2 0-51,-1 0 0,1 0 109,-2 0 1,-3 0-172,3 0 0,-1 0 61,1 0 0,-2 0-129,9 0 1,-3 0 74,2 0 1,2 0-106,-8 0 0,6 0 43,-5 0 0,-1 0 25,-5 0 0,3 0 63,-3 0 0,3 0 22,-9 0 0,2 0 110,-2 0 0,3 0-91,-3 0 0,-2 0 58,2 0 0,0 0-76,5 0 1,1 0 21,-1 0 1,1 0 3,-1 0 1,1-1 1,0-5 0,-3 4 55,-3-4 1,4 4-5,-4 2 0,-2 0-25,1 0 1,-7 0-23,3 0 1,-5 0-78,-2 0 0,-5 0 83,-1 0 1,-5 0-319,5 0 69,-7 0-136,4 0-272,-8 0 573,0 0 0,0 8 0,0 1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9:40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8215 139 7703,'14'-10'-441,"3"4"1,-4 2 393,10-1 1,-1 3 0,1-4 1,-4 2 56,4-2 0,-4 4 11,-2-3 1,1 1 2,-1-2 1,0 4 128,1-4 1,-1 3-122,0-3 1,2 4 121,4-4 1,-3 2-41,3-2 1,-2 5-69,2-5 0,-2 4 51,8 2 0,-6 0-28,6 0 0,-2-6 119,1 0 1,5 1-141,-4 5 0,-2 0-1,2 0 0,-1 0-29,7 0 0,0-2-101,-1-4 1,1 4-76,-1-4 0,1 4 112,0 2 0,-1 0-44,1 0 1,-3 0 59,-3 0 1,2 0-19,-8 0 1,0 0 26,-6 0 1,-5 0-4,-1 0-158,-7 0-3,4 0-155,-8 0 48,0 0 1,-2 6 55,-4 0-162,4 7 343,-13-11 54,13 14-7,-6-15 7,8 7 190,0-8-180,0 0 215,0 8-95,0-6 333,0 5 8,0-7 49,0 0-406,8 0 5,-6 0 1,8 2-134,-5 4 1,-1 4 69,8 7 0,-6 2-62,5 4 1,-7 4 67,2 8 1,1 7-31,-1 4 0,0 6-24,-6 6 1,0 3-16,0 8 0,0 1 28,0-1 1,0 4 6,0-4 0,-2 4 109,-4-10 0,4 5-206,-4 1 0,5 0 168,1 0 0,-2 0-36,-4 0 1,4 6-1,-4 0 1,-1 8-22,1-2 0,-6-1-4,6 7 0,-5-10-206,5 9 1,-5-9 215,5 4 1,-8-8 31,3 2 0,1-4-39,-1-2 1,5-2 87,-6-3 1,3 3-75,-3-4 0,-1 3 9,7-3 0,-5 4-54,5-3 1,-2 3-11,2 2 1,4-6 21,-3 1 0,-3-7-81,2 7 0,0-8 93,6 1 0,-5 3-20,-1-3 0,0 1 105,6-6 1,0 0-61,0 0 1,0 0 84,0 0 1,0 5-165,0 1 1,0 1-3,0-1 0,0-4 65,0 3 0,0 3 214,0-2 1,0-1-351,0-5 1,0 2 40,0 4 1,0-6 191,0-1 0,-6 7-67,1-6 1,-1 4-28,6-4 1,-6-1 1,0 1 0,1-4 8,5 4 0,-2-4-34,-4 10 1,4-4-4,-4-2 0,4-3 6,2-2 0,0 3 2,0-4 1,0-2 64,0 2 1,0 0-61,0 6 0,0 0 9,0 0 0,0-6-1,0 0 0,0 0-5,0 6 0,0-6 4,0 0 0,0-5 0,0 5 1,2-6-9,4 6 1,-4-6 4,4 7 1,-2-3-30,1 2 0,-3 2 68,4-8 0,-4 6 92,-2-5 1,0 5-30,0-6 0,0 6 135,0-5 0,0 1-115,0-2 0,0-1-18,0 7 0,-2-6-74,-4 6 1,2-1 76,-7 1 0,7 4-170,-2-4 0,-3 4 39,-3 2 1,2-1-42,-1 1 1,5 0 138,-5 0 0,1-2 59,-1-4 0,-3 4-135,8-4 0,-5-2 7,5 2 1,-7-1 94,1 1 1,2 2-45,-1-8 1,1 6 135,-1-5 1,-5 5-187,5-6 0,1 2 1,-1-1 1,7-7 8,-2 1 1,-2 0-111,3-7 0,-1-3-35,6-2 1,-2-3-585,-4-3-529,4 0 862,-5-7 1,12-4-1119,1-12 1,10-19 1461,1-16 0,8-22 0,9-8 0</inkml:trace>
  <inkml:trace contextRef="#ctx0" brushRef="#br0" timeOffset="1475">1 8059 7789,'8'-10'-459,"1"-3"195,9 7 0,-1 0 49,0 6 1,6-6 375,0 1 1,8-7-3,-2 6 0,2-5 17,-3 5 1,11-2-143,-5 3 0,5 3 8,-5-4 1,3 2 138,3-2 1,-3 4-97,3-3 1,4 3-43,2 2 0,4 0 38,2 0 1,2 0-126,4 0 1,-4 0 3,3 0 0,3 0 17,-3 0 0,7 0-3,-7 0 0,9 0-13,-3 0 1,4 0-37,3 0 0,-1 0-229,0 0 0,0 0 126,0 0 0,0 0 74,1 0 0,-1 0 114,0 0 1,-2 0-53,-3 0 0,3 0 86,-4 0 1,-1 0-54,1 0 0,-7 0 13,2 0 1,1 0 79,-1 0 1,7 0-82,-2 0 1,-1 0 27,1 0 0,1 0-21,5 0 1,0 0 94,0 0 1,0-2 5,1-4 0,-7 4 101,0-4 1,-1 3-151,1-3 1,5 2 18,-5-8 1,4 9-34,2-3 1,1 2-4,-1-2 1,0 4-85,0-3 0,0 3 64,0 2 0,1-2-87,-1-4 0,0 4 5,0-4 0,2 4-57,4 2 1,-2 0 55,8 0 0,-14 0-8,2 0 0,2 0-52,4 0 0,0 0 45,-6 0 1,1 0 148,-1 0 0,0 0-80,0 0 0,0 0-16,1 0 0,-1 0-48,0 0 1,-6 0 5,1 0 0,-3 0 54,3 0 0,3 0-3,-4 0 0,-1 0 91,1 0 0,-7 2-101,1 4 1,3-4 167,-2 4 1,-1-2-103,-5 1 1,6-3 48,0 4 1,-1-4-79,-5-2 0,8 6-6,3-1 0,-3 1-14,-3-6 1,-3 2-11,-2 4 0,0-4-16,0 4 1,0-3-126,-1 3 0,-1-4 102,-4 4 1,4 2 132,-3-3 1,-3 3 17,2-2 1,-8-4-40,3 3 0,1 3-25,-2-2 0,1 2-25,-7-3 0,1-3 13,-1 4 1,1-4-6,0-2 0,5 6-11,0-1 0,1 1 2,-7-6 0,7 0 5,-1 0 0,0 0-16,-5 0 0,3 0 10,-3 0 0,9 0 5,-9 0 1,1 0 64,-7 0 0,2 0 105,-8 0 1,6 0 143,-6 0 0,0 0-95,-6 0 1,0 6 78,1 0 1,-1 0-42,0-6 0,0 5 327,1 1-385,-1 8 1,0-13-54,1 5 0,-7 2 103,1-2-345,-8-1-450,3-5 449,-7 0 1,-2 0 84,-3 0 0,-20-15 0,-12-4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09:43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1470 6018,'-2'10'0,"-4"-4"0,4 3-34,-5-7-70,7 6 457,0-8-214,0 0 0,0 8 0,0 1 0</inkml:trace>
  <inkml:trace contextRef="#ctx0" brushRef="#br0" timeOffset="1121">330 1574 8155,'-12'0'-92,"0"0"-105,9 0 272,-5 0-43,8 0 525,0-8-228,0 7-302,8-7 1,1 2 93,9 0 1,-1 1-189,0 5 1,0 0 48,1 0 0,1 0 37,4 0 1,-2-6-9,8 0 0,-2 0-11,2 6 1,3 0-50,-3 0 0,2 0 71,-2 0 1,3 0-16,-3 0 1,4 0 20,1 0 1,1 0-73,0 0 1,-1 0 36,1 0 1,5 0-9,1 0 0,7-5-28,-2-1 1,4-2-6,1 2 1,1 4-10,0-3 1,-2 3 42,-4 2 1,4 0 6,-4 0 0,-3 0-16,-3 0 1,2 0 65,-1 0 1,1 0-35,-2 0 1,-1 2 6,7 3 1,-6-3-57,6 4 0,0-4 3,6-2 0,2 6-67,4 0 0,-3-1 89,9-5 1,-3 0-41,3 0 0,1 0 25,-7 0 1,5-5-7,-5-1 0,5 0 25,-5 6 1,1 0 4,-1 0 1,-2 0-26,7 0 0,-5 0 13,5 0 1,-7 0 118,2 0 0,1 0-107,-1 0 0,-3 0 39,-8 0 0,3 0-31,-4 0 0,-2 0 143,2 0 0,0 6-139,6 0 1,0-1 5,0-5 1,5 0-39,1 0 1,2 0-100,-3 0 1,-3 6 132,4 0 1,1 0-9,-1-6 0,1 0-138,-1 0 0,-2 2 56,7 3 1,-5-1-34,5 8 0,-5-9 55,5 3 0,-5-2 0,5 2 0,-1-4 64,1 4 0,5-5 4,-5-1 1,4 2 0,2 4 0,1-4-158,-1 4 1,0-4 164,0-2 0,0 0-32,0 0 1,-1 0-40,-5 0 0,2 0 57,-7 0 0,0 0 0,-6 0 0,-1 0 47,1 0 1,-6 0 3,1 0 1,-1 0-38,6 0 0,-6 0-14,0 0 1,-6 0 14,6 0 1,-5 0 102,5 0 0,-6 0-115,6 0 1,0 0-45,6 0 0,-6 6-12,0-1 1,-1 1 31,1-6 1,2 0-11,-8 0 0,0 0 81,-5 0 0,0 0-66,-1 0 1,1 0 223,-1 0 1,-5 0-123,0 0 0,0 6-24,5 0 1,3-1-96,3-5 1,-1 0-152,7 0 1,-6 0-16,6 0 0,-2 0 54,3 0 1,-3 0 98,-4 0 1,-3 0-39,3 0 0,-4 0 189,-1 0 0,-6-2-114,0-3 0,0 3 171,5-4 1,-5 4 0,0 2 1,-2 0-87,1 0 1,5 0-10,-4 0 1,2 0 2,-2 0 0,3 0-51,-3 0 1,-2 0 15,2 0 0,0 0 26,5 0 0,-5-2-28,0-4 0,-2 4 10,2-3 0,-3 3 37,-3 2 0,-3 0 2,3 0 1,-4-2-53,-2-4 1,1 4 22,-1-4 0,0 4-71,0 2 1,6 0 61,1 0 1,-1 0-92,-6 0 0,6 0 105,0 0 1,0 0-4,-6 0 1,3 0 28,3 0 1,-4 0 97,4 0 1,-4 0 4,-2 0 0,6 0-112,1 0 0,1 0 9,-2 0 0,-2 0 23,8 0 1,-8 0-52,2 0 0,2 0-15,-2 0 1,0 0-116,-6 0 1,0 0 169,1 0-41,-1 0 129,0 0 0,-7 0 547,-2 0-452,-8 0 0,-4 0-608,-8 0 0,-9 0 127,-19 0 199,-4 0 0,-16 16 0,-2 3 0</inkml:trace>
  <inkml:trace contextRef="#ctx0" brushRef="#br0" timeOffset="2567">105 4497 8093,'0'-10'-383,"0"-5"1,2 13 168,3-4 1,5 2 393,7-2 0,1 5 136,-1-5-253,0-4 1,1 8-45,-1-4 1,2-1 56,4 1 1,-4-2-61,4 3 0,4 3 144,2-4 1,-2-2-76,2 2 0,0 1-25,5 5 0,-3 0-77,4 0 1,-5-6 25,11 0 1,-3 0-4,2 6 1,-1 0-4,7 0 1,0 0-7,6 0 0,0 0-105,0 0 1,1 0 60,5 0 0,-2 0-86,7 0 1,-1 0 61,1 0 0,8-5-114,-7-1 1,9 0 79,-4 6 0,0 0 45,6 0 1,2 0-205,-2 0 0,7-6 208,-1 1 1,6-3 214,5 2 0,2 2-138,4-7 0,-45 8 1,0 0 62,45-9 1,-46 10 0,1 1-23,45-5 1,2 4-117,-2 2 1,2 0 159,-8 0 0,-1 0 148,-11 0 1,3 0-191,-8 0 0,0 0 6,-6 0 0,0 2-59,0 4 1,1-5-85,-1 5 1,6 2 12,0-2 0,-1-1 94,-4-5 0,7 0-89,3 0 0,-1 2 9,2 4 0,-4-4-146,-3 4 1,7-4 98,-12-2 0,4 2-14,-3 3 1,-1-3 14,0 4 0,-6-4 167,1-2 0,-3 6 62,3 0 0,3-1-103,-4-5 0,5 0-50,1 0 0,-6 0-18,1 0-1,-3 0-83,2 0 1,-3 6 97,-8 0 1,0 0-11,0-6 1,-6 0 19,0 0 1,-6 0-32,6 0 1,-7 0 156,1 0 0,2 2 113,-1 3 1,-1-3-128,-5 4 1,1 2-48,4-3 1,-3 3-86,3-2 0,-1-2-12,1 7 0,-1-7-14,7 2 1,-6 2 7,6-3 1,-6 1-114,7-6 0,-9 0 217,2 0 1,1 2-109,-7 4 1,11-4 178,-11 3 1,5-3-35,-5-2 1,1 0 96,-1 0 1,1 0-85,-1 0 1,1 2 29,0 4 1,-3-4-78,-3 4 0,4-4-11,-4-2 0,-3 0-116,3 0 0,0 5 127,6 1 0,-6 0-132,-1-6 1,-1 0 5,2 0 0,4 0 17,-4 0 1,-3 0 18,3 0 0,0 0 0,6 0 1,-6 0 185,-1 0 0,1 0-98,6 0 1,-6 0 184,-1 0 0,-1 0-123,2 0 0,-2 0 71,-4 0 1,-4 0-68,4 0 1,-3 0-43,-3 0 1,6 0-7,0 0 0,2 0-113,-2 0 0,-4 0 65,4 0 0,-2 0-110,2 0 0,-3 0 163,3 0 0,-4 0-55,-2 0 0,6 0 114,0 0 1,0 0-64,-5 0 0,5 6 11,0 0 0,2-1 23,-2-5 0,-4 0 15,4 0 1,-4 0 30,-1 0 0,-1 0 125,0 0 1,1 0-131,-1 0 1,-6 0 91,1 0-159,-8 0 235,11 0-173,-13 0 0,-2 0-507,-12 0 0,-18 6 361,-11 0 0,-22 7 0,-8-3 0</inkml:trace>
  <inkml:trace contextRef="#ctx0" brushRef="#br0" timeOffset="4014">1 3200 8160,'2'-10'-614,"4"4"818,3 4-41,9-5 0,-1 5 7,0-4 1,0 4 154,1 2 0,-1-6-94,0 1 1,3-1-66,3 6 1,-4-6-225,4 0 0,2 1 123,-2 5 0,6 0-46,-6 0 0,6 0-48,-6 0 1,7 0-174,-1 0 1,4 1 54,1 5 1,3-4-126,3 4 1,5-4-46,6-2 0,1 6 148,0-1 0,8 1-11,3-6 0,-1 0 65,1 0 0,0 0-30,7 0 0,-3 0 64,-4 0 0,5 0 110,-5 0 0,6 0-73,6 0 1,-4 0 157,4 0 1,-2 0-130,2 0 1,-4 0 49,4 0 0,0-2 313,6-4 0,-1 5-135,13-5 0,-3 4-128,2 2 0,-7 0-59,7 0 0,-8 0-156,9 0 1,-11 0 108,-1 0 1,0 0-219,5 0 0,1 0-218,-1 0 0,1 6 277,-1-1 154,1 1 0,-1-6-51,0 0-4,1 0 0,-3 0 88,-3 0 1,-4 0-159,-8 0 1,2 6 261,4 0 1,-4 1-64,4-1 0,-4-4 107,-1 4 0,1 1-113,4-1 1,-6 2-7,0-2 1,6-4-136,-6 3 1,10 3 79,-4-2 1,0 0-35,-6-6 0,8 0 37,3 0 1,-9 0-6,-1 0 0,-5 0-4,4 0 0,0 0 19,0 0 0,-5 0 139,-1 0 1,-5 0-122,5 0 1,-5 0 26,5 0 0,-5 0-15,5 0 1,-1 0-32,1 0 1,5 0-43,-5 0 1,-1 0-135,1 0 0,-7 0 207,1 0 0,-5 0-119,-6 0 0,2 0 441,-7 0 1,3 0-405,-10 0 0,5 0 371,-10 0 0,1 0-192,-1 0 1,4 0 147,-4 0 1,-2 0-166,1 0 1,1 0 2,6 0 0,-1 5-106,1 1 1,0 0-252,-1-6 0,7 0 31,-1 0 0,0 0 131,-5 0 1,-2 0 46,-5 0 0,5 0-43,-4 0 0,-4 0 269,-2 0 1,2 0-27,-2 0 1,2 0-19,-2 0 0,-2 0-190,8 0 1,-6 0 16,6 0 0,-2 0-80,1 0 0,5 0 78,-4 0 1,2 0-45,-2 0 0,3-6 35,-3 0 0,-2 1-2,2 5 1,-6 0 40,6 0 1,-6 0 112,6 0 1,-8 0-32,2 0 0,-2 0 187,2 0 0,-4 0-162,4 0 1,-2 0-41,2 0 1,-3 0-51,3 0 1,2 0 69,-2 0 1,5 0-159,-4 0 0,-1 0 116,-6 0 0,6 0 26,0 0 1,0 0 40,-6 0 0,1 0 155,-1 0 1,0 0-154,1 0 0,-7 0-28,1 0 1,-7 0 111,7 0-62,-8 0 0,5 0 358,-3 0-59,-4 0 191,6 0-321,-8 0-1013,0 0 0,-10 0 24,-7 0 688,-8 0 0,-25 7 0,-4 3 0</inkml:trace>
  <inkml:trace contextRef="#ctx0" brushRef="#br0" timeOffset="5487">347 6001 7963,'0'-11'62,"0"-1"115,8 8 1,-5-5-367,9 3 62,-8 4 59,11-6 1,-11 3 145,7-1-25,-7 0 17,12 6 1,-12 0-1,7 0 0,-5 0-19,5 0 0,1 0 1,5 0 1,-5 0-65,-1 0 1,3 0 30,9 0 1,-2 0-97,8 0 1,-6 0 60,6 0 1,-1 6-135,7 0 1,5-1 101,1-5 0,7 0-133,-2 0 1,4 0 104,2 0 1,5 0 16,1 0 1,5-2 15,-5-3 0,7 3 40,-1-4 0,3-2 7,2 2 1,2 1-1,4 5 0,-8 0 20,8 0 1,-5 0-180,10 0 1,-7 0 165,2 0 0,4 0 22,2 0 0,3 0-33,3 0 1,-1 0 10,1 0 1,-7 0 9,1 0 0,0-2 0,5-4 1,1 4 13,-1-4 0,-5 4 5,0 2 1,-3 0-33,3 0 1,-2 2 5,-4 4 0,-2-4-32,7 4 1,1-4 31,6-2 0,-1 5-30,1 1 1,-5 0-14,5-6 0,-5 0-378,10 0 0,3 0 360,-3 0 0,0 0-9,-5 0 1,-1 0 32,0 0 1,1 0-8,-1 0 1,-5 6 83,0 0-96,0-1 18,-3-5 1,-1 6 58,-8 0 0,1 0-164,-1-6 0,-6 5 79,1 1 1,-7 0-9,7-6 0,-9 0-6,3 0 0,1 2 30,-1 4 1,0-4-17,-6 3 1,-6-3 57,0-2 1,-6 0 88,6 0 1,-5 6-40,5 0 1,-8-1 278,3-5 0,1 0-288,-2 0 1,2 6 95,-1 0 1,-5 0-70,5-6 1,-5 0-60,-1 0 0,-1 0 9,1 0 0,0 2-47,-1 3 0,6-3 48,1 4 0,-1-4-18,-5-2 0,1 0-13,5 0 0,-3 0-7,8 0 1,-5 0 4,5 0 1,-6 0-2,6 0 1,-7 0 53,1 0 1,2 0-38,-2 0 0,1 0 186,-7 0 0,1 0-51,0 0 0,5 0 33,0 0 1,3 0-153,-3 0 0,-2 0 13,8 0 0,-5 0-18,5 0 1,-6 0-15,6 0 1,-7 0 45,1 0 0,2 0-22,-1 0 0,-1 0-21,-5 0 1,-6 0-13,-1 0 1,-1 0 304,2 0 1,2 0 23,-8 0 0,0 0-7,-6 0 0,6 2-76,0 4 1,0-4-41,-5 3 1,-7-3 26,1-2 1,-1 0 10,7 0 1,-7 0-200,1 0 0,-7 0 244,7 0-257,-8 0 35,11 0-165,-13 0 150,6 0-294,-8 0 200,7 0 0,-3-5-59,8-1 0,-6 0 58,5 6 0,-5-2 26,5-4 1,3 4 106,9-3 0,-4 3-115,4 2 0,2-6 4,-2 0 1,6 0-49,-6 6 0,0 0-358,-6 0 438,1 0-9,-9 0 0,-16 8 0,-13 2 0</inkml:trace>
  <inkml:trace contextRef="#ctx0" brushRef="#br0" timeOffset="7274">2232 243 8315,'0'-10'-1471,"0"2"1183,0 1 29,0 5 330,0-14 23,0 14 0,0-7-16,0 3 130,0 4-158,0-6 0,0 7 38,0-5-83,0 4-1,0-6-152,0 8 287,0 0-114,-8 0 321,6 0-268,-13 0-27,13 0 0,-6 2 49,8 4-4,0-4-60,0 5 72,0-7-91,0 0 19,0 8 0,-2-6 31,-3 4 0,3-2-27,-4 1 1,4-1 53,2 8-65,0-1 1,0 7 4,0-1 1,0 0-39,0 0 1,0 1-7,0-1 0,0 2-8,0 4 1,0-2 38,0 8 0,0-6-28,0 6 1,2 0 10,4 6 1,-4-7-4,3 1 1,-3 0-7,-2 6 1,6 5 5,0 0 0,-1 1-15,-5-7 0,0 7 14,0-1 1,0 2-17,0-1 0,0-5 14,0 4 0,2 3-7,4-3 1,-4 6-10,4-5 1,-4 7-2,-2-2 1,0 4-38,0 2 1,0-1-11,0 1 1,0 0 18,0 0 1,0 0 19,0 0 1,0 0 40,0 0 0,0 1-41,0 5 0,0-2 52,0 7 0,0-1-42,0 1 1,0 2 7,0-7 1,2 5-49,3-5 1,-3 2-15,4-3 0,-4-3 40,-2 4 1,6 1 5,0-1 0,5 1-39,-5-1 1,5 2 27,-5 3 1,6 2-69,-7-7 1,7 5 63,-6-5 0,1 2 5,-1-3 1,-4-3 65,4 4 1,-4-6 131,-2-6 0,0 4-71,0-4 1,0 2-90,0-2 1,0 2 129,0-8 1,0 8-55,0-1 0,0-3-62,0 2 0,0-6 14,0 6 0,0-5-15,0 5 0,0-2 35,0 2 0,0-4-4,0-7 1,0 5 56,0 1 1,0 5-71,0-6 0,0 6-103,0-5 1,0 5 115,0-6 1,0 6-56,0-6 0,0 3 67,0-3 0,0-3-3,0 3 1,0 2 11,0-1 0,0-3 71,0-9 1,0 4 34,0-5 0,0 5-110,0 2 1,0-1-123,0 1 0,0-3 133,0-3 0,0 4-95,0-4 1,0 1 7,0-1 0,6 4-14,-1-4 0,1-2 88,-6 2 1,0-6 23,0 5 1,0 1 52,0 6 1,0-1-97,0 1 1,-2 0 27,-4-1 0,5 3-9,-5 3 0,4-2-50,2 9 0,0-9 2,0 2 1,-6 3-140,0-3 0,1-2 182,5-9 1,0 4-5,0-4 1,-6 1 169,0-1 1,-2 4-68,3-4 0,3 3 11,-4 3 0,-2 0-43,2-1 0,-1-1-45,1-4 0,4 1 16,-4-7 0,4 6-133,2-6 1,-5 6 81,-1-6 0,0 6-24,6-6 0,0 2 111,0-2 1,-6-2-80,1 8 0,-1-6 141,6 6 1,-6-2-118,0 2 1,0 1 52,6-7 0,-5 6-49,-1-6 0,0 0 28,6-5-67,0-1 0,0 0-126,0 1 1,0-7 81,0 1 0,0-7 53,0 7 1,0-6 215,0 5 0,-2-1-81,-3 1 1,1 5-73,-8-5 1,8-1 111,-1 1-110,-5 1 1,2 5-56,-3 1 1,1-9-85,4-3-679,4 3 352,-13-7-350,13 6 0,-6-18 318,8-7 0,0-8-324,0-9 1,10-9-79,7-3 1,1-2-182,5 2 0,2 12 256,-2 10 710,0 5 0,-6 2 0,0 0 0</inkml:trace>
  <inkml:trace contextRef="#ctx0" brushRef="#br0" timeOffset="7354">2301 7298 7889,'0'27'0,"0"-2"-427,0-8-724,0 1 1087,0-1 0,2-7-15,4-5 79,-4-3 0,13-2 0,-5 0 0</inkml:trace>
  <inkml:trace contextRef="#ctx0" brushRef="#br0" timeOffset="8904">5742 294 8158,'0'-17'-169,"-2"8"-255,-3 3 650,3 4-148,-6-6-319,16 6 1,-4-11-95,7 7 747,-7 0-288,4 6 0,-7 0 223,5 0-334,-4 0 2,6 0 0,-8-2-27,0-3 1,2 3 74,4-4 1,-5 2-221,5-2 1,4 2-37,1-7 0,-1 1-53,2-1 0,-7-3 196,7 9 0,-6-9 30,5 3 0,-7 1 146,2-1 156,-4 7 1,-2-6 213,0 4-329,0 4 1,-2-5 220,-4 7 0,2 0-24,-7 0 0,5 2-303,-6 3 1,3 5 19,-3 7 1,3 1-139,3-1 1,4 6-163,-4 0 0,4 8 107,2-2 0,0 3-15,0 3 0,0 1 94,0 5 1,2-3-88,4 8 1,-4 0 99,4 6 1,-5 2 8,-1 4 0,0 1 14,0 5 0,0 9 8,0-4 0,0 6-41,0 0 0,0-4-185,0 4 1,0 3 195,0 3 0,0-2 4,0 2 1,-1-6 13,-5 5 1,4-7-27,-4 2 1,4-2 74,2 2 0,0-4-21,0 4 1,0 2 8,0-2 0,2 0-11,4-6 0,-4 0 12,4 0 0,-5 1 6,-1-1 1,2 0-106,4 0 1,-4-5 54,4-1 1,-4-2 11,-2 3 0,0 1-61,0-7 0,0 5 43,0-5 0,0 5-6,0-5 1,0 0-19,0-7 0,6 1-6,-1 0 1,7 0 27,-6 0 1,5-6-4,-5 0 0,5-5 29,-5 5 0,6-6-100,-7 6 1,7-2-30,-6 2 0,-1 2 116,-5-7 0,0 1 212,0-2 1,0-3 52,0 3 1,0-1-118,0 1 1,0-3-61,0 3 0,0-2-17,0 3 0,0-5-71,0 5 1,0-5 28,0-1 1,0-1-108,0 1 1,0-1 133,0 1 1,0-6-30,0 0 1,0-1 126,0 7 0,-1 0 23,-5-1 0,4 1-139,-4-1 1,4 1 29,2 0 0,-6-3-94,1-3 0,-1 4 75,6-4 0,0 3-124,0 3 0,0-6 11,0-1 0,0 1 20,0 6 0,0-1 143,0 1 0,0 0-99,0-1 0,0 1 118,0-1 1,0 1-98,0 0 0,0-1 204,0 1 0,0-3-32,0-3 0,0 4-94,0-4 0,0 3-49,0 3 0,0-6-90,0 0 0,0-3 92,0 3 0,0 4-20,0-4 0,0 2-27,0-3 1,0 5 16,0-4 0,0-2 109,0 2 1,-2-1-63,-4 7 1,4 0 12,-3-1 0,3 1-75,2-1 0,0-1-112,0-4 1,0 7 86,0-7 0,-6 8 56,0-9 0,0 3-28,6-2 1,-5 2-10,-1-8 0,0 6 200,6-6 1,-6 6-52,1-6 1,-3 7 83,2-1 1,4-2-122,-4 2 1,3-6 99,-3 6 1,4-8-14,-4 2 1,-2 2-58,3-2 0,-3 0-7,2-6 1,4 1-5,-4-1 0,5-6-840,1 1 383,0-8-1042,0 4 1,0-10 1368,0-4 0,0-19 0,0-12 0</inkml:trace>
  <inkml:trace contextRef="#ctx0" brushRef="#br0" timeOffset="10254">4186 364 8149,'8'-18'-666,"-6"1"1,3 2 857,-10 3 1,1-1-65,-8 7 0,6-6-15,-5 7 1,5-7 171,-5 6 17,7-7-378,-4 3 0,6-7 205,-4 0 535,4 7-514,-5 2-502,7 8 358,0 0 57,0 8 1,0 2-22,0 7 1,0 0 19,0 1 1,0-1-20,0 0 1,0 2-54,0 4 0,0 4 7,0 8 1,0 1 12,0 5 0,0 3 11,0 8 0,0 7-31,0 5 1,0 9-144,0 2 0,5 6 86,1-7 0,0 9-338,-6-2 1,6 3 363,0 3 1,5-1-15,-5 1 0,0 5 48,-6 0 1,5 0-1,1-5 1,0-1 6,-6 1 0,0-3 15,0-3 0,0 2 87,0-8 0,2 0-183,4-6 0,-4 0 150,3 0 1,-3 2-49,-2 4 1,6-8-46,0 8 1,-1-6 8,-5 12 0,0-6-7,0 6 0,0-6 19,0 5 0,0-7-9,0 2 0,0-4-14,0-1 0,0-1 15,0 0 0,-5 6-13,-1 0 0,0 0 11,6-6 0,0-6-17,0 1 0,0-3 61,0 3 0,0-3 4,0-3 1,2-2 23,4 7 0,-4-7 16,4 1 1,-5-3-64,-1-2 1,6 2 10,0 3 1,0-3-16,-6 4 1,0-2 24,0 1 1,0-3 329,0 4 0,-2-5-321,-4-1 0,2 0 133,-7 0 1,7-6-156,-2 0 1,-2-1 3,3 1 1,-3 4 25,2-4 0,2-2 1,-7 2 1,7 0-116,-2 6 1,2-2 97,-1-4 0,3 2-55,-4-8 1,2 1 60,-2-7 1,4 1 12,-3 0 1,3 1-31,2 4 0,-6-3 1,0 3 0,0-3-45,6-3 1,-1-5 41,-5 0 0,4 2 4,-4 9 1,2-3 0,-2 3 0,5-9-10,-5-2 0,2-1-13,-2 7 1,4 0-2,-4-1 0,5-5 12,1 0 0,0-6 1,0 6 1,0-8 107,0 2 0,0 2-100,0-2 1,0 0 168,0-6 1,0 1-91,0-1 0,0 0-20,0 0 1,0 1-30,0-1 0,0 0 12,0 1 0,0 5-11,0 0 1,-6 2-10,0-2 0,0 2 150,6 4 1,-6 3-135,1-3 1,-3 2 34,2-2 0,2 1-23,-7-7 1,1 6 98,-1-6 0,-3 6-108,9-6 1,-7 0 1,6-6 1,-7 3-7,1 3 0,3-4-94,-3 4 0,8-4-32,-1-1 0,-3-7 67,2 1 1,0-7-504,6 7 212,0-8-182,0 3 1,0-8 70,0-5 0,2-12-73,4-10 0,11-22 474,12-14 0,-6 20 0,2-2 0,2-7 0,0 0 0</inkml:trace>
  <inkml:trace contextRef="#ctx0" brushRef="#br0" timeOffset="11592">7783 173 8011,'0'-17'-232,"0"0"-143,0 0 393,0-1-96,0 1 1,0 5-312,0 1 303,0-1 85,0-5 1,-6 6-80,0-1 131,1 8 48,-3-3 1,4 7 379,-8 0-284,9 0 0,-13 1-119,5 5 1,3 4 81,2 7 1,-1 2-49,1 4 0,-6-3-61,7 3 1,-1 4 42,6 1 0,0-1-128,0 2 0,0 0 97,0 5 0,-2 9 5,-4 3 1,4 0-108,-4 6 1,-1 2 90,1 9 1,0 10-130,6-4 0,-6 6 72,1 0 1,-1 2-260,6 4 0,0 1 239,0-7 0,0 8-19,0-2 1,0 3 28,0 3 1,0-1 7,0 1 0,0-1 121,0 0 0,-6-7-72,0-4 1,1-4 134,5-2 0,0 1-88,0-1 1,5-6 1,1 1 0,2-9-89,-2 3 0,-4-2-14,3 1 1,-3-1 17,-2 7 1,0-5-132,0 6 1,0-7 128,0 7 0,-2-7-6,-3 7 0,1-9 236,-8 3 0,6 2-85,-5-3 1,5 1-44,-5-6 1,7 5-58,-2 1 1,4 2 1,2-3 0,0-3-65,0 4 1,0-5-222,0-1 1,2-2 56,4-4 1,-2 2 108,7-7 1,-5 5 254,5-6 0,-7 8 33,2-2 0,-4-1-18,-2 1 1,6-2 50,-1 2 1,1 2 81,-6-8 1,0 8-151,0-1 1,0-3-151,0 2 0,0-2-155,0 2 1,-6 4 92,1-4 1,-3 2-91,2-2 1,2 10 64,-7-4 0,5 4 6,-5-4 0,7-6 45,-2 0 1,-2-2 188,3 2 0,-9 2-102,3-7 1,3 1 154,2-2 1,-2-3-103,3 3 1,-7 2-55,6-1 0,-5-1 54,5-5 1,-5 1-37,5 4 0,-2-3-68,2 3 0,2-3-16,-7-3 1,5 7-130,-5-1 1,5 0 51,-6-5 0,7 3-99,-7-3 0,8 9 76,-2-9 0,3 3 69,-3-3 0,2-3 30,-8-3 1,9 4-56,-3-4 1,-2 2 119,2-3 1,-5 5-14,5-4 1,-7-2-16,1 2 1,3-8 30,-3 2 1,6 2 46,-5-2 1,7 0-4,-2-6 0,-2 2-68,3 4 1,-7-3-44,6 3 1,-1-4 40,1-2 1,4 6-50,-4 0 1,2 2-6,-1-2 1,3-2-7,-4 8 1,-2-6 6,2 6 0,-5-6 22,5 6 0,-5-6 66,5 6 1,-2-2-60,2 2 0,5 1-71,-5-7 1,2 6 69,-2-6 1,4 2-223,-4-2 1,5-1 102,1 6 0,-6-5 108,0 6 1,-6-8-19,7 2 0,-7-3 20,6-3 0,-1 0-315,1 0 176,4 1-487,-6-1 219,1 0-1110,5-7 748,-6 5 746,8-13 0,8-2 0,1-9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0:04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35 8323,'0'-12'140,"0"1"541,0 7-33,0-4 263,0 8 529,0 0-1035,-8 0 0,-2 8-145,-7 4 0,0 9-234,0 2 0,-6 6 72,-1-6 1,-1 7-491,2-1 0,4 4-36,-4 2 1,4-7-395,2 1 0,5-6 216,1 6 0,7-8-474,-2 2 1,4-4 1079,2-1 0,-8-1 0,-1 0 0</inkml:trace>
  <inkml:trace contextRef="#ctx0" brushRef="#br0" timeOffset="165">0 191 8245,'0'-18'3190,"8"9"-2243,4 3 1,3 4 260,2 2-666,1 0-88,-1 0 0,6 8 74,0 3 0,8 5-440,-2 1 0,5 14-306,7 3 1,-3 9 217,8 3 0,8 7 0,7 17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0:03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52 8194,'9'-17'234,"-3"0"1,4 7-409,-9 2-69,7 8 696,-8 0-257,0 8 0,0-2-28,0 11 1,-13-1 98,-5 12 1,-10 7-326,-1 5 1,2 1 97,-2-7 0,2 1-177,-2-1 0,-1-1 41,7-4 1,-6 2-85,6-8 1,0 0-49,5-6 0,3 0-263,3 1 1,-1-7-592,7 1 1082,0-8 0,6 3 0,0-7 0</inkml:trace>
  <inkml:trace contextRef="#ctx0" brushRef="#br0" timeOffset="166">35 294 8194,'0'-17'398,"0"0"1,0 5 363,0 1 263,0 7-604,0-4 0,2 8 74,4 0 1,3 2-104,9 4 0,-1 4-126,0 7 1,8 6-145,4 0 0,4 8-224,1-2 0,1 5-1313,-1 6 0,-1-3 1415,-4 3 0,4-3 0,-7-3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0:02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87 8423,'10'-2'-1727,"-4"-4"1504,-5 4 497,-1-5 0,0 5-84,0-4-100,8 4 0,-6-8-188,4 5 166,3 3 0,-5-8-37,8 4 1,-6 4 72,5-3 0,-7 1 102,2-2-90,3 4 0,-5-6 124,8 8 249,-8 0-283,3 0 125,-7 0-207,0 0 1,-7 8 182,-5 4 0,-3 3-175,-3 2 0,1 1-4,0-1 0,-1 6 66,1 0 1,0 6-2,0-6 1,-3 8 43,-3-3 1,2 3-69,-8-2 0,6 4-42,-6-5 1,8 5 30,-2 2 0,2-6-250,-2-1 0,10-7-15,-5 3 1,7-5-453,-1-2-69,5 0-487,7 1-468,0-1 1105,0-7 1,7-3-70,5-7 1,3-2-241,2-3 787,1-5 0,-1-15 0,0-2 0</inkml:trace>
  <inkml:trace contextRef="#ctx0" brushRef="#br0" timeOffset="198">70 225 8423,'0'-17'0,"-2"5"130,-4 1 1,4 5 250,-4-5 1,4 5 371,2-6-537,0 8 1,2-3 182,4 7 1,-2 0-120,8 0 1,-1 4-24,6 7 0,6 3-134,0 14 0,2 1-185,-1 6 0,-5 7-177,4 4 0,-4 0-567,-2 6 0,-1-4-571,-5 10 1377,5-4 0,-7-2 0,8-1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0:07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8130,'8'-18'-192,"-6"9"96,13 1 564,-5 8-356,0 8 1,-3 1 100,-7 9 0,-2 1 285,-3 4 1,-11-2-230,-7 8 1,-8-6-456,3 6 0,1-6-156,-2 6 0,2-2-131,-2 1 0,4-3 40,8-7 1,0-1 432,-1 0 0,1-7 0,0-2 0</inkml:trace>
  <inkml:trace contextRef="#ctx0" brushRef="#br0" timeOffset="141">53 225 8130,'0'-17'1256,"1"1"157,5 5 0,-2 3-377,8 8 1,7 0-463,10 0 1,3 2-388,3 4 1,-1 3-552,1 9 1,7 7-845,4 4 0,-3 9 1208,-3 2 0,-3 8 0,-3-3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0:07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86 8217,'0'-24'1735,"0"4"-765,0-5-873,0 16 275,0 1-288,0 23 1,-1 3 140,-5 11 0,-4 3-220,-7-3 1,-6 4-210,0 1 0,-2 3-271,2 3 0,3-3 40,-3 3 1,4-5-380,2-7 1,2 3-396,3-8 1209,-3 0 0,5-5 0,-7-1 0</inkml:trace>
  <inkml:trace contextRef="#ctx0" brushRef="#br0" timeOffset="159">53 225 8217,'0'-12'0,"0"1"1883,0 7-1387,0-4 1,0 16-289,0 3 0,5 5 74,1 1-161,8 0 36,-5 1 0,8 7-925,1 4 1,5-3 428,0 3 1,8 0-851,-3 6 1189,5-8 0,-6 5 0,-2-5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0:06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35 8264,'0'-17'-1526,"0"7"1868,0 3 1,-8 9-143,-3 3 0,-10 7-79,-2 11 1,-8 2-107,2 4 1,-4 9-267,-1-3 0,-1 3-10,1-3 1,5-1-241,0 1 1,8-2 500,-2-5 0,0 3 0,5-8 0,-3 0 0,12-5 0,-9-1 0</inkml:trace>
  <inkml:trace contextRef="#ctx0" brushRef="#br0" timeOffset="162">70 122 8193,'0'-18'21,"0"9"1,2 1 103,3 8 1,-1 14 62,8 3 1,-1 10-1,6-4 1,1 8-154,-1-3-122,-7 5 261,5 2 0,0 1-1111,8 4 0,2-1 937,-2 7 0,-3 0 0,5 6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2:00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7574,'0'-9'-1304,"0"-7"1247,7 7 0,-5-3 375,4 1 157,-4 7 1,0-10-319,4 9 1,-4-3-134,3 2 46,5 4 0,-6-11 4,7 7 1,-7-2 304,2 3-218,4 3 413,-8-6-351,13 8 0,-11 0-43,7 0 0,-5 0-75,6 0 0,-7 0-1,7 0 1,-6 2-11,5 4 0,-5-3-147,5 9 1,1-8 4,5 2 1,-5 1 120,-1-1 0,1 0-179,5-6 1,-5 0 127,-1 0-20,1 8 94,-3-7-46,7 15 1,-14-7 46,3 9 1,-3 1 148,-2 4 0,-5 4-47,-1 7 0,-2 1-105,2 0 0,3 1 185,-9 4 1,6-1-148,-5 7 1,1 0-69,-1 6 1,-3 0 20,8 0 0,-5 0-129,5 0 0,-5 1 108,5 5 0,0-4-114,6 3 0,0-1 10,0 2 0,0-4 74,0 3 1,8-3-211,3-2 1,-1 6 58,1-1 1,1 10-79,5 3 1,0-1 121,1 6 0,-1 2-242,0-2 1,1 7 222,-1-1 1,-2-4-24,-3-2 0,3-2 84,-3 2 1,3-2-62,2 7 1,1-1 300,-1 2 0,-2 9-35,-3-3 0,3 3-47,-3-4 1,-3-1-200,3-4 1,-2 3 5,1-3 1,3 1 42,-9-1 0,7-4-100,-6-8 0,7 6 77,-1 0 1,3 8 3,2-3 1,0 3 105,1-2 1,5 9-73,0-4 1,6 7 230,-6-1 0,6-2-83,-18-41 0,1 0 0,16 42-45,-4 1 0,4-4-94,-5-1 1,0-3-113,-5-3 1,-1 9 258,0-3 1,1 1-101,-1-7 1,-2-2 170,-3-5 1,1-2-123,-7 2 0,6-8 132,-7-3 0,1 1-73,-6 5 1,0 0-82,0 0 0,-8 0-32,-3 0 1,-6 1-161,-6-1 1,-4-6 168,-8 1 0,0-11 16,1-1 0,-1-2 555,1-9 1,-3 5-51,-3-6 1,3 2 176,-3-1 0,9-3-323,2 8 0,1-5-184,-7 5 1,8-8-138,4 3 1,4 1-239,2-2 0,-1-5 317,1-6 1,7-8 86,5 2-1624,3-4 945,2-9 1,2-5-883,3-10 0,5-15 72,7-14 0,2-10 1217,5-14 0,-5-19 0,6-11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0:06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243 191 8021,'9'-17'-598,"-1"-1"0,-2 7 490,0-1 219,7 1 0,-5-6 233,3-1 1,3 1-137,-9 0 0,7 5 214,-6 1 1,1 7 370,-1-2-422,-4-4-459,6 9 193,-8-7 1,0 10-43,0 4 1,-2 5 183,-4 12 1,-3 6-38,-9 11 0,-7 4-129,-4 8 1,3 6-147,-3 0 1,2 5-57,-2-5 0,-2-3 137,8-8 1,0-5-83,6-8 1,1-7 76,5-4-513,-4 4 1,13-8-540,-4 4 314,4-11 0,2-6 233,0-12 1,6-4 493,-1-7 0,9-2 0,-3-4 0,-3 2 0,-2-8 0,-4 0 0,-2-6 0,0 1 0</inkml:trace>
  <inkml:trace contextRef="#ctx0" brushRef="#br0" timeOffset="135">18 364 8411,'-6'-12'-299,"0"1"0,1 5 1904,5-5-426,0 7-1010,0-4 1,2 10 32,3 4 1,5 3 323,7 9 0,6 5-170,0 0 1,2 8-339,-2-3 0,-1 5-345,6 2 0,-1-1-667,2 1 0,2-1 994,-8 1 0,8 0 0,-4-1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0:32.5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398 226 8471,'12'-6'-196,"-1"0"188,-7 0 1,6 1-353,-4-1 316,3 0 296,1-2 107,5 7 380,-13-7-387,6 0 2,-8 6 426,0-5-248,0 7-505,0 0 0,-8 5 94,-3 1 1,-11 8 30,-1-3 0,-7 10-41,1 2 1,-4 2-101,-1-2 1,-1-3 54,0 3 1,1 2-177,-1-2 1,6 0 9,1-6 0,6 0 78,-1 1-105,4-1 0,4 0-82,3 0-191,5-7 269,7 5 0,2-11-151,3 8 0,7-8 85,11 1 1,-4-3 43,4-2 0,-2 2 171,2 4 0,-9-4-89,3 4 0,-5-2 306,-1 1 1,3-1 14,-9 8 1,1-7 27,-6 7 1,0-1 48,0 7 1,0-1 218,0 0 0,-2 1-203,-4-1 0,4 0 31,-3 1 1,-3 5-163,2 0 0,-5 0 43,5-6 1,-6 6-195,7 0 0,-9 0 45,3-6 1,1 1-5,-1-1 0,5 0 21,-6 1 1,3-7 186,-3 1-165,4-1-251,1-1-775,5-3 429,-6-7-586,8 0 0,8-7 234,3-5 0,5-11-76,1-6 0,2-3 880,4-3 0,-3-7 0,5-2 0</inkml:trace>
  <inkml:trace contextRef="#ctx0" brushRef="#br0" timeOffset="890">589 295 8489,'7'-10'-126,"5"5"0,3-3-306,2 2 1,-5-2 424,-1 3 0,1 3 761,5-4-12,1 4-318,-1 2-139,0 0-9,0 0-131,-7 0 1,-2 2 272,-8 4-16,0 3 1,-2 9-95,-4-1 1,-2 0 124,-3 0 1,-4 7-81,3-1 1,-1 0-126,1-6 1,-3 0 79,3 1 1,2-1 196,-1 0-312,-1 0 0,1 1-54,-1-1 0,9-5-237,-3-1 1,4-5-178,2 5-654,0-7-284,0 4 649,0-8 257,0 0 1,8-2-161,3-4 0,4 2-151,3-7 0,1-1 44,4-5 1,-4 5-72,4 1 1,-4 1 366,-1-1 0,-1 1 57,0 4 1,-5 5 664,-1-5-467,-7 4 522,4 2 15,-8 0 0,0 2 633,0 4 0,-8-3-367,-3 9 0,-5-6 295,-1 5 1,6 1-465,-1 5 1,0-2 43,-5-3 0,2 3-925,3-3 287,-3 3 1,7 2-264,-3 1 0,3-7-191,8 1 1,0-6-598,0 5 0,8-7 336,3 2 1,7-4-367,5-2 0,-2-8 450,8-4 0,-8-3 130,2-2 1,-4 1 500,-2 5 1,-1-5 134,-5 5-28,5 3 286,-15 1 1125,7 7-987,-16 0 0,-3 7 338,-12 5 0,2 3-428,-8 2 1,6 1-127,-6-1 0,6 2-482,-6 4 0,2-3 168,-2 3 0,-1-4-163,7-2 0,-8 0-168,2 1 1,4-7-324,2 1 1,2-6 288,-2 5 1,9-7-515,-3 2 604,4-4 1,1-2 106,1 0 0,7-2-167,-2-4 1,12 2 135,5-7 1,7 1 181,5-2 0,-2-1 136,8 7 1,-1-5 250,7 5 1,0 0-60,-1 6 1,-5 0 178,0 0 1,0 0 192,5 0 0,-7 8-268,-4 3 1,-4 12 122,-1 6 1,-3 4-102,-3 1 0,1-3-226,-7 4 1,0-4-105,-6 9 1,0-4-191,0-1 0,-2 0 33,-4-1 0,-4 1-325,-7-1 0,-2-5 33,-4 0 0,3-8-191,-3 2 0,-2-4-370,2-1 1,0-7 383,6 1 0,0-8-130,-1 1 0,9-10-57,3-7 1,-2-13 687,3-10 0,7-7 0,7-10 0</inkml:trace>
  <inkml:trace contextRef="#ctx0" brushRef="#br0" timeOffset="2143">1349 260 10882,'18'0'577,"1"-5"-142,4-1 1,4 0-101,7 6 0,-5-6-227,0 0 0,-2-1-245,2 1 1,2 2-388,-8-7 0,0 5 141,-6-6 1,-2 7-293,-3-7 1,1 6-459,-7-5 776,0-1 0,-6-5-33,0 0 1,-8-1 221,-3 1 1,1 2 309,-1 3-92,-1-3 1,-3 11 562,3-8-403,-3 9 1,11-5 46,-8 8 0,9 2 43,-3 4 1,4-3 23,2 9 1,0 1 29,0 10 1,0-1-134,0 6 0,0 1 271,0 6 0,0 1-62,0 5 0,0 1-52,0 4 0,-6 4-286,0-4 0,-7 4-297,1 2 0,3-6-415,-3 0 0,8-7 401,-1 1 0,-3-11-119,2-6 1,0-4-299,6-2-139,0-7 416,0-2 1,0-10 125,0-4 0,0-6-70,0-11 1,0-3-141,0-9 1,0 0 405,0 1 1,0-1-114,0 1 0,0 7 183,0 4 0,0 3-160,0 3 1,-2 8 695,-3 3 0,-5 4 3,-7 2 1,-1 2 269,1 4 1,0 1-337,0 5 1,1 3 746,5-3-758,-5 3-374,14 2-126,-5 1 0,9-3-192,3-4 0,7-3-357,11-8 0,4-2 88,7-4 1,9-3-424,3-8 0,4-6 372,2-1 1,0-6-62,-1 1 0,-4 2 263,-1-2 1,-8 8 360,2-2 1,-5 4-15,-6 1 1,-4 7-167,-8-1 0,-5 9 1101,-1-3-430,-7 4 0,2 2 291,-12 0 1,-4 2-393,-7 4 0,0 1 31,0 5 0,5 3-307,1-3 1,1-3 50,-2 3 0,5-6-159,7 5-36,0-7 1,2 9-214,3-7 1,-1 6 61,8-7 0,-1 3-63,7-2 0,-7-4-209,1 4 139,-1 3 1,-1 1 118,-4 7 0,-5 0 67,-1 1 1,-3-1 160,-9 0 1,1 6 8,-12 0 1,-2 2 131,1-2 1,-6-1-70,1 6 0,-4-1 176,-1 2 0,5 2-91,0-8 1,8 6 160,-2-6 0,4 0-213,1-6 0,7 6 1,-1 0 0,8 0-259,-1-5 1,3-1-3,2 0 0,0 0-47,0 1 0,0-1 86,0 0 0,0 1 12,0-1 1,0 0 112,0 1 1,0-7-1,0 1 0,0-1 47,0 6 1,-6-5-87,0-1 1,-1-5 482,1 6-367,4-8 0,-6 5-243,8-3 166,0-4-62,0 6 0,0-6 130,0 3 0,8-3 155,3 4 0,7-4-3,5-2 1,-2 0-137,8 0 1,5-6 251,7 0 1,5-5-188,-6 5 1,0-5-338,-5 5 1,0-6-30,-1 6 0,-7 1-356,-4 5 0,-4-6-306,-1 0-434,-9 0 765,7-1 1,-14-3 2,3-7 1,-10-6-172,-7 0 1,-3 0 182,-3 5 1,1 1 559,0 0 0,5 1 287,1 5-75,-1-4 1,1 13 246,-1-4-88,8 4 1,-3 0 128,7-4-294,7 4 0,9-7 234,7 3 1,2 4-172,-2-4 0,4-1-302,7 1 1,1-6-142,-1 7 1,-5-1-411,0 6 1,-2 0-1,2 0 0,-4 0-1160,-8 0 300,0 0 424,1 7-1169,-1 3 2074,-7 7 0,5 8 0,-6 2 0</inkml:trace>
  <inkml:trace contextRef="#ctx0" brushRef="#br0" timeOffset="2307">2940 1281 8130,'-9'-10'2097,"3"2"-1785,12 8 1,-2 0 693,7 0-785,1 0 0,-1 0-936,1 0 1,-6 8 714,5 4 0,-7 11 0,4 3 0</inkml:trace>
  <inkml:trace contextRef="#ctx0" brushRef="#br0" timeOffset="2415">3044 1799 8134,'-17'-17'0,"7"7"0,10 3 0,10 7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0:42.1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311 502 6328,'0'-10'0,"0"2"0</inkml:trace>
  <inkml:trace contextRef="#ctx0" brushRef="#br0" timeOffset="1177">311 467 7514,'0'-10'-1679,"0"3"1835,0 7-195,0 0-56,0-8 77,0 6-15,0-6 282,0 8-163,0 0 123,0-7-27,0 5 344,0-6-293,0 8 774,0 0-916,0 8 27,-7-6-57,5 13 0,-6-11-29,8 8 0,-6-7 20,1 7 1,-1-6-40,6 5 0,0-5-8,0 5 0,0-5-15,0 6 0,0-7 37,0 7 1,0-6-2,0 5 0,-2-5 91,-4 6 1,4-1-66,-6 6 0,8 1-18,0-1 1,0-5-55,0-1 22,0 1 0,0 5-10,0 0 0,0 0 20,0 1 0,-1-3-7,-5-3 0,4 3 54,-4-3 0,4 3 1,2 2 0,-6 1 32,1-1 0,-1 0-62,6 0 0,-6 1 31,0-1 0,1 0-57,5 1 1,0-1-5,0 0 0,0 0-4,0 1 1,-2-1-15,-4 0 1,4 1 36,-4-1 0,4 0-9,2 0 1,0 1-6,0-1 1,-5 0-3,-1 1 0,0 5 3,6 0 13,0 0-23,0 2 1,-2-4 3,-4 8 1,4-6-2,-3 6 0,3-6-4,2 6 1,0-6 19,0 5 1,-2-5-5,-4 6 1,4-8 34,-4 2 0,-1 2-41,1-1 0,0 4 79,6-5 0,0 2-80,0-2 0,-2-1 2,-4 6 1,5-5-57,-5 6 1,4-2-8,2 2 0,0 2 45,0-8 1,-6 6-13,0-6 1,1 0 9,5-6 1,0 6-7,0 0 1,0 0 110,0-6 1,0 7-91,0-1 1,-2 2 8,-4-2 1,4-4-8,-4 4 1,4 2 3,2-2 0,0 0-15,0-6 0,0 6-5,0 0 1,0 2 3,0-2 0,0-3 3,0 3 0,0-4-7,0-2 1,0 1 4,0-1 5,0 0 0,6 0 0,0 1 1,0-1 0,-6 0 56,0 1 1,0-1 7,0 0 1,0-5-49,0-1 2,0 1 0,5 5-18,1 0 1,0-5 6,-6-1 0,0 1-3,0 5 0,2-5 33,4-1 0,-5 1-2,5 5 1,-4 0-16,-2 1 136,0-1-140,0 0 0,0 2-77,0 5 0,0-5 84,0 4 1,0-4 59,0-2 0,6 1-74,0-1 0,-1 0-2,-5 0 0,2 1 31,4-1-106,-4 8 79,6-6 0,-8 12-1,0-8 1,2 8-1,3-2 0,-3-2-33,4 1 1,-4 1 26,-2 6 1,0-1 114,0 1 0,0-6-21,0 0 0,6-6 62,0 5 1,-1-1-127,-5 2 1,0 2 6,0-8 0,0 6 83,0-6 0,0 6 14,0-6 1,0 6 50,0-6 1,0 5-110,0-5 1,0 2 144,0-1 0,0-5-51,0 4 0,0-2-23,0 2 0,-2-4 43,-3 4-182,3-4 1,-6-1 82,8-1 1,0 0-3,0 1 1,0-7-269,0 1 188,0-1 1,2-1-169,4-4-44,-4 3-194,5-7 192,-7 6 1,6-18-193,0-7 1,7-12-12,-1-17 0,3-12 406,2-22 0,1-16 0,-10 39 0,1 0 0</inkml:trace>
  <inkml:trace contextRef="#ctx0" brushRef="#br0" timeOffset="3210">242 260 7014,'8'-10'-288,"-4"2"182,7 8 0,-5 0 546,6 0-71,-9 0-233,13 0 0,-7 0 43,9 0 1,-1 0 41,0 0 1,1 0-78,-1 0 1,2-6 31,4 1 1,-2-1-96,8 6 0,-6-6 23,6 0 1,-6-5-35,6 5 0,-6-5-119,6 5 0,-6-6 120,6 7 1,-8-1-9,2 6 0,-4 0-170,-2 0 175,1 0-38,-1 0 0,0 0-20,0 0 0,1 0-13,-1 0 0,0 0 2,1 0 0,-1 0 15,0 0 1,6 0-6,0 0 0,6 0-6,-6 0 0,6 0-4,-6 0 1,2 0 265,-2 0-240,-4 0-6,6 0 1,-2 0 114,0 0 0,2 0-128,-2 0 1,-1 0 6,6 0 1,-5 0 6,6 0 1,0 0-6,6 0 1,-6-6 68,-1 0-253,1 0 77,6 6 1,-1 0 10,1 0 0,-2 0 63,-5 0 1,3-5 89,-8-1 1,6 0-18,-6 6 1,6 0 17,-6 0 0,8 0-62,-2 0 1,3-6 14,3 1 1,-6-1-15,-1 6 1,1-2 22,6-4 0,-1 4-88,1-3 0,0-3 76,-1 2 0,-5 0-27,0 6 1,0-2 9,5-3 0,-5 3 5,0-4 0,-2 4-11,2 2 0,1 0 4,-7 0 1,8 0-4,-2 0 1,-2 0-3,2 0 0,-1 0 30,7 0 1,0 0-21,-1 0 0,-5-6 89,0 0 0,0 1-81,5 5 233,1 0-230,-8 0 0,4 0 31,-8 0 0,7-2 11,-1-4 0,4 4-61,1-4 0,1 4 50,0 2 1,5 0-185,0 0 0,1 0 102,-7 0 0,1 0-112,-1 0 0,1 0 80,0 0 1,-7 0 46,1 0 0,-6 0 15,6 0 0,-8 0 82,2 0 0,-2 0-55,2 0 0,-3 0 147,3 0 0,2 0-145,-2 0 1,8 0-19,-3 0 0,5 0-12,2 0 1,-7-5 4,1-1 0,-6 0-15,6 6 0,-6 0 23,6 0 74,-8 0-91,4 0 1,-2 0 61,0 0 1,0 0-47,-5 0 0,5 0-17,0 0 1,2 0 26,-2 0 0,-2 0-97,8 0 91,0 0-37,5 0 0,-5 6-5,0 0 1,0-1-39,5-5 0,-5 0-17,0 0 0,-8 6 58,2 0 0,2 0 8,-2-6 0,-6 0 322,-5 0-211,-1 7-32,7-5 1,-3 8-33,-3-4-4,3-4 0,-7 7 56,3-3-346,-3-4 137,0 6 1,-5-6 5,9 3-52,-8-3 156,3 6-87,1 0 270,-6-6-54,6 5-40,-8 1-2,0-6 0,0 7 81,0-3-114,0-4-24,0 13 33,0-5-21,0 7 0,0 1 0,0-1 0,2 0-1,3 1 1,-3-1-2,4 0 1,-4 0 59,-2 1 1,0 5 17,0 0 0,0 6-9,0-6 1,0 7-44,0-1 1,-2-2-77,-4 2 0,4 0 74,-3 5 1,-3 1-111,2 0 1,0-1 78,6 1 0,-2-5-15,-3 5 0,3-4-25,-4 9 1,4-3-3,2-3 0,-6 1 72,1-1 0,-1 3 10,6 3 1,-6-3 71,0 3 0,-1-3-61,1-3 0,4 3-90,-4 3 0,-2-1 19,3 7 1,-7-6-9,6 6 0,-1-6-1,1 7 1,4-7-120,-4 6 0,2-6 146,-1 7 0,3-3-5,-4 2 0,4 2 156,2-8 1,0 8-106,0-2 0,0-1 22,0 1 1,0-2-59,0 2 0,0 2 8,0-8 0,0 6-26,0-5 0,0 5-21,0-6 0,0 3 96,0-3 0,0-4-69,0 5 1,0-5 110,0-1 0,-6-1-96,1 1 1,-1 0-121,6-1 1,0 1 95,0-1 0,0-5-94,0 0 1,0-2 57,0 2 1,0 1-141,0-6 1,0 1 144,0-2 0,2-2-26,3 8 1,-3-8 215,4 2 1,-4-4-125,-2-2 1,0 6 133,0 0 1,0 0-81,0-5 0,0 5-40,0 0 0,0 0-24,0-6 0,0 6-22,0 0 1,0 6-27,0-6 0,0 0 30,0-5 1,0-1 26,0 0 1,0 0-33,0 1 0,-6-1 219,1 0 1,-1 1-133,6-1 0,0 0-53,0 0 0,0 1-28,0-1 1,0 0-15,0 1 1,0-1-96,0 0 1,0 6 90,0 0 0,0 0 213,0-5 1,0 5-136,0 0 1,0 6 74,0-6 0,0 2-55,0-2 0,0-4 20,0 4 1,0 2-20,0-2 1,-6 2 1,0-2 1,0-4 48,6 4 0,0-3-36,0-3 1,-1 0 139,-5 0-71,4 1-65,-6-1 1,8-5 2,0-1-173,0-7-49,0 4 0,-6-10-291,1-4 1,-1-11-1369,6-12 1,0-6 136,0-5 1630,0-20 0,-8-3 0,-1-14 0</inkml:trace>
  <inkml:trace contextRef="#ctx0" brushRef="#br0" timeOffset="4764">52 4410 7858,'-17'-10'0,"7"1"-144,4 3 243,-3 4 172,7-13 1,-6 11 90,8-8 281,0 8-177,0-11-308,8 5 0,1-5-34,9 4 1,-7 1-85,1 4 1,-1 4 58,7-4 0,-3 3-152,-4-3 0,11 4 76,-5-4 0,10-2 32,-4 3 0,8-1-146,-3 6 1,5-6 97,2 0 0,-1-1-60,1 1 1,1 4 38,5-4 1,-5-1-135,5 1 0,1 0 111,-2 6 0,6-6 3,-5 1 0,-1-1 136,-5 6 1,-1 0-120,1 0 1,-1 0 113,1 0 1,1 0-91,5 0 0,-5 0 161,5 0 1,-3 6-102,2-1 0,3 1-27,3-6 0,2 0 29,-8 0 1,2 6-24,-1 0 1,-5 1-64,5-1 0,-5-4 55,-1 4 0,1-2-5,5 1 1,-5-3-8,4 4 1,3-4-76,-3-2 1,6 0 29,-5 0 1,5 0-8,-6 0 1,2 0 5,-1 0 1,-3-2 2,8-4 1,-7 4-20,1-3 0,-4 3 27,-1 2 1,0-6 3,-1 0 1,1 0 53,-1 6 1,1 0 6,0 0 0,1 0 27,4 0 0,-3 0 142,3 0 1,-1 0-101,1 0 0,-3 0-21,3 0 1,-4 0-182,-1 0 0,3 0 100,-3 0 1,3 0-69,-9 0 1,4 0-10,2 0 1,-1 0 7,1 0 0,-6 0 1,-1 0 1,-5 0-18,6 0 1,-6 0 73,6 0 1,-8 0 79,2 0 0,2 0 86,-2 0 1,0 0-96,-5 0 1,-1 0-16,0 0 1,1 0-54,-1 0 1,0 0-1,0 0 0,1 2-15,-1 4 0,6-4-4,0 4 1,6-4-4,-6-2 0,2 5-113,-2 1 0,-4 0 85,4-6 0,2 0 22,-2 0 0,0 0 4,-5 0 1,-1 0 5,0 0 1,1 0 5,-1 0 0,0 2-130,0 4 59,1-4 0,5 5 15,0-7 0,0 0-90,-6 0 1,1 0 133,-1 0 0,6 6-35,0 0 0,0 0 46,-6-6 0,1 0-59,-1 0 1,0 0 449,0 0-223,1 7 0,-1-5-26,0 4 0,-5-4-182,-1-2 25,1 8 0,5-7-140,1 5 0,-1-4 62,0-2 52,0 0 0,1 0 7,-1 0 1,-6 0 73,1 0 1,-6 0 58,5 0 92,1 0 0,-1 6 23,1 0-13,-1-1-334,7-5 1,-1 0 119,0 0 1,1 0-111,-1 0 0,0 0 25,0 0 1,1 0-341,-1 0 431,0 0-36,1 0 142,-1 0 416,-7 0-308,-3 0 0,-5 0-5,4 0-46,-4 0 1,7 0-42,-3 0 1,-2 0-154,8 0 0,-7 0 45,7 0 52,-8 0 147,11 0 193,-13 0 107,6 0-214,-8 0 1917,0 0-1893,-8 0 1,4 0-288,-7 0 0,5 0-600,-6 0 0,-1 0 569,-10 0 0,-4 0 0,-8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0:48.1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243 294 8150,'-18'0'354,"1"-6"194,0 1 0,5-1-327,1 6-512,7 0 0,-6 6 198,4-1 1,4 9 18,-3-3 1,1-1 458,-2 1 0,4 3-108,-4 9 0,-1 2 37,1 4 1,-6 3-81,7-3 0,-9 4-84,3 1 1,1 7-38,-1-1 0,7 1 21,-2-7 0,-2-5 30,3 0 0,-7-6-140,6 6 1,0-6-141,6 6 0,0-8 23,0 2 1,0-10-595,0-1 126,0-8-149,0 3 343,0-7 0,8-2-149,4-3 1,3-11 60,2-7 0,1-2-228,-1 2 683,0-4 0,1-7 0,-1-1 0</inkml:trace>
  <inkml:trace contextRef="#ctx0" brushRef="#br0" timeOffset="446">346 173 8159,'0'-19'300,"0"-4"0,2 9 512,4-3 0,-2 9-362,7-3 1,7 1-181,5-1 1,7-5-56,-1 5 1,-2 1-146,2-1 1,0 7 50,5-2 1,1 4 150,0 2 1,-5 0-317,5 0 1,-10 2-148,9 4 0,-10-2-273,-1 7 0,-6 1 297,-6 5 0,-3 2-60,-8 4 1,0-2 55,0 8 1,-10-8 9,-7 2 0,-2 2 192,-10-2 0,6 6-148,-6-6 0,8 0 299,-2-5 1,4-1-1,2 0 1,5-1 4,1-5 1,7 5-121,-2-5 1,4-1 8,2 1 0,0 1 26,0 5 1,8-5-13,3-1 1,5 1 168,1 5 0,0 0-106,0 0 0,-5-5 94,0 0 0,-3-1 12,3 6-261,3 1 1,-13-1 109,4 0 0,-6-5 3,-6-1 1,-4 1 133,-7 5 1,-8 0-127,-4 1 1,-3-1-374,-3 0 0,0 1 140,1-1 0,-1-7-208,1-5 1,1 3-134,4-2 0,4-1-160,8-5 1,5 0-197,1 0 229,7 0 1,-2-5-112,12-1 1,9-2 692,8 3 0,16-5 0,-3-7 0</inkml:trace>
  <inkml:trace contextRef="#ctx0" brushRef="#br0" timeOffset="733">1176 709 8845,'8'-9'-457,"2"1"449,7 8 0,-6-6 304,1 0 827,-8 1-430,4 5 240,-8 0 163,0 0-830,0 7 0,0-3 194,0 8 1,-8 5 37,-4 6 0,3 8 74,-3-2 0,6 1-409,-5-1 1,7 2 49,-2-8 0,4 8-186,2-3 1,-2 5-364,-3 2 1,3-6-566,-4-1 1,4-5 364,2 6 0,0-6-1089,0 6 1625,-8-8 0,-1 12 0,-9-6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0:51.5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364 260 8426,'9'-10'-2188,"-1"1"2039,-8 3 31,0 4 315,0-6 0,-2 6 127,-4-3-78,4 3-96,-13-6 1,11 6 192,-7-4-102,7 4 28,-4-5-174,8-1 157,0 6-108,0-13-17,0 5 1,6-1 107,0-1-86,0 8 1,-5-9 370,5 7-321,-4 0 1,6 4 503,-8-4-60,0 5-431,7-7 0,-3 8 23,8 0-70,-1 0 0,7 0-2,-1 0 1,6 2-58,0 4 0,0-5-186,-6 5 1,8-2 141,4 2 1,4-4-181,1 4 0,1-5-15,0-1 0,-1 0 186,1 0 0,-1 0-42,1 0 0,0-5 4,-1-1 1,1-6-5,-1 7 1,1-3 0,0 2 1,-3 4 7,-3-3 1,4 3-52,-4 2 1,1-2-9,-1-4 0,4 4-32,-4-4 0,1 4 73,-1 2 1,4 0-63,-4 0 0,3 0 23,3 0 0,-1-5-6,1-1 0,-2 0 24,-4 6 0,3 0 0,-3 0 1,2 0 38,-2 0 0,1-6 4,-7 0 1,6 1 24,-6 5 0,8 0-50,-2 0 0,3 0 4,3 0 1,0 0-5,-1 0 1,1 0-43,-1 0 0,7-2 27,-1-4 1,0 4-7,-5-4 1,0 4 17,-1 2 1,1 0-3,-1 0 0,-7 0 141,-4 0 0,2 0-132,-2 0 0,2 0 47,-2 0 0,-1 6-21,6 0 0,-5 0 9,6-6 0,0 0-72,6 0 1,-1 0-135,1 0 1,-1 2 103,1 3 0,-2-3-26,-5 4 1,3-4 83,-8-2 1,8 2-37,-2 4 1,-4-4 101,-2 3 1,-4-1-41,-2 2 0,6-4 23,1 4 1,-1-4-42,-6-2 1,0 5 15,0 1 1,1 0-12,-1-6 1,0 6-6,1-1-42,-1 1 1,0-4 39,1 4 0,-7-4-120,1 4 69,-9-5-4,13 7-16,-14-6 1,7 6-88,-3-8 79,-4 7 1,8-5-308,-5 4 305,-3-4-45,6 6 126,-8-6-153,0 5 532,0 1-195,0-6 69,0 13-206,0-13-10,0 14 0,0-13-74,0 9 92,0-8-76,0 11 3,0-5-28,0 7 56,0 0 0,0 1 3,0-1 1,0-5 73,0-1-38,0 1 0,6 5-21,0 0 1,-1 0-15,-5 1 0,0-1-75,0 0 0,0 1 150,0-1 1,0 2 156,0 4 0,0-4-206,0 4 0,0 4 8,0 2 1,0-4 5,0-2 0,2 2 12,4-2 1,-4 6-246,4-6 1,-4 8 80,-2-2 1,5-2 290,1 1 1,0 1-100,-6 6 1,6-6-67,-1-1 0,3-1 43,-2 2 1,-4 4 10,4-4 0,1 1-31,-1-1 0,5 4 20,-5-4 1,0 3-115,-6 3 89,0-8 1,0 4-1,0-6-86,0 2 1,0-4 87,0 5 0,6-6 3,0 1 0,-1 2 40,-5-2 0,0 5 1,0-5 1,0 1-107,0-7 1,0 6 9,0 0 1,0 0 81,0-6 1,0 3-36,0 3 0,0-4-40,0 4 1,0-4 40,0-2 1,0 1 140,0-1 0,-5 0-74,-1 1 0,0-1-42,6 0 0,0 0-49,0 1 1,0-1 6,0 0 1,0 1 164,0-1 0,-2 0-85,-4 0 1,4 1-51,-3-1 1,1 0-2,-2 1 1,4 1-6,-4 4 0,4-2-36,2 8 0,0-8-9,0 2 1,0-2 31,0 2 1,0-4-6,0 5 0,0 1-45,0-2 0,0 7 36,0-1 1,0-2 53,0 2 1,0-2 29,0 2 0,0-3 139,0-2 0,0-3-105,0 7 0,0-4-28,0 4 1,6-1-18,0 2 1,0-4 34,-6-8 0,2 3-175,3 3 0,-3-10 86,4 4 1,-4-3 105,-2 3 0,0-5-28,0-1 0,0 1-6,0 5 1,0-5 72,0-1 36,0 1-173,0 5 0,0-6 44,0 1-135,0-8 0,-2 3 109,-4-7-866,4 0 0,-7-1 45,3-5 1,4 0 751,-4-11 0,4-4 0,2-14 0</inkml:trace>
  <inkml:trace contextRef="#ctx0" brushRef="#br0" timeOffset="1833">277 346 8276,'0'-17'-180,"0"0"-293,0-1 408,0 1 118,0 0 288,0 0-264,0-1 1,0 7 256,0-1-139,0 8-64,0-3 6,0 7 96,0 0-168,-7 0-172,5 0 174,-6 0-97,0 0 32,6 0-16,-5 0 153,7 7-68,0 3 1,-6 7 9,0 1 0,0-7 5,6 1 0,-1-1 87,-5 6 0,4 3-51,-4 3 1,-2-2 40,3 8 1,-1-1-95,6 7 0,0 0 9,0-1 0,0 1-46,0-1 1,0 9-11,0 3 0,0 4 26,0 2 1,0-1-13,0 1 1,0 6-105,0 0 0,0 7 56,0-2 1,0-1 44,0 1 0,0-1 81,0 1 0,0-3 164,0-8 0,-2 0-132,-4-1 0,4 1 70,-3 0 0,3 0-79,2 0 0,0-6-18,0 0 1,-6-2 13,0 2 0,0 2 15,6-7 0,0-1-191,0-5 0,0 3 94,0-3 0,0 3-2,0-9 1,0 2 43,0-2 0,0 1 6,0-7 0,0 6 7,0-6 1,0 6-8,0-6 0,0 0 7,0-6 0,0 3-7,0 3 0,0-4-161,0 4 1,0-4-22,0-1-163,0-1 0,0 0 155,0 0 0,0 1 28,0-1 0,0-5 79,0-1 0,0 1 295,0 5-239,0 0 235,0 0-298,0 1 0,-2-3 6,-3-3 0,3-3 32,-4-3-127,4-4 0,2 8 0,0-5-69,-8-3 60,6 6 0,-5-6 24,7 4 73,-8-4 0,4 11-119,-7-7 60,-1 7 0,1-9 34,-1 8 1,2-7 2,-1 7 0,1-8 42,5 1 1,3-1 42,-4 2 288,-4-4-215,8 6 279,-5-8-255,7 0 34,0 0-129,7-8 0,-3 6-37,8-4 0,-7 4-118,7 2 0,-6 0-72,5 0 1,-5 0 92,6 0 1,-1 0-100,6 0 1,3 0 49,3 0 1,2 0 50,3 0 0,11 0 1,-4 0 0,5 0-13,0 0 1,-1 0 15,7 0 0,-6 0 11,6 0 1,-5-2 107,5-3 1,-6 3-108,6-4 0,-6 4-40,7 2 0,-3 0-24,2 0 0,4 0-150,-4 0 1,-2 0 156,2 0 0,-5-6-22,5 1 1,-2-1 82,2 6 0,-4 0 3,-7 0 0,0 0 158,-1 0 0,1 0-136,-1 0 1,1 0 133,-1 0 0,1 6-56,0-1 0,-1 1-49,1-6 1,5 0-41,0 0 0,1 0-8,-7 0 1,5 0-7,-5 0 1,11 0-126,-11 0 1,5 0 84,-5 0 0,1 0 23,-1 0 1,-1 0 37,-4 0 1,4 0 11,-5 0 1,-1 0 124,2 0 0,-8 0-87,2 0 1,2 0 19,-2 0 0,6 0 8,-6 0 0,6 0 7,-6 0 1,2 0-74,-2 0 0,-2 0 41,8 0 1,-8 0 100,2 0 1,-4 6 93,-1 0 36,-1-1 0,0-5-166,1 0 0,-1 0 29,0 0 0,1 0-93,-1 0 0,2 0 72,4 0 0,-4 0-163,4 0 0,-1 0 96,1 0 0,-4 0-126,4 0 1,-4 0 89,-2 0 1,1 0 27,-1 0 1,-6 0 82,1 0 1,-6 0 588,5 0-172,-7 0 377,12 0 286,-15 0-391,7 0 119,-8 0 20,0 0 0,6-2-738,0-3 1,7 3-1,-1-4 0,-3-2-23,3 3 1,-6-3 177,5 2-44,-7 4 0,4-7 332,-8 3-371,7 4 0,-5-8-66,4 5-451,-4 3-2692,-10-6 1,-3 12 2930,-12 7 0,-20 9 0,-10 14 0</inkml:trace>
  <inkml:trace contextRef="#ctx0" brushRef="#br0" timeOffset="2573">2577 3736 8039,'0'-18'-48,"0"1"1,0 0 598,0 0-296,0 7 1,0-5 109,0 3 0,2-1 217,4 1 0,-4-3-238,4 3 1,1 3 45,-1-3 1,2 8-323,-2-2 158,-4 4-110,13 2 1,-13 10 48,4 7 0,-5 3-1,-1 8 1,-7 7 44,-5 5 0,-3 3-25,-2-3 0,5-2 20,1 9 1,-1-9-9,-5 2 0,5-5-110,1-6 0,5 1 122,-6-6 0,9 4 30,-3-5-303,4 0-255,2-5 0,0-7-58,0 1-359,0-8-40,0 3 241,0-7-375,0 0 267,0-7 204,0 5 1,0-14-456,0 5 315,0-5 0,0-1 60,0 0 0,0-6-35,0 0 0,2-8 555,4 2 0,-5-3 0,7-3 0</inkml:trace>
  <inkml:trace contextRef="#ctx0" brushRef="#br0" timeOffset="2986">2525 3770 8039,'-1'-11'-21,"-5"-1"0,4 6 70,-4-5 0,4-1 439,2-5 1,8 2-54,3 3 0,5-3-79,1 3 0,6-1-84,0 1 0,6-1 55,-6 7 0,6-5-139,-6 5 0,6 0 14,-6 6 0,6 0-91,-6 0 1,0 0-224,-6 0 0,-2 2 59,-3 4 0,-4 3-271,-8 9 1,0-1-146,0 0 0,-2 6 261,-4 0 1,-6 2-78,-11-2 0,2 2 55,-8 4 0,6-2 78,-6-4 1,8-4 5,-2 4 420,-4-3 89,8-3 0,2-6 9,11 1 122,4-8 0,18 4-198,7-8 0,4 0 138,7 0 1,-3 0-69,9 0 0,-3 0 74,-3 0 1,-1 0-161,-4 0 0,2 1-66,-8 5 1,-6-2 15,-6 8 14,-7-1 1,4 12-301,-8 0 1,-10 2 81,-7-2 0,-4-2-119,-14 8 0,3-6-106,-14 6 0,-1-8-149,-4 2 0,1-3 52,3-3 1,-1-2-127,8-3 0,2-5-340,9-7 1,4 6-160,8 0-42,-1 0 1,9-14 368,3-4 1,14-3-469,9-2 1062,8 0 0,9-8 0,1-2 0</inkml:trace>
  <inkml:trace contextRef="#ctx0" brushRef="#br0" timeOffset="3315">3477 4133 8002,'9'-7'1033,"-1"5"1,0-6-432,3 8 1,4 0-216,3 0 0,-7 0 124,1 0-414,-8 0-7,3 8 0,-7 1-29,0 9 1,-7-5-12,-5 4 0,-9-3-180,-2 9 1,-6-4 508,6-1 1,0-1-203,6 0 0,7-5 331,4-1 0,4-5-98,2 5 0,4-5 187,8 6 1,9-8-219,19 1 1,10-5-118,8-5 0,11 1-765,6-8 1,4 1 145,13-7 1,-4 1-1,-1 0 1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1:35.3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87 8085,'0'-10'3097,"0"3"-3157,0 7 591,7 0-198,3 0 0,2 0 48,-1 0 1,1-6 182,5 0 1,2 0-207,4 6 1,-2-5 20,8-1 1,-6 0-157,6 6 0,-6-6 27,6 1 0,-6-1-300,6 6 1,-6-6-12,6 0 1,-6 0-21,6 6 1,-8 0-189,2 0 1,-4 0-318,-2 0 0,1 0 142,-1 0 0,-6 0-227,1 0 0,-6 0-28,5 0 1,-5 6-385,5 0 437,-7 7 0,4-9-390,-8 8 551,0-1 0,0 7 485,0-1 0,-8 0 0,-1 1 0</inkml:trace>
  <inkml:trace contextRef="#ctx0" brushRef="#br0" timeOffset="275">0 450 10525,'17'0'1128,"1"0"0,-1 0-670,0 0 1,6 0-76,0 0 0,8 0-93,-2 0 0,6-2 111,5-4 1,4 3-396,8-9 0,-4 0 73,4-5 1,-4 0-1200,10 0 1,-5 5 623,-1 1 0,-6 5 496,0-6 0,-7 1 0,3-7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1:32.6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87 433 7841,'0'9'-246,"0"6"1,0-5-1,0 7 1</inkml:trace>
  <inkml:trace contextRef="#ctx0" brushRef="#br0" timeOffset="1681">0 52 7833,'10'-10'838,"-3"3"1,-1 5-412,0-4 237,0 4-489,-6-6-12,0 8 1,2 0 126,3 0-305,-3 0 163,6 0 1,-2 2-19,0 4 0,1-2-111,-1 8 1,-4-7 196,4 7-128,3-1 1,-5 7 35,8-1 0,-8 0-8,1 1 0,3-1 10,-2 0 0,0 0 13,-6 1 0,1-1-15,5 0 0,-4 1 0,4-1 0,-4 6 15,-2 0 0,0 0-16,0-6 0,0 6-96,0 0 1,0 1 96,0-7 1,2 6-18,4 0 1,-5 2-25,5-2 0,-4-4 7,-2 4 0,0-4-45,0-1 1,0 1-4,0 4 0,0-10-121,0 5 1,0-5 86,0 4 1,0-5-57,0 0 94,0-1-24,8 6 0,-6-5 76,3-1 34,-3-7-18,-2 4 48,0-8 137,0 0 0,-5-2-493,-1-4 0,0 2 54,6-7 1,0-1-188,0-5 0,0-6 155,0 0 1,0-8-111,0 2 1,0 2 129,0-1 1,2 5 13,4-6 0,1 2 290,5-2 0,3-2 58,-3 8 0,1-6 119,-1 6 1,9-5-131,-4 5 0,4-6 117,-3 6 0,-1-8-133,0 2 1,6 4 44,0 2 1,1-2-11,-7 2 1,0 0-73,0 6 1,-1-1-35,-5 1 1,5 6 44,-5-1-236,-3 8 0,1-9 198,-3 7-223,-4 0 140,6 6-62,-8 0-2673,0 0 1945,8 0 0,-7 2-227,5 4 1,-2 2 136,2 3 1,-4 6-1196,4 1 2039,-5-1 0,-1 16 0,0-6 0</inkml:trace>
  <inkml:trace contextRef="#ctx0" brushRef="#br0" timeOffset="2087">605 588 10991,'10'8'1547,"-2"1"-1169,-8 9 0,2-1 74,3 0 0,-3 1-93,4-1 1,-4 2 31,-2 4 0,0 2-74,0 4 1,2-4 152,4-8 1,-4 1-260,3-1 0,-3 0 258,-2 0-324,0 1 1,6-7 183,0 1 0,0-8 80,-6 3-331,0-7-748,0 0-1025,0-7 1,0-3 178,0-7 1516,0-8 0,7-2 0,3-8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1:40.2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35 8122,'0'-10'553,"0"-5"1476,0 13-835,0-6 842,0 8-739,0 0-797,-7 8 1,5-4-106,-4 7 0,4 3 81,2 9 1,0-4-145,0 4 1,0-4 68,0-2 1,0 6-604,0 0 1,0 1 212,0-7 0,0 0-1899,0 0-370,0 1-1405,0-1 3663,8-7 0,9-3 0,10-7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1:42.2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1 779 8165,'0'-10'333,"0"3"0,2 7 458,3 0-451,-3 0 0,8 0 48,-4 0 0,-4 7 180,3 5 0,3 3-318,-2 3 0,2-1-78,-3 0 0,-3 2-39,4 4 1,2 2 78,-3 4 0,1 4-53,-6-4 1,2 3-2,4 3 0,-4 0-186,4-1 1,-4 1 57,-2-1 0,5 1-96,1 0 0,0-1 39,-6 1 0,0-8-77,0-4 1,6-4-14,-1-2 175,1 0 58,-6 1 119,0-9 346,0-1-544,0-8 0,0-8-3,0-3 0,0 1 30,0-1 1,-2-1-133,-4-5 1,5 0 30,-5-1 0,4 1 40,2 0 1,0-1-37,0 1 1,0-2-81,0-4 0,0 2-135,0-8 0,2 6 124,4-6 1,-3 6-74,9-6 1,-1 6 152,7-6 0,-1 2-33,0-1 0,3 1 107,3 4 0,-4 1-62,4-6 0,2 6 149,-2-1 1,6-2-77,-6 2 1,0 6-46,-6 6 1,2-1 408,4-5 1,-3 1 578,3 5 1,-10-3-474,-1 9 0,-1-7 97,6 6 1,-5-1-243,0 1-130,-1 4 1,1-6-145,-1 8-110,-7 0-533,11 0 198,-13 0 0,6 2-366,-8 4 0,6-2-767,-1 7 77,1 1 0,-8 7-1961,-3 4 3370,-5-4 0,-15 14 0,-2-6 0</inkml:trace>
  <inkml:trace contextRef="#ctx0" brushRef="#br0" timeOffset="354">623 1402 8046,'0'-10'2603,"2"-3"-1949,4 7-493,-4-8 728,6 5 0,-6-3 217,3 1-18,-3 7-741,6-4 1,-8 10-233,0 4 1,0 3 264,0 9 1,0 1 201,0 4 0,0-2-361,0 8 1,0-6-169,0 6 1,0-6-39,0 6 0,0-8 217,0 2-1609,0-4-159,0-2-825,0-7 1503,8-2 1,1-8-297,9 0 0,-7-10 1154,1-7 0,-1-8 0,6-10 0</inkml:trace>
  <inkml:trace contextRef="#ctx0" brushRef="#br0" timeOffset="1295">1090 157 11161,'0'17'719,"0"0"-361,0 0 1,0 3 169,0 3 0,-2-2-258,-3 8-192,3-8 1,-6 11 93,8-3 0,0-2-160,0 2 0,-6-8-140,0 2 1,1-4 157,5-1 0,0-1-56,0 0-286,0-7-207,0 5 142,0-13-96,0 6 352,0-8 0,0-2-15,0-4 1,0 2 201,0-7-148,0-1-8,0 3 56,0-7 1,0 12-86,0-7 9,-8-1 0,6-5-6,-4 0 0,4-1-158,2 1 1,0 0 59,0 0 1,0-1-198,0 1 0,0 0-30,0-1 1,6-1 96,0-4 0,5 4 209,-5-4 1,8-2-137,-3 2 0,-1 0 452,1 6 1,-1-1 123,1 1 1,5 0 909,-5-1-816,5 1 0,1 0 977,0-1-914,1 9 1,-1-5-69,0 9 0,0-1-262,1 6 1,-1 0 10,0 0 0,-5 0-210,-1 0 12,1 8 0,3 1-254,-3 8 1,-4 1 50,-8-1 0,0 6-125,0 0 1,0 0 65,0-5 1,0-1 76,0 0 1,-6 0 124,0 1 0,-6-1-52,7 0 0,-9-5 269,3-1 86,-5 1 1,1-1 484,3 1-48,-3-8 318,13 3-481,-6-7-226,8 8-122,0-6 193,8 6 1,2-8 0,7 0 283,0 0 0,1 0-204,-1 0 0,0 0-163,1 0 0,-7 5 14,1 1 1,-7 6 55,7-6-310,-8 7 1,3-3 7,-7 7 0,-2 0 122,-3 0 1,-5 1-275,-7-1 0,-6 0-23,0 1 1,-2-7-15,2 1 0,2-3 22,-8 3 0,0-3-165,-6-3 0,6-4-60,1 4 1,5-4-227,-6-2 1,8 0-79,-2 0 0,3-2-235,3-4-730,0 4 619,-1-5-878,9 7 1928,1 0 0,24 7 0,3 3 0</inkml:trace>
  <inkml:trace contextRef="#ctx0" brushRef="#br0" timeOffset="1676">1730 450 8004,'2'-11'1364,"4"-1"1,3 9-863,9-3 0,-7 2 42,1-2 0,-1 4 99,7-3 1,-7 3-65,1 2-419,-1 0 1,6 0-200,1 0 0,-9 2 89,-3 3 1,-4 5-482,-2 7 0,0 0 186,0 1 0,-8 1-313,-3 4 0,-5-4 397,-1 4 0,0 2 101,0-2 1,1 0-198,5-5 1538,-5-1-481,14-7 273,-5 5-735,7-5 0,9-1 479,9-3 0,5-4-676,5-2 0,7-6-704,0 0 1,-1-7 552,7 1 10,3-3 0,0-2 0,8-1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1:41.2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0 285 8048,'10'-18'-15,"0"3"15,-5 3 0,-1-1 564,8 7 0,-1-5-124,7 5 1,-7-6-126,1 7 0,-1-1 5,6 6 0,1 0 133,-1 0 0,0 0-102,1 0 1,-1 0-74,0 0 0,2 0-181,4 0 0,-1 6 163,6-1 0,-5 1-236,6-6 0,0 0 66,6 0 0,-7 0-49,1 0 0,0 0-303,6 0 1,-6 0-408,-1 0 0,-6 0 21,1 0 0,-4 2-516,-2 4 1,-5-2 1163,-1 7 0,-7 1 0,4 5 0</inkml:trace>
  <inkml:trace contextRef="#ctx0" brushRef="#br0" timeOffset="248">433 94 8095,'0'-17'0,"0"0"0,2 1 0,3 5 861,5-5-597,0 15 0,-1-7 329,-3 8-419,-4-8 1,6 8 453,-8 0 0,0 2-220,0 10 0,0 5-67,0 6 1,0 8-138,0-2 0,-2 1 25,-4-1 1,4 10-45,-4-5 1,4 5-296,2-5 0,-6 1-783,1-1 1,-1 1 511,6-1 0,6-5-957,-1 0 0,9-8 1338,-3 2 0,5-3 0,1-3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6:12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16 10319,'-9'-9'1814,"4"3"-2224,10 6 1,4 0 1018,6 0-370,0 0 1,0 0 60,0 0 0,6 0 99,-1 0 0,2 0-158,-2 0 1,-3 0-115,3 0 0,-3 5-410,-2 0 0,-6 7 183,-4-2 0,-4 3-67,-1 2 0,-1 7 117,-4 4 0,-9 2-53,-6 3 0,-12 4 126,2 0 1,-3 6 170,8-6 0,-2-1 451,7-9 0,0 2-257,4-6 1,8-1 229,3-5 0,3-5-163,2 0 0,2-6 12,3 1 1,3-3-150,8-2 1,6-2-118,3-3 0,4-4-78,1-6 1,0-2-133,1-3 1,-6 8-1300,0-3 1,-6 5 705,1 0 1,-3 3-1611,-2 7 1,-5 0-34,0 0 2245,1 0 0,4 14 0,0 2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2:01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710 485 8107,'0'-17'97,"0"-1"1,0 7-175,0-1 1,0 6-173,0-5 1,0 5 334,0-5 1,0 5-122,0-6 0,0 7 927,0-7-187,0 8 66,7-11-403,-5 5-53,14 1 105,-14-7 62,5 14-125,-7-5-7,0 7-358,0 0 1,0 7 94,0 5 1,0 11 99,0 6 1,0 5 152,0 7 0,-2 3-57,-3 8 1,3 0-133,-4-1 0,2-1 160,-2-3 1,4 2-109,-3-2 1,-3-5-120,2-2 1,0-3 32,6-3 0,-5-1-141,-1-4 0,0-4 167,6-8-272,0 0-479,0 1 276,0-9-9,0-1 185,8-8 1,-1-8-690,5-3 1,-4-10-110,-8-2 0,0-10-355,0-2 0,-2-7 1309,-4-10 0,-11 0 0,-10 0 0</inkml:trace>
  <inkml:trace contextRef="#ctx0" brushRef="#br0" timeOffset="403">53 416 8152,'-18'-18'0,"7"-5"814,-1 0-180,8 0-595,-3 6 0,7 0 56,0-1 0,2 1-81,3 0 0,7-1 111,11 1 1,-2-2 18,8-4 0,0 4-82,5-4-98,9 3 178,1-5 0,2 6-58,0-4 0,6 10 16,6 1 1,-1 8-52,-5-1 1,0 3 20,0 2 1,0 13-142,0 4 0,-3 10 105,-2-4 1,-5 6-147,-8-6 0,-1 6-6,-4-6 1,4 8 92,-5-2 0,-3-2-9,-2 1 0,-3 1 19,-3 6 0,-7-1 222,-5 1 1,-3 7-14,-2 4 0,-4 4 125,-7 2 1,-3-2-120,-14-4 1,-3 4 121,-9-4 1,1 2-50,-7-2 0,6 2-93,-6-7 1,7-7 10,-1-5 1,11-2-5,6 2 0,-2-4-294,2-8 0,0-5-180,5-1 0,7-7-741,-1 2 508,9-4 1,-7-2-1108,4 0 360,4 0 1,-3 0 122,10 0 1144,5 0 0,15-8 0,2-1 0</inkml:trace>
  <inkml:trace contextRef="#ctx0" brushRef="#br0" timeOffset="1084">1574 934 8166,'-9'0'-2150,"1"0"2350,8 0 582,0 0-460,0 8 1,-6-4 649,0 7-868,1 1 0,5 5 107,0 1 1,0-1 113,0 0-119,-8 0 0,6 1 28,-4-1-196,4 0 1,2 1-157,0-1 1,0-6-57,0 1-11,0-8 0,2 9-233,4-7 194,-4 0 202,6-6-14,-8 0 0,2 0 22,3 0 0,-3-2-126,4-4 10,-4 4 76,6-13 49,-6 13 0,7-12-322,-3 9 0,-4-3-166,4 2-55,-4 4 304,5-13 1,-5 11 62,4-7 1,-4 5 180,-2-6 0,0 7 0,0-7 0,2 6 0,4-5 0,-4 7 0,5-12 0,1 7 0,1-8 0,7 5 0,-5 1 0,5 5-45,-5-6 0,-1 8 162,1-1 1,-5-3 208,6 2 0,-3-2 169,3 3 280,3 3-166,-5-6 1,1 10-188,1 4 1,-8-2 281,1 7 1,3 1-242,-2 5 1,0-5-20,-6-1 0,0 1-236,0 5 0,5 0-159,1 0 0,2 1-201,-2-1 0,-4 0-452,3 1 0,3-1-1118,-2 0 1,7 1-16,-1-1 1737,3 0 0,2 0 0,1 1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1:38.4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0 778 7372,'0'-9'726,"0"-7"-299,0 15-308,0-7-145,0 0 1,2 6 117,4-3-7,-4 3 1,5 0 386,-7-4-47,0 4-94,0-6-144,0 8 33,8 0 134,-6 0-220,6 0 1,-2 8 248,-1 4-129,1 3 12,2 10 1,-4 0 11,7 4 0,-5-4-40,5-8 0,-7 6-86,2 0 0,-2 2 30,2-2 1,-4-4-52,3 4 0,-1 2-11,2-2 1,-4 6-3,4-6 1,-4 6 24,-2-6 1,1 6-200,5-6 0,-4 6 73,4-6 1,-4 6-76,-2-6 1,0 6 119,0-6 1,6 0-11,-1-6 1,1-5 40,-6-1 1,0-5 105,0 5-127,0-7 1,0 6 74,0-4-169,0-4 253,0 5-16,0-7-170,0 0-25,0-7 0,0-3-249,0-7 0,0 3 95,0-3 0,-6 3-67,1-9 0,-1-2 45,6 2 1,0-7-257,0 1 1,0-2 40,0 2 1,0-3 57,0 3 1,6 2 190,-1-2 0,9 8 145,-3-2 0,3-4-18,-3-2 0,10 2 190,-3-2 0,3 8 47,-4-2 0,0-2-78,1 2 0,5-2 326,0 2 1,0 4-114,-6-4 0,1 6 42,-1 5 1,0-1-100,0 7-339,1-8 44,-1 12 0,-5-5-310,-1 7-1119,-7 0 1044,11 0 0,-13 7-901,4 5 0,-4 3 157,-2 3 0,0-1 1104,0 0 0,-8 8 0,-1 2 0</inkml:trace>
  <inkml:trace contextRef="#ctx0" brushRef="#br0" timeOffset="415">605 1418 12565,'10'18'601,"-2"-1"-365,-8 0 0,0 6 217,0 0 1,0 8-31,0-2 0,0-4-2,0-2 0,0 2-114,0-2 0,0 0-67,0-6 1,0 1-36,0-1 0,0-6 264,0 1-418,-8-8 281,6 3-395,-6-7-237,8 0-73,0 0-77,0-7 0,0 3-1486,0-8 1303,-7 1 0,-1-6-1278,-3-1 1911,3 9 0,-7-7 0,-5 7 0</inkml:trace>
  <inkml:trace contextRef="#ctx0" brushRef="#br0" timeOffset="1004">951 104 8163,'0'-11'-111,"0"-1"81,0 8 0,2-9 652,4 7-129,-4 0-92,13 6 1,-11 0-88,8 0 0,-8 2-145,1 4 0,-3 3 72,-2 9 1,0-1-78,0 0 1,0 3 410,0 3 0,0-4-86,0 4 1,-2 2 46,-3-2 1,3 6-226,-4-6 0,2 0-75,-2-6 1,4 2-191,-3 4 0,3-3 85,2 3 0,-2-4-223,-4-2 1,4-5 155,-4-1-510,4 1 218,2 5-90,0 0 320,0 1 1,0-7 8,0 1-234,0-8 247,0 3-675,0-7-2090,0 0 0,0-7 2215,0-5 0,0-3-806,0-3 1332,0-7 0,8-2 0,2-7 0</inkml:trace>
  <inkml:trace contextRef="#ctx0" brushRef="#br0" timeOffset="1474">1020 156 8163,'6'-12'318,"0"1"1,7 1-229,-1-1 1,-2-5 191,1 5 1,1 1 291,5-1 0,0 1 149,1-1-199,-1-5-512,8 7 1,-6-1 59,4 4 1,-4 4-281,-1 2 1,-7 0-170,1 0 1,-1 0 1,-1 2 180,-4 4 1,-5 4-151,-1 7 1,0 2 111,0 4 1,-7-2 54,-5 8 1,-3-8 137,-2 2 1,-1-3-96,1-3 1,5 0 358,1 0 1,1-5 38,-1-1 1,-3-5 50,9 6 0,-3-8 2,2 1-114,4-3 0,-5 0-58,7 4 0,7-4 18,5 4 1,3-4 94,2-2 0,6 0-73,1 0 1,4 0 93,-5 0 1,0 0-60,-5 0 0,-1 5-53,0 1 0,-5 2-60,-1-2 0,-7-3-146,2 9 1,-4-1 275,-2 7-220,0-1 0,-8 6-95,-3 0 0,-10 0 29,-2-6 0,-6 1 96,6-1 1,-6 0-62,6 1 1,-6-7 10,6 1 1,-6-8-108,6 1 1,-2 3-551,2-2 240,4 0-346,-6-6-278,7-8 1,9 4 435,3-8 1,12 9-257,5-3 1,5-2 864,1 2 0,8-7 0,2 3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1:51.8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70 8472,'2'-15'1023,"4"3"-74,4-3 0,1 7 1093,1-4-893,-8 5-356,3 7 1,-5 0 183,4 0-811,-4 0 1,4 7-298,-12 5 0,2 9-391,-8 2 1,1 8 174,-6-2 1,-1 5-1141,1 7 1487,0-5 0,-1-1 0,1-10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1:53.6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9220,'8'-9'1304,"-4"1"757,7 8-1448,1-8 1,7 5 16,4-9 0,-4 6-195,4-5 1,2 7-21,-2-2 1,6-2-258,-6 3 0,0-3-224,-5 2 1,-1 4-516,0-3 0,0 3 372,1 2-2074,-1 0 1006,0 0-812,1 7 1245,-9 3 0,-1 7 844,-8 1 0,0-1 0,0 0 0</inkml:trace>
  <inkml:trace contextRef="#ctx0" brushRef="#br0" timeOffset="186">17 398 7972,'-7'10'2158,"5"5"-1408,-6-13-333,8 14 0,2-14-138,4 3 0,9-3 710,8-2 1,16-2 29,1-3 0,10-3 333,8-4 0,-5-3-903,5 3 1,0-3-335,-6-2 1,3 5-1564,-9 1 0,-3 7 463,-3-2 985,-3 4 0,-10-5 0,-2-3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1:52.7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0 243 10474,'0'-10'1156,"2"3"-879,4 7 0,-2 0-246,7 0 1,-5 5 176,6 1 0,-9 8 36,3-3 0,2 5-114,-2 1 0,1 0 250,-1 0 1,-4 7 39,4-1 1,-4 7-129,-2-1 0,5 4 144,1 1 0,0-3-150,-6 4 1,0-6-160,0 5 0,0 1 60,0-6 0,2-3-162,4 3 0,-4-6 141,3 6 0,-3-8-109,-2 2 1,0-3-87,0-3 117,0 0 120,0 0 1,0-5-31,0-1 468,0-7-399,0 4 1,0-10-117,0-4 1,0 2-98,0-7 1,-6-1-230,1-5 0,-1-2-280,6-4 0,0 4 240,0-4 0,0-4-166,0-2 1,2 2 138,4-2 0,-3-2-118,9-9 0,0 4 13,5-5 0,0 3 156,0-3 0,1 5 112,-1-4 1,0 3 159,1 2 0,1 7 378,4-1 0,-4 2-254,4-2 1,-4 2 619,-1 4 1,-1 4-379,0-4 1,6 6 579,0 5 1,2-3-344,-2 3 1,-1-1-233,6 1 1,-7-1-132,3 7 1,-5 0-14,-2 6 0,0-6-553,1 1 1,-1-1 244,0 6 0,-5 0-991,-1 0 0,-5 6 527,6-1 1,-9 3-1351,3-2 0,2-2 549,-2 7 0,-1 1 214,-5 5 1,-2 0 1070,-3 1 0,-5 7 0,-7 2 0</inkml:trace>
  <inkml:trace contextRef="#ctx0" brushRef="#br0" timeOffset="554">605 710 7917,'0'-10'1651,"2"1"-584,4 3-577,-4 4 1,8-6-149,-5 8 1,-1 0-133,8 0 0,-6 0-74,5 0 0,-5 0-193,5 0 0,-5 2-214,6 4 0,-7-2 249,7 7 1,-8 1-214,2 5 1,-5-5 114,-1-1 1,0 1 46,0 5 0,-1 4 66,-5-4 0,2 10 259,-8-9-68,1 3 1,-6-4 301,-1 0 1,9-5 1366,3-1-697,-4-7 70,8 12-829,-5-14 0,14 5 6,5-7 1,-1 0-197,7 0 0,-5 0-146,10 0 1,2 0-133,-2 0 0,6 0-424,-6 0 1,6 0-1615,-6 0 0,6 0 153,-6 0 1956,8 0 0,-12-7 0,6-3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2:01.1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0 138 8757,'0'-9'353,"2"-5"68,4 9-273,-4-1 1,6 4-264,-8-4 331,7 4 122,-5-5 176,6 7-326,-8 0 2345,0 0-2477,0 7 1,0-3 119,0 8 1,0-7-125,0 7 1,6-1-66,0 7 0,-1-1 81,-5 0 1,6 1 218,0-1 1,0 6-139,-6 0 0,0 8 331,0-2 0,2-3-11,3 3 1,-3 0-177,4 6 0,-4-7-77,-2 1 0,2-6 1,4 6 0,-4-2-105,3 2 1,-3 2 76,-2-8 1,0 6-57,0-6 0,0 5 3,0-5 0,0 6-179,0-6 1,0 6-32,0-6 1,0 0-34,0-5 1,0-1 61,0 0 55,0 0 1,0-5-178,0 0 103,0-9 185,0 5-166,0-8 0,0-2-555,0-4 382,0-3 1,0-9 35,0 1 0,0 0 78,0 0 1,0-1-114,0 1 0,0 0-105,0-1 1,-6-5 29,1 0 1,-1-6-98,6 6 0,0-5 110,0 5 0,0-1 188,0 7 0,0-6-109,0 0 1,2 0 10,4 6 0,-4-6 42,3 0 1,3 0-5,-2 5 1,1 1 178,-1 0 1,-2-6-110,8 0 1,-7 0 184,7 5 0,-1-5-49,7 0 1,-1 0 273,0 6 0,6-6 7,0 0 0,0 0 136,-5 5 0,1 3-199,4 3 0,-4-3 75,4 3 1,-3-1 61,-3 1 1,2-3-96,4 4 1,-4 1 102,4-2 0,-2 7-80,3-7 1,-5 6 17,4-5 0,2 7 186,-2-2-324,0-3 1,-6 7 12,1-4-375,-9 4-696,6 2 549,-13 0-335,6 0 240,-8 0-1067,0 0 296,0 8-79,0-6-228,0 5 408,-8 1 1,5 0-1429,-9 3 2484,8 5 0,-19-7 0,4 9 0</inkml:trace>
  <inkml:trace contextRef="#ctx0" brushRef="#br0" timeOffset="490">502 692 10047,'2'-12'507,"4"1"0,-2 5-234,7-6 1,-5 9 296,5-3-454,1 4 1,5 2 387,0 0-600,1 0 1,-1 0 127,0 0 1,-5 2-278,-1 4 14,-7 3 0,4 8-5,-8 1 0,0-1 33,0 0 1,0 1-134,0-1 0,-8 0 290,-3 1 0,1-1-52,-1 0 0,1 0 1144,-2 1-632,-3-1 0,11 0 487,-7 1 0,7-7 203,-2 1-542,4-9 1,2 7 3,0-4 0,14-4 77,3 4 1,6-10 52,0-2 1,6-8-232,11 3 0,-3-10-748,3-2 1,-5 0 231,-7 5 0,3 3-1779,-8 4 1,6-3 296,-6 8 1533,0-7 0,-6 3 0,1-7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2:03.1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18 191 7883,'0'-10'1406,"0"3"-621,0-1-2,0 6-625,0-6 7,0 8 0,0-2 54,0-3 166,0 3-216,0-6 0,0 10 115,0 4 1,0-2 101,0 7 0,0 3 246,0 9 1,0 2-196,0 3 0,0 5 2,0-4 0,0-2-113,0 2 1,0-6-120,0 5 0,-6-4-87,0 4 0,0-7-143,6 3 0,0-5 75,0-2-409,0 0-1032,0 1 733,0-9-971,0 7 667,0-14 472,0 5 0,0-9-413,0-3 478,0 3 0,2-12-344,4 8 302,-4-7 0,6 3-183,-8-7 1,1 0 214,5-1 0,-4 5 433,4-4 0,-4 3 0,-2-11 0</inkml:trace>
  <inkml:trace contextRef="#ctx0" brushRef="#br0" timeOffset="441">52 156 7883,'10'-17'358,"-5"0"0,-3 5-179,-2 1 0,0 5 1574,0-6-551,0 9-675,0-13 1,2 8 203,4-3-455,4-4 0,7 11-241,0-8 1,1 8 98,-1-1 1,-6 3-90,1 2 0,-1 0 271,7 0-680,-1 0 0,-2 2-73,-3 3 1,1-1-242,-7 8 0,0-1 332,-6 7 1,0-7-5,0 1 0,0-1 368,0 6 0,-6 1-148,0-1 0,-7 0 193,1 1 1,-3 5-50,-2 0 1,-1 0 749,1-6 27,0 0 309,0 1-347,-1-1-385,9 0 1,9-7 89,11-4 1,7-4-88,5-2 1,-2 0-166,8 0 0,-3 0 22,3 0 1,2 0-32,-8 0 0,0 0-76,-6 0 1,-5 0-132,-1 0 38,-7 7 0,4 3-194,-8 7 0,-2 2-96,-4 4 1,-9-3 137,-8 3 1,-2-4-60,2-2 1,4 0 88,-4 1 1,-2-7-448,2 1 0,-1-6-69,7 5 0,0-7-295,0 2 0,-1-4 190,1-2 0,5 0-205,1 0 0,5 0-1268,-5 0 2188,7 0 0,-4-8 0,8-2 0</inkml:trace>
  <inkml:trace contextRef="#ctx0" brushRef="#br0" timeOffset="745">605 502 8461,'0'-9'3627,"0"1"-2745,0 8 226,0 0-739,0 8 0,0-5 533,0 9 1,6-6 199,0 5-77,0 1 0,-6 5-459,0 0 1,0-5 166,0-1-877,0 1 0,0 5-1042,0 1-994,0-1 0,6 0 422,-1 0 1758,1 1 0,2-1 0,1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2:05.4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536 329 7928,'0'-18'1387,"0"9"-1156,0-7 0,0 13-139,0-9 342,0 8 33,0-4-178,0 8 50,0 0 1,-7 0-90,-5 0 0,3 4-102,-3 8 1,-5 1 207,-6 16 0,-8 0 134,2 6 0,-4 7-300,-1 4 0,-6-2 43,-1 2 1,-3-2-292,9 3 0,-3-5 103,9-8 0,4-1-470,2-4 0,4-4-329,2-8-349,7 0-516,2 1 1619,8-9 0,16-9 0,3-9 0</inkml:trace>
  <inkml:trace contextRef="#ctx0" brushRef="#br0" timeOffset="236">69 571 7928,'0'-18'511,"-1"3"-358,-5 4 0,4-5 163,-4 5 1,4-5-19,2-1 1,6 5-101,0 1 1,1 5 173,-1-5 0,-2 7 881,8-2-799,-9 4 0,11 4-94,-8 4 0,5 3 266,-5 9 0,7 5-204,-1 0 1,-3 8-16,3-3 0,-4-1-325,9 2 0,-7-2-172,13 2 1,-8 2-337,8-8 1,-4 0-743,-1-6 1,1 0-2171,4 1 3338,-4-9 0,14 7 0,-6-7 0</inkml:trace>
  <inkml:trace contextRef="#ctx0" brushRef="#br0" timeOffset="1233">1072 190 7980,'-9'0'-1357,"1"-2"1673,8-3 0,2 3 349,4-4 298,-4-4-388,13 8 106,-5-5-449,-1 7-123,7 0 0,-14 2 440,3 3-297,-3 5 0,-2 7 35,0 1 0,6-1-58,0 0 0,0-5-31,-6-1 0,0 1-63,0 5 0,5 0 16,1 1 0,0-1-31,-6 0 1,6 1 61,-1-1 1,1 6 3,-6 0 1,6 6-17,0-6 0,0 6-87,-6-6 1,5 5 76,1-4 0,0 4-119,-6-5 1,0 2 21,0-2 1,2-3-151,4 3 0,-5-4 90,5-2 0,-4 1 18,-2-1 0,0-6 33,0 1 43,0-1-180,0 7 131,0-1 1,0-5-60,0-1 1,0-7-33,0 4 121,0-8 1,-2 0 81,-4 0 20,5 0 1,-7-2 10,8-4-350,0 4 100,0-13-47,-8 5 0,6-7-28,-4-1 0,5 1-270,1 0 1,0 0-193,0-1 1,0 1 202,0 0 1,5-3 17,1-3 1,2 4 81,-2-4 1,-5-2 175,5 2 1,4-6-138,1 6 1,-1-6 133,1 6 1,-1-6 30,2 6 0,3-5 170,-4 5 0,5-6 10,1 6 1,-5-2 143,-1 2 1,1 3 340,5-3 1,6-2-274,0 2 0,0-2 210,-5 2 1,5 4-131,0-4 1,2 4-7,-2 2 0,-4-1 3,4 1 0,-4 2-81,-2 3 1,-5 2-19,-1 5 0,-5 3 510,6-4-549,-8 4 1,5 2 206,-3 0-219,-4 0 133,6 0-318,-8 0 1,5 2-369,1 4-954,0-4 300,-6 13 0,0-11 453,0 7 1,0-5-1754,0 6 1663,0-1 0,-2 7-714,-4-1 1,2 0 1327,-7 0 0,-1 1 0,-5-1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2:08.6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35 7656,'0'-9'764,"0"1"0,2 8-104,4 0-466,-4 0-357,6-8 196,-8 7-273,0-7 66,0 8 911,0 0-116,-8 0 0,6 0-415,-6 0 31,8 0 1203,0 0-1210,0 8 41,0-7 1,0 7 22,0-8 3295,0 0-3481,0 8 1,-1-6 103,-5 3-56,4-3-60,-6 6 1,8-4 282,0 7-181,0-7 1,-2 10 160,-4-8 0,5 7-62,-5-1 0,4 3 176,2 2 0,0 0-131,0 1 0,0-1-98,0 0 0,0 1-109,0-1 1,-6 0 264,0 1-274,1-1 91,5 0-217,0 0 202,0-7-232,0 5-23,0-13 240,0 6-511,0-8 138,0 0-1918,0-8 832,0-1 0,1-9-598,5 1 0,-4 0 806,4 0 1064,-4-1 0,6-7 0,1-2 0</inkml:trace>
  <inkml:trace contextRef="#ctx0" brushRef="#br0" timeOffset="1159">70 260 7901,'0'-11'-405,"0"-1"0,0 6 403,0-5 1,0 5 123,0-5 1,0 5 194,0-6 1,1 8 114,5-1-141,-4-5 0,6 6 131,-8-7-201,0 7 1,0-6 144,0 4-3,0 5 41,0-15-215,0 14 1,2-7-155,4 3 199,-5 4-332,7-6 1,-6 3-117,4-1 16,-4 0 280,13-2 1,-11 4-20,7-7 1,-5 7 180,6-2 68,-8-3 0,5 7 193,-3-4-337,-4-4 1,8 9-81,-5-5 1,-1 4 65,8 2 0,-7 0-221,7 0 0,-6 0 82,5 0 1,-5 0-103,6 0 38,-1 0 1,6 0-138,1 0 1,-7 6 120,1-1 0,-7 3 49,7-2 1,-6-4 278,5 3-182,-7 5 104,12 0 1,-15 7-60,5 0 0,-4-5-34,-2-1 1,0 1-126,0 5 0,0 0 109,0 1 0,-2-1-186,-4 0 0,3 6 99,-9 0 1,1 1-53,-7-7 0,1-2 131,0-3 0,-1 1 142,1-7 0,0 5-109,-1-5-33,1 0 1,0-6 57,0 0 0,-1-2 14,1-4 0,5 2-583,1-7 1,5-1 244,-5-5 0,7 0-2489,-2 0 2687,-4-1 0,9-7 0,-7-2 0</inkml:trace>
  <inkml:trace contextRef="#ctx0" brushRef="#br0" timeOffset="3748">0 450 6815,'0'-9'1326,"0"1"0,0 6-189,0-4-776,0 5-66,0-7-161,0 8-313,0 0-674,8 0-116,-6 0 969,6 0 0,-1 0 0,3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2:10.3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18 173 7713,'0'-9'-369,"6"-7"353,-1 5 0,1 1 210,-6-1 1,2 5 135,4-6 1,-4 7 397,3-7 1,-1 8 228,2-1 1,-4 3-69,6 2-601,-8 0 1,0 7 157,0 5 0,0 5-76,0 6 1,-2-2-87,-4 8 1,4-6-43,-4 6 0,-1-6 13,1 6 1,0-8-30,6 2 1,-2 2-4,-4-2 0,4 0-90,-3-6 1,3 1 340,2-1-642,0 0 1,0 1 155,0-1 0,0-6-489,0 1-268,0-8-679,0 4-697,0-1 864,0-5-156,0 6 985,0-8 0,0-8-326,0-3 1,0-5 284,0-1 1,0 0-200,0-1 692,0-7 0,0 6 0,0-6 0</inkml:trace>
  <inkml:trace contextRef="#ctx0" brushRef="#br0" timeOffset="497">18 139 7961,'-10'-10'185,"2"-5"1,8 11 393,0-8 1,2 7-191,4-7 0,2 6 140,3-5 0,5 1-113,-5-1 0,7-3-168,5 9 0,-4-3 17,4 2 0,-4 4 28,-2-4 0,1 4-242,-1 2 0,0 0 114,1 0 1,-7 0-256,1 0 1,-7 0 101,7 0 1,-8 2-386,2 4 0,-5-2 190,-1 8 1,2-7 8,4 7 1,-4-6-12,4 5 0,-4-5-44,-2 5 0,-2-1-12,-4 2 48,4 3 245,-13-5 0,5 5-72,-7-4 1,5 3 172,1-8 1,5 5 22,-5-5-46,-1 7 1,2-9 80,5 8 254,3-8-87,2 11-287,0-5 0,2 5-119,3-4 1,5 3 117,7-8 1,1 7 27,-1-1 0,-2 3 19,-3 2 0,3-1 114,-3-5 0,-5 5-56,-1-5 0,-4 4 244,-2 3 0,0 1-120,0 4 0,-2-4-123,-4 4 1,-3-3 58,-9-3 0,-5 0-24,0 0 1,0-5-251,6-1 1,0-5 29,-1 6 0,1-8-72,0 1-80,0-3 0,1-4-305,5-3 1,1 1-977,4-8 1,4 1-114,-3-7-1690,3 1 3225,9 0 0,11 0 0,9-1 0</inkml:trace>
  <inkml:trace contextRef="#ctx0" brushRef="#br0" timeOffset="1099">588 485 7896,'0'-10'3138,"0"-5"-2503,8 5 0,-4-5-116,7 3 0,1 4 91,5 8 0,-5 0-590,-1 0 48,1 0 0,5 0-39,0 0 0,-7 2-112,-4 4 0,-4 4-106,-2 7 0,0 0-48,0 1 1,-6 1-200,0 4 0,-7-4 173,1 4 0,-3-4 11,-2-1 1,-1-1 745,1 0 0,7-5-252,5-1 0,-3-5 655,2 6-399,0-9 1,14 5 341,4-8 0,5 0-198,6 0 1,4 0-9,7 0 1,1-6-909,0 1 1,5-7 248,0 6 0,1-5-1679,-7 5 1,-1-5 406,-4 5 1297,-4 0 0,0 6 0,2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2:20.5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18 719 7879,'-8'-9'999,"6"-7"0,-5 12-970,7-7 210,7 7 0,-3-4 402,8 8 0,-6 0-210,5 0 0,-5 0 1,5 0 0,-5 8-167,6 4 1,-6 3-38,5 2 0,-1 8 114,1 4 0,-1 4-72,-4 1 1,-5 9 140,5 3 0,-4-2-209,-2 2 1,0-2-157,0 2 0,0 2 28,0-7 0,0-1-133,0-5 0,0-3 19,0-3 0,0-4 32,0-8-198,0 1-4,0-1 168,0-7 308,0-3 462,0-7-650,0-7 0,0-3-160,0-7 1,0-1 46,0 1 1,-2-6 119,-4 0 1,5-8-290,-5 2 1,4-3 65,2-3 0,2-5-214,4-1 0,3-7 163,8 2 0,1 2 98,-1-2 0,8 6 73,4-6 0,-2 1 136,2-1 1,3 4 87,3 7 0,3 3-78,-9 3 0,4-2 229,1 8 1,-5 0-109,0 6 1,-8 5-154,2 1 0,-4 7-315,-1-2 1,-7 4-471,1 2 0,-7 2-31,7 4 1,-8 3-674,2 9 0,-4 7 231,-2 4 1,-2-1 1161,-4 7 0,-4-4 0,-7 11 0</inkml:trace>
  <inkml:trace contextRef="#ctx0" brushRef="#br0" timeOffset="333">606 1134 7688,'-10'-7'-430,"3"5"430,7-14 0,2 9 1460,3-5-301,-3-3-496,14 5 1,-9-1 307,5-1 131,-4 8-419,-1-3 54,-5 7-331,6 0 0,-8 1-95,0 5 1,0 4 255,0 7 1,0 6-173,0 0 1,0 8 255,0-2 0,0-2-237,0 2 0,0-3-163,0 3 0,-2-2-97,-4-4 1,4-4-99,-3 4 1,3-9-548,2-3 0,0-5 223,0 6-2586,0-8 2021,7 3 0,1-14-798,4-5 0,3-5 1631,-4-6 0,5-4 0,1-8 0</inkml:trace>
  <inkml:trace contextRef="#ctx0" brushRef="#br0" timeOffset="877">1056 45 7940,'0'-10'1077,"2"-3"-262,3 7 58,-3 0-331,6-1 491,-8 5-512,0 2 1,0 15-62,0 8 1,0 2-158,0-2 1,0-2 50,0 8 0,-2 0 69,-4 5 0,2-5-81,-7 0 0,7-6-228,-2 6 0,2-6-170,-1 6 0,3-8-246,-4 2 0,4-4 52,2-1 0,0-7-966,0 1 596,0-9-262,0 13 90,0-14 55,0 5 81,0-7-100,0 0-392,-8 0 190,6 0 454,-5 0 0,7-1 504,0-5 0,0-4 0,0-7 0</inkml:trace>
  <inkml:trace contextRef="#ctx0" brushRef="#br0" timeOffset="1322">1108 131 7940,'0'-17'183,"7"0"1,-3-1 1233,8 1-317,-9 8-571,13-7 0,-12 12-165,7-7 0,1 7 404,5-2-616,0 4 0,1 2 28,-1 0 0,0 0-213,0 0 0,1 0 101,-1 0 1,-5 8-444,-1 3 1,-7-1-5,2 2 0,-4-1-156,-2 6 1,0-5 251,0-1 0,0 1-411,0 5 393,-8 1 1,-2-1 86,-7 0 1,0-5 296,-1-1 0,3-5-108,4 6 0,-5-9 875,5 3-615,3-4 1,-2 0 727,5 4-610,3-4 0,2 5 47,11-7 1,5 6 233,1 0 0,2 2-185,4-3 0,-4-1-138,4 8 0,2-3-77,-2 3 0,-1 3-123,-11-3 1,3 3-6,-9 2 1,1 1-158,-6-1 1,-2 2 145,-4 4 1,-5-4-116,-12 5 1,-4 1-133,-8-2 0,-1 0-175,-4-6 0,1 0-163,-7 1 1,6-7 185,-6 1 0,7-9-267,-1 3 0,9-4 198,2-2 0,8-2-1371,-2-4 1129,11-3 1,5-3-637,7 1 655,0-1 596,7 3 0,11-7 0,9 7 0</inkml:trace>
  <inkml:trace contextRef="#ctx0" brushRef="#br0" timeOffset="1697">1678 443 7908,'0'-10'3214,"0"2"-2030,0 1-93,8 5-675,-6-6 1,7 8 871,-3 0-748,-4 0 1,8 6 46,-4 0 1,-5 7-100,5-1 1,-4 5 80,-2 6 1,0-4 56,0 4 1,0-2-239,0 2 1,0-3-248,0 3 1,-6-4 65,1-2 1,-1 0-894,6 1 140,0-1 82,0 0 1,0-5-1686,0-1-1798,0-7 3947,8 4 0,1-16 0,8-1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2:02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8193,'0'-9'1731,"0"1"-893,7 0 0,-3 7-325,8-5 1,-1-2 289,7 2 1,-5-1-298,4 1 0,-3 4-222,9-4 1,2-1-186,-2 1 1,6 0-203,-6 6 1,6 0-154,-6 0 1,5 0-365,-4 0 0,-1 0-2243,-6 0 1423,0 8 220,0 1 0,-7 9 1220,-4-1 0,-4 0 0,-2 0 0</inkml:trace>
  <inkml:trace contextRef="#ctx0" brushRef="#br0" timeOffset="181">87 381 8193,'0'10'638,"0"5"203,0-13 0,8 6-14,3-8 0,11 0-331,1 0 1,7 0 59,-1 0 0,4-6-148,1 0 1,3-5-351,3 5 1,3-5-384,3 5 1,2 0-1370,-8 6 1694,0 0 0,-5 0 0,0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2:19.4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1 277 7021,'0'-10'2215,"0"-5"-1462,0 13-210,0-13-26,0 13 280,0-6 375,0 8 2302,0 0-3249,8 8 1,-5-6-4,9 3 1,1-3-44,10-2 1,-1 0 10,6 0 1,3-6-15,9 1 1,-1-3-20,7 2 0,-6 2-146,6-7 0,-7 7-113,1-2 1,-3 4 110,-3 2 1,-7 0-162,-4 0 74,4 0 10,-8 0 0,4 2-185,-11 4-496,-4-4-316,-8 13-755,0-13-1133,0 6 1423,0-8-545,7 0 2075,-5 0 0,6-15 0,-8-5 0</inkml:trace>
  <inkml:trace contextRef="#ctx0" brushRef="#br0" timeOffset="197">485 69 7956,'-17'-7'0,"7"3"1253,4-8 1761,-3 8-1511,7-11-86,-6 5 584,8 1-1425,0 1 0,6 10-168,0 4 0,-1 5-136,-5 12 0,0 4-279,0 8 0,-7-1-483,-5 1 1,3 5-545,-3 1 0,6 1-37,-5-2 1,7-7-2952,-2 7 4022,4-15 0,2 16 0,0-14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2:25.1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0 779 5834,'0'-10'0,"0"3"0,0 7 3263,0 0-3051,0-8 102,0 6-109,0-6 194,0 8-145,0 0 62,8 0-113,-6 0-10,6 0-189,-8 0 198,0 0 0,6 2-12,-1 4 1,1-2 125,-6 7 1,0 1-89,0 5 0,0 1 140,0-1 0,0 0-160,0 0 0,0 1 7,0-1 1,2 6-65,4 0 1,-4 6 67,3-6 0,-3 6-183,-2-6 1,0 6 93,0-6 1,0 7-101,0-1 1,0-2-3,0 2 1,6-8-74,0 2 0,0-4 102,-6-1 0,0-1 14,0 0-44,7 1 43,-5-1 0,6-6 334,-8 1-168,0-8 99,0 3-214,0-7 505,0 0-658,-8 0 113,6 0 15,-5 0 1,5 0 27,-4 0-151,4 0 0,-6-1 8,8-5 1,0 2-140,0-8 1,0 1 82,0-6 1,0 3-84,0-3 1,2 3-244,4-9 0,-2 2 123,7-2 1,-5 2-11,6-8 0,-7 6 172,7-6 0,-6 6 166,5-6 0,-5 6-55,6-5 0,-7 5 196,7-6 0,-1 8-96,7-3 0,-1 0-55,0 0 0,1-6-60,-1 1 1,6 2 49,0-2 0,8 2 148,-2-2 1,-3-3-108,3 3 1,0 4 379,6 2 1,-3-2-85,-3 2 0,2 2 35,-8 9 0,6-1 8,-6 7-241,0-7 1,-6 11-1286,1-4 905,-9 4 1,-1 10-1305,-8 3 1,0 5 654,0 1 1,0 6 381,0 0 0,-8 8 478,-3-2 0,-5 3 0,-1 3 0</inkml:trace>
  <inkml:trace contextRef="#ctx0" brushRef="#br0" timeOffset="287">588 1246 10707,'0'9'1342,"0"7"-509,0-5 1,0 5 306,0 1 0,0 8-546,0 4 1,0 3-141,0 3 0,0 0-117,0-1 1,-1 7-384,-5-1 1,4 0 2,-4-5 0,4-2-18,2-5 1,0 3-161,0-8 0,0 0-1395,0-5-1245,0-1 2003,0-8 0,2-1-162,4-8 0,-2-8 142,7-3 878,-7-12 0,11-12 0,-5-9 0</inkml:trace>
  <inkml:trace contextRef="#ctx0" brushRef="#br0" timeOffset="822">1073 191 7873,'0'-10'1166,"2"-3"-315,3 7 336,-3 0-787,6 6 1,-8 2 96,0 4 1,0 4-64,0 7 0,0 2-197,0 4 0,0 4-13,0 8 1,-2-1-1,-4 1 1,4-1-199,-3 1 0,1-2 139,-2-4 0,4 1-227,-4-7 1,4 6-62,2-6 1,0-5-409,0-7 218,0 1-258,0 5-573,0-8 62,0-1 393,0-8 1,0-2 220,0-4 1,0 3-80,0-9 1,0 6 117,0-5 0,0 5-217,0-5 646,0-1 0,0-5 0,0-1 0</inkml:trace>
  <inkml:trace contextRef="#ctx0" brushRef="#br0" timeOffset="1277">1159 208 7873,'-2'-15'281,"-4"3"0,5-3 428,-5 3 0,6-3-411,6-2 0,-3 0-71,9-1 1,-1 7 578,7-1-530,-1 1 1,0-5-46,1 5 1,-1 1-96,0 4 0,0 4-151,1-3 1,-7 3 52,1 2 1,-6 0-210,5 0 0,-5 0-117,5 0 223,-7 7 1,4 3-48,-8 7 0,0 1-4,0-1 0,-2 0-36,-4 1 1,2-1 35,-7 0 1,1 0-163,-1 1 1,-3-1 136,9 0 1,-9 1 23,3-1 0,1-2 276,-2-3-210,9 3 0,-7-11 677,4 7-411,4-7 1,-5 6 276,7-4-180,7-4 0,9 7 146,7-3 0,0-4-107,-6 4 0,6 1 41,0-1 1,0 8-41,-5-3 1,-1-1-113,0 1 1,-7 1-276,-5 5 0,-3 0 35,-2 1 1,0-1 28,0 0 0,-7 1-4,-5-1 0,-9 0-176,-2 0 0,-6 1 94,6-1 1,-8-5-68,3-1 1,1-7-417,-2 2 1,8-4 212,-2-2 0,3 0-689,3 0 0,6 0-551,-1 0 775,8-8 0,-2 4 792,12-7 0,12-1 0,8-5 0</inkml:trace>
  <inkml:trace contextRef="#ctx0" brushRef="#br0" timeOffset="1606">1695 589 7892,'8'-10'4716,"3"4"-4318,-3 4 0,0 4 150,-8 4-286,7-4 0,-5 13-46,4-3 0,-6 1-1,-6-1 1,3 7-793,-9-7 1,6 11 225,-5-12 294,7 16 1,-10-15-53,9 11 0,-1-10 442,6-1 1,2-8 199,4 1 0,-3-1 264,9 2 1,5-4-352,6 4 0,8-6-13,-2-6 1,4 2-785,1-8 1,3 3-1816,3-3 2166,-11-3 0,19 5 0,-12-7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2:29.8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6841,'0'-10'862,"0"-5"-479,8 13-48,-7-13 276,7 13 267,-8-14-193,0 14 404,0-5-128,0 7-250,0 0-55,0-8-59,0 6-400,8-6 1,1 8 29,9 0 0,1 0 17,4 0 0,-2 0-6,8 0 0,0 0 18,5 0 0,3-1-34,3-5 0,-3 4-14,3-4 0,-3 4-89,-3 2 0,1 0-211,-1 0 0,-7 0-94,-4 0 0,2 0-390,-2 0 0,-5 0-691,-7 0 0,-1 2 591,1 4 0,-3-2-1911,-8 7 998,0-7 589,0 11 1000,0-5 0,-15 0 0,-5-3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2:30.0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 8118,'-12'0'0,"1"0"883,-1 0 1,1 0-279,-1 0 1,7 0-73,-7 0 1,8 7-176,-2 5 0,3 5-56,-3 6 1,4-2-188,-4 8 0,4-6-223,2 6 1,0-6 326,0 6-1873,0-8 1180,0 12 1,6-12 473,0 8 0,15-8 0,-2 4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2:31.0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8180,'10'-9'1458,"-3"1"-671,-7 8-370,8 0-39,-6 0-161,13 0 72,-13 0-326,14 0 169,-14 0 1,5 2-95,-7 4 150,8-5 1,-6 9-59,4-4 1,-4-2 31,-2 7 0,0-5-4,0 6 1,0-7 239,0 7-267,0-1 0,0 7 6,0-1 1,0 0-18,0 1 1,5 1-35,1 4 1,0-4 25,-6 4 1,0-4 32,0-1 0,0 1-36,0 4 0,0-4-4,0 4 1,0 2 13,0-2 0,0 6-24,0-6 0,0 2-2,0-2 0,-6-4 47,0 4 1,1-3-15,5-3 1,0-6 71,0 1 55,0-1 41,0 7-16,0-1-136,0 0 0,0-5 20,0-1 11,0-7-369,0 4 242,0-8-321,0 0 1,0-8 102,0-3 0,0-5-11,0-1 1,0 0-113,0-1 0,0-1-109,0-4 1,2 2 18,3-8 1,-3 2-103,4-2 1,2-3-170,-3 3 0,9-4 215,-3-1 0,-1-1 7,2 1 1,-1 1 173,6 4 0,1-2 166,-1 8 1,-2-6 38,-3 6 0,3 0 142,-3 6 0,3 0 126,2-1 0,1 3 380,-1 4 1,0-5 202,1 5 1,-1 1-368,0-1 0,0 5 65,1-6 0,-1 8 497,0-1-818,1-5 0,-1 8-208,0-4 1,-5 4-647,-1 2-249,-7 0-30,4 8 1,-8 2 37,0 7 0,0 0 922,0 1 0,-8 7 0,-1 1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2:31.7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52 121 8135,'2'-15'352,"4"3"40,-4-3-31,5 13 86,-7-13 61,0 13-121,0-6-188,0 8 465,0 0-377,-7 0 0,3 0 118,-8 0-209,8 8 0,-9 1-92,7 9 1,0-7-103,6 1 1,-2-3-9,-3 3 1,3 3 173,-4-3 0,4-3-85,2 3 0,0-6 11,0 5 1,0-5 88,0 5 0,6-5-84,0 6 1,7-8-4,-1 1 1,-3-1-35,3 2 0,-1-4-197,7 4 195,-1-4 1,0-4-129,0-4 0,-1 2-62,-5-7 0,5 1 16,-5-2 0,-3-3-37,-2 3 61,-4-3 1,-2-2-159,0 0 1,0-3 68,0-3 1,-8 10-229,-4-4 1,-3 3 67,-2-3 0,5 5 127,1 1 0,5 7-565,-6-2 1,7 4 776,-7 2 0,1 8 0,-7 1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2:32.3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 8071,'-10'0'1703,"2"0"-809,8 0-429,0 0 0,0 7 55,0 5-345,0 3 1,0 5 118,0 3 1,0 4-30,0 7 1,-2-5-97,-3 0 1,3-2 93,-4 2 0,4 3-277,2-3 1,0-2 73,0 2 0,0-6-422,0 6 1,0-8-222,0 2-163,0-4 528,0-2 1,0-5-260,0-1-22,0-7 186,0 4-133,0-8 325,0-8 0,0-1-355,0-9 1,0 7-75,0-1 1,0 1-97,0-7 1,6 7 645,0-1 0,-1 1 0,-5-6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2:32.7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35 121 8071,'0'-17'243,"7"0"0,-3 1-114,8 5 1,-7-3 743,7 9 0,0-7-288,5 6 1,-2-1-137,-3 1 0,3 4 5,-3-4-282,3 4 0,2 2-231,1 0 1,-7 0 122,1 0 1,-7 0-327,7 0 0,-6 6 65,5 0-192,-7 7 1,4-3-207,-8 7 270,0 0 1,0 1 99,0-1 0,-2-2 76,-4-3 0,2 3 75,-7-3 1,5 1-168,-6-1 327,9 3 1,-5-11 9,8 7 161,0-7-193,0 12 1,2-12 174,4 7 0,-3-7-115,9 2 1,-6 1 345,5-1 281,-7 0-157,11 2 57,-13 1-302,6 8 0,-8 1-362,0-1 1,-2-5-34,-4-1 0,2-5-55,-7 5 1,5-5 129,-5 6 1,5-7-217,-6 7-93,9-8 1,-13 5 97,5-3 0,1-4-362,-2 4 1,1-4-143,-6-2 72,-1 0 1,-3 2 28,4 4 0,-4-5-136,9 5 0,-3-4 721,-2-2 0,-1 0 0,1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2:33.3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87 8071,'0'-18'-112,"0"9"1,2-5 1824,3 9-365,-3-9-67,6 5-31,-8-1 442,0 2-978,0 8 0,0 8-281,0 3 0,-6 5-80,0 1 1,1 0-320,5 1 1,0-1-283,0 0 1,-6 1 88,0-1 0,0 0-148,6 0 0,0-5-493,0 0 1,2-7-2868,4 7 3667,-4-8 0,21 3 0,-4-7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2:34.2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260 105 8095,'10'-18'0,"-2"1"734,-1 0 0,-3 1 686,8 5 213,-9-5-409,5 14-599,-8-5 0,0 9-251,0 3 1,-8 1-130,-3 12 0,-4-3-328,-3 14 0,-1-6 142,-4 6 1,2-1-243,-8 7 1,8-2-292,-2-4 0,2 3-626,-2-3 0,3-2 175,-3 2 1,10-8-226,1 2 1,9-10-550,-3-1 1699,4-8 0,2 3 0,0-7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2:07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364 796 8056,'0'-17'-1036,"0"-1"747,0 1 0,0 6 170,0-1 1,0 6 181,0-5 0,-2 5 370,-4-5-239,4 7 0,-7-10 349,3 8-193,-4 1-89,-7 5 1,0 0 207,-1 0 162,1 0-655,0 0 0,0 5 80,-1 1 0,7 2-170,-1-2 1,6-2 58,-5 7 0,5 1 283,-5 5 0,-1 2-119,-5 4 0,5-2 85,1 8 1,1 0-53,-1 6 1,-5-1 195,5 1 1,1-1-249,-1 1 1,5-6 89,-6 0 1,8-8-227,-1 2 0,3-4 80,2-2-502,0 1 171,0-1-58,0-8 140,0-1 0,5-10-102,1-4 1,6-3-478,-6-8 0,1-1 794,-1 1 0,4-8 0,7-2 0</inkml:trace>
  <inkml:trace contextRef="#ctx0" brushRef="#br0" timeOffset="312">226 831 8056,'7'-10'-1130,"-5"0"903,4 5 1,2 1 501,-3-8 1,7 7 314,-6-7 530,-1 8-60,3-4-318,2 8-538,7 0-20,0 0 0,-7 2 105,-4 4 1,1 4 26,-1 7 0,0 6 31,-6 0 0,6 8-44,-1-2 1,1 3 150,-6 3 1,2 0-261,4-1 0,-4 1 38,4-1 0,-3-5-419,3 0 1,-2-2-60,8 2 1,-9-2-248,3-4 0,2-10 269,-2 4 1,-1-9-529,-5 4 281,0-9 1,2 5-284,4-8 1,-4-8 65,4-3 0,-4-4 242,-2-3 0,0-7-628,0-4 1074,0-3 0,0-10 0,0-3 0</inkml:trace>
  <inkml:trace contextRef="#ctx0" brushRef="#br0" timeOffset="650">952 640 8056,'17'-17'-124,"0"0"62,1 0 0,1-1-314,4 1 0,-4-6 63,4 0 1,-4 2 588,-1 9 0,-7-1-97,1 7 1,-8-2 792,1 3-245,5 3-357,-8-6 1,0 10 79,-8 4-263,-7 3 0,3 9 129,-7-1 0,-1 8-85,1 4 1,0 3-111,0 3 0,-1-1 80,1 1 0,0 7 34,-1 4 1,1-1-138,0 1 1,0 6-149,-1 5 0,1-1 67,0-10 0,1-4-119,5-7 1,-3 0-282,9-1 0,-1-7 29,6-4-256,-8-4 0,6-7-163,-4-1 204,5-7 1,2-4 9,5-11 0,2-12-67,3-6 1,5-4 625,-5-1 0,5-16 0,1-4 0</inkml:trace>
  <inkml:trace contextRef="#ctx0" brushRef="#br0" timeOffset="909">1142 589 8056,'0'-12'378,"0"1"0,0 5 280,0-6-412,0 8 0,2-9-14,4 7 0,-2 0 148,7 6 0,-5 0-131,5 0 0,-5 2 0,6 4 0,-3 11 58,3 12 1,1-2 62,-7 2 1,2 5 70,-2 7 0,-5 1-54,5-2 0,-4-3-131,-2 3 1,2-3-178,4-3 0,-4 1-163,3 0 1,-3-3-99,-2-3 0,6 2-314,0-8 0,2 0-18,-3-6-495,-3 1-1689,14-1 1033,-7-8 1665,1-1 0,-2-8 0,-8 0 0</inkml:trace>
  <inkml:trace contextRef="#ctx0" brushRef="#br0" timeOffset="1083">969 1090 9120,'0'-10'1265,"2"-3"-641,4 7 0,-2-7-164,7 1 1,1 3-159,5-3 1,6 6 408,0-5 1,0 7-211,-6-2 0,3 4-854,3 2 1,-4 0 195,4 0-2634,-4 8 1951,-1-6 1,-7 13 839,1-3 0,-1 11 0,6 4 0</inkml:trace>
  <inkml:trace contextRef="#ctx0" brushRef="#br0" timeOffset="1376">1523 1090 7968,'0'-10'0,"7"-3"1418,5 7 1,11 0-625,6 6 0,-2-5-205,1-1 1,-7 0-203,3 6 0,-7 2-183,-6 4 1,3-2-247,-8 7 1,-1 3-318,-5 9 0,-2-4 260,-3 4 1,-7 4-22,-11 2 0,2-4-463,-8-2 1,8 2 255,-2-2 0,4 0 268,1-6 1,3-5-66,3-1 0,5-5 295,7 6-77,0-9 0,2 5 279,3-8 1,5 0-203,7 0 0,1-6 47,-1 1 0,2-7-678,4 6 1,-4-7 249,5 1 1,-11 3-789,-1-3 1,-3 6 115,3-5 1,-5 5 881,-7-5 0,-7-9 0,-3-7 0</inkml:trace>
  <inkml:trace contextRef="#ctx0" brushRef="#br0" timeOffset="1659">935 243 9000,'0'-12'2751,"0"1"-2552,7 7 1,5-6 518,11 4-415,-4 5 1,8-7-87,-4 8 1,2-2-11,4-4 1,3 4-93,-3-4 1,4 5-193,2 1 1,-3 5-1125,-3 1 1,2 6 524,-8-7 0,6 11 676,-6 1 0,0 0 0,-6 8 0</inkml:trace>
  <inkml:trace contextRef="#ctx0" brushRef="#br0" timeOffset="2007">2301 1038 9615,'17'0'32,"0"0"0,-5 0-230,-1 0 0,1 0-485,5 0 0,-5 0 399,-1 0 284,-7 0 0,11 0 0,-5 0 0</inkml:trace>
  <inkml:trace contextRef="#ctx0" brushRef="#br0" timeOffset="2154">2698 1159 8009,'0'-11'0,"0"-1"1069,0 8 1,8-5-512,4 3 0,3 2-443,2-7 0,-5 7-447,-1-2-1113,1 4 1223,5 2 222,-7 0 0,5 0 0,-5 0 0</inkml:trace>
  <inkml:trace contextRef="#ctx0" brushRef="#br0" timeOffset="3272">2301 779 8207,'-16'-2'-1270,"5"-4"1323,3 4 934,0-13-655,7 5-211,-7-7-59,8 0 141,0 7 30,0 2-26,0 1 109,0 5-199,-8-6 1,4 8 142,-7 0-17,-1 0 128,-5 0-246,0 0 1,5 0 148,1 0-158,7 0 1,-10 8-15,9 3 1,-7 5 155,6 1 1,-1 6-78,1 0 0,-2 8 286,-3-2 0,-3 1-65,8-1 1,-5 2-56,5-8 0,0 6-234,6-6 0,-5 6-154,-1-6 1,0 0 43,6-6 0,0 0-189,0 1 1,0-7 100,0 1 1,0-7-101,0 7-151,0-8 40,0 11-308,0-13-264,0 6-350,0-8 539,8 0 0,1 0-1085,9 0 1764,-1 0 0,0-16 0,0-3 0</inkml:trace>
  <inkml:trace contextRef="#ctx0" brushRef="#br0" timeOffset="3493">2283 744 8207,'-9'8'1218,"1"-6"0,8 13-844,0-3 0,6-3 189,0 3 1,5-1-68,-5 7 0,2-1-249,-3 0 0,-1 6-249,8 0 1,-6 0 130,5-5 0,-5 5-795,5 0 1,-7 6-49,2-6 0,-2 2-376,2-2 0,-5-4 377,5 4 1,-4-4 712,-2-1 0,-8-1 0,-1 0 0</inkml:trace>
  <inkml:trace contextRef="#ctx0" brushRef="#br0" timeOffset="3718">2768 883 8562,'17'0'363,"0"0"0,0 0-562,1 0 189,-1 0-477,0 0 0,-5 0-277,-1 0 324,-7 0 0,4 1-8,-8 5 448,8-4 0,9 6 0,10-8 0</inkml:trace>
  <inkml:trace contextRef="#ctx0" brushRef="#br0" timeOffset="3834">3165 900 9923,'12'0'51,"-1"0"0,1 8 0,5 1 0</inkml:trace>
  <inkml:trace contextRef="#ctx0" brushRef="#br0" timeOffset="3954">3632 831 8560,'10'-2'167,"-4"-4"1,3 2-796,3-7 1,1 5-234,-1-6 861,-5 8 0,1-11 0,2 5 0</inkml:trace>
  <inkml:trace contextRef="#ctx0" brushRef="#br0" timeOffset="4377">3805 589 8073,'-7'-10'-209,"3"2"589,-8 8-88,8 0 0,-11 0 311,3 0-106,5 0-87,-9 0 1,12 2 232,-7 4-365,7 4 0,-9 13 107,7 0 0,-2 7 127,2-1 0,3 4-66,-9 1 0,2 1 194,-1 0 1,-4-1-240,3 1 1,2-1-153,-1 1 0,5-2-243,-5-5 0,5 3 78,-6-8 0,8 0-207,-1-5 1,1-3 31,-2-3 9,4 3-19,-5-5-108,7-1-105,0-1 142,0-8-1192,0 0 1004,7-8 1,-3 4-978,8-7 0,-7-3 178,7-9 0,-3 2 1159,3-8 0,11 0 0,-4-5 0</inkml:trace>
  <inkml:trace contextRef="#ctx0" brushRef="#br0" timeOffset="4640">3701 761 8211,'-9'-9'482,"1"-6"1,8 11-357,0-8 0,2 8 137,4-1 0,-2 1 208,7-2 1,-5 4-100,5-4 1,-5 4 140,6 2 0,-3 8-15,3 4 0,1 3-38,-7 2 0,6 0-111,-7 1 1,1 5-44,-6 0 1,0 8-161,0-3 0,0-1 117,0 2 0,0-6-274,0 6 1,0-8 93,0 2 1,0-2-623,0 2 1,0-3-45,0 3 0,0-10-1192,0-1 633,0-1-386,0-1 467,0-2 445,0-8 616,0-8 0,8-9 0,1-10 0</inkml:trace>
  <inkml:trace contextRef="#ctx0" brushRef="#br0" timeOffset="4952">4134 589 8480,'9'-18'-272,"7"7"-165,-5-1 0,5 6 1009,1-5 0,-2 5-227,-3-5 0,3 7 514,-3-2-328,3 4-213,-5 2-119,-3 0 0,-7 8-1,0 3 1,-7 10 69,-5 3 0,-3 0-2,-2 0 0,-3 4-30,-3 13 0,4-5-17,-4 5 1,2 1-173,-2-2 0,-2 8-93,-4-2 0,-2-1-182,8 1 0,-2-6-154,2 6 0,4-7-434,-4 1 1,9-6 294,3-5 0,5-6-1014,-5-11 1066,7 3 1,-4-15 111,8 0 0,8-9 33,3-14 0,-1 1 324,1-6 0,9-9 0,7-7 0</inkml:trace>
  <inkml:trace contextRef="#ctx0" brushRef="#br0" timeOffset="5190">4220 589 8199,'-2'-10'144,"-3"4"0,3 2 384,-4-1 877,4 3-588,2-6-540,0 8 0,8 2 259,3 4 0,-1 3-54,1 9 1,-5 5-143,6 0 1,-9 7-42,3-1 1,-4 4 105,-2 1 1,0 1-199,0 0 0,0 5-173,0 0 1,0-5-225,0-6 1,0 0 218,0 5 0,0-1-1486,0-4 0,0 1 223,0-7 1,0 1-1382,0-7 2615,0 0 0,8-7 0,1-3 0</inkml:trace>
  <inkml:trace contextRef="#ctx0" brushRef="#br0" timeOffset="5372">4030 1177 8252,'2'-12'354,"4"0"0,-2 7-317,7-7 1,-1 6 323,1-5 0,5 5 523,-5-5 0,-1 7-483,1-2 1,1-2-304,5 3 1,-5-1-364,-1 6 0,-5 0-1562,5 0 1827,-7 7 0,12 3 0,-7 7 0</inkml:trace>
  <inkml:trace contextRef="#ctx0" brushRef="#br0" timeOffset="5731">4428 1055 8573,'0'-9'1173,"2"1"-490,3 8 558,-3 0-741,6 8 1,-2 1 138,0 9 1,-1-1 208,-5 0-657,0 1 0,0-1-177,0 0 0,0 1-550,0-1-214,0 0-1025,0 0 976,0-7 0,8-2 274,4-8 1,-3 0-275,3 0 0,-1-8 274,7-4 1,-1-3-144,0-2 831,-7 0 660,5-1-126,-13 9 1,6 3 849,-8 12 1,0-3-211,0 9 0,0 0-570,0 5 0,0 0 685,0 0-1356,0 1 1,0-1-634,0 0 0,0-5-895,0-1-1325,7-7 2757,3 4 0,7-16 0,1-1 0</inkml:trace>
  <inkml:trace contextRef="#ctx0" brushRef="#br0" timeOffset="6043">3892 433 8498,'-18'-10'617,"7"3"407,-1 7 1224,8 0-1732,-3 0 0,9 0-265,3 0 1,7 0 502,11 0 0,8 0-317,15 0 1,4 0-326,19 0 1,2 0-284,10 0 1,1 0-498,-7 0 1,-5 0-216,-7 0 1,-13 2 882,2 3 0,-20 5 0,1 7 0</inkml:trace>
  <inkml:trace contextRef="#ctx0" brushRef="#br0" timeOffset="6819">4653 70 8252,'7'-10'-1342,"-3"-3"1533,8 7 102,-9 0 373,5-2-135,0 7 274,-6-15-182,5 14-27,1-5-216,-6 7 38,6 0-62,-1 0-25,-5 0-113,6 7-297,-8 3 1,0 7-94,0 0 1,0 1 101,0-1 0,0-5-8,0-1 1,0 1 40,0 5 0,0 0-169,0 1 0,0-1 81,0 0 0,0 0 17,0 1 0,0-1 92,0 0 1,0 6 0,0 0 1,0 2 59,0-2 1,0-1-77,0 6 0,0-6 135,0 1 1,-6 2-20,0-2 1,1 5 175,5-4 0,0 4-152,0-5 0,0 8-34,0-2 1,0-2-116,0 2 0,0-8 114,0 2 1,0 2 1,0-2 0,0 0-19,0-6 1,0 6-48,0 0 0,0 0-28,0-5 1,0-1-11,0 0 1,0 1 72,0-1 1,0 0 4,0 0 1,0 1 167,0-1-121,0 0 0,0 1 168,0-1 0,0 0-70,0 1 0,-6-7 30,0 1 1,0-1-61,6 6 1,0 1 24,0-1 0,-1 0-99,-5 1 1,4-1-159,-4 0 0,4 0 55,2 1 0,0-7 124,0 1 1,0-1 169,0 7 1,0-1-132,0 0 0,0 1 158,0-1 1,-2 6-45,-4 0 0,5 6 104,-5-6 1,2 2-191,-2-2 0,4 4-183,-4 7 1,-1-5-254,1 0 1,0 0 189,6 5 1,-2 1-1619,-3 0 0,3-1 822,-4 1 1,4 5 862,2 0 0,0 1 0,0-7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2:34.4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35 8095,'-17'0'232,"0"0"1,5-5 5,1-1 497,7 0 1,-6 4 99,4-4-70,5 4-390,-7-5 1,10 9 160,4 3 1,-3 5-155,9 7 1,-2 1-354,1-1 0,4 6 98,-3 0 0,-2 2-263,1-2 1,1-4-411,5 4 1,0 2-733,1-2 1,-1-2 1277,0-9 0,0 3 0,1-5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2:35.3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87 156 8041,'0'-10'252,"0"1"-169,0 3 1534,0 4-411,0-14-651,0 15 1,2-7-286,3 8 1,-3 2 153,4 4-281,-4 3 1,4 14 48,0 0 1,-1 2-72,-5-2 0,0 4 102,0 8 0,-2-4-162,-3 3 1,3-9-50,-4 10 0,-2-5 105,2 5 0,-5-6-37,5 0 1,-5-6 14,5 6 0,-2-8-17,2 2 1,5-4-14,-5-2 1,2 1-31,-2-1 0,4-6 199,-4 1-312,5-1 0,1 1 46,0-1-96,0-7 255,0 4-1,0-8 809,0 0-728,-8 0-134,6 0 1,-6-2 73,8-4-107,0 4 0,0-7-178,0 3 187,0 4-228,0-13-11,0 5 0,0-7 50,0 0 0,6-1-247,0 1 1,7-6 112,-1 0 0,3-8 94,2 2 1,1-3-165,-1-3 1,2-5-306,4-1 0,-4-1 610,5 2 1,-5 9-38,-2-4 1,6 5 209,0-5 0,2 8-84,-2 4 0,-4 4 738,4 2 1,2 1-349,-1 5 0,-1-3-160,-6 8 1,0-5 704,0 5 1,1-2 324,-1 3-988,0 3 1,1-6-271,-1 8 1,-6 0-891,1 0 740,-8 0 0,9 2-2343,-7 4 421,0-4-244,-6 13 1100,0-5-44,0-1 353,0 7 855,0-7 0,-8 16 0,-2 2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2:35.8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 52 8087,'0'-10'0,"0"1"1622,0 3-1070,0 4 1,2-11 177,4 7-319,-4 0-15,13 6-149,-5 0-527,7 0 295,0 8 1,-7 1-364,-4 9 1,-5-1 132,-1 0 0,0 1-121,0-1 1,-5 0 81,-1 0 0,-7 1 109,1-1 1,-3-2 215,-3-3 1,1 3-102,0-3 1,7-3 1698,4 3-763,-3-8 220,7 3 0,-4-7-331,12 0 1,3 0-179,9 0 0,-1 0-302,0 0 0,6 0-251,0 0 0,6-5-1003,-6-1 0,6 0 661,-6 6 0,6 0-3268,-6 0 3546,0 0 0,-6 8 0,1 1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2:36.6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191 121 8357,'-8'-17'0,"6"5"220,-4 1 0,4 5 42,2-5 0,-2 5 76,-3-6 0,3 7 0,-4-7 0,4 6 338,2-5-217,0 7 92,0-4-157,0 8-113,0 0 14,0 8 0,-6 7 136,0 8 0,-7 14-157,1-3 0,-3 13-23,-2-1 0,5-2-39,1 2 1,1-6-100,-1 6 0,-3-7-11,8 1 0,-1-5-327,1-6 1,4 1-833,-4-7 554,4 0-18,2-5 1,0-7-139,0 1-360,0-8 223,0 3 358,0-14 1,6-3-97,0-7 0,2-1-608,-3 1 1142,-3 0 0,6-8 0,-8-2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2:37.1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53 9277,'2'-12'615,"4"1"1,-2 7 19,7-2 0,-5-2-162,5 3 0,1-1-263,5 6 0,1 0 61,-1 0 1,0 0-312,0 0 0,1 0 23,-1 0 0,-5 0 56,-1 0 4,1 8 0,3 1-366,-3 9 1,-5-1-96,-7 0 1,0 0 158,0 1 1,0-1-103,0 0 1,0 1-200,0-1 434,-7 0 1,-3 0 55,-7 1 0,5-3-69,1-3 143,7 3 0,-10-11 494,9 7 15,-1-7-357,6 4 1,0-6 321,0 4-257,0-4 0,7 11 54,5-7 1,-2 7-41,1-1 1,-1-3 54,1 3 1,3 1 18,-9 10 0,1-3 255,-6 3 0,0-2-186,0 2 1,0-4-102,0 4 0,-7 2-464,-5-2 0,-9 2 229,-2-2 0,-2-4-459,2 4 0,-4-9 189,-8-3 0,3-1-29,3 2 0,-2-5-23,8-7 1,-6 0-53,6 0 1,0-2-221,6-3 0,7-5 202,4-7 1,4-8-2014,2-4 2363,0-12 0,8 5 0,2-6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2:38.3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9259,'0'-10'1157,"0"3"0,2 7-688,3 0 0,-1 0 52,8 0-225,-1 0-261,7 0-145,-1 0 0,-6 0 158,1 0-47,-8 0-14,3 7-315,-7 3 324,0 7-184,0 0 155,0 1 1,0-1-118,0 0 1,-1-5 401,-5-1 0,2-1-157,-8 2 0,1 1 198,-6-7 1,5 5 560,1-5 366,7 7-460,-12-11-491,14 14 0,8-14-208,11 3 1,12-5-304,0-5 1,11-5-590,7-7 0,3 5 831,1 1 0,9-1 0,1-5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2:58.0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87 8971,'-10'0'2610,"3"0"-1909,14-8 1,3 6-173,7-4 0,2-1-59,4 1 1,-1-2-165,6 3 1,-5 1-20,6-8 0,-6 8-370,6-1 0,-6-3 126,6 2 0,-8 0-461,2 6 0,-4 0 265,-1 0 1,-1 0-683,0 0 0,-5 6 217,-1 0 0,-5 5-550,6-5 587,-9 8 0,7-5-104,-4 9 1,-4-7-27,4 1 0,-5-7-184,-1 7 895,0-1 0,0 7 0,0-1 0</inkml:trace>
  <inkml:trace contextRef="#ctx0" brushRef="#br0" timeOffset="200">52 588 8051,'-17'0'580,"8"0"1,1-7 333,8-5 0,8-1-320,3 1 0,12-3 359,6 3 1,4-3-403,1-2 0,7 5-549,-1 1 0,0 7-180,-5-2 0,5 4-130,1 2 0,-1 0-327,-6 0 0,-5 6 635,0 0 0,0 15 0,6-2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2:56.2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18 278 8005,'0'-10'864,"0"2"-142,-8 1-50,6 5-99,-6-6-521,8 0 1,0 4 276,0-7-64,0 7 202,8-4-479,-6 8 122,13 0 1,-11 6 99,8 0 0,-6 7 15,5-1 1,-7 5-64,2 6 1,1-4 17,-1 5 1,2-3-3,-2 2 0,-4-2 23,3 8 0,3-8 5,-2 2 1,1 4-13,-1 2 1,-2-2-62,8 1 0,-9-1-16,3 2 0,-2 4-24,2-4 0,-4 3-136,3 3 0,-3-6 12,-2-1 0,0-1 83,0 2 0,6-2 4,0-4 70,0-4 0,-6 6 100,0-7 117,0-1 342,0 0-252,0-7 220,0 5-361,0-13 113,0 6-357,0-8 1,-2 0 222,-4 0-465,4 0-89,-6 0 77,1 0 1,3-6-75,-8 0 10,9-7 1,-11 3 8,8-7 0,-5 0 50,5-1 1,-2 1-244,3 0 0,3-1 50,-4 1 0,4-6-48,2 0 0,0-2 134,0 2 1,0 2 90,0-8 1,6 6 69,-1-6 0,9 2 84,-3-2 0,-1-3 69,2 3 1,-1-4-60,6-1 0,-1-1 268,-5 1 0,5-3-6,-5-3 0,10 3 88,2-3 1,0 3-23,-5 3 0,-1-1 108,0 1 0,1 5-112,-1 0 0,0 10 38,1 1 0,-3 1 167,-4 6-107,5 3-179,-7-7-129,9 13-276,-1-6 294,0 8 1,-1 2-6,-5 4 0,-1-4-1958,-4 3 1400,-5 5 0,9-8-398,-4 4 499,-4 3 0,5-5-783,-7 8 30,0-9 583,0 13 0,-5-7-33,-1 9 1,-8-5-656,3 4 1251,-4-3 0,-3 11 0,1-8 0</inkml:trace>
  <inkml:trace contextRef="#ctx0" brushRef="#br0" timeOffset="1192">588 796 7812,'10'0'1614,"5"0"-947,-5 0-241,7 0-420,1 0 1,-1 0 25,0 0 1,-5 6-87,-1 0 124,-7 7-2,11-3-83,-13 7 1,6 1 57,-8-1 0,0-6-84,0 1 93,0-1 0,-2 7-126,-4-1 1,3-5 68,-9-1 0,0 1-4,-5 5 0,6-6 29,-1 1 0,6-2-10,-5 1 145,-1 4 1,1-11-121,-1 8 274,8-8-197,-3 3 71,7 1 0,2-6 141,3 4-10,5-4 0,7-2-110,1 0 0,-1 5-16,0 1 1,0 0-79,1-6 1,-7 6 205,1-1-356,-1 9 1,1-4 115,-1 7 0,-7-6-76,2 1 1,-4-1 128,-2 7 1,-2-3-9,-4-3 1,2 3-66,-7-3 1,-1-3 10,-5 3 1,4-7-100,-5 7 1,5-6 120,-10 5 1,2-7-375,-2 2 1,3 2 103,-3-3 1,4 1-822,2-6 1,5 0-995,1 0-542,7 0 1735,-4 0 803,16-8 0,9-1 0,10-9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2:59.6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0 900 8109,'0'-11'0,"0"-1"0,0 6 245,0-5 340,0 7-325,8-11 1,-4 7 541,7-4-660,-7 5 207,12-1-32,-14 6-302,13-6 0,-11 8 144,7 0 0,-5 0-141,6 0 1,-8 8 68,1 4 0,3 5 56,-2 6 1,5-2-42,-5 8 1,6 0 11,-7 5 1,7 7 162,-6-1 1,1 2-99,-1-1 1,-2-5 102,7 5 0,-7-5-67,2-1 1,2 3 0,-3-3 1,1 3-163,-6-9 1,0 2 135,0-3 1,6 3-164,0-8 1,0 0 141,-6-5 0,0 5-147,0 0 8,0 0 1,0-6-103,0 0 229,0-7-32,0 5 688,0-13-228,0 6-327,0-8 81,0 0-294,0-8 0,0-1-49,0-9 0,-2 7-139,-4-1 0,4 1-15,-4-7 0,4-5-278,2 0 0,-6-7-342,1 1 0,-1-4 348,6-1 1,0-1-78,0 0 1,8-7 13,3-4 0,6 2 318,7-2 0,-5 5 87,4-5 1,2 0 157,-2-6 1,8 6 70,-3 0 0,-3 2 278,-2-2 0,2 2 256,-2 3 1,2 5-325,-1-5 0,-5 11 128,4 1 1,-4 8-120,-2-2 1,-5 3-112,-1 3 0,-5 7-337,6 5 1,-7 3-448,7 2 1,-6 0 13,5 0 1,-7 7-577,2 5 0,2 3 86,-3 3 1,1 5 399,-6 0 0,6 7 611,0-1 0,-1 4 0,-5 2 0</inkml:trace>
  <inkml:trace contextRef="#ctx0" brushRef="#br0" timeOffset="650">727 1384 8054,'0'-11'1492,"0"-1"-960,7 8 0,3-11-114,7 4 0,1 3-264,-1 2 0,0 4-103,1 2 1,-7 0-171,1 0 1,-1 0 191,6 0-609,1 0 1,-3 8 258,-3 3 1,-5 5-334,-7 1 0,0 0 245,0 1 0,-7 1-6,-5 4 0,-3-4 363,-3 4 0,7-9 75,-1-3 0,7-1 72,-7 1 0,8-1 26,-2-4 532,5-4-497,1 5 1,7-7 486,5 0 1,3 0-124,2 0 1,6 0 40,0 0 1,1 0-204,-7 0 1,0 6-145,0 0 1,-1 7-160,-5-1 14,-3 3 1,-8 2-119,0 1 1,0 5-166,0 0 0,-8 0-168,-3-6 1,-6 1-58,-7-1 1,5 0-297,-4 0 1,-2-7 218,2-4 1,-2-4 471,2-2 0,-4 0 0,-7 0 0</inkml:trace>
  <inkml:trace contextRef="#ctx0" brushRef="#br0" timeOffset="1769">1159 157 6942,'0'-12'-36,"0"1"627,0 7-322,0-4 1,2 2 483,4 0-282,-4 1 334,5 5-209,-7 0-229,0 0 1,0 7-223,0 5 1,0 3-31,0 3 1,0 7 62,0 3 1,0-1-41,0 2 0,0-2 124,0 2 0,0 2-104,0-8 0,0 5 125,0-4 1,0-1-95,0-6 0,0-6-24,0 1 134,0-1-226,0 7-296,0-9 92,0-1-543,8 0 290,-6-6-608,6 5 579,-8-7 1,0-2-95,0-3 1,0 1-20,0-8 1,0 1-234,0-7 1,0 1 758,0 0 0,0-8 0,0-2 0</inkml:trace>
  <inkml:trace contextRef="#ctx0" brushRef="#br0" timeOffset="2298">1228 157 8081,'-9'-2'0,"3"-4"386,4 4-164,2-13-160,0 5 0,6-7 204,-1-1 1,9 7 292,-3-1 0,-1 3-253,2-3 0,-1-1-116,6 7 1,-5-6-213,-1 7 260,1-1-596,5 6 103,1 0 160,-1 0 0,-2 2-23,-3 4 0,1-3-134,-7 9 1,6-6 17,-7 5 0,7 1 105,-6 5 1,1-5 113,-1-1 1,-4 1-149,4 5 298,-4 0 0,-2 1-25,0-1 1,0 0 82,0 0 1,-2-5 55,-4 0 0,4-7 681,-4 7-23,4-8-254,2 11-404,0-13 0,0 8 241,0-5-532,0-3 0,0 8 30,0-4-24,8-4-18,2 13-144,7-5 0,-7 1-80,-5 1 180,5-9 542,-8 13-295,6-14 541,-8 13 3,0-13-285,0 6 70,0-1-219,0-5 1,-2 6-299,-4-8 1,2 0 141,-8 0 1,1 6-503,-6 0 1,-1-1 212,1-5 1,0 6-741,-1 0 0,1 0 213,0-6 1,0 1-66,-1 5 1,7-4-658,-1 4 525,8-4 1,-3-4-156,7-4 1065,7 4 0,11-13 0,9 5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3:04.2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87 8088,'0'-9'421,"0"1"375,0 0-279,0 6-152,0-5 136,0-1-1015,0 6 375,7-6 1,-3 8-248,8 0 353,-8 0 26,11-7 1,-11 5 73,7-4 1,-5 4 42,6 2-13,-9 0 0,11-2 9,-8-4 239,-1 5-272,3-7 1,-4 8-4,7 0 1,-5 0-51,6 0 0,-6 0-9,5 0 1,-5 0-85,5 0 0,-5 0 117,6 0 1,-7 0-64,7 0 1,-6 0 40,5 0 1,-5 0 148,6 0-153,-9 0 0,11 2 353,-8 4-231,-1-5 1,-3 9 276,4-4-261,-4-4-66,6 13 1,-8-11-75,0 7 178,0-7-248,0 12 1,0-12 48,0 7 38,0-7-16,0 11-13,0-5 1,-6 1-25,0 1 1,-5-6 0,5 5 0,-8-5-37,3 6 0,-3-7 72,3 7 0,-5-6-13,5 5 0,-4-5 79,-3 5 0,1-1 125,0 2 0,-1-3-98,1-3 1,6-4 87,-1 4 1,6-3-91,-5 3 45,7-4-206,-11 6 136,13-8-396,-6 0 198,8 0 210,0 0-67,8 0 1,-5-2-105,9-4 58,0 4 0,5-11-133,0 7 1,0 0 97,1 6 1,5-6-148,0 1 1,0-1 130,-6 6 1,0 0 14,1 0 0,-1 0 81,0 0 0,1 0-90,-1 0 0,-6 0 233,1 0 0,-6 0-114,5 0 1,-5 6 64,6-1 1,-9 3-151,3-2 1,2-2 16,-2 7 0,-1-5-131,-5 6 177,8-9-146,-6 13 96,6-14 119,-8 13 1,0-11 57,0 7 184,0-7-267,-8 12 1,-2-9 127,-7 5 0,6-3 151,-1-3-252,1-4 1,-7 12 503,1-9-112,0 1-341,-1 2 1,1-6-73,0 4 1,5-3-147,1 3 1,5-4 125,-6 4 0,7-4-181,-7-2 0,6 0 146,-5 0 0,1 2-106,-1 3 120,-5-3 1,7 6-21,-9-8 1,7 0 335,-1 0-286,9 0 454,-13 0-314,7 0 1,-3 0-69,0 0 0,7 0 154,-7 0 51,8 0-138,-11 0 1,11-2 70,-7-4-227,7 4-296,-4-5-554,8 7 67,0-8 192,0 6 0,8-6-1182,3 8 1,5 0 780,1 0 0,6 0-411,0 0 0,8 0 1348,-2 0 0,3 0 0,3 0 0</inkml:trace>
  <inkml:trace contextRef="#ctx0" brushRef="#br0" timeOffset="569">674 416 5913,'8'-10'-31,"-6"3"1,6 7-1</inkml:trace>
  <inkml:trace contextRef="#ctx0" brushRef="#br0" timeOffset="924">709 381 9354,'0'-9'577,"0"1"-234,0 8 2286,0 0-2067,0 8-387,0 1 0,0 9 718,0-1-531,0 0 0,0 0 199,0 1 0,0-1-97,0 0 1,2 1 104,4-1-385,-4 0 0,7 0 155,-3 1-437,-4-9 168,13 7 1,-11-14-1216,8 3 897,-8-3 0,5-2-1066,-3 0 0,-2-2 200,7-3 1,-5-1 1113,6-11 0,-9-5 0,5-12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2:04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8164,'0'-10'99,"0"-5"100,7 5 97,-5-7 1,8 2 201,-4 3-270,-4-3 0,5 11 25,-7-8-125,0 8 0,2-3 129,4 7-273,-4 0 188,6 0 101,-8 0-618,0 0 295,-8 0-127,6 7 1,-6 3 141,8 7 1,0-5-18,0-1 1,0 1 261,0 5 0,0 6-146,0 0 1,0 8 142,0-2 1,-2 4-55,-3 1 1,3 3-37,-4 3 0,2 4 1,-2 8 1,4 6-5,-3-1 0,3 9-7,2-3 0,0-1-27,0 1 0,0 0 241,0 7 1,-2-7-139,-4 0 0,4-5 24,-4 5 1,4-9-67,2-2 1,0-2 11,0-10 0,0 5 32,0-11 0,0 3-4,0-14 1,0 0-71,0-6 1,0 0-42,0 1 1,0-7-466,0 1 179,0-8-396,0 3 303,0-7 1,0-2-130,0-3 1,0-7-186,0-11 0,8 2-539,4-8 0,-3 0 1162,3-5 0,7-1 0,8 0 0</inkml:trace>
  <inkml:trace contextRef="#ctx0" brushRef="#br0" timeOffset="457">865 416 8101,'-8'-10'186,"6"-5"0,-5 11 34,7-8 417,0 9-93,0-5-365,0 8-139,0 0-173,-8 0 1,0 8 119,-3 3 0,-4 4 77,3 3 1,-3 5 222,-3 0 0,1 2-143,0-2 1,-2 4 97,-5 7 0,5 7-67,-4-1 1,-2 2 5,2-1 1,-6 3-40,6 8 1,-6 0-75,6 0 0,-5-1 26,5 1 1,-2-2-187,1-4 1,5 2 61,-4-7 0,4 5 44,2-6 0,-1-5-178,1-6 0,8-8-271,3 2-112,-4-4-166,8-9 38,2-3 1,12-11 106,11-7 1,-4-2 567,4-16 0,4-8 0,0-7 0</inkml:trace>
  <inkml:trace contextRef="#ctx0" brushRef="#br0" timeOffset="820">709 554 8101,'0'-17'0,"6"5"-95,0 1-32,0 7 666,-6-11-102,0 13 385,0-6-279,0 8 191,0 0-697,0 8 1,5 1 114,1 9 0,2 1 132,-2 4 1,-4 0-141,3 11 0,-1-3 418,2 10 1,-4 3-125,4 2 1,-4 4-2,-2 2 1,5-6-191,1 0 1,0-2-140,-6 2 0,2 2-29,4-7 1,-4-3-182,3-9 1,3 2-517,-2-8 0,5 0 79,-5-6-159,0 0 1,0-5-428,-1-1-72,1-7-30,-6 4-36,0-8 1263,0-8 0,0-1 0,0-9 0</inkml:trace>
  <inkml:trace contextRef="#ctx0" brushRef="#br0" timeOffset="1015">485 1229 8101,'-2'-16'694,"-4"5"1,4-5-403,-4 5 1,4 1 117,2-1 1,2 1 198,4-2 1,2-3 19,3 4 1,10 3-167,-3 2 0,5-2-819,0 3 0,2-1 289,4 6 1,3 0-1363,-3 0 1,-4 2 1428,-2 4 0,-4 11 0,-1 10 0</inkml:trace>
  <inkml:trace contextRef="#ctx0" brushRef="#br0" timeOffset="1432">1228 1159 7974,'0'-11'0,"0"-1"256,0 8-88,0-11 0,6 11 336,0-7-224,0 7 0,-6-6 744,0 4-230,0 5-565,0-7-34,0 8 0,0 8 46,0 3 0,0 4 94,0 3 1,0 7 96,0 4 1,-2 3-113,-4 3 0,4-6 95,-4-1 1,4-1-505,2 2 0,0 2 125,0-8 0,0 0-1080,0-6 339,0 1-108,0-1-273,0 0 76,0-7 0,6-4-31,0-12 1,0-6 1040,-6-11 0,0-4 0,0-7 0</inkml:trace>
  <inkml:trace contextRef="#ctx0" brushRef="#br0" timeOffset="2239">398 295 7857,'8'-10'1248,"-6"2"1,5 6-155,-7-3-487,8 3 0,2-12-198,7 9 0,-5-1-18,-1 6 1,1-6-113,5 0 0,2 1 9,4 5 1,-4 0-81,4 0 1,2 0-48,-1 0 1,4 0-100,-5 0 1,8 0-265,-2 0 1,-2 1-639,2 5 1,-6-4 435,6 4 1,-8-4-1426,2-2 671,4 8 498,-8-7 0,0 7-430,-7-8 745,-9 0 0,3 0-27,-12 0 372,5 0 0,-15 8 0,7 1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3:10.3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1038 8054,'0'-9'-573,"2"-1"860,4 4 556,-5 4 411,15-5-810,-7 7 1,3 2-58,0 3 0,-7-1-94,7 8 0,-8-1 50,1 7 0,3-1 0,-2 0 1,5 2-38,-5 4 1,6-1-134,-7 6 1,1 1 14,-6 6 0,6-3-169,0-3 1,-1 10 75,-5-5 1,0-1-25,0-4 1,0 0-16,0 5 1,0-1-213,0-4 1,0 1 20,0-6 0,0 0 132,0 0 0,0-11 178,0 4 212,0-3-236,0 3 0,0-5 11,0-1 291,0-7-109,0 4 185,0-8-302,0 0-199,0-8 1,-1 0 133,-5-3-86,4-5 1,-8 9-142,5-5 0,3-3 92,-4 3 1,4 3-149,2-3 165,0 1 0,0-7-200,0 1 1,2 0-1,4-1 0,-3 1-58,9 0 0,-2-6 56,1 0 1,4-8-216,-3 2 0,3-4 76,3-1 1,1-1 114,4 1 0,-4-7 15,4 1 0,-2 0-5,2 5 0,-3 0 325,3 1 0,2 1 95,-2 4 0,0 4 153,-6 8 1,-2 0 31,-3 0-181,3 7-511,-5-5 1,1 13 156,1-4 1,-8 6-857,2 6 1,-4 3 414,-2 9 0,0 1-768,0 4 0,0-4 352,0 4 0,5 2 959,1-2 0,0 8 0,-6-4 0</inkml:trace>
  <inkml:trace contextRef="#ctx0" brushRef="#br0" timeOffset="562">572 1574 9666,'0'-11'440,"0"-1"1524,0 8-1299,0-3-538,0 7-24,-8 0 70,6 0 1,-6 7 22,8 5 1,-6-2 31,1 1 0,-3 1-114,2 5 0,4 0 18,-3 1 0,3-1-39,2 0 0,0-5 117,0-1 58,0 1-178,0 5 12,0 0 1,5-5-253,1-1 172,8-7 1,-5 4-88,9-8 0,-7 0 87,1 0 0,-7 0-16,7 0 0,-6 0 126,5 0 1,-5 0 421,5 0-279,-7 0 0,6 0 56,-4 0 111,-4 0 0,7 0-72,-3 0 0,-2-6 57,7 0-294,-7-7 0,10 3-171,-9-7 1,1 0 153,-6-1 0,2 1-75,4 0 1,-4-2-137,4-4 1,-5 1 31,-1-6 0,0 6 48,0-1 0,-5 4 37,-1 2 1,-2 0 207,2-1 1,3 7-199,-9-1 1,6 8-381,-5-1 15,-1 3 1,-5 9-437,0 5 1,-1 9-1426,1 2 1,0 6 309,0-6 1884,7 0 0,-13 2 0,4 2 0</inkml:trace>
  <inkml:trace contextRef="#ctx0" brushRef="#br0" timeOffset="1047">969 191 7944,'0'-17'302,"0"-1"-156,8 1 187,-6 7 1,7 3 269,-3 7-33,-4 0 1,6 2-170,-8 3 1,0 11 33,0 7 1,0 8-222,0-3 0,0 5-50,0 2 0,0-1 24,0 1 0,0-1-27,0 1 0,0 0-198,0-1 0,0-1 70,0-4 0,0-4-432,0-8 314,0 8 0,0-6-362,0 4 1,0-9-295,0-3-193,0-7 336,0 4-42,0-8-476,0 0 730,-8-8 0,4 0-15,-7-3 0,1-5-39,-1 5 1,-3-6 439,8-6 0,-7 3 0,3-12 0,-7 5 0</inkml:trace>
  <inkml:trace contextRef="#ctx0" brushRef="#br0" timeOffset="1509">1021 208 7944,'0'-17'703,"0"0"1,0-1-214,0 1 0,2 6-330,4-1 0,-2 0 309,7-5-68,1 0 0,5 2-59,0 3 1,-5-1-223,-1 7 1,1-2 12,5 2 1,0 4-48,1-3 1,-7 3 180,1 2-387,-1 0 1,7 2-62,-1 3 1,-7 5 118,-5 7 1,-3 1-327,-2-1 0,0 0 22,0 0 1,0 3-66,0 3 0,0-4 118,0 4 1,-6-4 85,1-1 0,-7-1-113,6 0 296,-7 0 0,9-1 735,-7-5-434,7-3 361,-4 0-397,8-6 0,0 7 268,0-3-353,8-4 1,1 11-33,9-7 0,-1 2 39,0-2 0,1 1-48,-1 5 1,-6 3 330,1-3 0,-3-3-119,3 3 1,1-1 206,-7 7 0,0-1-78,-6 0 1,0 1-28,0-1 1,-8 0-189,-3 0 0,-5 1-92,-1-1 0,-2 0-176,-4 1 0,4-3 98,-4-4 1,-2 5-561,2-5 1,-1-3 285,7-2 0,0-4-1831,0-2 1042,-1 0 0,3-2-230,3-4 1,5 2 48,7-7 603,0-1 0,7-5 590,5 0 0,3-1 0,3 1 0</inkml:trace>
  <inkml:trace contextRef="#ctx0" brushRef="#br0" timeOffset="1847">1592 468 7944,'9'-8'0,"5"4"521,-8-7 162,7 7 1,-3-10 145,7 9 0,-5-1 143,-1 6 406,1 0-636,5 0-387,0 0-288,0 0 1,-1 7-165,-5 5 1,-3-2-275,-8 1 1,0 1 257,0 5 0,0 0-579,0 1 1,-2 5 291,-4 0 1,-3 0 58,-9-6 0,7 0 154,-1 1 1,9-7 296,-3 1 284,-4-9 267,8 13 1,2-14 67,12 4 0,3-6-300,2-6 1,7-2-774,-1-3 1,2-5 281,-2 5 0,2 1-2568,3-1 2630,-3 7 0,0-12 0,2 7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3:09.4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223 0 8024,'-7'10'137,"-3"-2"1,1-6 252,3 3-307,4-3 0,0 6 430,-4-8 57,4 0-292,-5 8 1,7-5 97,0 9 0,-6-6-116,0 5 0,-2-1-31,3 1 0,3 5 94,-4-5 0,-4 5-65,-1 1 0,1 0-91,-1 1 1,1 1-54,-1 4 1,-5-4-174,5 4 0,3-9-300,2-3-582,-3 1-1567,7 5 1284,-14 0 1224,14-7 0,2-3 0,10-7 0</inkml:trace>
  <inkml:trace contextRef="#ctx0" brushRef="#br0" timeOffset="223">51 104 8011,'-18'0'257,"9"0"520,1 0 535,0 0-898,6 0 1,-3 0 68,10 0 0,-1 2-95,8 4 0,-7-2 278,7 7 0,0 1-226,5 5 1,-6 0-74,1 1 0,-1-1-435,7 0 0,-1 0-371,0 1 1,-1-1-923,-5 0 0,5 1 728,-5-1 0,6-7 633,6-5 0,-3 5 0,5-1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3:14.0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0 346 7941,'0'-11'0,"0"-1"413,0 8 0,2-3 1321,4 7-1354,-4 0 1,7 0 104,-3 0 0,-2 2-104,8 3 0,-9 5-153,3 7 0,2 1-22,-2-1 1,1 8 27,-1 4 1,-4 1-64,4-1 1,-4 10-99,-2-5 1,2 10-181,3-3 0,-3 1 95,4-2 1,-4-3-41,-2 3 1,2-3 51,4-3 1,-4 1-80,3 0 1,-1-1 53,2 1 1,-4-8 26,4-4 1,-3 2-54,3-2 0,-4 0-40,4-6 13,-4 0 120,6 1 217,-7-9-241,7 7 381,-8-14 0,-2 5-151,-4-7 0,5-7-9,-5-5 0,-2 2-161,2-1 0,-1-1 14,1-5 1,4-2-43,-4-4 0,2 2 47,-1-8 1,3 6-208,-4-6 0,4 2 27,2-2 1,2-3-291,4 3 1,1-10 19,5-1 0,3-2-112,-3 1 0,3-3 141,2-8 1,6 6-29,1 0 1,-1 2 186,-6-2 0,0-2-66,0 7 0,1 1 398,-1 5 0,6 1-142,0-1 0,0 3 899,-5 3 1,1 2-128,4 4 1,-4 4 210,4-5 1,-4 5-483,-1 2 1,-1 5-52,0 1 1,-5 7-281,-1-2-86,1 4 1,-1 2-771,1 0 0,-6 0 467,5 0 0,-7 2-1169,2 4 1,-4-2-887,-2 7 1070,0 1 0,0 5 475,0 1 0,0-1-146,0 0 0,0 0 850,0 1 0,-8 7 0,-2 2 0</inkml:trace>
  <inkml:trace contextRef="#ctx0" brushRef="#br0" timeOffset="671">571 865 8979,'0'-10'2415,"0"-5"-1539,0 13-226,0-6-434,8 8 0,-5 0 27,9 0 1,-6 0-212,5 0 1,-5 0 75,6 0 0,-7 2-127,7 4 1,-6-2-20,5 8 0,-5-7-95,5 7 1,-7-6 2,2 5 0,2 1-108,-3 5 1,1-6 90,-6 1 1,0 0-42,0 5 0,0 2-96,0 4 1,-7-4 31,-5 4 1,-3-2 223,-3 3 0,1-5 216,0 4 0,-2-4 322,-5-2 0,11 1-120,-4-1 1,5-6 996,1 1-633,3-8-273,8 11 1,8-13 188,3 4 1,6-4-250,7-2 0,-3-2-6,8-4 0,-1 2-153,7-7 1,-6 5-357,0-6 0,-6 9-403,5-3 0,-6-2-552,1 2 0,-4 1 317,-2 5 0,-5 0-1317,-1 0 2049,-7 0 0,11 7 0,-5 3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3:13.1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0 225 10332,'17'0'30,"1"0"-71,-1 0 1408,0 0-850,1 0 1,7 0 12,3 0 1,-1-2-155,2-4 0,6 2-274,5-7 1,8-1 140,-2-5 1,-2 5-168,3 1 0,-9 7-156,2-2 1,-5 4-282,-6 2 1,1 0-55,-6 0 0,-7 0-1222,-6 0-728,1 0 1024,-3 8 377,-1 2 964,-16 7 0,-1 0 0,-8 1 0</inkml:trace>
  <inkml:trace contextRef="#ctx0" brushRef="#br0" timeOffset="187">415 0 10978,'-9'0'2640,"1"0"-2136,8 8 1,0 7-302,0 8 0,0 6 40,0-6 1,0 10-677,0 1 0,0 3-238,0 9 0,0-8-635,0 3 1,2 1 1305,4-2 0,3 1 0,8-7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3:15.7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0 191 8048,'0'-17'367,"0"7"311,0-5-130,0 13-183,0-6 0,0 10-92,0 4 0,0 3-44,0 9 0,0-1 24,0 0 0,0 8 121,0 4 1,0-2 51,0 2 0,0-2-105,0 1 1,0 3-167,0-8 1,0 2 49,0-2 0,0-4-82,0 4 0,6-3-20,0-3 1,0-5-308,-6-1-2,0 1-450,0-3-433,0 7 446,0-15 152,0 7 100,0-8-2958,0 0 2121,0-8 1228,0-1 0,0-8 0,0-1 0</inkml:trace>
  <inkml:trace contextRef="#ctx0" brushRef="#br0" timeOffset="463">35 174 8048,'0'-18'0,"2"1"206,4 0 153,3-1 0,9 1-53,-1 0 0,-6 1 224,1 5 1,0-3 3,5 9 0,0-7-231,0 6 0,1 1-348,-1 5 1,0 0 73,1 0 0,-7 0 3,1 0 0,-7 2-33,7 3 0,-8-1-297,2 8 0,1-1 81,-1 6 1,0 1-194,-6-1 0,0 0-4,0 1 0,-8 5 146,-3 0 0,1 6-27,-2-6 1,1 5 116,-6-4 0,-1-1 139,1-6 1,5-2 201,1-3 649,-1 3-299,3-13 390,1 13-461,8-13 0,8 6-128,3-8 1,5 0-58,1 0 1,6 0-68,0 0 1,6 2-204,-6 4 0,6-2 83,-6 7 0,0 1 34,-6 5 1,-1-6-184,-5 1 1,-3 5 108,-8 6 1,0 0 20,0-5 1,-2-1 17,-4 0 0,-3 2 46,-9 5 0,-1-9-94,-4 8 1,2-13-146,-8 7 0,2-6-14,-2 1 0,-1-4-293,6-8 0,-1 0 49,2 0 1,10 0-195,-4 0 0,11-8-873,0-4 0,4-3 1449,2-2 0,16-8 0,3-2 0</inkml:trace>
  <inkml:trace contextRef="#ctx0" brushRef="#br0" timeOffset="871">744 537 7984,'0'-10'-1647,"0"0"2121,0 5 1,0 1 485,0-8-252,0 8 1,0-5 233,0 3-231,0 4 47,0-5-215,0 7-157,0 0-34,0 7 1,0-3 155,0 8 0,0-1-2,0 6 1,0 6 205,0 1 0,0 4-217,0-5 0,0 2-126,0-2 1,0-3-567,0 3 0,0-4 204,0-2 0,0 0-341,0 1 1,0-7-1125,0 1-1793,0-8 3251,0 11 0,0-13 0,0 6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3:18.9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1 848 7957,'0'-11'2094,"0"-1"-1722,0 8 1,2-4-251,4 8-58,-5 0-1,9 0 200,-4 0-41,-4 0 1,11 8 135,-7 4 0,6 3-136,-7 2 1,9 8 196,-3 4 1,-1 4-63,1 1 0,-5 3-94,6 3 0,-8 4-85,1 8 1,-3 0-61,-2 0 1,6-6-228,0 0 1,0-1 157,-6 1 0,0 2-247,0-8 1,0-2 118,0-9 0,0 2-107,0-8 1,5 2 126,1-2 0,0-9 32,-6 3 102,0-11 1,0 3 551,0-3 165,0-4-296,0 6-274,0-16 0,0-2-52,0-7 0,0 0-186,0-1 1,0-1 97,0-4 0,0 2-72,0-8 1,0 6-9,0-6 0,-2 1-157,-4-7 1,4-5-281,-4-1 0,6-1 187,6 2 0,-2-3-96,8-3 1,1-2 87,10 8 1,-2-2 276,8 1 1,-6 5-100,6-5 1,-2 1 13,2 5 0,3-3 22,-3 9 1,-2 4 188,2 2 1,-8 4-26,2 2 1,-4 1-81,-1 5 1,-1-3-358,0 8 1,-5 1-364,-1 5 285,-7 7 1,6 3-255,-5 7 1,-3 3-1196,4 3 1842,-4 3 0,-2 9 0,0 0 0</inkml:trace>
  <inkml:trace contextRef="#ctx0" brushRef="#br0" timeOffset="345">814 1401 8030,'-10'-7'2439,"2"5"-1059,8-6-177,0 8 0,0 8-73,0 3 0,0 5-529,0 1 1,0 6-118,0 0 1,0 8-249,0-2 0,0-2-160,0 1 1,0-1-105,0 2 0,0-4-322,0-8 0,-5 1-37,-1-1 0,0-5-1618,6-1-1042,0-7 2207,0 4 0,0-10-308,0-4 1,6 2 1147,0-7 0,-1-16 0,-5-10 0</inkml:trace>
  <inkml:trace contextRef="#ctx0" brushRef="#br0" timeOffset="820">1021 139 8550,'0'-10'2901,"0"3"-2098,0 7 0,0 2-319,0 3 1,-6 5-2,1 7 0,-1 6-124,6 0 1,0 8 16,0-2 1,-2 9-8,-4 3 0,4-1-48,-3-5 1,3-1-220,2 1 1,0-2-185,0-5 1,0 3-21,0-8 1,0 0-806,0-5-1085,7-1 887,-5 0-63,6-7 64,0-3 518,-7-7 0,7-7 13,-8-5 0,0-3 573,0-2 0,0-8 0,0-2 0</inkml:trace>
  <inkml:trace contextRef="#ctx0" brushRef="#br0" timeOffset="1250">1038 174 8077,'10'-23'1025,"-4"0"0,3 3-1650,3 3 0,3 4 479,3-10 1,-3 9 677,-3 3 0,3 1-25,-4-2 1,-1 5 341,2 7 0,-1 0-478,6 0 0,-5 0-326,-1 0 1,1 0-432,5 0 261,-7 7 122,5 3 1,-7 7-183,3 1 0,3-1-82,-8 0 1,-1 2-241,-5 4 0,0-3 202,0 3 0,-5 2-111,-1-2 0,-8 0 452,3-6 1,-4 0-95,-3 1 294,1-1 1,0-2-20,-1-3 969,9-4-841,1-8 1,8 2-53,0 3 0,8-3-67,3 4 1,5-4 28,1-2 0,2 0 50,4 0 0,-4 6-140,5-1 1,-5 7 245,-2-6 1,-2 7 60,-3-1 2,3 3 0,-13 4-86,4 4 1,-4-3-206,-2 3 0,-8-4-43,-3-2 1,-5 0-112,-1 1 1,-6-3-97,0-3 0,-2 3-319,2-4 1,-2 3-352,-4-3 0,4-1 345,8-4 0,0-4-3265,-1 4 1933,1-5 1724,0-1 0,-1-15 0,1-4 0</inkml:trace>
  <inkml:trace contextRef="#ctx0" brushRef="#br0" timeOffset="1574">1609 537 8077,'10'0'609,"-3"0"1,-7-2-489,0-4 769,0 4-114,0-13 0,0 11 394,0-8 126,0 9-651,0-5 1,2 8 219,4 0 848,-4 0-1194,6 0 1,-6 2 640,3 4 0,-3 3-97,4 9-815,-4-1-73,6 0 0,-6 2-821,3 4 0,-3 4-2550,-2 8 3196,0 7 0,8 2 0,2 8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3:18.2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312 104 7924,'0'-9'946,"0"-7"0,0 7-40,0-9-90,0 9-317,0-7-148,0 14 8,0-13-188,0 13 326,0-6-263,0 8 0,-2 8 226,-4 4 0,-3 9-85,-8 2 0,-7 8-179,1-3 1,-5 5-144,5 2 1,-6-3-251,6-3 1,0 4 118,5-4 1,1-4-98,0-2 0,5-4-2351,1-2 1153,7 0 1373,-4-7 0,16-2 0,1-8 0</inkml:trace>
  <inkml:trace contextRef="#ctx0" brushRef="#br0" timeOffset="193">53 121 8072,'-18'0'713,"7"0"908,-1 0-1237,9 8-75,-5 2-134,8-1 1,6 1 709,-1-4 1,9-2-308,-3 7 1,5 1-318,1 5 1,2 0-14,4 0 1,-4 1-1140,5-1 1,-5 0 43,-2 1 1,0-1-373,1 0 0,5 1 523,0-1 696,0 0 0,-6-7 0,0-3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3:22.8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87 7279,'0'-10'866,"0"-5"0,0 11-450,0-7 0,8 7 28,-7-11-176,7 13 0,-2-8 145,0 4 213,-1 4-168,-5-5 247,0 7-2787,0 0 1654,-7 7 0,3 1 114,-8 4 1,7 1 118,-7-7 0,8 1 257,-1-1 50,-5-4 774,8 6 93,-6-1-355,8-5-197,0 6 0,2-8 231,4 0-449,-4 0 0,8 0 12,-5 0-383,-3 0-227,6 0-656,-8-8-548,0 6 719,0-5-42,0 7 111,0 0 1178,-8 0 603,6 0 96,-5 0-388,7 0 4243,0 0-4633,7 0-69,3 0 1,7 0-237,0 0 1,-5 2 72,0 3 1,-3-1-103,3 8 1,1-6-141,-7 5 1,5 1-290,-5 5 1,0-5 183,-6-1 0,0 1-101,0 5 1,0 0 124,0 0 1,-8 1 115,-3-1 0,-5 0 356,-1 1 0,0-1-112,-1 0 0,1-5 393,0-1 274,7-7 564,-5 11-597,13-13-430,-6 6 0,10-8 61,4 0 0,-2 0-82,7 0 1,1 0-335,5 0 0,0 0-95,1 0 1,5-2-62,0-4 1,6 4-558,-6-3 0,6 3-2445,-6 2 3210,7 0 0,-3 0 0,8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3:24.4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0 329 8049,'0'-18'0,"8"1"203,-6 8 28,13-7 1,-11 14 546,8-4-466,-8 5 1,5 1 398,-3 0-74,-4 0-240,13 7 1,-5 3-127,7 7 0,-5 2 80,-1 4 1,-1-1 26,1 6 1,5 1-108,-5 6 0,-3 1-58,-2 5 0,1-5-8,-1 4 0,0 3-141,-6-3 1,0 6 95,0-5 1,0 5 21,0-6 0,0-3-123,0-3 1,0-9-197,0 10 0,0-12-18,0 0 1,0-2 79,0 2 1,0-10-87,0 5 196,0-5 0,0-1 176,0-1-30,0-7 323,0 4-287,0-8 0,0-2 146,0-4 1,0-4-100,0-7 0,-6 4-93,0-5 1,1 5-163,5-10 1,0-2 108,0 2 1,0-8-122,0 2 0,0-5-66,0-7 1,7 5-181,5-4 1,3-5-111,3-1 1,-1-4-302,0-2 0,0 1-97,1-1 0,5 0 249,0 0 0,0 2 384,-6 4 0,0 4 78,1 7 0,-1 0 155,0 1 0,1 7 161,-1 4 0,0 4 602,0 1 1,1 1-236,-1 0 1,0 5 364,1 1 1,-1 7-589,0-2 1,1 4 48,-1 2-1184,0 0 1,-2 2 165,-3 4 1,1-2-269,-7 7 0,0 3-282,-6 9 0,0-2-2247,0 8 3352,0-8 0,-8 11 0,-1-5 0</inkml:trace>
  <inkml:trace contextRef="#ctx0" brushRef="#br0" timeOffset="521">675 951 7957,'0'-9'0,"0"-1"502,0 4 0,0 2 758,0-7 895,0 7-69,0-11-986,0 13-102,0-6-512,0 8 1,0 2 78,0 4 0,0 0-50,0 11 1,0-4 149,0 10 1,0 4-334,0 2 1,-2 2-196,-4-2 1,4 1-726,-4-7 0,3 6 445,-3-6 1,4 0-1088,-4-5 595,4-1-3525,2 0 2162,0 1 1998,0-9 0,8-1 0,2-8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3:23.4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0 277 10640,'17'0'1273,"8"-2"-1161,4-4 0,4 4 0,3-4 567,5 5 0,3-5-145,8 0 1,0-2-85,0 3 0,-1 3-250,1-4 1,-2 4-191,-4 2 1,-3 0-930,-9 0 1,-7 0 570,-4 0 0,-5 2-1290,-7 4 1,3-3 32,-9 9 1605,1-8 0,-14 11 0,-1-5 0</inkml:trace>
  <inkml:trace contextRef="#ctx0" brushRef="#br0" timeOffset="179">536 0 11226,'0'17'1264,"0"1"0,0-1-581,0 0 1,0 8-235,0 4 1,0 4-648,0 1 1,0 9-191,0 3 0,2-2-392,4 2 1,-2 0 779,7 6 0,1 0 0,5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2:28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69 347 8210,'0'-10'-156,"0"2"0,-2 8 346,-3 0 487,3 0-181,-6 0-264,8 0-84,0 0 0,0 8 103,0 4 0,0 5 14,0 6 1,0-2 245,0 8 0,0 0-88,0 5 0,0 3 9,0 3 1,-6-1-461,1 7 0,-7-6 124,6 6 0,-5-7-307,5 1 0,0-5 93,6-7 1,0 3-55,0-8 0,0 0-234,0-6-276,0 1-29,0-9 158,8 7 1,2-16-322,7 0 0,2-4 874,4-13 0,-4-5 0,6-12 0</inkml:trace>
  <inkml:trace contextRef="#ctx0" brushRef="#br0" timeOffset="404">761 433 8188,'17'-17'-165,"1"0"1,1-1-339,4 1 1,-4 0 630,4-1 1,-9 1 720,-3 0 1,-5 5 451,6 1-528,-9 7-86,5-11-544,-8 13 1,-2-6-107,-4 8 0,3 2-3,-9 4 0,-5-3-263,-6 9 0,-6-1 139,6 7 1,0-1-76,5 0 1,-5 1 5,0-1 0,0 0 66,6 1 0,0-1 231,-1 0 1,3 0-77,3 1 1,3-7 29,3 1 0,4-1 59,-4 7 0,12-1 147,6 0 1,9 0 127,2 1 0,8-7-108,-3 1 1,5-1-284,2 7 1,-6-1 154,-1 0 0,-7 1-331,3-1 0,-7 0 38,-6 0 1,3 6 42,-8 1 0,-1-1 36,-5-6 1,-2 0-133,-3 0 1,-5 7 103,-7-1 1,-2 0 13,-5-6 0,5-6-229,-4 1 0,-2-2 88,2 1 0,0-3-1281,6-8 232,0 0 27,-1 0 1201,9-8 0,1-9 0,8-10 0</inkml:trace>
  <inkml:trace contextRef="#ctx0" brushRef="#br0" timeOffset="675">1211 364 7912,'9'-8'1205,"-1"6"225,-8-5-443,0-1-472,8 6 1,1-11-150,9 7 1,5-6-107,0 7 1,7-9-181,-1 3 0,2 3-204,-2 2 0,2-2-929,-8 3 0,0-1 108,-6 6-1774,0 0 2719,-7 0 0,5 0 0,-5 0 0</inkml:trace>
  <inkml:trace contextRef="#ctx0" brushRef="#br0" timeOffset="887">1436 174 8166,'0'-12'367,"0"1"-251,7 7-77,-5-12 1133,6 15-227,-8-7 61,0 8-189,0 0-765,0 8 1,-2 1 106,-4 8 0,-3 3-151,-9 3 1,1-2-21,0 8 1,-1-2-23,1 1 0,0 3-284,-1-8 0,7 2-426,-1-2 1,9-4 105,-3 4 0,4-9-1119,2-3 1757,0-7 0,0 12 0,0-7 0</inkml:trace>
  <inkml:trace contextRef="#ctx0" brushRef="#br0" timeOffset="1121">1211 208 8166,'0'-9'444,"0"-1"1320,0 4-1171,0 4 0,2-5 290,3 7 0,-1 0-348,8 0 1,-6 2-204,5 3 1,-1 5-139,1 7 0,5 3-128,-5 3 1,-1-2-128,1 8 0,1-8-365,5 2 0,0 2 442,1-2 1,-1 0-72,0-6 1,1-2-4096,-1-3 4150,8 3 0,-6-13 0,6 6 0</inkml:trace>
  <inkml:trace contextRef="#ctx0" brushRef="#br0" timeOffset="1454">1885 53 8085,'0'-18'-136,"0"9"1,0-1-174,0 4 525,0 4 93,0-5 1,-2 7 63,-4 0-245,5 0 51,-7 7 0,8-3-105,0 8 0,0-6 149,0 5 0,0-5 152,0 5-186,0 1 0,0 5-28,0 1 0,6 1 121,-1 4 0,3 4 229,-2 7 0,-2 3-132,7 3 0,-7 10 246,2 8 0,-4 9-192,-2 2 1,6 8-1076,-1 10 1,3-1-189,-2 0 0,-2-3-2346,7 4 3176,-7-13 0,11 11 0,-5-16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3:27.3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52 8047,'10'-8'0,"-4"-3"0,-5 1 1732,-1-1-519,0 7-562,0-4 0,-1 8-210,-5 0 0,-4 14-100,-7 3 1,0 12-157,-1-1 0,-5 5-93,0 2 1,0-1-5,6 1 0,0-6-245,-1 0 1,9-8-776,3 2 1,-2-4 518,2-2 0,1 1-853,5-1 1,-2-6-18,-4 1 1283,4-8 0,-6 11 0,8-5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3:27.5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0 8041,'-9'0'2487,"1"0"-1004,8 0-681,0 0 1,8 2-313,3 4 0,-1 3 18,1 9 0,-1-1-253,2 0 0,3 1-245,-4-1 0,5 6-318,1 0 1,6 2-619,0-2 0,2-4-2474,-2 4 3400,-4-4 0,6 6 0,-7 2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3:29.2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87 7995,'-7'-9'694,"5"-1"-29,-4 4 65,4 4-114,2-5-112,0 7-17,0 0-310,0 7 0,-2 3-84,-4 7 1,5 1 99,-5-1 1,2 0-32,-2 0 0,4 3 105,-4 3 0,3-2-40,-3 8 1,4-6 9,-4 6 1,4-6-54,2 5 0,0-5 16,0 6 0,-2-6 19,-3 6 0,3-8 7,-4 2 1,4-3 53,2-3 1,0 6-78,0 0 0,0 0-35,0-6 0,-2 1 92,-4-1-285,4 0 246,-5 1 40,7-9 194,0 6 239,0-13-224,0 6-121,0-8 234,0 0-265,0 8-163,0 1 0,-6 9 32,0-1 1,0-5-98,6-1 0,0-5 120,0 5-303,0-7-38,0 4 212,0 0-232,0-7 74,0 7-181,0-8 347,0 8 0,0-4 117,0 7 0,0-5-136,0 5 0,-2-5 129,-3 6-184,3-8 0,-6 5 144,8-3-230,0-4-42,0 6-229,0-8 86,0 0-304,-8 0 232,6 0-194,-5 0 348,7 0 79,0 0 0,-6-2 96,0-4 118,0 4-133,6-13 1,0 11 299,0-8-285,0 1 1,0-7 6,0 1 0,0 0-128,0 0 1,2-1 68,4 1 1,-2-2-713,8-4 0,-7 2 18,7-8 0,-1 0-239,7-6 1,5 1 534,0-1 1,0 6 204,-6 1 1,2 1 136,4-2 0,-3-2 150,3 8 1,-2-6 58,2 6 0,-4-6-167,4 6 0,2-2 546,-2 2 1,2 2-5,-2-8 0,-4 8 115,4-2 1,2 2-182,-1-2 1,-1 9 58,-6-3 0,0 4-165,0-5 1,1 7 168,-1-1-437,0 8 103,1-3 0,-7 7-1305,1 0-140,-8 0 303,11 0 0,-13 2 123,4 3 1,-3 5-482,3 7 0,-4 1 423,4-1 1,-4 2 936,-2 4 0,7 4 0,3 8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3:29.5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7995,'0'10'-74,"0"-3"0,2-7 826,3 0 0,-1 0-160,8 0 0,-3-2 419,3-3 1,3 3-527,-3-4 1,3 4 417,3 2-875,-1 0 141,0 8 1,-1 1-469,-5 9 0,-3-1 117,-8 0 0,-2 0-82,-4 1 1,-4-1 238,-7 0 1,2 6 210,3 0 1,-3 1-15,3-7 1,5-6 209,1 1 1,-2-6 346,2 5 1,3-7-216,8 2 1,-1-4 148,8-2 0,7 0-432,10 0 1,3 0-335,3 0 0,0-6-401,-1 0 0,1-5-866,-1 5 1,1-2 484,0 2 0,-9 3 885,-3-9 0,-3 1 0,-3-7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3:29.9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0 7957,'-9'0'32,"1"0"0,8 2 1125,0 4 1,0-2-604,0 7 0,0 7 41,0 5 1,0 6-192,0-6 0,0 7-152,0-1 0,0 4-237,0 1 0,-6 1 165,1 0 1,-1-7-397,6 1 0,-2-6 67,-4 6 0,4-8-455,-4 2 428,4-3 0,2-3-55,0 0 58,0-7 52,0-3 272,0-7-2031,0 0 300,0-7 1149,0-3 1,0-7-83,0 0 1,0 5-6,0 1 518,0-1 0,0-13 0,0-2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3:30.3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0 191 7957,'0'-23'0,"0"0"0,6 0 794,0 5 0,7 7-251,-1-1 0,-3 3 112,3-3 1,-1-3 273,6 3-495,1 5 1,-1-3-216,0 4 1,1 4 0,-1-3-184,0 3 0,1 7-265,-1 1 1,-8 8-455,-3-3 1,-4 4 395,-2 3 0,0-1-752,0 0 513,0 1 195,0-1 1,-2 6-15,-4 0 0,-1 0 143,-5-6 1,3-5 138,3-1 0,2-5 96,-8 6 1,9-6 841,-3 5 510,4-7-1024,2 11 1,8-7 325,3 3 1,5 5-64,1-5 0,0-1 12,0 2 0,1-1-194,-1 6 1,-5-5 10,-1-1 0,-7 1-119,2 5 0,-4 1 51,-2-1 1,0 0-348,0 0 0,-6 1 79,0-1 1,-7-5-97,1-1 0,-3-1-84,-3 1 1,1 3-372,0-9 254,0 1 0,-1-6-215,1 0 1,5 0-349,1 0 1,5-2-739,-5-4 1,7 3-2196,-2-9 2146,4 8 1530,2-11 0,8 5 0,1-7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3:30.6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8536,'10'-8'1304,"5"6"-1014,-3-3-111,3-5-79,2 1 1,0-3-54,1 0 967,-1 9 0,0-5 1,1 8 140,-1 0 1,0 0-662,1 0 1,-7 0-708,1 0 0,-9 8 210,3 3-454,-4 5 411,-2 1 1,0 0-151,0 0 1,-8 6-338,-3 1 0,-4-1-118,-3-6 341,1 0 0,2 0 1208,3 1-688,4-9 1,8 1 658,0-4-573,0-4 1,2 5-22,4-7 0,4 0 64,7 0 1,8 0 156,4 0-813,-4-7 1,7 5 0,-3-4 316,4 4 0,9-6 0,2-1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3:31.1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7932,'0'-17'0,"0"5"12,0 1 1,8 7-180,4-2 1,9 2 1124,2-2 0,13 4-430,-1-3 1,5 3 5,1 2 0,-3 0-146,8 0 1,-7 0-195,1 0 1,-9 2 59,-2 3 1,-6-3-22,5 4 1,-6 2-3326,1-2 1674,-4-1-497,-2 3 1915,-7-6 0,-3 6 0,-7-8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3:31.3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0 7932,'-18'0'2887,"9"0"-2453,1 0 463,8 0-394,8 0-204,-6 8 0,5 7 127,-7 8 1,0 6-150,0-6 0,0 14-328,0-3 1,0 12-474,0 0 1,-1 0-1426,-5 6 1949,4-4 0,-6 4 0,8-9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3:25.8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17 208 7939,'0'-18'939,"0"1"-105,0 7 112,0-5-432,8 13 1,-6-4-30,4 12 1,-4 6 136,-2 11 0,0 4-83,0 7 1,0 1-128,0-1 1,0 7 3,0-1 1,-6 0-171,0-5 1,0-2-228,6-5 1,-5 3-42,-1-8 1,0 0-200,6-5 1,0-7-3,0 1 0,0-7-980,0 7-49,0-8 427,0 3 0,0-7 1,0-7 129,0-5 0,6-3-45,0-2 0,5-6 72,-5-1 668,0 1 0,1-9 0,3-5 0</inkml:trace>
  <inkml:trace contextRef="#ctx0" brushRef="#br0" timeOffset="413">121 86 7939,'0'-17'58,"2"0"709,4 0 278,3 7 0,9-3-68,-1 7-493,0 0 0,1 6-239,-1 0 0,0 2-64,1 4 1,-1 3-465,0 9 242,-7-9 83,5 14 1,-11-15-421,7 15 1,-7-8 87,2 8 0,-4-1-148,-2 1 1,0-4 177,0 4 0,-6-2 37,0 2 1,-5-9 192,5 3 0,-5-4-154,5 5 434,0-9-81,6 7 81,0-15 0,6 9 113,0-4 0,13-4 120,-2 4 0,4-3-52,-3 3 0,-1-4 676,0 4-178,0 3-425,1 1 0,-9 7-23,-3 1 1,-4-1-133,-2 0 0,-8 1-315,-3-1 0,-6 6-13,-6 0 1,1 0-127,-6-6 0,1-1-184,-2-5 1,-2 3-497,8-9 0,0 1 289,6-6 1,5 0-221,1 0 0,5 0-958,-6 0 1,8-8 1673,-1-3 0,18-12 0,6-4 0</inkml:trace>
  <inkml:trace contextRef="#ctx0" brushRef="#br0" timeOffset="737">778 484 7939,'18'-6'1197,"-1"1"1,0-7-92,1 6-429,-1 1 1,0 5-224,0 0 1,-5 0-123,-1 0 0,-7 2-445,2 3 0,-4 5 153,-2 7 1,-2 1-363,-4-1 0,2 6 180,-7 0 0,-1 0-206,-5-6 0,0 1 283,0-1 0,5-2-113,0-3 654,9 3-343,-5-13 1,10 12 88,4-9 0,3 1-3,9-6 0,6-2-695,5-4 0,4 2-293,2-7 1,-5 7 768,5-2 0,-4-3 0,11-1 0</inkml:trace>
  <inkml:trace contextRef="#ctx0" brushRef="#br0" timeOffset="10626">744 709 7969,'17'-8'-280,"0"6"1,-5-11-350,-1 7 1,-1-1 431,2 1 0,-5 2 200,-7-8 1,2 9-5,4-3 1,-4 2-1,4-2-1,-4 4 311,-2-13 421,0 13-431,0-13 1,0 11 490,0-8-408,0 8 1,1-9-46,5 7 1,-2-7-94,8 1 0,-3 3 58,3-3 1,-3 2 117,-3-1 0,-2-3-191,7 9 1,-7-3 229,2 2-75,-4 4-291,-2-5-68,0 7 0,0-2 127,0-4 0,-2 4-600,-4-4 294,4 4 0,-7 8-30,3 0 0,4 7 182,-4-1 0,4 3 227,2 3 1,-5 5-120,-1 0 0,0 2 169,6-2 0,0-4-123,0 4 1,0-4-14,0-2 0,0 1-214,0-1 1,0-5 196,0-1-446,0-7 18,0 4 56,0-8-26,0 0 0,0-8 230,0-4 1,0 3-10,0-3 0,-2 3-36,-4-3 0,4-3-65,-3 3 0,3-3-175,2-2 0,0 5 200,0 1 0,0 5-83,0-6 164,7 8 321,-5-3-30,6 7 1,-8 7-125,0 5 1,0 3 502,0 3 1,0-1-157,0 0 0,0 0-73,0 1 0,-2-1-158,-4 0-418,4 1 0,-5-1-131,7 0-94,-8-7 1,6-1-214,-4-3 42,5-4 229,1 6 131,0-8 1,0-2-129,0-4 0,0-4 131,0-7 0,0 0-131,0 0 1,0-6 201,0-1 0,1 1-1,5 6 0,-4 0 65,4 0-73,3 7 1,-5-3 1131,8 7 54,-8 0-242,3 6 1,-1 2-271,0 4 1,0 3 225,-6 9 1,0-7-423,0 1 1,0-1-279,0 6 0,-6 1-94,0-1 210,0 0-1168,6 1 545,0-9-716,0 7 734,0-14 1,0 3 5,0-10 0,0 1 78,0-8 0,0-1 35,0-10 1,0 3 233,0-3 1,0-2-67,0 2 1,0 0 282,0 6-57,0 0 434,0-1 125,0 9 283,0 1-542,0 8 1,0 8 74,0 3 1,0 5 144,0 1 1,0 2-158,0 4 1,0-4-373,0 5 0,-5 0-154,-1 0 0,0-1-177,6-6 0,0 0 16,0 0 0,-6-5-727,1 0 497,-1-9-124,6 5 494,0-8 1,0-2-62,0-4 1,0-3-169,0-9 1,0-6-41,0-5 0,0 2-37,0-2 1,0 6 333,0-6 1,0 8 246,0-2 1,6 9-49,-1 3 285,1 7 527,2-4 0,-6 10-425,3 4 1,-3 4 903,-2 7 0,0 2-577,0 4 0,-5-4-338,-1 5 1,-6 0-616,7 0 0,-7 4-530,6-5 1,1 6 206,5-6 1,0 6 450,0-6 0,7 8 0,3-4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2:27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87 8141,'-2'-9'0,"-4"3"0,4-4-307,-13 8 0,11-11-1087,-8 7 1204,9 0 190,-13 6 281,14-7 92,-13 5-117,13-6 0,-6 6-63,8-4-193,0 4 0,-7-5 0,-3 7 0</inkml:trace>
  <inkml:trace contextRef="#ctx0" brushRef="#br0" timeOffset="591">52 104 8205,'-17'0'1792,"8"0"-861,-7-7 45,14 5-247,-5-6 106,7 8-682,0 0 1,7 0 126,5 0 0,3 0-16,2 0 0,1 0-200,-1 0 0,2 0 117,4 0 1,2 0-218,4 0 0,4 0-25,-4 0 0,3-6 118,3 1 0,1-7 25,5 6 1,-5-1-97,5 1 0,-7 4-63,-5-4 1,2 2-185,-8-1 1,6 3-359,-6-4 1,-6 4-54,-6 2 37,1 0 0,3 2-232,-3 4 375,-4-4 1,-8 7-52,0-3 0,0-2 7,0 7 0,-2 1 100,-4 5 1,-4 0 435,-7 1 0,-8-1 0,-2 0 0</inkml:trace>
  <inkml:trace contextRef="#ctx0" brushRef="#br0" timeOffset="799">87 519 8205,'-17'0'158,"-1"0"238,1 0 226,8 0 774,1 0-800,8-7 0,9-1-153,9-3 0,1-5 63,10 5 0,5 1-114,7-1 1,1 7-787,-2-2 0,-3 4 129,3 2 0,2 0-97,-1 0 1,5 0-226,-6 0 0,1 0 587,-7 0 0,8 0 0,3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3:34.3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35 7966,'-10'-8'1639,"3"6"-1388,7-6 362,0 8 0,0 10-118,0 7 0,-6 2-15,0 10 1,-2 6-141,3 5 0,3 2 100,-4-1 1,-4-5-215,-1 5 0,1 1-15,-1-2 1,7 1-389,-2-7 1,-2-5 236,3 0-1120,-1-8 331,6 4-109,0-8-155,0-7 157,7-2 0,1-16 170,4-4 1,1-3-75,-7-2 0,5-1 740,-5 1 0,0-8 0,-6-2 0</inkml:trace>
  <inkml:trace contextRef="#ctx0" brushRef="#br0" timeOffset="379">87 173 7966,'8'-17'221,"-4"-4"-185,7 3 1,-5-3 810,6 10 0,-1-5-215,6-1 0,1 5-88,-1 1 0,-2 5-47,-3-5 0,3 7 934,-3-2-508,3 4-87,2 2-1059,1 0 0,-3 2 230,-3 4 0,-3-2-172,-3 7 1,-4 1-161,4 5 0,-4 2-400,-2 4 0,-2-4 193,-4 4 0,2-3-163,-7-3 1,7 0 468,-2 1 240,-4-1-190,8-8 0,-5 7 502,7-5 1,0-1-189,0 1 1,2-5 199,3 6 0,-1-8 120,8 1 0,-1 3 305,7-2 1,-1 5-186,0-5 0,-5 6 101,-1-7 0,-5 9-276,6-3 0,-9-1-69,3 2 0,-6-1-346,-6 6 1,-5 1 77,-12-1 0,2 0-110,-8 1 0,2-1-179,-2 0 0,-2-2-374,8-3 0,0 1-51,6-7 1,5 0-1756,1-6 1471,7 0 1,-9-2-197,7-4 0,2-3-908,10-9 2036,3 1 0,9 0 0,-1 0 0</inkml:trace>
  <inkml:trace contextRef="#ctx0" brushRef="#br0" timeOffset="670">623 519 7966,'12'0'12,"-1"0"-87,-7 0 731,12 0 1809,-14-8-1590,5 6 0,-5-5 440,4 7-81,-4 0 1,5 7-591,-7 5 0,-1 3 307,-5 2 0,2 6-72,-8 1 1,7 6 143,-7-1 0,6-2-987,-5 2 0,7 0-652,-2 5 1,4 1-2113,2-1 0,0-1 777,0-4 1951,0 4 0,0-7 0,0 9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3:32.0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18 381 8822,'-9'0'217,"1"0"0,14 7 179,-1 5 1,7 3 86,-6 2 0,0 6-160,-6 1 1,1 6 141,5-1 1,-4 4-85,4 1 1,-4 1-137,-2 0 0,0 5-62,0 0 1,0 1-15,0-7 1,0 7-33,0-1 0,0-6 98,0-5 1,0-2-172,0 2 0,0-2 180,0-4-290,0-4 238,0 6-8,0-8 155,0-7-109,0-2 0,0-10-95,0-4 0,0 2 9,0-7 0,0-1-47,0-5 1,0-2-24,0-4 0,-6-2-129,0-4 0,1-4 38,5 4 0,1-5-134,5-7 1,-2 3-5,8-8 0,-1 0-228,6-6 0,3-2-58,3-4 1,4 3 159,7-9 1,1 9 198,-1-3 0,1 6 85,-1 6 1,1-2 407,0 7-249,-1 9 4,-7-1 0,4 14 337,-8-4 0,2 4-291,-2 1 0,-10 9-116,5 3 1,-5 4-814,4 2 1,-5 0 407,0 0 0,-3 2-467,3 4 0,1 5-298,-7 12 0,5-1 1074,-5 6 0,8 1 0,-5 6 0</inkml:trace>
  <inkml:trace contextRef="#ctx0" brushRef="#br0" timeOffset="1805">606 1038 8051,'0'-10'1239,"0"2"0,0 6-347,0-3-113,0 3-324,0-6 1,0 8 166,0 0-494,-8 8 0,7 1 43,-5 9 0,-2-1-131,2 0 1,-7 6 138,1 0 0,5 6-17,1-6 0,-2 0-74,2-5 1,1-1 5,5 0 0,2 0-176,3 1 0,-1-9 83,8-3 0,-1-4-100,7-2 0,5 0 7,0 0 1,2-8-73,-2-3 0,-2-5 49,8-1 1,-8-6-84,2 0 1,-4-8-2,-2 3 0,-1 1-92,-5-2 0,-3 2-53,-8-2 1,0-4 117,0 5 0,-8 1-184,-3-2 1,-7 8-278,-5-2 0,-2 11-964,-3 6 1651,-5 4 0,-2-5 0,-9-3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3:38.3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0 934 8385,'17'0'892,"-5"2"-627,-1 4 1,-7 4 292,2 7 0,2 8-148,-2 4 0,-1 0-6,-5 5 1,0-3-271,0 9 0,0-1 111,0 1 0,-2-2-200,-3 9 1,-3-9-9,-4 2 0,-1 3-142,7-3 0,-2-5 31,3-7 1,3-1-111,-4 2 0,4-4-14,2-8 1,0 1 120,0-1 0,0-6-7,0 1 57,0-8 154,0 3 1,0-8 68,0-5 0,2-4 185,4-7 0,-4-2-238,3-4 0,-1-2-105,2-4 0,-4-6-27,4 1 1,1-1 93,-1-5 0,8 1-160,-3-1 1,5 2 81,1-9 0,2 7-125,4-6 0,4 2-13,8-2 0,-1-2-140,1 7 1,-4 1 182,3 5 0,-5 1 46,6-1 1,-1 2-14,-5 5 1,-2 3 100,2 7 0,-8 3 30,2 3 1,-4 5-111,-2 7 0,1 0-165,-1 0 1,-6 0-134,1 0 1,-8 7-313,2 5 0,-4 3-25,-2 3 1,0 7 648,0 3 0,-8 5 0,-2 2 0</inkml:trace>
  <inkml:trace contextRef="#ctx0" brushRef="#br0" timeOffset="313">605 1436 7967,'10'0'477,"5"0"98,-3 0 1,3 0 605,3 0 1,-1 0-538,0 0 0,-5 2-204,-1 3 1,-1-1-152,1 8 1,-1-1-251,-4 7 1,-4-1-66,3 0 1,-5 6-191,-5 0 0,-5 8 75,-7-2 1,-1-2-172,1 2 1,0-6 309,0 6 1,-1-8 235,1 2 0,5-4 263,1-2 0,7-5 34,-2-1 261,4 1 0,4-1-296,4 1 1,4-8-248,7 1 1,6-1-527,0 2 1,8-4-628,-2 4 1,3-4-3373,3-2 4276,-1-8 0,1-2 0,0-7 0</inkml:trace>
  <inkml:trace contextRef="#ctx0" brushRef="#br0" timeOffset="1131">778 1989 10161,'0'-9'2260,"8"1"-1928,-6 8 1,8-6 198,-5 0 366,-3 1-116,6 5-316,-8 7 1,0 3-24,0 7 0,0 2 18,0 4 0,-8-1-290,-3 6 1,-5-6-206,-1 1 0,-8 3-250,-4 3-1,2-4 289,-2-2 0,1-3-1068,-7-3 0,0-2 484,1-3 1,1-5-363,4-7 1,4 0 249,8 0 1,0-7 126,0-5 1,7-5 12,4-6 1,4-4-631,2-8 1183,8 1 0,9-8 0,10-3 0</inkml:trace>
  <inkml:trace contextRef="#ctx0" brushRef="#br0" timeOffset="1846">986 173 9663,'0'18'810,"0"-1"-466,0 0 1,0 8 75,0 4 1,0-2-123,0 2 1,-6 0-197,0 5 1,1-5 134,5 0 1,-2-8-352,-4 2-20,4 4 1,-6-8-147,8 4 0,0-9 32,0-3-301,0-7-1277,0 4 727,0-8-288,0 0 907,0-8 0,0 4 480,0-7 0,0-1 0,8-13 0,2-2 0</inkml:trace>
  <inkml:trace contextRef="#ctx0" brushRef="#br0" timeOffset="2263">1020 156 7970,'0'-17'345,"6"0"-288,0-1 1,7 1 608,-1 0 1,3 1-161,3 5 1,-7-3 101,1 9 0,-1-3-138,6 2 0,1 4-167,-1-4 0,-5 4 60,-1 2-429,1 0 125,5 8 0,-6 2-309,1 7 1,-8 0 261,2 1 0,-4-1-550,-2 0 1,-2 2 25,-4 5 0,-4 0-181,-7 5 0,0 2 281,-1-8 1,-5 6-72,0-6 1,0 0 227,6-6 1,5-1 185,1-5 855,7 5-529,-4-14 383,8 5 0,8-7-327,3 0 1,11 6 248,1 0 1,6 5-130,-6-5 1,0 2 12,-6-3 0,0 3-47,1 4 1,-3 3 36,-4-3 1,-3 3-94,-8 2 1,0 1-121,0-1 1,-8 0-366,-3 0 1,-10 5 118,-2-5 0,-2 4-106,2-9 1,3 1-109,-3-1 0,-2 1-362,2-7 0,0-1-549,6-5-776,0 0-259,-1 0 2183,9-7 0,1-10 0,8-10 0</inkml:trace>
  <inkml:trace contextRef="#ctx0" brushRef="#br0" timeOffset="2551">1505 623 8060,'9'-2'390,"-3"-4"0,6 4 589,5-3 1,0 1-348,6-2 0,-4 4-227,-1-4 0,-1 4 676,0 2-635,1 0 1,-3 8-368,-4 4 0,-3 3-83,-8 2 1,0 1-151,0-1 0,0 0 71,0 0 0,-6 1-190,1-1 1,-9 0 111,3 1 0,1-3 48,-2-3 0,9 3 906,-3-4-115,4-3-338,2 8 1,8-15-13,3 5 1,10-4-26,2-2 0,16 0-650,1 0 0,8-6 347,4 1 0,0-17 0,0 3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3:37.5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1 7971,'10'0'1748,"-3"0"-903,-7 0 1587,0 0-2133,-7 7 0,-3 3-39,-7 7 1,-1 1-1,1-1 1,0 6-64,-1 0 0,-7 10-137,-3 1 1,1-3-128,-2 9 0,6-7-456,-6 7 0,8-9-730,-2-2 1,4-8 596,1 2 1,9-4-1475,3-1 2130,4-9 0,2 7 0,0-7 0</inkml:trace>
  <inkml:trace contextRef="#ctx0" brushRef="#br0" timeOffset="196">69 156 7971,'-9'0'752,"-7"0"2125,14 0-2067,-5 0 1,14 0-13,5 0 0,-3 2-407,3 4 1,0 4-186,5 7 1,0 6-394,0 0 1,1 8-545,-1-2 0,-5-2-92,-1 1 1,1-5 822,5 6 0,0-8 0,0 4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4:04.7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2627 208 8499,'11'0'-459,"1"0"-1171,1 0 1269,-5-8 154,7 6 179,-13-13 58,14 13 1,-13-6-52,9 8 21,-8 0 0,11 0 0,-5 0 0</inkml:trace>
  <inkml:trace contextRef="#ctx0" brushRef="#br0" timeOffset="387">3145 17 8346,'0'-9'-1249,"-1"1"1431,-5 8-127,4 0-9,-6 0 183,8 0 222,0 0-315,-8 0 0,-1 0-50,-8 0 0,-8 8 87,-4 3 0,-4 12-44,-1 6 0,-9 4 8,-3 1 1,-12 11-80,-5 7 0,-12 1-199,35-21 0,-1 0 0,-3-1 0,-2 1 157,0 2 0,0 1 0,-3 5 0,0 1-244,3-1 1,0 1 0,-3 3 0,0 0 251,3-3 1,-1-1 0,1-2 0,0 1 10,3-1 0,0-1 0,1-5 0,-1-1-30,-37 27 0,-1-5 62,12-1 0,3-2-63,14-4 1,2-3 25,4-9 0,4-1 203,8-4 0,1 2-290,4-8 1,6 5 407,11-5-642,-3 1 1,13-7 326,-4 0 0,6-7-647,6-5 0,13-3-16,16-2 627,15-15 0,-4 4 0,4-14 0</inkml:trace>
  <inkml:trace contextRef="#ctx0" brushRef="#br0" timeOffset="699">3509 692 8463,'-2'-10'-598,"-4"4"1,2 5 922,-7 1 1,-1 0-150,-5 0 1,-2 0-97,-5 0 1,-2 7 46,-9 5 1,-7 3 19,-4 2 1,1 7 9,-1-1 1,-2 7 10,-9-1 1,1 11-286,-8 7 0,-1 4 223,-10 7 1,0-2-420,33-25 1,-2 1 0,-2 3 0,-2 1 304,-9 5 0,-2-1 1,1 0-1,-1 1-55,-7 2 0,0 0 0,-1-2 0,1 1 63,-3 4 0,0 0 0,0-2 1,1-1-63,2-2 0,0-2 1,4-3-1,1-1 45,2-2 0,2-2 1,7-3-1,0-1-137,1 2 1,0 0 0,5-3 0,0 0 51,-37 20 0,6-9 59,12-9 0,11-6-425,12 1 157,11-12-180,4-3 0,17-18 491,8-7 0,0 0 0,8-8 0</inkml:trace>
  <inkml:trace contextRef="#ctx0" brushRef="#br0" timeOffset="1071">1261 917 8326,'-8'-35'0,"6"6"-177,-4 0 0,2 10-230,-1 2 0,3 0 509,-4 5 0,2 4-39,-2 3-27,4-5 0,-7 8-5,3-4 1,-4 14 398,-7 9 0,-8 10-145,-4 14 1,-5 5-216,-7 11 1,-5 7 11,-11 11 1,-5 3-232,28-35 0,-1 1 1,2 1-1,1 0 168,-3 4 1,0 0-1,3 0 1,-1 0 20,-4 6 0,-1 0 1,3-6-1,-1 0-69,1-3 1,1 0 0,0-2 0,1-2 69,1-1 0,0-1 1,-31 35 79,11-11 0,4-7 79,13-11 107,8-3-239,2-17 0,16 5-15,3-8 1,6 2-90,6-2 0,13-9 93,16 3 0,16-5 39,19-1 1,14-3 98,14-8 1,-39-3-1,1-2-278,6 0 1,1-1 0,9-4 0,2-2 21,7 1 1,3-1 0,1 0 0,0-1-162,3 1 0,1 1 1,3 4-1,0 1-1912,-4-3 1,0 1 2133,1 4 0,-1 2 0,-5-5 0,-1 0 0,-1 5 0,-1 2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4:41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1 450 8166,'0'-10'-27,"0"-5"-21,0 13 811,0-6-333,8 1 28,-7 5 70,7-14 200,0 14-418,-6-5 1,7 7-285,-3 0 105,-4 0-99,6 0 142,-8 0 50,0 0-151,0 7 0,6-3-12,-1 8 1,1-6 153,-6 5-126,0 1 1,0 5 17,0 0 0,0 1 19,0-1 0,0 0-76,0 0 0,0 3-138,0 3 1,0-2 146,0 8 0,0-6-22,0 6 1,0-6-76,0 5 0,0-5 89,0 6 0,0-2 5,0 2-1,0 4 12,0-5 0,0 3 11,0-2 0,0 4-38,0-4 0,0 3 4,0 3 0,0-1-2,0 1 1,2 0-6,4-1 0,-4 1-48,3-1 1,-3 1 53,-2-1 1,0 7-47,0-1 1,2 1 6,4-7 1,-4 6-5,4 1 1,-4 5-4,-2-6 1,0 8-15,0-2 1,0-1 19,0 1 1,0-6-5,0 6 1,0-5 49,0 5 1,0-6-48,0 6 0,0-6 48,0 7 0,0-1-51,0 6 0,0-2 4,0-4 1,0 2 2,0-8 0,0 6 2,0-5 1,0 10-89,0-4 0,2 4-155,3-10 0,-3 11 401,4-6 0,-2 6-44,2-12 0,-4 6-30,3-6 0,-3 10-38,-2 2 1,0-6 89,0 6 1,0-11-179,0-1 1,0 2 17,0-1 0,0-1 81,0-5 1,0-1 5,0 1 0,0-1 127,0 1 0,0-1-84,0 1 1,0 0 93,0-1 1,0 1-14,0-1 0,0 1-63,0 0 0,0-1-104,0 1 0,0-1-104,0 1 0,0-1 250,0 1 0,0 0-6,0-1 0,6-5-284,0 0 0,0 5 39,-6 7 1,0 5 64,0-6 0,0 1 72,0-7 1,0 7 4,0-1 0,0 0-10,0-5 1,-6-1 21,0 1 0,0 0-9,6-1 0,0 1-5,0-1 0,0 1-75,0 0 1,0-7 63,0 1 0,0 12 45,0 5 1,0-6-42,0-11 0,0 0 4,0 5 0,0-5 10,0 0 0,0-6 5,0 6 0,0-2-77,0 1 0,0 5 54,0-4 1,0-2-57,0 2 0,0-2 54,0 1 1,0 5-33,0-4 0,0 4 48,0 1 0,0-5-8,0 0 0,0 0-20,0 5 0,-2-5 15,-3 0 0,3 0 38,-4 5 1,4 1 118,2-1 0,0 1-32,0 0 1,-6-1-95,0 1 1,1-1-139,5 1 0,0 0 23,0-1 0,0 1-133,0-1 0,0 1 125,0-1 1,0-5 42,0 0 0,2-6-55,3 6 0,-3-2-9,4 2 0,-4 1 60,-2-6 0,8 22 0,1 0 0</inkml:trace>
  <inkml:trace contextRef="#ctx0" brushRef="#br0" timeOffset="358">139 6848 8010,'0'35'1590,"0"0"1,0-1 2006,0 1 0,0-1-2655,0 1 0,0-2-605,0-5 0,0 5-223,0-4 1,0 2-2,0-3 1,0 5 53,0-4 0,0 7-127,0-1 1,0 3 8,0-9 1,0 4 35,0 2 0,0-7 6,0 1 0,0 0-46,0 6 0,6-1-41,0 1 0,0-6-69,-6-1 0,5 1 85,1 6 0,0-1-71,-6 1 0,0 0 97,0-1 1,0 6 1,0 1 0,0 5-37,0-6 0,0 1-1,0-7 0,0 1 101,0-1 0,0-1 155,0-4 1,0 4-301,0-5 1,0-1 52,0 2 0,0-2-100,0 2 0,0 2 55,0-8 0,0 5-56,0-5 0,0 1 139,0-7 0,0 0-11,0 0 0,0 1 104,0-1 0,0-5-91,0-1 1,0 1-65,0 5 89,0-7-956,0 5-497,0-13 169,0 5 0,-2-10 351,-4-9 0,2-19-299,-7-26 0,1-22 1148,5 28 0,-1-2 0,-2-6 0,0-1 0,3-5 0,1-1 0</inkml:trace>
  <inkml:trace contextRef="#ctx0" brushRef="#br0" timeOffset="1932">278 485 8164,'-18'0'11,"1"0"0,5 0 446,1 0-78,7 0-85,-4 0-272,8 0 38,0 0 0,8-6 95,4 0 1,3-2 15,2 3 1,1 3-75,-1-4 0,0 4-101,0 2 1,3 0 39,3 0 1,-2 0-1,8 0 1,-2 0-28,1 0 1,5 0-158,-4 0 0,9 0-87,3 0 62,-1 0 162,2 0 0,-3 0-43,7 0 0,-6 0 76,6 0 0,0 0 123,6 0 0,0 0-139,0 0 1,0 0 11,0 0 1,2 0 3,3 0 0,3-6-6,3 0 0,4-1-17,-3 1 1,1 4 27,-1-4 0,3 4-21,-4 2 1,-1 0 32,1 0 0,1-5-1,5-1 0,0 0-151,0 6 0,0-2 128,0-4 0,1 3-36,-1-9 0,0 8-8,0-2 0,0-1-85,0 1 0,-1-6 111,-5 7 1,4-1-10,-3 6 0,-3 0 43,3 0 0,-9 0 5,3 0 1,-4 0-63,-2 0 96,0 0-72,-1 0 0,1 0 15,0 0 0,6 0 7,0 0 1,1 0-25,-1 0 1,-4 0 18,3 0 1,3 0-70,-3 0 1,1 0 56,-6 0-14,7-8 5,-5 6 1,12-11-3,-9 7 0,3-2 4,-3 3 0,-3 3 3,4-4 0,-4 4-1,-2 2 1,-1 0 81,1 0 1,4-6-87,-4 0 0,9 1 12,-9 5 1,6 0-13,0 0 0,-5-6 3,5 0 1,-4-1 40,-2 1 1,3 4 7,-3-4 1,4-2 19,-10 3 0,4-3 14,2 2 1,0 4 49,0-4 1,0 3-89,-1-3 0,1 4-19,0-4 0,0 4 32,0 2 1,0-6-24,0 1 1,0-1-6,0 6 0,-1 0-4,1 0 1,-4 0-13,4 0 1,-4 0-2,10 0 1,-4-6-41,-2 0 1,-1 1 46,1 5 1,0 0-55,0 0 0,0 0 40,0 0 1,0-6-6,0 0 0,-1 0-8,1 6 1,6-5 3,0-1 0,-1 0 46,-5 6 0,0 0 4,0 0 0,6-6-43,-1 1 0,3-1 10,-3 6 0,-3-2 68,4-4 0,1 4-55,-1-4 1,5 3-7,-5-3 0,6 4-42,-7-4 0,7-2-7,-7 3 1,3-1-10,-3 6 1,-3 0-6,4 0 1,1 0 71,-1 0 1,0 0-2,-6 0 1,-1 0-5,1 0 0,0 0-11,0 0 1,-6 0 3,0 0 0,0 0 22,6 0 1,-2 0 9,-4 0 0,4-6-41,-4 0 1,-1 1-13,1 5 1,-2 0-18,2 0 0,2-6 33,-8 0 1,7 0-29,-7 6 0,0 0 19,-5 0 0,-1 0 9,1 0 0,-2 0-43,-4 0 1,-3 0 5,-2 0 0,-5 0-35,4 0 1,-4 2-12,-2 4 1,-5-4-214,-1 4 252,1-4 0,5-2-194,0 0 1,-5 0-167,0 0 99,-1 0 157,6 0 1,-5 0-145,-1 0-210,-7 0-389,4 0 881,0 0 0,-6 0 0,5 0 0</inkml:trace>
  <inkml:trace contextRef="#ctx0" brushRef="#br0" timeOffset="3193">10100 52 7685,'0'-9'277,"0"-7"93,0 14 460,0-5-150,0 7 216,0 0-841,0 7 0,0-3-2,0 8 0,0 1-13,0 10 0,0-2-40,0 8 1,0 0 71,0 6 0,0 1-52,0 4 1,0-1 92,0 7-220,0 0 62,0 6 1,0 0 30,0 0 0,-6 2-25,0 3 1,1-1 26,5 7 1,0-5-12,0 5 1,-2 1 59,-4 5 0,4 0-158,-4 0 0,2 0 167,-1 1 1,1-1-43,-8 0-38,9 0 38,-13 0 0,12 2 53,-7 4 1,7-7 2,-2 7 1,-2-10 20,3 4 0,-7 0 147,6-5 0,-1 5 120,1 6-306,4-4 1,-6 6 0,6-10 182,-3-4 1,3 5-129,-4-5 0,2-3-28,-2-3 0,4 3 46,-3-3 0,-3 7-22,2-7 1,0 9-17,6-3 0,-5-1 5,-1 1 1,-2-1-137,3 1 0,3 2 84,-4-7 0,4 1-33,2-1 1,-2-4 23,-4 4 1,4 1 3,-3-1 1,3-1 35,2-5 0,0 6-7,0 0 1,0 5-39,0-5 1,0-1-2,0-5 1,0 6 119,0-1 1,-6 7-81,0-6 1,-2-1 115,3-5 0,3 6-58,-4-1 0,-2 1 16,2-6 0,-1 5-65,1 1 1,4 0-2,-4-6 0,4 0-19,2-1 0,0 5 117,0-4 1,0 10-117,0-11 1,0 5 32,0-4 1,0-6 57,0 0 1,0 0-52,0 6 125,8 0-154,-6 0 1,6 0-22,-8 0 0,0 0-81,0-1 1,0 1 60,0 0 0,0 0-11,0 0 1,5 0 102,1 0 0,0 0-64,-6 0 0,0-3-50,0-2 1,0 8 16,0-3 1,6 2-1,0-8 0,-1 4 79,-5-4 1,0 10 9,0 2 0,0-1 2,0-5 1,0 0 102,0 0 0,0 5-116,0 1 0,0 0-5,0-6 1,0 5 181,0 1 1,0 5-92,0-5 1,0 0-38,0-7 1,2 1 60,4 0 1,-4 0-5,4 0 0,-4 0-45,-2 0 1,2 0 1,3 0 0,-3-1-101,4 1 0,-2-2 84,2-4 1,-4 8 20,3-8 1,-3 6-105,-2-12 0,6 7-134,0-7 1,-1 0 83,-5-5 0,0-1-128,0 1 1,0-6 58,0 0 1,0-6-206,0 6 0,0-8 104,0 2 0,0-4 114,0-2 0,0-5-486,0-1 1,0-5-964,0 6-934,0-9 1571,0 5 0,-5-16-319,-1-3 0,-2-14 1186,3-10 0,-5-15 0,-7-11 0</inkml:trace>
  <inkml:trace contextRef="#ctx0" brushRef="#br0" timeOffset="4652">139 8889 7877,'-7'-17'3,"5"7"0,-8-5 189,4 3 241,4 4 328,-5-7-610,7 13 0,2-7 49,3 3 0,-1 4-157,8-4 0,-1 4 45,7 2 1,-1-2 34,0-3 0,2 3-28,4-4 0,-1 4-115,6 2 1,1 0 103,6 0 0,-1 0-119,1 0 1,5 2-84,1 4 1,7-4 109,-2 3 1,6 3-172,5-2 1,-3 5 24,4-5 1,3 6 104,3-7 0,3 7 58,2-6 0,0 7 77,0-1 0,6-5-86,0-1 0,8 2-238,-2-3 1,3 7 351,3-6 0,-1 0-47,1-6 0,1 5-108,4 1 1,-2 0 37,8-6 1,-7 0-91,1 0 0,2 0 140,-2 0 1,3 0-1,-3 0 0,-2 0-8,8 0 0,-6 0 0,6 0 1,-7 0 29,1 0 1,-2-2-77,2-4 1,-3 4 8,3-4 0,2-1-3,-2 1 0,1-7-14,-7 1 1,6 2-19,0-1 1,6-1-117,-5-5 0,1 0 95,-2-1 1,-4 1-16,5 0 0,-5 0 100,-1-1 1,-7 7-69,1-1 1,-8 6 142,2-5 1,-6 5-14,-6-5 1,-1 7-24,-4-2 0,-3 4-24,9 2 1,-9 0 20,3 0 1,-2-6-57,1 1 1,-3-1-3,4 6 0,-4-6-59,-2 0 0,-1-5 67,1 5 1,0-6 189,0 7 1,0-7-247,0 6 1,2-1-99,3 1 0,-3 2 118,4-7 1,-4 7-9,-3-2 0,-3-2 40,4 3 0,-4-1 2,10 6 1,-10-6 82,-2 0 1,0 1-110,6 5 1,0 0 116,0 0 0,0 0-43,0 0 0,-6 0 2,0 0 0,0 0-37,6 0 0,0 0 0,0 0 1,-6 0-18,0 0 0,0 0-9,6 0 1,0 0 105,0 0 1,0 0-80,-1 0 1,1 0 129,0 0 0,-6 1-57,0 5 0,1-4-43,4 4 0,-4 2 34,-1-3 1,-6 3 8,6-2 0,-6-4-43,7 3 1,-3-1-2,2 2 1,2-4 45,-8 4 1,6-4-39,-5-2 1,-1 5-94,-5 1 1,5 2 29,0-2 1,6-4-11,-5 3 0,1-3 25,-2-2 1,-1 0-7,7 0 1,-6 0 65,6 0 1,-7 0 94,1 0 0,3 0 62,-3 0 1,0 0-54,-5 0 0,-3 0 109,-3 0 0,2 0-25,-8 0 0,0 0-101,-6 0 1,-5 0 32,-1 0 0,-5 0 168,6 0 167,-8 0 311,3 0 61,-7 0-209,0 0-1070,0 8-1662,0-6 1482,0 6 0,-9-16 554,-9-4 0,-7-11 0,-9-4 0</inkml:trace>
  <inkml:trace contextRef="#ctx0" brushRef="#br0" timeOffset="6392">520 2162 8215,'-18'0'0,"9"0"0,-7 0-122,7 0 169,-1 0 1,1 0-1129,3 0 568,4 0 541,-6 0-14,8 0 1,-2 0 836,-3 0-137,3 0-408,-6 0-295,0 0 10,6 0-276,-13 0 296,13 0 0,-8 0-115,5 0 135,3 0-123,-6 0-102,8 0-52,-8 0 1,4 0 95,-7 0-97,-1 0 0,-5 2 393,0 4 0,5-4-137,1 3 599,7-3-110,-11 6-314,13-6-139,-6 6 1,16-8-70,3 0 1,5 0 85,1 0 1,0-2-197,0-4 1,6 4 69,1-4 1,6-2 52,-1 3 0,6-7 150,5 6 0,-2-5-152,9 5 0,-3-2 164,2 3 1,8 3-74,-8-4 0,8-2-35,-8 3 1,4-3-18,2 2 0,-1 4-19,1-4 1,6 4-202,0 2 0,1-5 132,-1-1 1,-2 0-164,7 6 1,-2-6 56,3 1 0,3-3 62,-3 2 0,1 2 15,-2-7 1,6 5-8,1-5 0,-1 7 36,6-2 1,-4-2 28,-2 3 1,-6-3 71,1 2 0,-3 4-100,3-4 0,1 4-2,-7 2 1,1 0 27,-1 0 0,1 0 23,5 0 0,-3 0-23,-3 0 0,-2 0 2,7 0 0,-11 0 6,6 0 0,-12 0 0,11 0 1,-12 0 17,6 0 1,-3 0-25,4 0 1,-6 0 34,1 0 1,-7 0-28,6 0 1,-2 0-6,2 0 1,2 0-2,-7 0 1,7 0 0,-2 0 0,-2 0 4,2 0 0,0 0 1,6 0 1,0 6-26,0 0 0,0 0 20,0-6 0,5 2 3,1 3 1,0-3-6,-6 4 1,1-4-1,5-2 1,-4 0 1,3 0 0,3 0 0,-2 0 1,1 0 0,-1 0 1,1 0 0,5 0 0,-3 0 21,-3 0 1,-2 0-24,7 0 1,-7 0-6,1 0 0,3 0 11,-2 0 1,1 0 1,-1 0 0,-2 0 24,7 0 1,-5 0 3,5 0 0,-7 0 50,1 0 0,-3 2 11,-2 4 0,0-4-105,0 3 0,-6-1 43,0 2 1,0-4-111,6 4 0,-2 1 89,-4-1 0,4 0-12,-4-6 0,-2 0-19,3 0 0,-7 0-9,6 0 0,0 0 4,6 0 1,-6 0 8,0 0 0,-5 0 113,5 0 0,-2 0-95,2 0 1,2-6 46,-8 0 1,8 1-35,-1 5 1,-3 0 27,2 0 0,0-6-43,6 0 0,-6 0-1,0 6 0,0 0 4,6 0 0,-6-5-6,0-1 0,0 0-20,6 6 0,-6-6 29,0 1 0,-1-3-16,1 2 1,2 4 59,-8-4 1,6 3 4,-5-3 1,1 4 28,-2-4 1,-5 4 16,-1 2 1,7 0-22,-7 0 1,-1-2 12,-4-4 1,0 5-65,5-5 0,-1 4 34,-4 2 0,1 0-138,-6 0 0,6 0 92,-1 0 0,-2 0-20,2 0 1,-6-6-22,6 0 0,-6 1-4,6 5 1,-1-6-8,7 0 1,-6 0-6,0 6 1,-2-2-20,1-3 1,5 3 44,-4-4 1,-2 2 151,2-2 0,-3 4-46,3-3 1,-2 3 51,-4 2 0,-4 0-8,5 0 1,-5 0 177,-2 0 1,0 0-94,1 0 1,5 0-32,0 0 1,6 0-181,-6 0 1,7 0 86,-1 0 1,4 0-141,1 0 0,1 0 69,0 0 0,-1 0 25,1 0 1,-3 0-16,-3 0 1,-4 0 13,-7 0 1,-1 0-3,0 0 1,-5 5 74,-1 1-257,-7 0 249,11-6-234,-13 0 1,4 6-115,-12 0 1,2-1-242,-7-5 1,-8 0 175,-10 0 295,-4 0 0,-9 8 0,-2 2 0</inkml:trace>
  <inkml:trace contextRef="#ctx0" brushRef="#br0" timeOffset="7758">174 5188 8103,'-10'-7'14,"3"5"0,7-8 116,0 4 1,0 2-347,0-7 111,0 7 171,0-11-150,7 5 0,3-7 292,7-1 0,0 7-34,1-1 0,-1 7 42,0-7 0,2 8-19,5-1-293,-5-5 182,13 8 1,-7-6-43,4 8 1,4 0-115,-4 0 0,9 0 120,2 0 1,3 0-179,-3 0 0,-1 0-14,7 0 1,0 2 92,6 4 1,0-4 4,-1 4 0,3-4-9,4-2 1,-4 0-2,3 0 1,5 0 75,1 0 1,4-6 88,3 0 1,1-2-68,4 3 1,-4 1 16,4-8 1,3 8-178,3-1 1,-2-3 147,2 2 0,-1-5-35,7 5 0,-1 0-4,1 6 1,-7-2-5,1-4 1,-8 5 35,2-5 0,2 4-15,-2 2 0,0 0-37,-6 0 1,0 0-81,0 0 1,-1 0 36,-5 0 0,4-6 66,-3 0 0,3 1-2,2 5 1,-6-6 5,1 0 0,-1 0-5,6 6 1,-1 0 56,-5 0 1,2 0 8,-7 0 1,5 0-8,-5 0 0,6 0 15,-7 0 1,7 0-49,-7 0 0,7 0 11,-7 0 0,7 0 18,-7 0 0,7 0-48,-7 0 0,3 0-1,-2 0 0,3 0-8,8 0 0,0 0-9,1 0 0,-1 0 9,0 0 1,2 0-8,4 0 0,-8 0 6,8 0 1,-6 0 8,12 0 0,-6 0-11,6 0 0,-6-6-178,5 1 0,-5-1 187,6 6 1,-6-6 28,6 0 1,-3-1 1,3 1 1,2 4-17,-8-4 1,0 4 2,-6 2 1,0 0 26,0 0 1,-2 0-28,-3 0 1,1 2 152,-7 4 0,5-4-126,-5 4 0,5-4 11,-5-2 1,1 0-58,-1 0 0,2 5-3,3 1 1,-2 0-3,-3-6 0,-4 0-14,4 0 1,1 0 4,-1 0 0,-1 6 224,-5-1 0,-6 1-146,1-6 1,-7 0 74,6 0 1,-8 0-69,3 0 1,-10 0 193,-3 0 1,-1 0-88,2 0 1,-2 0-68,-4 0 0,-4 0 13,4 0 0,2 0 65,-2 0 1,2 0-83,-2 0 1,-2 0 119,8 0 1,-8 0-67,3 0 0,0 0 132,0 0 1,4-2-154,-5-3 0,8 3 4,-2-4 1,-2 4-44,2 2 0,-6-6-149,6 0 0,-3 1 84,3 5 1,2 0 80,-8 0 0,6-2-188,-6-4 0,8 4 38,-2-4 0,1 4 39,-1 2 1,4 0 61,-4 0 0,3 0 5,3 0 1,-6 0-69,0 0 0,-8 0 46,2 0 0,-4 0-100,-2 0 144,-7 0-434,-2 0-252,-8 8 171,-8-6 0,-2 6-134,-7-8 0,0 0-396,-1 0 1,1-2 248,0-4 703,-8-4 0,-2-15 0,-8-1 0</inkml:trace>
  <inkml:trace contextRef="#ctx0" brushRef="#br0" timeOffset="8921">260 3684 8267,'0'-10'167,"0"-5"0,8 11-430,3-8 0,7 3 115,5-3 94,4-3 0,9 7 60,5-3 0,3-5 7,8 5 0,-4 1-29,4-1 0,-2 7 6,13-2 0,-5-2 157,5 3-936,-7-1 775,11 6 1,-6 0 66,9 0 0,5 0-141,-1 0 0,9 0 219,-2 0 0,3-6-123,3 0 0,-1 1 5,1 5 1,-5 0-3,5 0 0,-3-6-301,14 0 0,-5-2 254,5 3 1,0 3 42,-47-1 0,1 0 0,3 1 0,0 0-22,-1-1 1,1 0 0,3 2-1,0 0-7,-3-2 1,-1 1-1,2 0 1,0 2-5,-2 0 1,1 0 0,1-3 0,0 0 11,1 0 1,1 0-1,1 0 1,1 0-5,-2 3 0,-1 0 0,-3 0 0,0 0 9,1 0 0,-1 0 0,46 0 1,-48 0 0,0 0 1,0 0-1,0 0 52,46 0 1,-4 0-63,-2 0 1,2 2 42,-1 4 1,-7-4-37,-5 4 1,-4 1-185,9-1 0,-5 0 198,5-6 0,-1 6-5,-10-1 1,2 1-6,-2-6 1,1 0 1,5 0 0,-4 0-8,-8 0 1,8 6 3,4 0 1,-4 0 142,-2-6 0,-1 0-73,-4 0 1,5 0 12,-6 0 0,2 0-21,10 0 0,-7 0 9,7 0 0,-6-6-22,6 0 0,-2-2 10,1 3 0,-1 3-145,-4-4 1,2-2 74,4 2 0,1-5-79,-7 5 1,0-5 303,-6 5 1,0 0-229,1 6 0,-1-2 45,0-4 0,-8 4 7,-3-3 1,4 3 3,1 2 1,-2 0 12,3 0 0,-7 0 14,7 0 0,-3 0-73,3 0 1,-3 0-3,-3 0 0,-4 0 94,3 0 1,3 0-119,-2 0 0,-7 0 391,-4 0 0,-9 0-316,2 0 1,3 0 296,-3 0 0,0 0-329,-5 0 1,-6 0 216,0 0 1,-6 0-187,5 0 1,-1 0 30,2 0 0,-2 0-40,-4 0 1,-2 0-18,8 0 0,-8 0-13,2 0 0,-4 0-12,-1 0 1,-1 0 15,0 0 1,1 0-8,-1 0 336,0 0-255,1 0 0,-7 0 115,1 0 0,-9 2 52,3 3 328,-4-3-242,-2 6 58,0-8 285,0 0 0,-2-6-1639,-4 1 1,-3-3 968,-8 2 0,-16 4 0,-4-6 0</inkml:trace>
  <inkml:trace contextRef="#ctx0" brushRef="#br0" timeOffset="10135">537 6918 8027,'-17'-6'-398,"-1"0"1,7 0 296,-1 6 0,1 0 39,-7 0 1,7 0 41,-1 0 12,1 0 0,-4-2 407,3-3 1,2 3 66,5-4 785,3 4-471,-6-6-141,8 6-317,0-5-315,0 7 0,2 0 203,4 0 1,3 0-147,9 0-1,1 0-181,4 0 0,4 0 77,7 0 0,9-6-160,3 0 0,9-2 25,3 3 0,7 3 103,-1-4 1,5-2 70,6 3 0,-4-1 7,4 6 0,2-6-13,-2 0 0,11 0-277,-5 6 1,13 0 364,-7 0 0,3 0-74,-4 0 1,3 0-39,3 0 0,8 0 17,-49 1 1,2-2 0,3 1-1,1-1-44,-5-2 1,0 0-1,5 1 1,1 0-175,0-3 0,-1-2 0,4 2 1,-1-1 218,4-2 0,-1-1 1,2 0-1,1 0-1,3 0 0,0 1 0,-2 2 0,1 1 0,1-1 1,0 0 0,-3 1 0,1-2-65,2-1 0,0-1 0,0 1 0,-2-1 53,-3 0 0,-1 1 1,4-1-1,1 0 21,-2 0 0,0 1 1,-1 2-1,-1 0-17,0 1 1,-1-1 0,-2 1 0,-1 0 46,-2 0 0,-1-1 1,3 1-1,-1 0-30,-1 2 0,0 0 0,-3 2 0,-1 0-100,-2-1 0,0-1 1,0 1-1,0 2 136,46 0 1,2 0 140,-2 0 0,-4 0-46,-8 0 0,4 0 36,-3 0 0,9 0-137,-10 0 1,5 0 8,-5 0 1,1 0-54,-1 0 1,1 0 38,-1 0 1,-5-6-9,0 0 1,-3-1-63,3 1 1,2 4-120,-8-4 1,-1-2-6,-4 3 0,-1-1 22,0 6 0,-6 0 126,1 0 0,-3 0-45,3 0 0,-3 0 2,-3 0 1,-4 0 37,3 0 1,3 0 4,-3 0 0,-5 0 299,-6 0 1,1 0-227,4 0 1,-4 0 529,-1 0 0,-8 0-521,2 0 0,-5 0 263,-6 0 0,4 0-275,-5 0 0,5 0 26,2 0 0,-7 0-70,1 0 0,-8 0 15,2 0 1,2 0 65,-2 0 1,1 0 75,-7 0 90,0 0 1,0 0-76,1 0 0,-7-6 355,1 0-382,-1 1 1,7 5-75,-1 0 1,2 0 48,4 0 1,-4 0 12,4 0 1,-3 0-68,-3 0 0,6 0-34,0 0 1,0 0-12,-6 0 0,1 0 45,-1 0 1,0 0 89,1 0 1,-7 0 58,1 0-109,-9 0 1,7 0 238,-4 0 267,-4 0-167,5 0 168,-7 0-566,0 0 1,-1-6-1775,-5 0 1727,-4 0 0,-22-9 0,-5-4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4:53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86 7641,'-9'-1'268,"3"-5"40,4 4 51,2-14-33,0 15-3,0-15-24,0 14-143,0-5 0,2 1-344,4 0 297,-4 0-113,5 6-20,-7 0 1,0-2-185,0-3 158,8 3-4,-6-6 212,6 8-10,-8 0 115,0 0-224,0 8 1,0 1 135,0 9 1,0-1-76,0 0 0,0 8 3,0 4 0,0 6-37,0 5 0,0-2-107,0 8 1,0-1 72,0 1 0,0 4-99,0-4 0,0-2-13,0 2 0,0 0 107,0 6 0,0-6-73,0 0 1,0-1 30,0 1 0,0 4-12,0-4 0,5 4 51,1 2 0,0-1 9,-6 1 0,6 6-32,-1 0 1,1-1 3,-6-5 0,2 0-22,4 0 0,-4 0 25,4 0 0,-3-2-34,3-4 0,-4 4 27,4-4 0,-4-2-6,-2 2 0,6 0 43,-1 6 1,1-2 10,-6-4 1,0 4 9,0-4 1,0-2 10,0 3 0,0-7-42,0 6 1,0-6 9,0 6 1,0-7-39,0 1 0,2 3 47,4-3 1,-4 6 0,3-6 1,-3 6 4,-2-5 1,6 5-3,0-6 0,0 1-15,-6-7-118,0 16 104,7-11 0,-5 16-57,4-14 0,-4 5 66,-2-6 0,0 6-41,0-5 1,0 5 98,0-6 0,-2 2 137,-4-1 1,4-3-173,-3 8 0,3-7 19,2 1 1,0 10-53,0 2 1,0 2-24,0-8 0,-6-2 41,0-4 0,0-1 21,6 7 0,0-8 32,0 3 1,0 1-5,0-2 1,0 3-4,0-3 0,0-4-56,0 5 1,0 7 11,0-2 1,0 2-25,0-8 0,0-3-120,0 3 0,0-1 39,0 1 1,0-7 84,0 7 0,2-7-49,4 7 1,-4-2 10,4 3 1,-4 1-4,-2 4 1,5-4 35,1-7 1,0 5 9,-6 1 1,0-1 20,0-5 1,0 1 83,0 4 0,0-3-135,0 3 1,0-1 36,0 1 1,0-1-16,0 7 1,0-8 69,0 2 1,0 3 118,0-3 1,0 0-186,0-5 1,-6 0 4,0-1 1,1 1 57,5-1 0,0-5 5,0 0 1,-2 0 30,-4 5 1,4-5-122,-4 0 0,4 15 0,2 10 0</inkml:trace>
  <inkml:trace contextRef="#ctx0" brushRef="#br0" timeOffset="390">259 6225 8064,'0'35'0,"0"0"884,0-1 0,0 1 1143,0-1 1,0 1-1490,0 0 0,0-1-463,0 1 1,0-1 8,0 1 1,-5 0-36,-1-1 1,0-3-18,6 3 1,-2 1-39,-4 5 0,4 1-7,-3-12 0,1 3 63,-2 3 1,4-3-1,-4-3 0,3 4 33,-3-4 0,4 3 0,-4 3 1,2 0-27,-1-1 1,3 1-14,-4-1 0,2-1-106,-2-4 1,4 2 60,-3-8 0,1 5-12,-2-4 1,4 4 9,-4-5 1,4 2-11,2-2 0,0-1 23,0 6 0,-2-5-8,-3 6 0,3-6 111,-4 6 1,4-8-98,2 2 0,0-2 168,0 3 0,-2-3-23,-4 8 1,4-8 101,-3 2 0,1 4-170,-2 1 0,4-1 18,-4 2 1,-1-6 26,1 6 0,-2-6-29,2 6 1,5-2 25,-5 2 1,-2-2-21,2-4 0,1-4-191,5 4 164,-8-4 84,6-2-137,-6 1-316,1-9-1544,5-1 1358,-6-8 1,8-8-321,0-3 1,0-12 56,0-6 1,2-11-780,4-7 0,1-6 1509,5-11 0,3-7 0,-5-15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4:56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8065,'-10'0'-965,"3"0"1092,-1 0-100,6 0 1,-6-1-120,8-5 0,0 2 184,0-8-16,8 9 141,-6-13-117,13 7 177,-13-1-8,6 2 287,-8 8 146,0 0 0,2 6-744,4 0 1,-5 7 16,5-1 0,-2 3-83,2 2 0,-4 1 113,4-1 1,-3 0-20,3 1 1,-4 7 44,4 3 104,-4 5-118,-2 2 1,0 7 24,0 4 0,0 4-16,0 2 0,0 6-93,0-1 0,0 9 45,0-3 1,0 4-113,0 2 0,0 6-911,0 0 780,0 0 241,0 2 1,0-6-10,0 4 0,0 8-218,0-3 1,6 9 276,-1-9 0,3 3-67,-2-2 0,-4 3 124,3-3 1,-3-2-33,-2 2 119,0-16-173,0 17 0,0-18 17,0 11 1,0-10 0,0-1 0,0-3 25,0 2 1,0 3 3,0-9 1,0 9 113,0-3 0,-2-1-129,-3 1 1,3 0 469,-4 7-1040,-4-1 761,8 0 1,-13-6-77,4 1 0,1-7 406,-2 7 1,9-8-433,-3 1 0,-2-3 167,2-2 0,1 0-232,5 0 1,0 3-284,0-3 0,0 4 119,0-10 0,0 4 378,0 2 1,0-6-463,0 0 1,5-2 139,1 2 1,0 4 15,-6-3 1,6-3-13,-1 2 1,1-6 44,-6 6 0,6 4 39,0 2 1,5-2 61,-5-10 1,2-3-97,-3 3 0,-1-1 92,8 1 0,-6-3-39,5 3 0,-7 2 95,2-1 0,-2 1-89,1-2 0,-3-3 10,4 3 0,2-3 14,-3-3 96,1 16-129,-6-4 0,6 8-94,0-8 1,-1-11 102,-5 5 0,2-1 103,4 7 0,-4-2-143,4-4 0,-4-3-9,-2 3 0,6-2 9,-1 3 0,1-5 4,-6 5 0,6 1 21,0-2 1,-1 8 8,-5-2 0,2-3 207,4-3 1,-4-2-73,4 3 0,-4-5-322,-2 5 0,2-11 45,3-1 0,-3 0 111,4 6 1,-4-1 53,-2 1 93,0-1-130,0 1 0,0 0 34,0-1 1,0 3 102,0 3 0,0-7-181,0 7 1,0-11 56,0 11 0,0-13-1,0 8 0,0-5 40,0 5 1,0-2-17,0-4 1,0 1-63,0-7 1,0 12-13,0-6 0,0 5-43,0-11 0,0 6-118,0-6 0,0 0 289,0-5 0,2 5-105,4 0 0,-4 0 185,3-6-5,-3 0-127,-2 1 0,0-1 23,0 0 0,0 1-36,0-1 1,0 6 20,0 0 0,0 0 48,0-6 0,0 1 59,0-1 1,0 2-72,0 4 0,0 2-22,0 4 0,0-4-148,0-8 0,0 2 53,0 5 1,0-5 33,0 4 1,0-4 9,0-2-209,0 1 115,0 7 1,0-6-143,0 4 1,0-4 95,0-2 1,0 1 65,0-1 1,0 0-168,0 1 0,0 1-6,0 4 1,0-4-387,0 4 159,0-4-158,0-1 198,-7-9 0,3-5-290,-8-16 0,3-11-705,-3-23 1,-3-17 159,3-24 904,5 34 1,-1-3 0,-7-8-1,-3-3 1,0-7 0,0 0-1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4:58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8181,'9'0'-1322,"-1"0"1177,0 0 160,-6 0 1,7 0 158,-3 0 47,-4 0 0,8-5 91,-5-1 0,-3-2 46,4 2-445,4 5 146,-1-15 1,7 12-808,-5-7 254,4 7 211,-5-4 1,2 8-120,-1 0 402,-7 0 0,4 0 0,-8 0 0,0 0 0,7 0 0,-5-2-194,4-3 374,-4 3-19,-2-14 0,2 9-71,4-5 0,-3-1-3,9 7 0,-6-6-43,5 7-133,1-9 0,3 10 27,-3-7 0,3 7 89,-3-2 0,-3 4 1,3 2 1,-6 0 18,5 0 1,-5 0 51,5 0 60,-7 0 288,12 0-14,-15 0 247,7 0 267,-8 0-211,8 0-319,-6 8 0,5-4 111,-7 7-92,0-7-75,0 11-365,0-5 1,0 7-156,0 1 0,0-7 122,0 1 1,0-1-40,0 7 0,0-1 14,0 0 1,0 6 140,0 0 0,0 6-40,0-6 1,6 2 12,0-2 0,0-4-43,-6 4 1,0 2 2,0-2 0,0 2 8,0-2 0,0 4-16,0 8 1,0 1-68,0 5 1,-6 5 84,0 12 1,0-5-95,6 5 0,0-2 39,0 1 1,0-3-5,0 4 1,0-2-37,0 1 0,0 3-10,0 3 1,2-1 51,4-5 0,-4-1-2,4 7 1,-2-1-1,1 1 1,-3 5-15,4-5 0,2 4 42,-2 2 1,1 1-111,-1-1 0,-4 4 129,4-4 0,1 4-20,-1-10 0,0 5-5,-6 1 0,6 0 27,-1 0 0,1-2-27,-6-3 0,0 3 34,0-4 0,6 3-25,0-3 1,1 4 3,-1-3 0,-4 3-1,4 2 1,-2-5 2,1-1 1,-3 1 23,4 5 1,-4 0-4,-2 0 1,0-2 43,0-3 0,0 9-59,0-4 1,-2-2 135,-4-3 1,4-7-68,-3 7 1,3-7-29,2 7 1,0-9-13,0 3 0,0 2 15,0-3 1,0-3-61,0-2 1,0 9-5,0 14 1,0-7 46,0-11 1,0-1-13,0 2 0,0-5-10,0 5 0,0-4 5,0-2 1,0-6-17,0 0 1,0 17 69,0 6 1,0 1 122,0-18 0,0-1-61,0 1 0,0-4-107,0 4 1,0-10-10,0 10 1,0-4 25,0 4 1,0-6-15,0 1 0,0-7 10,0 6 1,0-6-39,0 6 1,6-5 54,-1 5 1,1-6 4,-6 6 1,0-7-7,0 1 0,0 4 12,0 2 0,0-3-64,0-3 0,2-1-11,4 1 1,-4-4 83,3 5 0,-3-5-36,-2-1 1,0-4 7,0 3 1,0-7 114,0 13-84,0 1 0,0 3 5,0-4 1,0 3 19,0-3 0,0 0-74,0-5 1,0-1 6,0 1 1,0 0-69,0-1 0,0 1 83,0-1 0,0 1 39,0 0 0,0-7-66,0 1 0,0 0-5,0 6 1,0 5 17,0 0 0,0-5 2,0-6 0,0-6 180,0 6 0,0-3-104,0 3 1,0 2 61,0-8 1,0 6-91,0-6 0,-2 8-1,-3-2 1,3 3 16,-4 3 0,4-6 6,2-1 0,0 1 1,0 6 1,0-6-1,0-1 1,-2 1 63,-4 6 0,4 3 146,-3-3 0,3 3-223,2-9 0,0-2 48,0 2 0,-6-6-35,0 6 1,1-8-7,5 2 1,0-4-109,0-2 0,0 1-27,0-1 0,0-5-476,0-1-369,0-7-836,0 4 348,0-8 1,0-16 607,0-7 1,0-17-328,0-12 0,0-6 93,0-17 767,0-15 0,-4 31 0,0-3 0,-1-3 0,0-1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4:59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35 208 8133,'10'-7'-859,"-2"5"425,-8-14 276,0 14 0,2-11-15,3 7 1,-1-7 269,8 1 1,-7-1-53,7 1 1,-6-3 72,5 3 1,-5 3-3,6-3 1,-7 6 118,7-5 1,-8 5-83,1-5 1,-1 7 180,2-2-124,-4-4 30,6 9 42,-8-7-24,0 8 386,0 0-483,0 8 1,-2 1-8,-4 8 1,4 1 2,-4-1 0,4 6-63,2 0 0,-5 0-102,-1-6 0,0 7-72,6-1 0,0 5 117,0-5 0,0 8-78,0-2 0,0 4 89,0 1 0,-2 3-144,-4 3 1,4 2 32,-3 5 0,-3 8 27,2-3 0,-1 12 29,1-1 1,4 4-2,-4 2 1,-2 6-175,3 0 1,-1 2 181,6-2 1,-6-4-1,0 4 0,1-2 1,5 2 0,0-4-2,0 4 0,0-4-21,0-2 1,0 0-3,0 1 0,5-1 83,1 0 1,0 6 2,-6 0 1,6 2 242,-1-2 1,1-4-100,-6 4 1,0-4 25,0-2 0,0 0-87,0 0 1,-6-1 38,1-5 0,-1 2-187,6-7 1,0 7-81,0-1 1,0-5 101,0-1 0,0-4-208,0-2 1,0 5 161,0 1 0,2 1-5,4-1 0,-4-2-112,3 7 1,-3 1 104,-2 5 1,0 0 151,0 0 1,-2 0-34,-3 0 1,1 1 56,-8-1 1,6-6-37,-5 1 0,5-3 14,-5 3 1,7-3-31,-2-3 0,-2-5-3,2 5 0,1-4-50,5-2 1,0 0-13,0 0 1,0-1 173,0 1 1,0-6-152,0 1 0,0-1 62,0 6 0,0-6-38,0 0 1,0 0-4,0 6 0,0-2-12,0-4 0,0 2 3,0-8 0,0 6-9,0-5 0,0 1-3,0-2 0,5-3 7,1 3 0,0-1-26,-6 1 1,0-4-7,0 5 0,0-5 98,0-1 1,0-1-2,0 1 0,0 11-17,0 0 0,0 0-31,0-11 0,0 0 19,0-1 0,0 7-13,0-1 1,0 0-14,0-5 0,0-1-30,0 1 0,0 0-14,0-1 1,0 1 54,0-1 1,0-5-17,0 0 1,0-2 39,0 2 0,0 17-39,0 0 0,6-4 91,0-1 0,-1-15-84,-5 9 0,0-6 6,0 0 1,2 1-34,4-7 1,-4 2-89,4-2 1,-4-1 108,-2 6 0,5-4-23,1 4 1,0-7 103,-6 3 1,2 2-96,4 3 1,-4-2 200,3 2 1,-3 0-61,-2 5 0,2-5-25,4 0 0,-4-6-72,4 6 1,-5-6 5,-1 6 1,0-8 52,0 2 0,0-4-22,0-2 0,0 7 72,0-1 0,0 0-88,0-6 0,0 2 94,0 4 1,0-4-16,0 4 1,0-3 20,0-3 0,0 0-18,0 1 1,0-1 103,0 0 0,0-5-118,0-1-257,0 1 0,0 5 144,0 0 62,0 1 1,0-1-317,0 0 78,0 1 1,-1-1 115,-5 0 45,4 0-529,-6 1 143,8-1-1243,-7 0 0,5-9 191,-4-8 1,4-19 1389,2-22 0,-8-34 0,-1-23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2:32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18 190 8099,'9'-2'0,"-3"-3"-274,-4 3 1,-2-8-939,0 4 1088,0 4 1,0-7 331,0 3 3,0 4 31,0-13-228,0 13 78,0-13-28,-8 13 1,7-8 83,-5 4-142,4 4 1,2-7 119,0 3-122,0 4 0,0-8 223,0 5 21,0 3 1,0-8-76,0 4 1,-2 4 531,-4-3-245,4 3 246,-5-6-198,7 6 0,0-7 259,0 3 117,0 4-48,0-6-266,0 8-134,7 0-218,3 0 1,7 0-52,0 0 0,8 0 84,4 0 1,-2 0-228,2 0 0,0 0 56,5 0 0,1 0-229,0 0 1,-3 0-116,-3 0 1,2 0-63,-8 0 1,6 0-157,-6 0 1,0 0-1189,-6 0 1132,0 0 0,-1 2-1075,-5 4 1613,5-4 0,-7 13 0,9-5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5:02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744 104 6676,'0'-10'115,"0"3"-140,8-1 0,-4 0 112,7-3 7,-7-5-64,12 7 0,-14-3 36,3 1 76,5 7 209,-8-4-18,5 8-117,-7 0 581,0 0 0,-5 8-630,-1 3 1,-7 10-140,1 2 1,2 6 63,-1-6 1,-1 14-175,-5-3 1,0 5 123,-1-5 0,1 1 37,0 0 0,-6 5-95,0 0 1,-2 6 61,2-5 1,3 1-71,-3-2 0,10-9-52,1 4 1,7-6-182,-7-1 1,8-1 110,-1-4 0,3-9-423,2 3-632,0-3 479,0-5 722,0-1 0,7-24 0,3-3 0</inkml:trace>
  <inkml:trace contextRef="#ctx0" brushRef="#br0" timeOffset="212">364 380 8099,'0'10'-626,"0"-2"909,0-8 0,2 0-59,4 0 0,3 0 460,8 0 0,1 7-193,-1 5 0,6 5-15,0 6 1,8-2-313,-2 8 0,5-6-146,7 6 1,-3-2-1534,8 2 1515,-7 4 0,11-7 0,-6 9 0</inkml:trace>
  <inkml:trace contextRef="#ctx0" brushRef="#br0" timeOffset="756">554 1799 8097,'-10'0'1505,"1"0"-1539,3 0 1,2 1 0,-5 5-630,1 6 0,0 3 732,3 2 1,1 8 116,-8 4 0,1 4 116,-7 1 0,-5 9-292,0 3 1,-8-2-53,3 2 0,1-6-70,-2 7 0,6-11-10,-6-1 1,8-3-224,-2-9 0,6 0-90,5-5-831,-3-1 1266,5-7 0,-7-3 0,-1-7 0</inkml:trace>
  <inkml:trace contextRef="#ctx0" brushRef="#br0" timeOffset="946">1 2162 8085,'9'-18'1152,"-1"9"1,-6 1-1272,4 8 1,-2 0 153,7 0 0,6 0 268,6 0 0,8 2-120,-2 4 0,4 3-105,1 9 1,9 1 62,3 4 0,0-4-225,6 4 1,-4-4 283,9-1-200,5-1 0,-1 0 0,8 1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5:06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17 7984,'0'-9'1189,"0"1"-1636,-7 8 444,5 0 0,-8 6 350,4 0 0,3 7 21,-9-1 1,0 5-154,-5 6 1,-6-2 41,0 8 1,-8 5-182,3 7 1,1 1-239,-2-2 1,0-3 39,-6 3 1,3 3-182,3-3 1,-2-2-19,8-9 0,0-2-748,6-4-51,-1-4 1120,1 6 0,8-15 0,1-2 0</inkml:trace>
  <inkml:trace contextRef="#ctx0" brushRef="#br0" timeOffset="195">122 208 8129,'-12'-6'3126,"1"0"-3132,-1 0 0,2 8-652,5 4 0,3-2 823,2 7 1,9 3-56,9 9 0,1-2 535,10 8 1,0-6-375,5 6 1,1 0-248,-1 5 1,3 1-496,3-1 1,4 1-1639,8-1 1942,-8 1 1,6 0 0,-5-1 0</inkml:trace>
  <inkml:trace contextRef="#ctx0" brushRef="#br0" timeOffset="1444">537 1574 8040,'7'-10'-2214,"-5"2"2133,6 8 603,-16 0 1,1 2-191,-5 4 0,-3 4 220,3 7 1,-9 0-213,-2 1 1,-2 7-283,2 3 0,2-1 90,-8 2 1,6 0-84,-6 6 0,6 5-510,-6 0 0,0 1 264,-5-7 1,5 1-601,0-1 0,8-7 343,-2-4 0,4-3 438,1-3 0,1 0 0,8-7 0,-7-3 0,7-7 0</inkml:trace>
  <inkml:trace contextRef="#ctx0" brushRef="#br0" timeOffset="1628">87 1660 8076,'-11'0'399,"-1"0"0,8 2-299,-2 4 0,6 5 331,6 12 1,0-1-123,11 6 0,-3-5 82,9 6 1,4 2-167,1 9 1,11-3 98,1 3 0,10-1-2929,2 1 2303,8-3 0,16 13 0,3-6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5:05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18 8038,'0'-10'456,"-8"3"731,-1 7-1277,-1 0 25,-5 0 0,11 0 73,-7 0 1,-1 7 10,-5 5 1,-1 5 64,1 6 1,-8 4-1,-4 8 1,-3 1 79,-3 4 1,6-3-115,0 3 1,3-3-56,-3-3 0,4 1-127,7 0 1,1-7-298,0 1 1,1-8 15,5 2 1,1-5-725,5-7 1137,3 5 0,-14-14 0,7 5 0</inkml:trace>
  <inkml:trace contextRef="#ctx0" brushRef="#br0" timeOffset="223">53 139 8182,'-18'-8'2502,"9"6"-2285,-7-5-779,14 7 488,-5 0 0,14 2-31,5 3 1,3 5 515,3 7 0,1 0-193,4 1 0,2-1 74,4 0 1,1 8-397,-7 4 1,8-2-502,-2 2 1,2-6-57,-2 6 1,3-6 660,-3 6 0,11-1 0,5 7 0</inkml:trace>
  <inkml:trace contextRef="#ctx0" brushRef="#br0" timeOffset="1492">416 1505 8008,'-18'0'429,"3"2"-437,4 4 1,1 3-56,4 9 1,4-1-115,-4 0 0,-3 6 198,-3 0 0,3 8 311,-3-2 0,-5 4-204,-6 1 1,-2-5 73,2 0 0,4 0-167,-4 5 1,3-7-270,3-4 1,0-4-33,-1-1 0,7-3-170,-1-3 0,7 1 158,-7-7 0,6 1-2,-5-1 1,5-4-208,-6 4 487,9-4 0,-13 6 0,7 1 0</inkml:trace>
  <inkml:trace contextRef="#ctx0" brushRef="#br0" timeOffset="1700">18 1730 8008,'0'-12'363,"0"1"713,8 7-435,-6-11-412,5 13 1,1-4 34,3 12 1,5 3-10,1 9 1,2-1-115,4 0 1,-1 6 99,6 0 1,-1 8-510,2-2 1,4-2-167,-4 2 0,3-8-501,3 2 0,-1-4 457,1-2 478,0 1 0,7-1 0,2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5:03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53 8088,'7'-18'162,"-5"9"199,6 1 123,-8 0 490,0 7-335,0-7-262,0 8 0,0 8-32,0 3 1,-2 6-98,-4 6 1,-3 4-227,-9 8 0,-5 5 99,0 1 1,-6 5-511,6-6 1,-7 6-39,1-5 1,2 1-255,-2-2 1,8-11 21,-2 0-148,4 0 13,1-10-240,9-2 492,1-9 366,8-8 1,-2-2 175,-4-4 0,4 4 0,-5-13 0,5 5 0,-4-7 0,2 5 0,-7 1 0,5 1 34,-6-1 0,1-5 55,-6 5 0,5-5 339,1-1 0,-1 6-150,-5-1 1,5 1 144,1-7 1,5 3-124,-6 3 0,9-3 375,-3 4-503,4 3 1,4 0-30,4 8 1,-3 0 25,9 0 0,1 8-169,10 3 0,-1 5-26,6 1 1,1 2 88,6 4 0,-1 2-656,1 4 0,5 4 593,1-4 0,14 3 0,-1 3 0</inkml:trace>
  <inkml:trace contextRef="#ctx0" brushRef="#br0" timeOffset="1170">606 157 8066,'0'-10'-503,"0"2"0,0 6 230,0-3 374,0 3 1,0-8 187,0 4 32,0 4 0,0-7 234,0 3-302,0 4-171,0-6 168,0 8-265,0 0 119,0 16 1,-8-1-128,-3 20 1,-5-3 73,-1 14 0,-8 1-34,-4 4 1,-3 1 164,-3 0 1,1 0-76,-1 0 0,0-2 36,1-4 0,-1-2-46,1-3 1,7-11-98,4 5 1,0-12-13,5 0 1,-3-10-538,10-1 146,3-8-39,-7 4 1,13-10-317,-4-4 0,6-4 758,6-7 0,11-8 0,10-2 0</inkml:trace>
  <inkml:trace contextRef="#ctx0" brushRef="#br0" timeOffset="1457">105 433 8140,'-10'-9'1084,"2"1"-1554,8 0 283,0 6 47,0-13 1,2 13 343,4-4 1,-2-1 262,7 1 1,-5 0-79,6 6 1,5 2-143,6 4 1,10 3 48,1 9 0,3 7-64,9 3 1,0 5-40,6 2 0,-6-1-224,0 1 0,0 3-356,6-3 0,-6 3-88,0-9 1,-7-2-1096,1 2 1570,-3-8 0,5 12 0,2-6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5:12.1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242 260 8255,'0'-11'-660,"0"-1"354,0 8 333,0-11 0,0 11 162,0-8 0,0 7 205,0-7-71,0 8 204,0-11-193,0 13 29,0-13-29,0 13-173,0-6 0,-2 8-187,-3 0 220,3 0-253,-6 0 114,8 8 1,0 1-4,0 9 1,-2-1 25,-4 0 0,4 6 2,-3 0 0,3 6 2,2-6 1,0 8 1,0-2 0,0 3 51,0 3 1,0 0-34,0-1 1,0 1-21,0-1 1,0 1 11,0-1 1,0 7-111,0-1 1,-6 2 43,0-1 1,0-3-7,6 8 1,-5 0 3,-1 6 0,-2 0-18,2 0 1,4 6-45,-3-1 1,3 3 64,2-2 1,0-5 8,0 5 0,-6 2-16,0-3 1,0 1 109,6-6 0,0 7-113,0 5 0,0 1 8,0-2 1,0 5 2,0-5 1,0 4-5,0 3 1,0-9 17,0-3 0,0-6-6,0-6 0,0 4 4,0-4 0,0 2-11,0-2 1,0 2 91,0-8 0,0 6-40,0-5 1,0 7 108,0-2 1,0-2-117,0 2 1,0-5 11,0 5 0,0-6-159,0 6 1,0-2 141,0 2 0,0 4-179,0-3 0,0 1 141,0-2 0,0 4 7,0-4 0,0 4 20,0 2 0,0-1 8,0 1 1,0-6 2,0 1 0,0-1 101,0 6 1,0-1 30,0 1 1,0 2-84,0 4 0,0-4-195,0 3 1,0-3 184,0-2 0,0 0-272,0 0 1,0-6 3,0 0 1,0-8 108,0 3 1,6-7 37,0-5 1,0 2-36,-6-8 0,0 0-366,0-6 99,7 1-101,-5-1 1,8-8-254,-4-3-123,-4 4 0,7-10 73,-3 0 1,-4-10-105,4-13 1,3-13 272,3-16 1,1-17 547,-1-18 0,-4 34 0,-1-3 0,-2-6 0,0 1 0</inkml:trace>
  <inkml:trace contextRef="#ctx0" brushRef="#br0" timeOffset="1442">0 364 8307,'0'-17'-98,"0"-1"1,2 9-52,4 3 1,-2-2 86,7 2 1,-5-1 60,5 1 1,7 2 61,5-7 1,2 5 0,-2-6 1,-2 3-16,8-3 0,0 3-6,5 3 0,3 2 46,3-8 1,-3 9-50,3-3 1,-4 2 104,-1-2 0,0 4-77,-1-4 0,1 5 2,-1 1 1,7 0-6,-1 0 1,0 0-1,-5 0 0,7 0-67,4 0 0,-1-6 66,1 0 0,0-2-77,6 3 0,-2-3 62,-4-4 1,9-1-110,-3 7 1,4-7 69,-4 1 0,6 3-4,-1-3 0,7 8 2,-7-2 0,7-1 0,-7 1 1,7 0-32,-7 6 0,7-6 31,-7 1 1,7-1-24,-7 6 0,7 0 22,-6 0 0,1 0-15,-1 0 1,-4 0 10,3 0 0,-5 0-2,-6 0 1,4 0-13,-4 0 1,4 0-1,2 0 1,-2-6 13,-4 0 0,10 1-4,-4 5 1,2 0 4,-8 0 0,4 0 21,-4 0 1,-2 0 2,2 0 1,-6 0-24,7 0 0,-9 0 3,2 0 0,3 2 16,-3 3 1,0-3 1,-5 4 1,-1-2-20,1 2 0,5-4 8,1 3 0,5-3-27,-6-2 1,6 0 22,-5 0 1,5 0-26,-6 0 0,6 0 16,-5 0 0,-1 2-1,-5 4 0,5-4-4,0 4 0,1-4 3,-7-2 1,7 0-123,-1 0 0,2 5 113,-1 1 0,-5 0-125,4-6 0,3 0 99,-3 0 0,0 0 7,-5 0 0,0 0-8,-1 0 0,1 0 2,-1 0 1,-5 6 21,0-1 1,-8 3 9,2-2 0,-9-4 37,-3 3-69,1 5 106,5 0-117,0 7 22,0-7 0,-5 3 6,0-7 3,-9 0 19,13 1-4,-14-5 1,7 8 344,-3-4-212,-4-5 215,6 15-265,-8-7-27,7 9 48,-5-1-59,6 0 0,-8 1 34,0-1 1,0 0-5,0 1 0,0-1 52,0 0 0,0 0-83,0 1 1,0 1 157,0 4 1,0-2-128,0 8 0,-6-2 59,0 2 1,-5 3-71,5-3 1,0-2-24,6 2 1,-2 0 2,-3 5 0,3-1-127,-4-4 1,4 9-54,2-3 0,0 3 96,0-3 0,0 7-69,0 4 0,0 4 48,0 2 1,0 0-32,0 0 1,0 5 72,0 1 0,0 2 14,0-3 0,0-3 42,0 4 0,0-5 16,0-1 0,0 0 31,0 0 0,0 0-78,0 0 0,0 0 154,0 0 0,0-2-128,0-4 1,0 2 59,0-8 1,0 2-38,0-1 1,0-5-1,0 5 1,0-5 21,0-1 1,0 5 1,0 0 1,-6 6-14,1-5 0,-1 5-9,6-6 1,-6 3-24,0-3 1,-1-2 9,1 8 0,4-7-17,-4 1 1,-2-5 53,3-6 1,-1 5-2,6 1 0,-6-1-36,0 7 0,-1-7-3,1-5 1,4 10-114,-4-5 0,2 5 115,-1-5 1,3 7 54,-4-1 0,4 8-63,2-2 1,-6 4 5,0 2 1,1-2 13,5-4 1,0 4 8,0-4 0,0-2 31,0 2 0,0-5-9,0 5 1,0-8-37,0 3 0,0-3 17,0 2 1,0-5-106,0 0 1,5 3 96,1-9 1,0 2-78,-6-8 0,0-4-11,0 4 0,2-10-341,4-1-47,-4-8-573,5 11-38,-7-13 1,0-4 1028,0-15 0,0-16 0,0-11 0</inkml:trace>
  <inkml:trace contextRef="#ctx0" brushRef="#br0" timeOffset="2478">69 4549 7734,'0'-18'-685,"0"7"746,0-1 0,-2 9 1,-1-5 197,-3 0 18,0 6 347,6-13-324,0 13 48,0-6-233,0 8-387,0 0 309,8 0 0,1 0-87,9 0 1,-1 0 59,0 0 1,8 0-159,4 0 1,4 0 73,1 0 1,3-6 14,3 1 1,-2-1 29,9 6 0,-7 0 2,6 0 0,0 0 35,6 0 1,-2 0-31,-4 0 1,10 0 25,-4 0 0,3 0 40,-3 0 0,-2 0 134,-4 0 0,10 0-137,-4 0 0,6 0 8,-1 0 0,-1-2-38,7-4 1,1 4-11,5-3 1,4-3-41,-4 2 1,6-5 62,-6 5 0,-1-6-175,1 7 1,6-7 132,-6 6 1,4 0-19,-4 6 1,0-5-14,0-1 0,1 0 0,-1 6 1,-2-6-124,-4 1 1,3-3 89,-9 2 0,9 4-108,-3-3 1,-3-3 46,-3 2 1,3-5 19,-3 5 1,1 0 20,-6 6 0,-6 0-42,0 0 0,-2 0 136,3 0 1,-5 0 130,-8 0 0,1 0 47,0 0 0,-1 6-60,1 0 1,-1 1 46,1-1 1,0-4-90,-1 4 0,1-4-40,-1-2 1,7 0-6,-1 0 1,2-2-23,-1-4 1,-3 2 39,8-7 0,-6 1 1,7-2 1,-7-1 22,6 7 0,-6 0 3,7 6 1,-7 0 105,6 0 0,-8 0-133,3 0 0,1 2 46,-2 4 1,1-2 10,-7 7 1,1-5-18,0 6 0,5-3 22,0 3 1,1 1 15,-7-7 1,1 6-141,-1-7 0,1 3 95,-1-2 0,-1-4-102,-4 4 1,2-5 85,-8-1 1,0 0-129,-6 0 20,-7 0-272,-3 0 277,-7 0 0,-2 0-24,-3 0 1,1 0-62,-8 0 1,1-1-387,-6-5 516,-1 4 0,-14-13 0,-5 5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5:15.7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87 8094,'-12'0'613,"1"0"-81,7 0 1,-6 2-50,5 4-197,3-4-101,-6 13 0,8-5 20,0 7 0,0 2 98,0 4 0,0 4-109,0 8 0,0-7-96,0 1 1,0 2 62,0 9 1,-2-3 31,-4 3 1,4-9-67,-3-2 1,-3-6-26,2 6 0,0-6-26,6 6 1,-5-8 87,-1 2 0,0-10-721,6-1 340,0-1-929,0-1 265,0-2 374,0-8 1,0-2-47,0-4 0,0-4-174,0-7 1,0 0 165,0-1 1,0-1-121,0-4 681,0-4 0,0-7 0,0-1 0</inkml:trace>
  <inkml:trace contextRef="#ctx0" brushRef="#br0" timeOffset="479">0 70 8094,'0'-12'-358,"0"1"1,2 1 274,4-1 1,-4 1 866,4 4-474,3 4 1,1-5 588,7 7-521,1 0 0,-1 0-127,0 0 0,2 0-60,4 0 1,-1 0 59,6 0 0,-7 0-214,3 0 1,1 5-66,-2 1 0,2 2-88,-2-2 0,-4 1 90,4 5 1,-4 3-155,-2-3 1,-5-3-161,-1 3 205,-7-1 1,10 7-89,-9-1 1,-1-2 99,-9-3 1,-3 3 212,-4-3 0,-9 1-32,4-1 0,-6 3 68,0-3 0,4 1 7,-4-1 1,3 1 228,3-7 0,2 1 168,3-1-270,-3-4-398,13 13 1,-4-11 97,12 8 1,9-6-70,8 5 1,8-5 25,-2 5 0,5-5-112,7 6 1,-5-6 247,5 5 1,-7 1 111,-5 5 0,-4 0 32,-8 0 1,-1 1-42,-5-1 0,-3 2 284,-8 4 1,-4-2-111,-7 8 1,-3-6 235,-15 6 0,0-2-257,-5 2 0,-3-2-169,-3-4 1,2-4 26,-9 4 1,9-6-136,-2-5 0,9-4-403,2-8 1,14 0 231,-3 0 0,7-2-1223,-1-4 1,-1-4 565,7-7 1,8 0-627,10-1 1,11 1 1421,5 0 0,13-8 0,3-2 0</inkml:trace>
  <inkml:trace contextRef="#ctx0" brushRef="#br0" timeOffset="781">882 554 7913,'10'0'443,"-2"0"1022,-8 0 1780,0 0-2593,7 0 1,-5 2-20,4 4 1,-4 3 184,-2 8 1,0 1-291,0-1 1,0 6-22,0 0 0,0 8-495,0-2 1,0-4 38,0-2 1,-2-4-874,-4-2 1,4 1 400,-3-1-4128,3 0 4549,2 0 0,7-7 0,3-2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5:17.7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329 950 8035,'-7'-10'-818,"5"-5"0,-8 11 1014,4-8 125,4 9-191,-5-13 1,7 12 333,0-7-86,0 7 327,0-4-89,0 8-174,0-7 217,0 5-329,0-6 30,0 8-3681,0 0 2504,0 8 817,0 1 0,-8 16 0,-2 2 0</inkml:trace>
  <inkml:trace contextRef="#ctx0" brushRef="#br0" timeOffset="1267">191 984 8035,'-15'-2'-149,"3"-3"-222,-3 3 485,5-6 411,0 8 115,3 0-476,7 0 0,2-6-58,3 1 0,5-3 26,7 2 1,1 2 112,-1-7 1,0 5-77,1-6 0,-1 7 90,0-7 0,0 8-115,1-1 0,-1 3-6,0 2 0,1 0-117,-1 0 0,0 0 83,0 0 1,3 0-192,3 0 1,4 2 131,7 3 1,1-3-179,-1 4 1,3-4-32,3-2 1,4 0 107,8 0 0,-6 0-14,1 0 1,4 0-96,7 0 1,0-6 127,-6 0 1,0-5-14,-1 5 0,7-2 154,0 3 1,5 1-88,-5-8 0,1 8 27,-1-1 1,-4 3-39,3 2 0,3 0 9,-2 0 1,-5 0 0,-1 0 0,-9 0-12,8 0 1,-3 0 4,4 0 1,0 0-11,0 0 1,-6 0 18,0 0 0,0 0-10,6 0 1,0 0-76,0 0 1,0 0 37,0 0 0,0 0-5,0 0 1,1-6 20,5 0 0,-4-1-6,3 1 0,-8 4 27,-3-4 0,-6 4-28,6 2 1,-6 0 22,7 0 0,-9 0-17,2 0 1,-1 0 4,1 0 0,-3 0-6,3 0 1,-2 0-1,3 0 1,-5 0-17,5 0 1,1 0-7,-2 0 0,3 0 41,-3 0 1,-4 2-23,5 4 1,-5-4 33,-1 4 1,3-5-33,-3-1 0,9 0-3,-9 0 1,1 0-8,-7 0 1,2 0-5,-8 0 1,6 6 31,-6 0 1,7 0-4,-1-6 1,-4 0-2,-2 0 1,2 2 3,-2 3 1,0-3-15,-5 4 0,-1-4 4,0-2 1,0 0 8,1 0 1,-1 6-64,0 0 0,1-1-5,-1-5 0,0 0 4,1 0 1,-7 2-93,1 4 1,-7-4 77,7 4 23,-1 3 0,1-7 216,-1 4-166,-7 4 0,10-7 201,-8 9-105,-1-8 281,-5 11-256,0-13 0,0 8 368,0-5-477,0-3 138,0 14-184,0-14 0,0 13 63,0-3 1,0-3-40,0 3 0,0-7 33,0 7 0,0 0-23,0 5 1,0 0 51,0 0 0,0 1-5,0-1 0,0 2 42,0 4 0,0-2 6,0 8 1,0-6 38,0 6 0,0-6-72,0 6 0,-2 0 20,-3 5 0,3 1-27,-4 0 0,4-1-15,2 1 0,-2 1-38,-4 5 0,4 3-132,-3 8 1,3 0 316,2-1 0,0 3-94,0 4 0,-2-2-25,-4 7 1,4-5-21,-4 5 1,4-1-53,2 1 0,-2-3 36,-3-9 0,1 3-20,-8 4 0,9-6-4,-3 0 0,-2-1 6,2-4 1,-1 3 49,1 1 0,-2 7 73,-3 0 0,-3 5 112,8-5 0,-5 9-120,5 2 0,-5 6-233,5 6 0,-2-2 276,2-4 1,4-10 3,-3 4 0,3-6-120,2 1 0,0-5-62,0-7 0,0 0-88,0 0 0,0-2 48,0-4 0,0 4-20,0-4 1,0-2 58,0 3 1,0-7 305,0 6 1,-6-6-152,0 6 1,0-7 209,6 1 1,-1-3-156,-5-3 1,4 7 134,-4-1 1,4-5-183,2-7 0,0-1 12,0 2 0,0 4-209,0-4 1,0-4 59,0-2 0,0 2-107,0-2 0,0 6-75,0-6 0,6 2-362,0-2 275,-1-4 0,-5 6-91,0-8 1,0-5-594,0-1 233,0-7-906,0 11 1092,0-13 0,0-4-190,0-15 1,-1-8 16,-5-9 692,-4-16 0,-15-4 0,-2-15 0</inkml:trace>
  <inkml:trace contextRef="#ctx0" brushRef="#br0" timeOffset="2966">35 1244 8073,'-9'-2'226,"3"-4"-350,4 4 371,2-6-63,0 8 54,0 0-165,0 8 1,0 2-13,0 7 0,0 2-34,0 4 1,0-2-8,0 8 1,0 0 59,0 6 0,-6-1-10,1 1 0,-1 7-23,6 4 0,0 4 23,0 2 1,0 0-152,0 0 0,0 0 126,0 0 0,0-6-108,0 0 0,0 0 64,0 6 0,0-2-10,0-4 1,0 4 18,0-4 0,0 6-10,0 5 1,0-3-7,0 4 0,0-2 15,0 1 1,6-3 3,-1 4 0,1 1 9,-6-1 0,2 0 2,4-7 0,-4 1-13,3 0 0,-3-6 1,-2 0 1,6-1 69,0 1 0,0 8 4,-6-8 1,5 6 25,1-12 1,2 8-73,-2-2 1,-4-2 154,3 2 0,3-1-126,-2 1 1,1 4-90,-1-4 1,-4-2 44,4 2 0,2-6-5,-3 7 0,7-3 32,-6 2 0,1 4-17,-1-4 1,-2-4-29,7-1 1,-5 1 22,6-2 0,-8 1-3,1-7 0,3 1 9,-2-1 0,1-5-35,-1 0 0,-4-8-4,4 2 0,-4 2-9,-2-2 1,2-2-15,4-9 1,-5 3-46,5-3 61,-4 3 0,-2 2 8,0 1 0,0-7 82,0 1 1,0-7-83,0 7 42,0-8-170,0 11-6,0-5-47,0-1-70,0 7 1,0-12-220,0 7 301,0-7-143,0 11 43,8-5 455,-6 7-191,5 1 343,-7-9-109,0 7-171,0-15 1,0 9-12,0-4 0,2-4-222,4 4 172,-4-5 0,8-1-32,-5 0 0,-1-5 27,8-1 0,-1-6 38,7 7 0,-7-3 26,1 2 0,-1 4 157,6-3 1,-5 3-155,0 2 0,-1 0 128,6 0 0,1 0-80,-1 0 1,0 0-17,1 0 0,1 5-65,4 1 1,-2 2 60,8-2 0,-6-5-78,6 5 0,-2 2 2,1-2 0,5 3-8,-4 3 1,0-8-10,5 7 0,-3-1-111,9-4 1,-1-1 8,1-5 0,-1 0 107,7 0 1,0-5-158,6-1 0,-6 0 117,0 6 0,-2 0 26,2 0 1,-4 0 44,-7 0 1,0 0 147,-1 0 1,1 0-131,-1 0 0,-1 6 27,-4 0 0,4 1-48,-5-1 1,5-4 21,2 4 0,-1-4-75,1-2 0,-1 0 19,1 0 1,0 0-17,-1 0 0,7 0-2,-1 0 0,6-2-16,-6-4 1,6 4-12,-5-4 1,-1 4-3,-5 2 0,5 0 48,0 0 0,1 0-13,-7 0 1,7 0 38,-1 0 0,0 0-41,-5 0 1,7 0-93,4 0 0,2 0 51,-1 0 0,1-2-89,-8-3 0,6 3 105,-6-4 1,7 2-7,-7-2 0,6 4 98,-6-3 0,1 1-101,-7-2 1,7 4 129,-1-4 0,2-1-106,-1 1 0,-3-2 107,8 2 0,-6 3-74,7-9 0,-7 8 8,6-1 0,-8-3-4,3 2 0,1-2-3,-2 3 0,1 3 64,-7-4 0,1 4-64,0 2 1,-3 0 187,-3 0 0,2 0-94,-8 0 0,2 0 101,-2 0 1,-10 6 92,5 0-61,-5-1-102,4-5 17,-7 0-251,-2 0 133,-24 0 1,-3-7-1922,-16-5 1896,-7-3 0,6-10 0,-7-2 0</inkml:trace>
  <inkml:trace contextRef="#ctx0" brushRef="#br0" timeOffset="3615">5673 33 8030,'-12'-9'731,"1"3"-220,7-4 27,-4 8 0,3-3-2,-1 10 0,0 13-92,6 10 1,-6 13-135,0 5 0,-1 13 60,1 11 0,2 7-347,-7 9 1,5 2 205,-6 5 1,3-5 44,-3 4 1,-1-3-46,7-3 1,-6-1-322,7-5 1,-1-9 23,6-7 1,0-14-58,0 2 0,0-14-666,0-3 0,6-8 2,-1-10-1480,9 0 1576,-4-7 1,7-18 246,0-15 1,0-15-84,1-9 1,-7-16 148,1-6 1,-8-12 217,1 1 0,-3-5 162,-2-2 0,-2 3 0,-3 3 0,1 10 0,-8 8 0,8 7 0,-3 4 0,3 12 0,-8 3 0,-7 3 0</inkml:trace>
  <inkml:trace contextRef="#ctx0" brushRef="#br0" timeOffset="3992">5604 275 8030,'5'-27'-578,"1"4"1,6-2 567,-6 2 1,5 6 157,-5 6 1,7 1 159,-1-2 1,1 3-111,-1 3 1,3 4 188,-3-4 0,3 4-117,2 2 1,3 0 97,3 0 0,-2 0-140,8 0 1,-6 2-236,5 4 0,-5-2 57,6 7 0,-6-5-46,6 6 1,-8-1-289,2 7 0,-11-1 163,-6 0 1,-4 8-286,-2 4 0,-2 0 165,-4 5 0,-4-3 9,-7 9 0,-8-5 303,-4-6 1,2 2 390,-2-8 1,8 0-208,-2-6 0,10-2 398,1-3-314,8 3-51,-3-5-82,14 0 1,11-1-81,11-3 1,3 2 106,3 3 0,-1 4-258,1-3 1,0 5 6,-1 6 0,-1-1 93,-4 6 0,-4-5 16,-8 6 1,-7 0 1,-5 6 0,-3-1 59,-2 1 1,-15 5-41,-8 0 0,-10 3-10,-7-3 0,-4-3 16,-8 3 1,-2-9-30,-4-2 0,4-10 18,-3-2 0,11-2 0,5-9 1,7 0-172,5-6 1,6-8-241,11-3 0,5-7-1148,7-5 1,4-2 133,7-3 1318,8-5 0,16 14 0,-1-6 0</inkml:trace>
  <inkml:trace contextRef="#ctx0" brushRef="#br0" timeOffset="4309">6589 1054 8673,'8'-10'1112,"4"4"1,5 4-1341,6 2 1,-2 0 448,8 0-23,-8 0 1,6 0 19,-4 0 1,-4 0-1,4 0 0,-4 6-187,-1 0 0,-3 13 61,-3-2 1,-5 4-47,-7-3 0,-3 5-43,-9 0 1,-3 8 467,-20-3 1,4 5 26,-9 2 0,3-1 87,3 1 0,7-6 41,4-1 0,4-6 246,1 1 1,9-4-521,3-2 0,16-1-265,13-5 1,13 3-1428,22-9 0,19-9 483,15-13 506,-36 3 1,3-5 0,20-12 0,4-5 0,-21 9 0,0 0 0,0 1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5:45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433 173 8076,'0'-9'-796,"0"1"1115,0 0 56,0 6 70,0-5 0,2 5 102,3-4 181,-3 4-293,6-6 5,-8 8 767,0 0-716,8 0-229,-6 0 1,5-2 62,-7-3-349,8 3 0,-4-12 161,7 8-326,-7-7 140,12 3 142,-7-7 0,3 2 18,-1 3 0,-7 3 114,2 3 191,-4 4 543,-2-6 854,0 8 2516,0 0-3777,-8 0-179,6 0 1,-13 6-193,3 0 0,3 7 53,-3-1 0,6 5-99,-5 6 1,-1-2 75,-5 8 0,0-6-120,-1 6 1,1 0 29,0 5 1,0 1-69,-1-1 1,-1 7 118,-4-1 0,2 8 137,-8-2 1,6-1 0,-6 1 1,6-8-80,-6 2 1,8-3-172,-2-2 0,4-7 90,2 1 1,5-6-405,1 6 1,5-8 134,-6 2 1,6-4-63,-5-1 1,7-7-156,-2 1 1,4-6-1067,2 5-1069,0-7 1041,0 4-1219,0-8 1278,0 0-79,0-8 0,8-2 457,4-7 1,-3-2 167,3-4 1,-1 2 79,7-8 1,3 6 744,-4-6 0,4 0 0,-11-5 0</inkml:trace>
  <inkml:trace contextRef="#ctx0" brushRef="#br0" timeOffset="594">70 173 8135,'0'-9'0,"0"-1"125,0 4 295,0 4 358,0-5 127,0 7 590,0 0-698,7 0-159,-5 0-31,6 0-9,-8 0 1297,0 0-1250,8 0-405,-7 7 1,13 3-10,-8 7 1,1 0 28,-1 1 0,-2 1-16,8 4 1,-3-2 76,3 8 1,3 0-1,-3 5 1,3 1 125,2 0 0,-5-1-123,-1 1 0,-1-3 143,1-3 1,3 2-101,-8-8 0,5 6 176,-5-6 0,2 0-75,-3-6 1,-3 1-107,4-1 0,-2 0-11,2 0 0,-4 1 144,3-1 1,-3-5 247,-2-1-743,0 1 0,2 5 0,4 0 0,-4-7 0,6 5 0,-8-13 0,0 6 0,0-8 0,0 0 0,0-8 0,-6 4 0,0-7 0,0 5 0,6-6 0,-2 7-95,-3-7-716,3 1 1,-8-5-419,4 5 0,4-5-644,-3 5 0,3 1 788,2-1 1085,0-1 0,-8-13 0,-2-2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5:55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173 459 7980,'0'-9'-1473,"0"-1"1527,0 4-26,0 4 56,0-13-37,0 5 1,2-5 87,4 4-64,-4-5 0,5 12 287,-7-7-259,0 7 294,0-11-263,0 13 1,0-8 301,0 4-270,0 4 1,6-7 197,0 3-293,0 4 1,-4-11-25,3 7 1,-1-2-66,8 2 0,-7 3 117,7-9-80,0 0 1,3-5 53,-4 0 1,3 5-6,-8 1 1,5 5-40,-5-5 1,5 5 22,-5-6 1,6 6-55,-6-5 1,5 5-22,-5-5 18,7 7 78,-3-12-49,7 15 2,0-15 0,1 14-32,-1-4 0,-5 5 27,-1 1 0,1 0 12,5 0 1,0 0-1,1 0 1,1-6-4,4 0 0,-4 0-19,4 6 1,-4 0 9,-1 0 1,1 0 39,4 0 0,-10 0-43,5 0 1,-5 0 10,4 0-29,1 0 1,-1 0-4,0 0 0,-5 6-108,-1 0 100,1 7 1,5-9-45,0 8 0,-5-7 49,-1 7 0,-1-6-4,2 5 1,3-7-6,-4 2 0,-1 1 19,2-1 2,-1 8 1,6-10 1,1 7 1,-9-5-14,-3 5 1,2-5-2,-2 6 0,5-7-54,-5 7 1,5-6 54,-5 5 0,2 1-55,-2 5 0,-5-5 40,5-1 0,-2-1 4,2 1 0,-4 5 20,4-5 1,-3-1-6,3 1 0,-4 1 35,4 5 1,-4 0-46,-2 1 1,0-1 50,0 0 1,0-3-42,0 3 1,-6-4 17,0 11 0,-5-5-10,5-2 1,-8 6-3,3 0 1,1 0-2,-1-5 1,-1 1-1,-5 4 1,5-4 48,1 4 1,-1-4 4,-5-1 1,-2-1 53,-4 0 0,4-5-88,-4-1 1,-2 1 64,2 5 0,-6-5-44,6-1 0,-2-1 10,2 1 1,3 3 5,-3-9 0,2 7-2,-2-6 0,4 5-54,-4-5 1,-2 6-10,2-7 1,-2 3-47,2-2 0,2-2 75,-8 7 0,2-7-32,-2 2 1,-2-2 14,8 1 1,-2-3 19,2 4 0,4-4 50,-4-2 0,4 0 98,2 0-24,-8 0 0,5-2-65,-3-4 1,4 2 108,2-7 0,-1-1-122,1-5 1,0-6 49,0 0 0,1-6 44,5 6 1,-5-8 4,5 3 1,1-3-52,-1 2 1,7-2 6,-2 8 0,4-6-76,2 6 0,0-6-127,0 6 1,0-5 5,0 5 1,0-6 82,0 6 1,8-6-48,3 6 0,5-6 58,1 6 1,2-6-193,4 6 1,-3-6 65,3 6 0,-4-6 44,-2 6 1,4-2 21,-4 2 1,5 2-3,-11-8 1,3 8-151,-3-2 1,3 4 148,-9 2 0,7-1-242,-6 1 1,-1 5-144,-5 1 426,8 7 0,2 4 0,7 10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6:18.4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2560 8300,'-10'-2'-1291,"4"-4"1393,4 5 722,-5-7-666,5 8 69,-6 0 65,8-8-146,0 6 1,6-7 100,0 3 11,7 4-123,-3-6 1,7 8 136,0 0-139,1 0 1,-1 0-16,0 0 1,2 0-2,4 0 0,-3 0-61,3 0 1,4 0-140,1 0 0,-1-2 18,2-3 0,0 1 77,5-8 0,1 1 30,0-7 0,1 7-6,5-1 1,-3-1-74,8-10 0,-6 4 46,7-4 1,-7 3 0,6 3 0,-2-6-12,2 0 0,4-2-5,-4 2 0,4 4-32,2-4 1,0-2 47,0 2 1,0 0-38,0 5 1,-2-5 23,-4 0 0,4 0-77,-4 6 1,-2-1 57,2 1 0,-5 0-4,5 0 1,-6-3 7,6-3 0,-2 4-3,2-4 0,4-2 6,-4 2 0,4-8-6,2 2 1,2-3-47,4-3 1,-4 1 42,3-1 1,-3 2 52,-2 5 0,-2-5-27,-4 4 1,2-4 2,-8-1 0,8 1 57,-1 4 1,-5-1 15,-2 7 0,-1-6-13,1 6 1,-4-8-44,5 2 1,-5 4-49,-1 2 1,-1-4 54,1-2 0,2 2-91,3-1 1,-4 5 64,5-6 1,-5 2-10,-1-2 1,5-4-10,1 5 1,1-3 3,-2 2 1,-3-4 104,3 4 1,-3 3-93,-3-3 0,-5 6 159,0-6 1,-2 6-81,1-6 0,3 6 10,-8-6 1,2 8-16,-2-2 0,-3 2 0,3-2 0,2 3-55,-2-3 0,5 2-9,-4-2 1,0 4 22,0-4 1,-5 4 4,4 1 0,-4 1 109,-2 0 1,1 5-67,-1 1 82,0-1 1,-5-3-43,-1 3 1,-5 3 357,6 3-164,-9 4-142,5-13 0,-2 11-128,0-8 197,-1 9-305,3-13 1,-6 12 120,4-7-160,3 7 68,-7-11-293,6 13-12,-8-6-441,0 8-1549,0 0 1671,-8 8 0,-7 1 657,-8 9 0,-16 7 0,3 1 0</inkml:trace>
  <inkml:trace contextRef="#ctx0" brushRef="#br0" timeOffset="486">3528 277 8251,'-27'0'0,"2"-5"48,8-1 0,5-2 488,1 2-948,7 5 261,-4-7 542,0 8-47,6 0 194,-5 0-314,7 0-212,0 0 60,7 0 0,3-6-89,7 0 1,1 1 0,-1 5 1,0-6 83,1 0 1,7-5-139,3 5 0,5-8 48,2 3 1,-1-5-10,1-1 1,5 0 2,0 0 1,7 1 11,-7 5 1,0-5 16,-5 5 0,-1-3-19,1 3 0,-2-3 71,-4 9 1,1-1-46,-7 6 0,0 0-16,-5 0 0,-1 0 20,0 0 1,1 0-19,-1 0 1,-6 0 3,1 0 0,-6 0-18,5 0 99,-7 0-7,4 0 152,-8 0-189,7 0 121,-5 0-91,6 0-38,-8 0 72,0 7-66,0 3 1,0 7 66,0 1 1,0-1 117,0 0 1,0 6 74,0 0 1,0 8-128,0-2 0,-6 9-79,0 3 1,-13 7-86,2-2 0,-4 4-141,4 2 1,-7 1-266,1 5 1,2-2-1379,10 7 1590,3-7 0,0 11 0,-1-5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2:32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8047,'12'0'753,"-1"0"0,-5-2-232,6-3 0,-1 3 209,6-4 1,3 4-301,3 2 1,-2-2-165,8-4 0,-6 4-23,6-3 0,-3 3-29,3 2 0,4-6-20,-4 0 0,-4 0 29,-2 6 0,2 0-451,-2 0 0,0 0 200,-6 0 0,0 0-909,1 0 0,-7 6-518,1 0 159,-8 7 1,3-3 1295,-7 7 0,-7 0 0,-3 1 0</inkml:trace>
  <inkml:trace contextRef="#ctx0" brushRef="#br0" timeOffset="371">208 398 8610,'0'10'891,"0"-2"0,0-7-484,0 5-200,7-4 1,-3 12-76,8-9 0,-1 1-104,7-6 0,-1 2 86,0 4-426,1-4 1,-1 7 12,0-3 1,-5-2-215,-1 7 1,-7 1 239,2 5 0,-4 1-63,-2-1 0,-6 0 239,0 0 1,-7 1-93,1-1 1,-3 0 642,-2 1 1,-1-1-269,1 0 1,2-5 626,3-1 1,2-5-232,5 6 0,3-7-12,-4 7 1,6-8-154,6 1 1,3-1-180,9 2 0,-1-4-64,0 4 0,6-4 0,0-2 0,0 0-260,-5 0 0,5 0 57,0 0 1,0 0-796,-6 0 0,6 0-38,0 0 1,6-2-1251,-6-4 2112,0 4 0,2-13 0,2 5 0</inkml:trace>
  <inkml:trace contextRef="#ctx0" brushRef="#br0" timeOffset="910">1349 70 8240,'-17'-10'-558,"7"2"1,-3 6 1070,7-3-29,0 3 26,6-6-85,0 8 288,0 0-429,0 8 0,-2 3 186,-3 12 0,3 4 20,-4 8 0,-2 7 49,2 4 0,-7-2-258,1 3 0,-3-1-51,-2 6 0,-1-1-209,1 1 1,6-2 72,-1-4 1,3-1-727,-3-5 0,4-11 391,8 0 0,-5-8-1140,-1-4 803,0 0 1,8-7-125,4-4 0,3-4 103,9-2 1,-1-8 598,0-4 0,8-11 0,2-4 0</inkml:trace>
  <inkml:trace contextRef="#ctx0" brushRef="#br0" timeOffset="1159">1833 87 8235,'0'-10'623,"-7"3"1,3 7-410,-8 0 0,6 0-107,-5 0 1,-1 7-71,-5 5 0,0 11 51,0 6 0,-1 3-5,1 3 1,-6 5-74,0 1 1,-6 5-5,6-6 0,-6 8-156,6-2 0,-6 4-317,6 2 1,0-2 109,6-4 1,0-5-60,-1-13 1,7 3 415,-1-8 0,1 0 0,-7-5 0</inkml:trace>
  <inkml:trace contextRef="#ctx0" brushRef="#br0" timeOffset="1413">1712 260 8235,'0'-17'-11,"0"-1"1,2 3-436,4 3 0,-2 3 3177,7 3-1912,1 4 1,5-4-244,0 12 1,-5 4-105,-1 7 0,-5 8-161,6 4 0,-8 3 4,1 3 0,-3 5 30,-2 1 1,0-1-268,0-5 0,0-1 114,0 1 1,0-2-776,0-5 0,2 3 351,4-8 0,-2 0-1230,7-5 1,-1-1 143,2 0 1318,3-7 0,-6 5 0,9-5 0</inkml:trace>
  <inkml:trace contextRef="#ctx0" brushRef="#br0" timeOffset="1575">1626 640 8219,'-12'0'1310,"1"0"-982,7 0 0,-4-2 149,8-3 0,2 3-165,4-4 0,-2-2 126,7 3 0,7-1-603,5 6 1,2 0-973,-2 0 0,-4 0 1137,4 0 0,4 0 0,0 0 0</inkml:trace>
  <inkml:trace contextRef="#ctx0" brushRef="#br0" timeOffset="1821">2127 640 8129,'18'-2'1206,"-1"-3"0,0 3-1170,0-4 1,1 4 147,-1 2 130,0 0 0,1 2-286,-1 4 1,-7 3-224,-5 9 1,-3-1-39,-2 0 0,0 6 194,0 0 1,-2 6 48,-3-6 1,1 0 29,-8-5 1,8-7 550,-1 1-494,3-1 0,9-1-40,5-4 1,3-5-222,3-1 0,5 0-254,0 0 0,5-7-650,-4-5 1068,-1 5 0,2-17 0,1 5 0</inkml:trace>
  <inkml:trace contextRef="#ctx0" brushRef="#br0" timeOffset="1975">2421 467 8129,'-17'0'0,"5"0"2552,1 0-1297,7 0-1210,-4 0 135,16 0 0,-4-5 14,7-1 0,-5 0-120,6 6 0,-1 0-432,7 0 1,-7 0 357,1 0 0,-1 0 0,6 0 0</inkml:trace>
  <inkml:trace contextRef="#ctx0" brushRef="#br0" timeOffset="2234">2975 35 8695,'0'-10'917,"0"1"-2356,0 3 1541,0 4 822,0-6 0,2 8 190,3 0-758,-3 0 1,8 0-78,-4 0 0,1 8-225,5 4 1,3 17 332,-3 5 0,-3 20-114,3 4 0,-8 11 29,1 11 0,-3 3-417,-2 15 0,0-46 0,0 0-90,0 2 0,0 1 0,0 2 1,0 0 204,1 0 0,-2 1 0,-2-1 0,-1 1 0,-1 7 0,0-1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6:19.9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621 260 8426,'0'-25'942,"6"6"-511,0-4 1,5 4-304,-5 1 0,7 1 141,-1 0 0,-2-1 28,1 1 49,1 0 1,-3-1 149,-3 1 1,-4 6-202,-2-1 0,-2 8-60,-4-2 1,-3 5-105,-9 1 1,1 0 98,0 0 0,-8 0-325,-4 0 1,-4 1 125,-1 5 1,-7 4-139,1 7 0,-8 6-46,2 0 1,2 6-6,-2-6 0,7 6 81,-1-6 0,3 6 33,3-6 1,7 2 200,4-2 1,3-4-127,3 4 1,8-4-48,3-1 0,6 1 49,6 4 1,11-2-153,12 8 1,5-6 94,7 6 0,-3-6 43,8 6 1,0-6-89,6 6 0,-2-3 66,-4 3 1,-4 4-14,-7-4 1,-2-2-4,-4 2 1,1-6 130,-7 5 0,-5-6 86,-7 1 1,-7 2 220,2-2 0,-6 5-77,-6-4 1,-11 4 245,-12-5 0,-6 6-161,-5-6 0,-4 0 60,-8-5 1,0-1-173,0 0 1,2-5-33,4-1 0,-2-7-109,8 2 0,5-4-252,6-2 0,8 0-1042,-2 0-330,4 0-124,9-8 0,5 6-480,10-4 1,7 4 350,11 2 1703,11 0 0,11 8 0,7 2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6:33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156 208 7913,'-9'0'484,"-1"0"607,4 0-150,4 0-288,-5 0 172,7 0 142,0 0-998,7 0 0,3 0 70,7 0 0,1 0-227,-1 0 0,2 0 146,4 0 0,-4 0-125,4 0 1,-3 0 38,-3 0 0,-6 0-131,1 0 60,-1 0 137,-1 0 0,0 6 337,-5-1-202,-3 9 107,6-5 0,-10 9-39,-4-1 0,4-4 118,-3 5 1,-5-5 7,-1 10 0,1 4-9,-2 2 0,-5 9 10,-6 3 0,-2 7 169,2-2 1,2 2-149,-8-2 0,6 2-53,-6-8 1,8 1-306,-2-7 1,4 1 95,2 0 0,5-7-604,0 1 0,9-8-309,-3 2-184,-4-3-295,8-3-971,-5-7 1427,7 5 1,0-15 371,0 0 1,0-2 536,0-10 0,0-7 0,0-8 0</inkml:trace>
  <inkml:trace contextRef="#ctx0" brushRef="#br0" timeOffset="379">70 675 7913,'17'-8'-994,"0"6"1476,1-4 0,-7 6-59,1 6 1,-1 4 261,7 7 0,-3 2-252,-4 4 1,5-2 542,-5 8 1,-1-6-343,1 6 0,-5-6-100,6 6 1,-8-8-220,1 2 0,-1-5-95,2-7-824,-4 4 1,8-7 354,-5 4-838,-3-5 0,8-7 517,-4 0 1,-4-2-287,3-3 0,5-7 69,1-11 0,-1-4 46,2-7 0,-7-1 376,7 0 0,-1 9 365,7 2 0,-1 5 0,0 2 0,1 5 0,-1 1 0,6 7 70,0-2 1,8 4-162,-2 2 0,-3 2 372,3 4 1,-8-2 187,2 7 1,2-5 325,-2 6 1,-1-7 300,-11 7-507,5 0 0,-13 3-721,9-4 180,-8 5 1,3-12-1858,-7 7 1809,0-7 0,-7 11 0,-3-5 0</inkml:trace>
  <inkml:trace contextRef="#ctx0" brushRef="#br0" timeOffset="1050">1159 104 7757,'10'0'813,"5"0"0,-5-2-657,7-4 1,0 5-38,1-5 1,-1-4-210,0-1 84,1 3 1,-1-6 32,0 9 1,0-7-109,1 6 0,-7 1-235,1 5 216,-8 0 1,3-2-146,-7-4 10,0 4 133,0-6 0,0 10-30,0 4-60,0-4 1,-5 13 132,-1-3 1,-8-3 10,3 3 1,1 0 77,-1 5 1,5 2-47,-6 4 1,3-2 144,-3 8 0,-3 0-97,3 5 0,3 3 68,-3 3 0,3-1-84,-3 7 1,-1-6 33,7 6 0,-6-5-73,7 5 0,-7-10 4,6-1 1,-1-2-188,1-10 210,4 7 1,-6-10-167,8 3 131,0-12 1,0-1-3,0-4 71,0-5 0,0-6-130,0-13 0,0-9-113,0 4 1,6-2-224,0 2 1,7 4 177,-1-4 1,-3 4 249,3 2 0,-1-8 0,7-2 0</inkml:trace>
  <inkml:trace contextRef="#ctx0" brushRef="#br0" timeOffset="1364">1401 312 7856,'0'-10'396,"0"2"-36,0 8 472,0 0-558,8 0-173,-6 0 0,11 8 103,-7 4 0,0 11-106,-6 5 0,0 13 57,0 5 1,0 12 35,0 5 0,0 6-38,0 6 0,-6-4 18,0 4 0,-5-4-191,5-2 1,-5 1 108,5-1 1,-2-2-174,2-4 1,4-5-152,-3-12 1,3 0-194,2-11 0,0 1 44,0-13 1,0 0-705,0-5 389,0-9 264,0-1 1,2-12-21,3-7 1,-3-9 454,4-14 0,2-8 0,-2-5 0,-1-6 0,-5 1 0,0-12 0,8 11 0,2-17 0</inkml:trace>
  <inkml:trace contextRef="#ctx0" brushRef="#br0" timeOffset="1864">1453 744 7856,'0'-27'-1721,"0"4"2610,0 4-466,0 1 0,-2 7-356,-3-1 1,1 9 181,-8-3 0,6 4 206,-5 2 1,5 0-161,-5 0 1,1 8 42,-2 3 0,-3 6 94,4 6 0,-5-1-96,-1 6 0,-6-5 170,0 6-241,0 0-157,5-2 1,1 4-50,0-8 0,5 0 10,1-6 0,1 0-322,-1 1-14,3-9 1,8 1-1089,0-4 660,0-4 1,2 3 300,4-10 1,3-5-2,9-7 1,5-2 3,0-5 0,9 1 98,3-11 1,0 3 75,5-9 0,-2 5 0,3 6 0,-3-3 125,8 3 1,-2 2 133,2-2 1,4 8 259,-3-2 1,3 6-202,1 5 0,-6 4 103,-5 8 1,2 0-42,-1 0 0,-9 8 449,-9 4 0,0 9-54,-5 2 1,-5 6 114,-13-6 0,0 7-321,0-1 0,-8-2-108,-3 2 0,-10 0-194,-2 5 1,-6-1 107,6-4 1,-8 2-417,2-8 0,2-2 5,-1-10 1,6 3-154,-1-8 0,4-1 268,2-5 0,0-2-21,-1-3 1,7-5 192,-1-7 1,8 5 427,-1 1-408,3-1 1,4-3-33,3 3 1,5 5-30,7 7 0,1 0 80,-1 0 1,0 0-107,0 0 0,3 2 26,3 3 1,-4 3-125,4 3-1,-4 3-73,-2-8 1,1 5-280,-1-5 1,6 6-666,0-7 1149,0 9 0,-5-12 0,-1 5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6:31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589 364 7738,'0'-10'342,"0"1"-169,0 3 1,0 2 625,0-7-181,0 7 197,0-12-104,0 7 45,0-1-17,0-5 248,0 13-353,0-6 118,0 8 101,0 0-580,0 8 1,-2 7 159,-4 8 1,2 8-65,-7-2 1,1 4-22,-2 1 1,-1 1-154,7-1 1,-5-5-139,5 0 0,0-8 96,6 2 1,0-4-111,0-1 1,0-7-1022,0 1 563,0-8-640,0 11 1,2-13-161,4 4 159,-4-4 1,11-10 199,-7-4 1,0-5-103,-6-6 1,0 4 462,0-4 0,0-2-41,0 2 0,-2-2-74,-4 2 0,2 5 610,-7 1 0,-8-8 0,-8 6 0</inkml:trace>
  <inkml:trace contextRef="#ctx0" brushRef="#br0" timeOffset="521">139 243 7828,'-17'-12'-79,"-1"1"0,7 5 195,-1-5 0,1 7-17,-6-2 1,5 2 117,1-2 0,5 4-8,-6-3 1,8 1 218,-1-2-206,3 4 1,4-11-221,3 7 1,5-6 34,7 7 0,1-7 18,-1 6 0,2-7 6,4 1 0,-2-1 25,8 1 0,-2-3-130,2 4 0,3 1 67,-3-2 0,6 9-63,5-3 1,-3 4 59,3 2 1,-3 0-76,-3 0 0,1 2 91,-1 4 0,1 1-3,0 5 1,-3 9-2,-3-4 1,2 4 5,-8-3 0,6 5-5,-6 0 0,0 6 2,-6-6 1,6 5-77,0-5 1,0 6 75,-5-6 1,-1 6-81,0-6 1,-2 6 38,-3-6 1,1 6-7,-7-6 0,0 6 48,-6-6 1,0 6 1,0-6 0,-2 8 209,-4-3 0,-5-1-71,-12 2 0,-4-2 178,-8 2 1,-1 3-109,-5-3 1,-3-2 84,-8 2 0,-5-6-3,-1 6 0,-2-8 35,3 2 1,3-9-73,-4-3 1,10-7-31,2 2 1,8-6-133,-3-6 1,5-4 80,1-7 0,3 0-342,3-1 1,0-1 133,12-4 1,-4 4-432,9-4 0,4 4-119,3 1 1,3 1-415,2 0 0,9-6 422,9 0 1,1-6-157,10 6 1,-1-6-842,7 6 1537,0-8 0,7 12 0,2-6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6:35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364 381 7821,'0'-17'1959,"0"0"-1930,0-1 1,-6 7 246,1-1 0,-3 8-18,2-1 1,2 3 321,-7 2 0,-1 0-219,-5 0 1,0 2-131,-1 3 0,-1 3-66,-4 4 0,2 9-128,-8-4 1,8 6-60,-2 0 0,-2-4 97,2 4 1,0 2-66,6-2 0,1 6-54,5-6 0,3 0-273,8-5 1,0 5 9,0 0 1,10 0-133,7-6 1,8 6 173,9 0 0,1 0 113,0-5 0,-1-1 161,1 0 1,-3 0-82,-3 1 0,-2-1 161,-4 0 0,-9 1-54,3-1 1,-6 0 734,1 1-382,-4-1 1,-8 0 143,0 0 0,-2-1-169,-4-5 1,-2 5-122,-3-5 0,-5-3-535,5-2 305,-12 3 1,4-7-195,-4 4 1,3 2 91,3-3 0,6 1-1681,-1-6 114,8 0-429,-4 0 1369,8 0 717,0 8 0,0-6 0,0 5 0</inkml:trace>
  <inkml:trace contextRef="#ctx0" brushRef="#br0" timeOffset="201">1056 1142 9148,'-10'8'3625,"3"1"-3077,7 1 1089,0 5-979,0-13-503,0 6 1,1-6-597,5 4 0,-2-4-1951,8 3 2392,-1-3 0,6 6 0,1 2 0</inkml:trace>
  <inkml:trace contextRef="#ctx0" brushRef="#br0" timeOffset="306">1177 1678 7758,'0'17'4594,"0"-5"-3561,0-1 1,0 1-3101,0 5 818,0-7 1249,0-2 0,15-8 0,4 0 0</inkml:trace>
  <inkml:trace contextRef="#ctx0" brushRef="#br0" timeOffset="11862">3079 260 8251,'-10'-8'0,"-5"1"0,4-5 674,3-3-209,0 13-137,8-6 130,0 8-172,0-7 27,0 5 109,0-6-72,0 8-210,0 0-61,0 8 1,0 1 6,0 9 0,0 5-63,0 0 1,0 0-127,0-6 1,-2 6 9,-3 0 0,3 2 131,-4-2 1,4-2-37,2 8 1,0 0 44,0 6 1,0-7-20,0 1 0,-6 0 75,0 6 1,-1 5 10,1 0 1,2 3 79,-7-3 1,7-2-133,-2 8 1,-2-7-199,3 1 0,-1-1 75,6 1 1,0-4 337,0 5 1,-2-3-172,-4 3 1,4-3-85,-4 8 1,4-2-21,2 2 1,-1 4-12,-5-3 1,4-3 123,-4 2 0,4-6-90,2 6 1,-6-5-3,1 5 0,-3-6 27,2 6 0,4-5-61,-4 5 0,3-6 41,-3 6 0,4 0 1,-4 6 0,4-6 34,2 0 1,0-5-5,0 5 1,0-2-87,0 2 0,0 4 43,0-4 1,0-2-123,0 3 1,0-1 131,0 6 0,0-1-216,0 1 0,6 0 89,0 0 1,0 0 41,-6 0 1,0 0 45,0 0 0,-2-2-69,-4-4 0,4 4 114,-4-4 1,-1 0 139,1 6 1,-2-10-22,2 10 0,2-6-110,-7 0 1,5 4 2,-5-4 0,7 2 14,-2-2 1,-2 4-20,3-4 0,-7 4 47,6 2 0,1 0 16,5 0 1,-6 0-56,0 0 0,-2 2 13,3 3 1,3-3 51,-4 4 1,2-3-73,-2 3 0,2-2-224,-7 7 1,5-5 126,-5 5 0,7-11 40,-2 6 0,-2-3 102,3 9 1,-3 1 152,2-7 1,4 7-175,-4-1 1,3 3-22,-3 2 1,4 0-32,-4 0 1,2 0-52,-2 1 0,5-1-85,-5 0 1,-2 0-40,2 0 1,1 1-62,5-1 1,0-2 91,0-4 0,-6 3 12,0-9 0,0 7 67,6-7 0,-5 7-22,-1-7 0,-6 3-32,6-2 1,-5 1 35,5 5 1,-1 1-473,1-7 1,2-1 175,-8-5 0,7 6 31,-7-1 1,8 1-75,-2-6 1,5-2-338,1-4 1,0 0 744,0-11 0,3-3 0,5-12 0,4-3 0,-1-4 0</inkml:trace>
  <inkml:trace contextRef="#ctx0" brushRef="#br0" timeOffset="12740">2837 174 8462,'0'-12'-592,"0"1"0,2 5 851,4-6 1,3 7-1,9-5 142,-1 2 0,6-3-137,0 5 0,8-8-147,-2 3 1,3 1 79,3-1 0,5 5-190,0-5 0,9 7 94,-3-2 1,4 2-154,1-2 0,1 4 41,0-3 1,2 3-104,4 2 0,-5 5 145,5 1 0,4 0-141,1-6 0,4 2 39,2 4 1,1-4-16,-1 3 1,4-3 30,8-2 1,-7 0-187,13 0 1,-4 0 174,3 0 1,0 0 135,1 0 0,-3 0 6,-3 0 0,2 0-32,-8 0 0,4 0 10,1 0 1,-7 0-55,8 0 1,-2 0 28,-4 0 1,0 6-74,-6 0 1,2 5 23,4-5 0,-4 6-103,4-7 0,-4 7-70,-2-6 1,0 5 91,0-5 0,-5 0 82,-1-6 1,1 6 3,5-1 1,0 1 10,0-6 1,0 0-36,1 0 0,1 6 84,4 0 0,-10-1-57,4-5 1,2 0-64,4 0 1,6 6 60,-6 0 1,3 0-8,-8-6 1,3 0 4,-10 0 0,4 5-4,3 1 1,-7 2 18,0-2 0,-5-4-25,5 3 1,1-1-23,5 2 0,-6-4-16,1 4 0,-3-3-3,3 3 1,1-4-26,-7 4 0,5-4-19,-5-2 1,5 0 36,-5 0 0,7 6-10,-2-1 1,-3 1-1,-2-6 0,-5 0 4,-1 0 1,-2 0-66,-4 0 0,-5 6 100,-12 0 1,1-1-104,-7-5 0,2 0 342,-2 0-628,-3 0 495,5 0 1,-8 0 0,0 0 0</inkml:trace>
  <inkml:trace contextRef="#ctx0" brushRef="#br0" timeOffset="13145">9529 260 8290,'-15'-11'775,"3"-1"-640,5 8-533,7-3 0,2 7 145,3 0 0,5 0 382,7 0-198,1 0 0,-1 0 135,0 0 1,-5 5-87,-1 1 0,-7 8-80,2-3 0,-4 4 291,-2 3 1,0 1 41,0 4 1,-6 4 33,0 7 0,-5 9-92,5 3 0,-5 17 115,5 6 1,0 4-201,6-3 0,-2 12-361,-4 5 0,4 11 369,-3 0 0,3-47 1,2 1-46,0 3 1,0 0 0,-1 2-1,0 1 4,-2 5 0,0 1 0,2-2 0,0 1 4,-2 3 0,0 1 0,1-4 0,0 0-8,0 3 1,-1 1 0,1-1 0,0 1-253,-4 2 1,0 0-1,4 0 1,0 0 349,0 1 1,-1-1-1,-1-3 1,0 0-71,1 1 0,0-1 0,-2-4 0,-1-1-174,3-1 0,0 1 0,-3-1 0,0 1 108,4-3 1,-1-1-1,-3 0 1,0-1 30,3 2 0,0 0 0,-2-2 0,-1 1-267,3 1 1,0-1 0,-3-3 0,1-2 15,-1 46 0,-1-48 0,0 0 129,1 5 1,1-1 0,0-3 0,0-2-152,-1 3 0,1 0 0,-1 42-303,-6 4 0,7-7 39,-7 1 1,8 2-151,-1-2 0,-3 0-94,2-5 0,-7-6 735,1-1 0,-1-1 0,-3 6 0,-1-3 0,-8 1 0,-6-2 0</inkml:trace>
  <inkml:trace contextRef="#ctx0" brushRef="#br0" timeOffset="14346">9443 5483 8120,'-10'-10'-255,"3"2"0,5 6 92,-4-3-38,4 3 180,-6-14 1,8 12 111,0-7 1,2 7 111,4-2-6,-4-3-84,6 7 1,-8-8 146,0 4 104,0 5-150,0-7-154,0 8 0,0 2-8,0 4 0,0-3-132,0 9 1,-6-1 112,0 7 1,-7-1-27,1 0 0,3 3-16,-3 3 1,2-4-12,-1 4 0,-3 2 166,9-2 0,-7 2-128,6-2 1,-5-2-5,5 8 0,-5 0 79,5 5 1,0 1 117,6-1 1,-6 1-104,0 0 1,-1 1 104,1 4 0,2 5-47,-7 7 1,7 1 131,-2 5 1,-2-2-163,3 7 0,-3 6 12,2 6 1,4 0-153,-4-6 0,5 1 61,1-1 0,0-6-133,0 1 1,0-9 53,0 3 1,0-4-90,0-2 0,5-1-160,1 1 1,8-6-302,-3 1 1,2-7-356,-1 6 1,1-8 926,-7 3 0,8-12 0,-5-4 0</inkml:trace>
  <inkml:trace contextRef="#ctx0" brushRef="#br0" timeOffset="15120">2387 7610 8483,'8'-10'417,"4"4"0,11 4-392,5 2 0,13-5-291,5-1 1,6-6 148,5 7 0,-1-1-7,8 6 0,-1 0 115,6 0 0,6 2-243,0 3 0,8-3 266,-3 4 0,13 2-113,5-2 0,-45-1 1,1 1-48,1-3 0,0 0 0,3 1 0,1 0 154,-1-1 0,-1-1 1,0-1-1,0 0-4,0 2 0,1 0 0,2-1 0,1 0-2,2 1 1,1 0 0,-1-2 0,1 0-2,-4 1 1,1 1 0,-1-1 0,1-2 22,-1 0 0,1 0 0,2 0 0,1 0 1,-1 0 1,0 0-1,2 0 1,-1 0 44,0 0 0,-1 0 0,-4 1 0,-1 0-55,3 2 0,-1 0 0,-1-2 0,-1 0 17,3 2 1,-1 0-1,0-1 1,0-1-10,-3 2 0,1 0 0,-2-2 1,-1 0 17,-3 2 1,0 0 0,-1 1 0,0 0-147,47 1 1,-47-1 0,0 0 228,47 2 1,-2-4-18,2 3 1,-8 5 111,2 2 1,-3-3-51,-3 3 0,-3-6 5,3 5 0,-3-1 81,9 1 1,-4 3-98,-1-9 1,-4 7-98,3-6 1,-3 5 59,9-5 0,-6 6-12,-5-7 1,4 1 27,-5-6 0,-9 2 15,-1 4 1,-13-4-96,1 3 0,1-3-16,-1-2 0,-6 0-105,-6 0 1,-9 6-131,-3 0-454,1 0-565,-16-6 1363,-2 0 1,-17 0-1,-9 0 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6:52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1177 8429,'0'-18'-376,"0"1"0,0 0 242,0-1 0,0 1 32,0 0 0,0 0 256,0-1-90,0 1 0,-2 2 225,-3 3-5,3-3 0,-8 13 233,4-4-158,4 4-402,-5 2 322,7 0-334,0 0 55,7 0 1,3 0-118,7 0 0,1 6 62,-1 0 1,2 5-63,4-5 0,4 0 53,8-6 0,1 2 44,5 3 0,3-3 158,8 4 1,1-4-130,5-2 1,-2 0 123,7 0 0,-1 6-103,1-1 1,4 7 5,-3-6 0,1 5-27,-2-5 0,3 7-8,-9-1 0,7-2-131,-7 1 1,1-5 148,-6 5 1,0-7-106,0 2 1,0 2 68,0-2 0,-1-1-5,1-5 1,-4 0 15,4 0 1,-4 0 8,10 0 0,1-5-2,-1-1 0,2 0 9,-3 6 1,-1 0-92,7 0 0,-7 0 74,2 0 1,-4 0-34,-3 0 0,1 0 29,0 0 1,6 0-5,0 0 0,-1 0 12,-5 0 0,2 0 6,3 0 1,-1 0-32,8 0 1,-1 0 8,6 0 1,-5 0-7,-1 0 0,-2 0 14,3 0 1,-3 0 51,-3 0 0,-6 0-55,0 0 1,0 0 142,-6 0 0,4 0-65,2 0 0,-1 0 148,1 0 0,6 0-187,0 0 1,7 0-1,-2 0 1,5 0-160,1 0 1,-2 0 116,-4 0 0,-3 0-12,-8 0 0,0 0 38,0 0 0,-8 0 26,-4 0 0,-3 0 6,-3 0 1,1 0 183,-1 0 0,1 2-134,0 4 0,-1-4 18,1 3 0,-1 3-60,1-2 0,-6 1 38,0-1 0,-6-2-80,6 8 1,-6-9 35,5 3 0,-6-2-13,1 2 0,2-4-8,-2 4 0,2-5-14,-2-1 1,-2 0-15,8 0 0,-6 0 1,6 0 0,-6 0-38,5 0 0,-6 0 89,1 0-56,-4 0-69,-10 0 24,-1 0 1,-10 0-232,-4 0 1,-11 2 285,-12 4 0,-19 11 0,-6 10 0</inkml:trace>
  <inkml:trace contextRef="#ctx0" brushRef="#br0" timeOffset="1425">0 4220 8444,'2'-9'333,"4"3"1,-2 2-358,7-2 0,6 2 0,7-5 319,-3 1 0,4-3-127,-2 5 0,6-2-160,-6 2 1,5 4 14,-5-3 1,8 3-166,-2 2 1,-2 0 100,2 0 1,0 0-131,5 0 1,6 7 108,1 5 0,1-2-176,-2 1 0,3 1 32,3 5 1,10-6 115,-5 1 0,13-2 9,-1 1 1,8 2 32,-1-7 1,10 6-194,-5-6 0,2-1 252,4-5 1,-2 0 194,1 0 1,11-2-161,-5-3 0,6-3 187,0-4 0,-5-1-38,-1 7 1,1 0-130,-6 6 0,-5 0 263,-1 0 0,-4-1-17,-1-5 1,-1 4-8,0-4 1,0 2-174,0-2 1,0 5 11,1-5 1,6 2-15,5-2 1,-2 4 3,2-4 0,-3 5-221,3 1 1,2 5 53,-8 1 0,7 6 20,-1-7 1,4 7-88,1-6 0,2 7-252,5-1 0,-3-3 238,8 3 0,-2-8 108,2 1 0,2-3-326,-8-2 1,0 0 289,-5 0 0,-6 0 156,-1 0 1,-7 6-247,2 0 1,-11 9 295,-7 3 0,-3-7 138,-2 6 0,0-3 136,0 3 1,-6 0 30,0 1 0,-8-3-309,3-3 1,1 3 236,-2-4 1,1 3-412,-7-3 0,1 3 27,-1-8 0,-1 5-49,-4-5 0,-4 0-274,-8-6 0,-5 0-363,-1 0 320,-7 0 0,2 0-208,-12 0 1,-13 2 560,-16 3 0,-15-3 0,-11 6 0</inkml:trace>
  <inkml:trace contextRef="#ctx0" brushRef="#br0" timeOffset="2270">311 3096 8455,'0'-17'0,"0"5"-196,0 1 1,2 5 0,6-6-166,9-1 0,1 3 543,5-1 0,4 5 21,1-5 0,-1 5-36,2-6 1,-6 8-81,6-1 1,-8 3-1,2 2 0,2 0-37,-2 0 0,8 0 10,-2 0 1,5 0-138,7 0 1,3 6 87,8-1 0,2 7-193,3-6 1,7 5 44,11-5 0,-1 0-325,13-6 0,-3 2 400,14 3 1,-46-4-1,0 0-244,3 2 1,0 0 0,3-2-1,1 0 262,-1-1 1,-1 0 0,2-1-1,-1 0-7,0-2 0,0 0 0,4 2 0,1-2 72,-3-2 0,1-1 1,-2 3-1,1 0-42,-2-3 0,-1 1 0,-6 2 0,0 2 101,1-2 0,0 0 1,-2-1-1,0 0-28,1 1 0,1 1 0,0-2 0,0 0 47,0 1 0,0 0 0,-1 2 0,0 0-224,47-5 0,-47 4 0,0 1 191,47-5 0,-45 5 0,1 0-49,1-2 1,0 0-1,-3-1 1,-1 0 20,47-1 1,0-1-96,-46 5 0,0 2 0,44-1 46,-4 0 1,1 0-43,-7 0 0,10 0 105,-9 0 1,1 0 89,-7 0 1,3-6-65,-3 0 1,4 1 19,1 5 1,-5 0 7,-1 0 1,-7 0-99,2 0 0,-11 0 164,-7 0 0,-3 0 97,-2 0 1,0 0-308,0 0 1,-6 0 444,0 0 1,-2 5-472,2 1 1,2 0 328,-7-6 1,5 6-308,-6-1 0,1 1 97,-7-6 1,-5 6-91,0 0 0,-8-1 14,2-5-19,-4 0 565,-1 0 280,-9 0 378,-1 0-523,-8 0-483,0 0 1,-8 0-191,-3 0 1,-7 0-888,-5 0 900,-4 0 0,-15 16 0,-2 3 0</inkml:trace>
  <inkml:trace contextRef="#ctx0" brushRef="#br0" timeOffset="3092">467 5777 8384,'-17'0'-101,"-1"0"77,9 0 0,-5-2 544,9-4-240,-1 4 0,6-8 247,0 5 173,0 3-350,0-14 0,2 14 114,4-3-216,-5-5 1,15 8-252,-5-4 1,5 4 62,1 2 0,8 0-195,4 0 1,3 0 123,3 0 0,13 0-288,4 0 0,13 2 104,4 4 0,8-4-353,10 4 0,7-4 475,4-2 0,-45 0 1,2 2 41,-1 0 0,1 1 0,4-1 0,1 0 50,0 4 0,1 0 0,2-4 0,1 0-283,2 0 0,1 1 0,2 1 0,0 0 288,0-1 0,0 0 1,2 1-1,1-1-26,5 1 1,1-2-1,-5-1 1,0 0 4,5 2 1,0 0 0,-1-2 0,0 0 22,3-1 1,1 0 0,-3 0-1,0 0 2,5 0 0,1 0 1,-3 0-1,1 0-347,7 0 0,1 0 0,-2 0 0,1 0 433,0 0 1,0 0 0,-4 0-1,-1 0-24,3 0 1,-1 0-1,-5 0 1,0 0-294,0 0 0,-1 0 0,-4 0 0,-2 0 266,-2-1 0,0 2 1,-2 1-1,-2 2-59,-1-2 0,-1 1 1,-5 3-1,-1 0 24,-4-3 1,-2 0 0,42 8 373,-10-5 0,-15 5-358,-13-5 0,-14 6 602,-9-6 1,-9 5-820,-8-5 1,-11 5 213,-7-5 0,-15 8-41,-14-3 0,-3 12 0,-3 4 0</inkml:trace>
  <inkml:trace contextRef="#ctx0" brushRef="#br0" timeOffset="4485">1366 243 8487,'8'-18'-759,"-4"1"662,7 0 0,-5 0 117,6-1 1,-7 1 98,7 0 1,-6 5 2,5 1 1,-7-1-48,2-5 1,1 5-16,-1 1 0,0 5 7,-6-6-51,8 9 55,-6-13 80,5 14 132,-7-5-152,0 7-14,0 0-114,0 7-51,8-5 189,-6 6-109,6 0 0,-8-5 21,0 9 0,0 0-43,0 5 1,0 0 12,0 0 0,0 8 3,0 4 1,0 4-8,0 1 1,-2 9-19,-4 3 0,4 0-19,-4 6 0,4-2-136,2 13 0,0-7 152,0 2 1,0-3-88,0 3 1,0 1 70,0 5 1,0 3-92,0-3 1,-5-3 84,-1 2 1,-2 3-169,2 9 0,2-2 174,-7 7 0,7-5 14,-2 6 1,-1-6 7,1 6 1,0-1-27,6 7 1,-6 1-56,1 4 0,-3-3 57,2 3 1,4-5-74,-4-7 1,3-1 38,-3-4 1,4 2-7,-4 4 1,4-5 56,2-6 0,0-1 121,0 0 1,0 0 79,0 0 0,0 2-64,0 4 0,0-7-184,0 6 1,0-2 62,0 3 0,0-1 8,0-10 1,-6 1-40,1-1 0,-1 3-192,6-4 0,-8 6 234,-3 6 0,1-9 85,-1 3 1,5-10-6,-6 5 0,3-8-118,-3 1 1,-1-9 241,7-2 1,-2-1-54,3 1 0,3 4-50,-4-4 0,2 4-49,-2 2 1,4-6-111,-3 0 0,3-2 248,2 2 1,-2 4-291,-4-4 0,4-4 226,-4-1 0,-1 1-110,1-2 1,-6 7 99,7-7 1,-7 6-36,6-6 1,-7 6 15,1-5 0,3 5 4,-3-6 1,8 6 11,-2-5 0,-1 5-68,1-6 1,0 6-132,6-5 0,0 5 12,0-6 0,-5 6 66,-1-5 0,0 1 128,6-2 0,-2 4-52,-4 8 1,4-6-1,-3 1 1,-3-1-58,2 6 1,-5-3 26,5-2 1,0 3 36,6-4 0,-6-4-12,1-2 1,-1 3 138,6-3 1,0 0-130,0-5 0,0-1-56,0 1 0,0 0-5,0-1 0,0 3-3,0 3 0,0-3-46,0 3 1,0-4-172,0-1 1,0-2 103,0-5 0,0 5-90,0-4 0,0-2 167,0 2 0,0-8-83,0 2-301,0-4-59,-8-2 83,6-7 1,-4-2-162,12-8 1,4-20 523,7-14 0,16-16 0,3-19 0</inkml:trace>
  <inkml:trace contextRef="#ctx0" brushRef="#br0" timeOffset="5566">4081 243 8502,'0'-12'-420,"0"1"0,0 5 439,0-6 1,2 7 238,4-7 1,4 6-395,7-5 1,0 7 63,0-2-171,1 4 146,-1 2-28,-7 0 206,-3 0 4,-7 0 423,0 0-410,0 8 0,0-4 86,0 7 0,0 7-78,0 5 0,-5 13 114,-1-1 1,-8 17-162,3 0 1,-3 13 14,3 4 0,-3 0-175,9 6 1,-7 4-95,6 2 1,-5-3 119,5 3 1,0 0 2,6 5 1,0 7-80,0-1 1,0 2 165,0-2 0,0-42 0,0 2 7,0 2 1,0 1 0,0 4-1,0 0-204,0-2 1,0 1-1,0 1 1,0-1 207,0 0 0,0-1 1,0 2-1,0 0-3,0-5 0,0 1 0,0 4 0,-2-1-18,-1 0 1,1 0 0,1-3 0,0-1 7,-2-2 1,0 0-1,2 0 1,0 0-198,1 46 1,-2-4 220,-4-2 1,4-2-43,-3 3 0,-3-13-9,2 1 1,0-6 80,6 0 1,-5-6-19,-1 0 0,0 0 107,6-5 1,-6 1-117,1-1 0,-3-3 116,2-3 0,4-4 72,-4 3 0,-1-3-180,1-2 1,0 2 340,6 3 1,-6-9-397,1 4 1,-1-4 308,6 4 1,-6-6-272,0 0 1,-5-1 200,5 1 1,-2-2-137,3-4 0,1-3 31,-8 3 0,7 2-49,-7-1 1,8-1 19,-2-5 0,-1-1-41,1 1 1,-2 5-85,2 0 1,5 7-42,-5-7 1,2 6 77,-2-6 1,2 7-116,-7-7 0,7 8 71,-2-2 0,-3-2 1,-3 2 0,2 0 107,-1 6 0,5-6 165,-5 1 0,1-1-137,-1 6 0,-3 1 157,8 5 1,-5-2-131,5 7 1,0-5-6,6 5 1,0-5-233,0 5 0,0-5 147,0 5 0,2-13-312,4 2 0,-4-10 23,4 5 0,-3-9 157,3 2 1,-4-9 88,4-2 1,-4-8 211,-2 2-763,0-4-109,0-1-429,0-9 1093,0-1 0,-8-16 0,-1-1 0</inkml:trace>
  <inkml:trace contextRef="#ctx0" brushRef="#br0" timeOffset="6788">2888 416 8373,'-15'-12'-74,"3"1"0,-3 5-45,3-6 0,3 3 113,-3-3 269,8-3-145,-11 5 0,11-7-24,-7 0 0,7 5-91,-2 1 0,4 5 264,2-6-160,0 8 1,0-5 148,0 3-301,0 4 32,0-6 0,2 10-85,4 4 0,-4-2 111,3 8 1,-3-1-22,-2 6 1,6 6-41,0 0 0,0 2 70,-6-2 0,0-1 85,0 6 1,0-5-93,0 6 1,0 8 229,0 9 1,0 0-99,0 6 0,-6-2-108,0 13 0,0 3-65,6 9 0,0-2-420,0 7 0,0 3 281,0 9 1,0 2 168,0 4 1,0-44 0,-2 0-88,0-2 0,-1 0 0,1 4 0,0 1 44,-4-2 0,0 0 0,3 0 0,0 1 76,-2-1 1,-1-1-1,4-1 1,0 0-190,-1 2 0,0 0 0,2-2 0,0 1 210,2 1 0,-2 0 0,-1-4 0,-1 0-49,0 3 0,0 1 0,0-5 1,0 0 9,3 2 1,0 0-1,0-1 1,0 0-57,0 41 1,0 6 65,0-6 1,0 0-65,0-5 0,0-6-89,0-1 0,0-5 245,0 6 0,-6-6-130,1 6 0,-7-7 10,6 7 1,-7-6-67,1 6 1,3-8-2,-3 2 1,8-4-20,-1-2 1,-3-6 78,2 1 0,0-3-48,6 3 1,0-3 8,0-3 0,-5-4 199,-1 3 0,0-3-38,6-2 1,0 0 340,0 0 0,-2-6-388,-4 0 0,4 0 386,-3 6 0,3 0-394,2 0 0,-6 0 153,0-1 0,0-1-226,6-3 0,-1 1 81,-5-8 0,4 6-126,-4-6 0,4 3 45,2-3 0,0-2-4,0 9 1,0-7 1,0 6 1,-8 0-3,-3 6 0,1-6 187,-1 0 1,-1 0-153,-5 6 0,0-6 248,-1 0 1,1-1-56,0 1 0,5-2-11,1-4 0,1-1-108,-1 7 1,1-8 12,4 3 1,4-5-27,-3-1 1,1-1-86,-2 1 0,4-2 66,-4-5 1,2 5 4,-1-4 1,1 2-100,-8-3 1,7 3 83,-7-8 1,6 2-14,-5-2 0,5-4-44,-6 5 0,7 1-5,-7-2 0,6 2 6,-5-2 0,7-4-104,-2 4 0,-1-2 6,1 2 0,-6-4 88,7 4-540,-1-3 123,6-3-412,0 0 0,9-11 22,9-12 822,7-19 0,17-34 0,2-12 0</inkml:trace>
  <inkml:trace contextRef="#ctx0" brushRef="#br0" timeOffset="7864">5707 571 8459,'0'-17'0,"0"0"-395,0-1 1,-6 1 228,0 0 0,1 0 104,5-1 1,1 1 62,5 0 0,-2-1-11,8 1 1,-3-2 48,3-4 0,1 7 34,-7-7-25,7 8 1,-5-10 59,4 8 161,3-1 1,-13 7 128,4-1 416,-4 9-557,-2-5 1,-2 12-281,-4 7 1,-4 3 133,-7 15 1,-2 7-178,-4 10 0,3-2 145,-3 2 1,6 1-140,6 4 1,-3 1-108,8 0 0,1 6 61,5-1 1,-6 7-11,0-6 1,-2 13 158,3-2 1,1 11-134,-8 1 1,7 6 200,-7 5 0,6-2 191,-5 8 1,5 0-248,0-46 0,0 0 0,4 3 1,-1-1 9,-3 1 0,0 0 0,4 1 1,0-1-86,0 0 0,-1 0 0,-1 1 0,0-1 42,1 3 0,0 0 0,-3-2 1,1-1-52,1-3 0,2 0 0,-1-1 0,0 0 12,3 47 1,-3-48 0,0 0-42,-3 42 1,1-2 136,5-9 0,-6 7-2,0-7 1,0 5-2,6-11 0,0 6-91,0-6 1,0-2 188,0-10 1,0 5-89,0-5 0,0 2-158,0-1 1,0 3 139,0-4 1,-5-1 76,-1 1 1,-8-1-62,3 1 1,-3 3-6,3-9 1,-3 1-62,9-6 0,-7 5-2,6 1 1,-5 0-60,5-6 0,-5 5 105,5 1 1,-6-2 118,7-10 1,-9 9-59,3-3 1,1 4 423,-2-4 0,3-2-418,-3-4 0,-1 8 134,7-8 0,-5 8-116,5-8 0,-6 4 11,6 2 0,1-6-239,5 0 1,-6-6 68,0 6 0,0-5-93,6 5 1,0-8 54,0 3 0,0 1 83,0-2 1,0 6 89,0-5 0,0 1 159,0-2 0,0 4-74,0 8 1,-1-6 121,-5 1 0,4-1 144,-4 6 1,2-1-75,-2 1 0,5-6-260,-5 1 1,4-3 63,2 2 1,0 2-207,0-8 0,0 3 59,0-3 0,6-4-93,-1 5 1,1-5 70,-6-1 1,2-1-79,4 1 0,-4-2-249,4-5 1,-5 3 138,-1-8 1,0 8-577,0-2 0,0-2 344,0 2 0,-5-1-525,-1 7 1,-6 0 181,7-1 1,-9 7 84,3-1 0,-3 6 22,3-6 1,-5 1-686,5-7 1306,-5 9 0,-1-7 0,0 6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7:04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70 8428,'-8'-18'1341,"4"3"-670,-7 3 844,7-3-586,-4 13-637,0-6 1,-3 10-78,-12 4 1,0 9-220,-12 8 0,4 8-288,-9-2 1,-4 6 223,-2 5 0,3-4-730,3 5 1,6-7 52,5-5 0,0 2-417,12-8 0,-3 0 1162,15-6 0,-9 1 0,5-1 0</inkml:trace>
  <inkml:trace contextRef="#ctx0" brushRef="#br0" timeOffset="138">139 156 8428,'0'-10'2259,"8"3"0,-5 7-1743,9 0 1,-1 13 134,7 4 0,-1 12-119,0 0 0,3 4-1062,3 1 1,-4 9 294,4 3 235,4 4 0,-8 9 0,6 3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7:04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52 8226,'-10'-17'0,"-5"0"0,11 7 2216,-7 4-1710,7 4 1,-10 6-560,9 8 1,-11 1 40,-1 16 0,-8 0-273,-10 5 1,1 7 57,-1-1 0,1 1-238,-1-7 0,2 1 2,5-1 0,3-1 117,7-4 1,7-4-839,-1-8 1184,8-7 0,-3 5 0,7-5 0</inkml:trace>
  <inkml:trace contextRef="#ctx0" brushRef="#br0" timeOffset="156">104 173 8226,'-7'-9'1216,"3"1"-198,-8 8-515,9 0 0,-5 2-164,8 4 0,8 3-52,3 9 1,6-1-279,6 0 0,-1 2 108,6 4 1,3-3-1133,9 3 1,5 2 214,7-2 800,-1 0 0,-6 2 0,-3 2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7:03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35 8411,'-18'0'0,"3"-7"0,4-5 1405,-5 4-904,14 1 1,-7 7-563,3 0 1,2 2-32,-7 3 0,-1 11-93,-5 7 1,-6 8 196,0-3 1,-8 5-120,2 2 1,4-1-23,2 1 1,-2-2 3,2-5 1,2 5-639,9-4 1,-1-4 762,7-2 0,-7-4 0,3-2 0</inkml:trace>
  <inkml:trace contextRef="#ctx0" brushRef="#br0" timeOffset="150">190 18 9045,'0'17'990,"0"1"1,0 1-1006,0 4 1,8-2-55,3 8 0,5 0 111,1 5 1,6 1-845,0-1 1,0 3 801,-5 3 0,7-3 0,1 5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7:03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374 95 8513,'0'-18'1043,"0"1"-106,0 0-183,0 0-212,0 7-310,0-5 0,-2 15-188,-4 0 1,2 9-4,-7 14 0,-3 4-13,-9 8 1,2 5 193,-8 0 0,-4 9-903,-1-3 1,-5-4 48,11-2 0,3-3-99,2-3 0,3-5-198,3 0 360,0-8 1,5 2-188,1-11 756,7-5 0,12-22 0,11-4 0</inkml:trace>
  <inkml:trace contextRef="#ctx0" brushRef="#br0" timeOffset="162">218 77 8513,'-17'0'582,"-1"0"0,3 2-73,3 4 0,-1-2-407,7 8 0,0-1 50,6 6 0,2 1-115,4-1 1,4 6 91,7 0 1,0 0-207,1-6 1,5 6-97,0 1 1,8 0 142,-3 0 0,13-5-1525,5 4 1555,4-4 0,-6-2 0,-2 1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7:02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18 8449,'9'-10'158,"-1"2"-44,-8 8 0,0 2-11,0 4 0,-2 5 221,-4 12 1,-3-1-76,-9 6 0,-5 1 58,0 6 1,-8-1-215,3 1 1,-3 0-170,2-1 0,-4-5-409,4 0 0,5-2 305,0 2 0,5 1-1377,2-7 831,0 0 726,-1-5 0,1-1 0,0 0 0</inkml:trace>
  <inkml:trace contextRef="#ctx0" brushRef="#br0" timeOffset="145">0 208 8449,'0'-10'2015,"8"2"1,2 16-1737,7 4 1,8 3-94,4 2 0,4 3-151,1 3 0,3 3-1456,3 9 0,4 2 1421,8 3 0,0 4 0,0 8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2:40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8022,'19'0'923,"4"0"-520,-4-7 0,12 5-460,-8-4 35,0 4 0,-5 2 236,-1 0-214,8 0 0,-6 8 0,6 1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7:01.605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468 52 12815,'0'-17'-22,"0"0"514,0 7-447,0 2 1,0 10-173,0 4 0,0 5 146,0 13 1,-8 2-50,-3 9 1,-13 5 95,-4 1-1,-5 11-203,-2-6 0,-1 7 111,-4-6 0,3-5-204,-3-2 0,3-3-74,3-3 0,7-7 55,4-4 1,3-4 239,3-1 0,8-1 0,1 0 0</inkml:trace>
  <inkml:trace contextRef="#ctx0" brushRef="#br1" timeOffset="174">139 242 8460,'-17'-9'1316,"7"1"0,3 10-1075,7 4 1,7 1-614,5 5 0,3 3 348,2-3 0,3 3 165,3 3 0,-4 1-276,4 4 0,4-4 80,2 4 0,-2 4-562,1 2 301,1-4 316,6 7 0,-1-5 0,1 8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7:01.06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329 104 10204,'-12'-15'-1628,"1"3"1955,7-3 0,-4 11 34,8-7 1,0 5-575,0-6 174,0 9 0,0-7 236,0 4-31,0 4-125,0-5 1,0 9 72,0 3 1,0 11-20,0 7 0,-9 13 46,-9-1 1,-1 13-35,-10 4 1,1 0-162,-7 5 0,2-3 33,4-2 0,3-6-127,2 0 1,7-7 6,0 1 0,7-5-328,10-7 1,0 3 83,0-8 351,0-7 1,8-1 0,2-5 0</inkml:trace>
  <inkml:trace contextRef="#ctx0" brushRef="#br0" timeOffset="223">52 156 12337,'0'-17'-1117,"2"2"1919,4 3-350,-4 4 1,11 10-156,-7 4 1,7 0-212,-1 11 0,-2-2-28,1 14 1,-1-6 37,1 6 0,3 0-205,-9 6 0,9-1-150,-3 1 0,-1 1-503,2 5 0,1-5 113,10 4 586,-4-11 1,14 4-1,-6-6 1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7:13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380 173 8061,'8'-27'0,"-4"2"336,8 8 0,-9 0 503,3-1 0,-2 1-339,2 0 1,-4 5 135,3 1-452,-10 7 0,-11-4-142,-7 8 1,-8 8-4,3 4 1,-11 9 82,-1 2 1,0 7-363,5-1 0,2 4 141,4 2 1,6-3-15,12-3 0,5 6-38,12-1 0,13 1-54,16 5 1,7-3 113,10-3 1,0-1 53,0-4 1,-2 1 292,-4-7 0,-4 2-79,-7-1 1,-9-5 604,-3 4 0,-11-4-293,-6-2 1,-4 1-101,-2-1 1,-10 6-284,-7 0 0,-14 0-140,-9-6 1,-8 1-125,2-1 0,-10-7-453,-2-5 1,6 3-854,6-2 1464,0 0 0,-13-14 0,-3-2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7:12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233 105 8590,'0'-10'1244,"2"2"-470,3 8 1,-1 0 519,8 0-857,-1 0 0,12 0 52,0 0 1,10 0-165,2 0 1,5-7-393,6-5 1,2 3-399,-7-3 0,-1 6-533,-6-5 1,-1 7 577,-4-2 0,-4-2-1230,-8 3 501,-7-1 700,-2 6 0,-16 0 242,-4 0 1,-11 8 263,-6 3 0,-1-1-114,1 1 0,-2-5 174,8 6 0,-6-7 200,6 7 1,-6-2-175,6 1 1,0 4 223,6-3 1,5 3-123,1 3 0,1 1-2,-1 4 1,-5 6-19,5 11 0,1 0 84,-1 12 1,-1-2 48,-5 14-136,0-1-86,-1-9 1,3 9-113,3-11 1,-3 2 141,4-8 1,1-4-259,-2-7 1,9-1-17,-3 1 0,-2-8-15,2-4 1,1-10 142,5-1-414,0-8 219,0 4 1,1-10-1,5-4 0,-2-11-46,8-12 1,-1-4-391,6-2 1,1-1 194,-1-4 1,0 1-406,1-7 1,-1 8 820,0-3 0,0 5 0,1-6 0,-1-3 0</inkml:trace>
  <inkml:trace contextRef="#ctx0" brushRef="#br0" timeOffset="730">458 433 8192,'11'-17'40,"1"0"0,-7 1 178,7 5 0,-6-5 190,5 5 0,-7 1 66,2-1-408,3 7 1,-5-4 223,8 8-339,-8 0 0,9 2 318,-7 4-406,0 4 125,-6 15 1,0 1 262,0 9 0,0 9-77,0 8 0,-2 2 106,-4 9 1,-2 3-106,-3 9 1,-9 3-181,9 9 1,-12-3 56,11-3 0,-11 6-261,12-13 1,-7 3 184,13-19 0,-7-2-143,6-10 1,1-4 48,5-7 0,-2-7 125,-4 1-166,4-8-86,-6 4-195,8-15 89,0-2 1,2-28 57,4-3 1,-4-5-222,4 5 0,-4-4-31,-2-8 0,0-1 77,0-5 1,5-3 467,1-8 0,8-6 0,-3 1 0,5-8 0,1 1 0,0 5-7,0 1 1,1 0-11,-1 6 1,-5-1 346,-1 12 1,-7 9 514,2 8 1,-4 5 994,-2 2-1198,0 7 1,-2 3-234,-4 7 0,-6 4-261,-11 7 0,-4 8-108,-7 16 1,-7 7 56,1 4 1,-8 4-99,2 2 1,-2-2 126,2-4 0,4-2 34,7-3 0,2-11-612,4 5 0,5-12-3,6 0-319,9-4 397,-7-9 0,22-2-231,0-8 0,15-16 120,8-7 0,11-15-166,6-8 0,6-6 228,6-6 0,-3 2 113,9-7 1,-1 9 866,6 2 0,3 2-413,2 10 1,-1 7 353,8 10 1,-14 6 65,3 5 0,-5-1 390,4 7 0,-9 2-549,-8 10 1,-8 4-11,-10 7 0,-7 2-246,-4 4 1,-11-1-215,-6 6 0,-6 3-59,-6 9 0,-11-3 376,-12 3 0,-6 3-323,-5-3 0,-4 0-123,-8-5 0,6-1-117,-1 1 0,3-8 41,-2-4 0,4-10-128,7-1 1,3-10 246,3-2 0,6-8 318,11-9 1,-1 0 312,7-1 1,8 1-267,9 0 1,13-1 146,4 1 0,7 8 193,5 3 1,-1 4 302,7 2 0,-6 0-405,6 0 1,-7 0-167,1 0 0,-3 8-477,-3 3 1,-1 6-629,-4 6 0,1 4-1403,-7 8 0,-1-1 2225,-11 1 0,-3 0 0,-8-1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7:11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709 312 8227,'0'-10'516,"0"2"1,0 6 596,0-3-843,0 3 1,0-8 99,0 4-382,8 4 98,1-5 0,9 7 53,-1 0 0,-5 0-33,-1 0 0,-5 0-151,5 0 0,-5 7-11,6 5 1,-8 3 76,1 3 0,-3-1-68,-2 0 1,0 2 89,0 4 0,-6-1-13,1 6 1,-15-5 49,3 6 1,-6-8 12,0 2 0,2 2 73,-8-1 0,2-1 187,-2-6 0,4 0 273,8 0 1,0-1-238,0-5 0,7-1 422,4-4-327,4-4-407,2 5 1,10-7 183,7 0 0,10-2 21,13-3 0,-1-3-270,7-4 1,0-1-305,6 7 1,-8-5-1126,-4 5 0,-3 0 702,-2 6 1,-9 0-1032,-3 0 0,-11 2 1746,-6 4 0,-4 3 0,-2 9 0</inkml:trace>
  <inkml:trace contextRef="#ctx0" brushRef="#br0" timeOffset="491">52 329 8140,'-10'-17'127,"-5"-1"0,7 1 203,-3 0-293,3-1 1,8 1 97,0 0 1,2 0-26,4-1 1,3 1-32,9 0 1,1-1-112,4 1 1,-2 6-69,8-1 0,-2 0 120,2-5 0,9 6-70,-3-1 1,3 6-3,-3-5 1,5 7 35,0-2 1,7 4 12,-7 2 0,6 0-15,-6 0 1,6 2 9,-5 4 1,5-2 12,-6 7 1,6 1 157,-5 5 1,5 2-91,-6 4 1,1-1 129,-7 6 0,1 1-49,-1 6 0,-5-1-40,0 1 1,-8 2-2,2 3 0,0-2 5,-6 8 0,3-5 75,-15 5-334,1-8 102,-6 12 1,-7-7 168,-5 3 1,-11 2-69,-6-8 0,-11 6 310,-6-6 0,-4-1-49,-2-10 0,-8 3-41,-3-3 1,-4-4-35,-3-2 1,7-5 33,0-7 0,1-3-42,-1-8 0,3-8-8,8-3 0,0-12-227,1-6 0,4-10 114,1-1 1,14-10-285,-3-2 0,14 2 88,4-2-280,7-7 223,10 20 0,10-16-323,7 14 0,14 1-509,9 5 1,8 8 101,-2 4 1,4 6 863,2 5 0,0-3 0,0 5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7:23.3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312 831 7827,'10'-25'0,"3"0"-650,-7-4 1,6-4 324,-6 4 1,-1 2 259,-5-1 0,0 7 122,0-3 1,0-1 123,0 2 0,0 0-145,0 6 1,0-2 5,0-4 0,0 4-116,0-4 1,0 1 69,0-1 0,6 4-57,0-4 0,0-2 77,-6 2 1,0-2 96,0 2 1,0 4-59,0-4 1,0-2 2,0 2 1,0-6 11,0 6 0,0 0 119,0 5-76,0 1 19,0 0-166,0 7 1,-2 3 136,-4 7-131,4 0 140,-13 0-57,5 7 0,-2 3 29,1 7-31,7 0 0,-9 1-72,7-1 1,0 0 56,6 1 0,0-1-64,0 0 1,-6 6 57,1 0 0,-1 8-40,6-2 1,-6-2 10,0 2 1,1-1-7,5 7 0,-2 0-5,-4-1 0,4 1 1,-4-1 0,-2 7-66,3-1 0,-1 2 72,6-1 1,-2-5-9,-4 5 1,4 1-1,-3-2 0,3 6 2,2-5 1,0 1 1,0-2 1,0-3 3,0 3 0,5 2 11,1-1 1,0 5 4,-6-6 1,0 6 3,0-5 0,0 7-15,0-2 1,0 4 46,0 2 1,0 0-45,0-1 0,-2-4 10,-4-1 1,4-2-10,-3 2 1,3 2-4,2-8 1,0 6-5,0-5 1,0 5-7,0-6 1,5 6 1,1-5 1,2 5 10,-2-6 0,-4 6 14,3-5 1,-1 7-21,2-2 1,-4-2-1,4 2 0,1-2-12,-1 2 1,2 2-3,-3-7 0,-3 5-9,4-6 1,2 1-8,-2-7 1,-1 1 103,-5-1 1,6 1-80,0 0 1,0-1 130,-6 1 1,5-1-118,1 1 1,0 5 8,-6 1 1,6 1-31,0-2 1,-1-3-5,-5 3 0,0 2 4,0-1 1,6 1-119,0-2 0,0-3-1,-6 3 0,0 2 97,0-1 0,0-1 59,0-5 1,0 5-65,0 0 0,0 1 111,0-7 0,-2 7 13,-4-1 1,4 2 94,-4-1 1,4-5-94,2 5 1,-5 1-34,-1-2 1,0 2-193,6-1 1,-6-3 121,0 8 1,1-7-82,5 1 1,-6-1 52,0 1 0,0-4 2,6 5 1,-2 1 37,-3-2 1,3 7 19,-4-7 1,4 6-3,2-6 1,-2 1 118,-4-7 0,4 7-67,-3-1 1,3 0-37,2-5 1,-6-1-32,0 1 0,1 2 29,5 3 1,-2-4-36,-4 5 1,4-3-16,-4 3 0,4-5-8,2 4 0,0-3 10,0-2 1,0-1 0,0 1 0,0 5 95,0 0 1,0 7-78,0-7 0,-6 2 134,1-2 1,-1-1-71,6 7 1,0-6 3,0 6 1,-2-7-67,-4 1 1,4 3-3,-3-3 0,3 0-20,2-5 1,0-1-135,0 1 1,0 2 5,0 3 1,0-4 118,0 5 0,0-3 39,0 2 0,0-1-53,0 7 0,0-6 100,0 7 0,0-9-18,0 2 1,5 3 21,1-3 1,0 6 26,-6-6 0,0 6 3,0-5 1,0 7-42,0-2 0,0 2-9,0-2 0,0 4-80,0-4 0,0 4 61,0 2 0,0-6-7,0 0 0,-6-5 10,0 5 0,1 0 2,5 6 0,0 2 14,0 3 1,-2-1 81,-4 7 1,4-5-79,-4 5 1,2 1-2,-1 5 1,3 0 79,-4 0 1,4-5-99,2-1 1,-6 6 6,1 6 1,-1 2-173,6-2 0,0-4 68,0 4 1,0-4 21,0-2 1,0 6-113,0 0 1,0 2 97,0-2 1,0 4 28,0 7 1,0 3 189,0 3 0,0-2-340,0 8 1,0 0 245,0-47 1,0 2 0,-1 5 0,0 1-255,-2 1 1,0 1 0,1 2 0,0 1 231,-3-1 1,-1 1 0,3-2 0,0 1-21,-3 3 1,0 0 0,4 0 0,-1 1-79,-3 2 0,0 0 0,1 0 0,1 1 28,-2-1 1,0 0-1,-1 0 1,1 0 41,3 0 0,0 1 1,-4 4-1,0 1-65,1 0 0,1 0 0,0 4 0,0 0 19,-1-4 0,1 0 0,2 1 0,2 0-74,-2-2 0,0 1 0,2 2 0,0 0-369,1-2 1,0 0 0,1 2 0,0 2 475,2 1 0,0 1 0,-2-1 0,0 0 0,3 1 0,1 1 0,1-3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7:29.7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692 156 8358,'-5'-12'-726,"-1"1"754,0 7 1,4-5-138,-4 3 72,4 4 0,-5-8-136,7 4 271,0 5-151,0-15 1,2 7 82,3-9 1,-3 7 154,4-1 15,4 8-48,-8-11-39,5 13 24,-7-6-227,0 8 0,-9 8 109,-9 4 1,-1 11-113,-10 5 1,-5-1 38,-7 2 0,-5 0-14,6 6 0,-2-3 47,1-3 0,5-2-10,-4-4 1,9-10 13,2 5 1,8-5 29,-2 5 51,4-9-84,1 7-191,9-15 204,1 15 0,10-12-38,4 7 1,3-5 32,9 5 1,5 1-5,0 5 0,7-5 8,-1-1 1,4-1 8,1 1 1,1 5 28,0-5 1,-1-3-47,1-2 0,-1-2 49,1 1 1,0-1-11,-1 8 0,-7-8-5,-4 1 0,-4 3 16,-1-2 6,-1 0 8,0 1-21,-7-5 1,-10 14 126,-12-5 1,-5 5-126,-6 1 1,-4 2-111,-8 4 1,-7 2 112,-4 4 0,4 2-129,1-8 1,-1 5 96,2-4 1,7-1-9,10-6 0,10-7 94,1-5-38,8 5 1,-3-6-52,7 7 1,2-7 6,3 2 1,5-4 80,7-2 1,8 2 0,4 3 0,6-3 3,5 4 1,-2-4-51,8-2 1,-7 0 5,1 0 0,-5 2-87,-6 4 1,1 1-8,-7 5 1,-1 3-137,-11-3 0,3 3 119,-9 3 1,1 5-5,-6 0 1,-8 5 39,-3-4 1,-10 6 28,-2-1 1,-8-2 6,2 2 1,4-2 9,2 2 1,4-4 39,2-8 0,1 0 28,5 0 0,3 1-96,8-1 0,0-5 62,0-1-91,8 1 0,1 5 44,9 0 1,1-5-6,4-1 0,-4-1 51,4 1 1,-4 5 4,-1-5 0,5 3-43,0-3 0,0 7 14,-6-1 0,0-2-156,1 2 0,-3 1 146,-3-7 0,1 10-122,-7 2 0,0 1 124,-6-7 0,0 6-3,0 0 0,-2 6-8,-4-6 0,2 2 3,-8-2 0,9-2 1,-3 8 1,4-8 19,2 2 1,0-2-10,0 2 0,0-4 0,0 4 0,0 2-66,0-1 0,6 1 55,-1-2 0,7-4-48,-6 4 0,5-4 20,-5-2 1,6 1 1,-7-1 0,3-2 80,-2-3 15,-4 3 60,5-5 0,-7 7-78,0 0 1,-7 1 46,-5-1 0,-5 0-95,-6 1 0,2 1-10,-8 4 0,8-4 54,-2 4 0,2-4 3,-2-1 0,3-1-47,-3 0 1,6-5-15,5-1 1,-3 1-16,4 5 1,-3-5 29,3-1 1,1-1-12,4 1 0,4 5 12,-4-5 1,-1-1 8,1 1-37,0 1-12,6 5 14,8 0-3,2 1-29,7-1 0,-2 0 40,-3 1 1,1-7-78,-7 1 0,0-7 71,-6 7 0,0-1-2,0 7 1,-8-1 56,-3 0 1,-5 6 8,-1 0 0,-2 1 10,-4-7 1,3 2 15,-3 4 1,-2-9-34,2 3 0,6-4-12,5 5 0,7-3-202,-7-4 134,8 5 1,-3-7-19,7 9 1,0-7-27,0 1 1,5-6-21,1 5 1,8-5 71,-3 5 0,5-7 3,1 2 1,-6 2 170,1-3 0,-1 1-62,7-6-111,-1 8 1,-2-4-8,-3 7 18,-4 1 1,-16 7 62,-4 4 1,-3-4-15,-2 4 1,-6-3 36,0-3 1,-2 0 90,2 0-97,3 1 1,-3-1-40,12 0 0,3-5-208,8-1 187,0-7-25,0 12-2,0-7 0,6 3-18,0-1 1,7-7 71,-1 2 0,3-4 129,2-2 1,1 0 12,-1 0 0,6 0-138,0 0 1,0 2-129,-6 3 81,1-3-139,-1 14 1,-8-7 113,-3 9 1,-12-1-162,-5 0 0,-4 6 171,-3 0 1,-5 6 3,0-6 0,-6 6 58,6-6 1,-2 8-81,2-2 1,4-4 79,-4-2 0,4-4-34,1-2 0,7 1 44,-1-1 6,9 0-46,-13 0 0,14-5 15,-3-1 0,3-5 31,2 6 3,7-8 1,3 9-44,7-7 1,0 5 6,1-5 1,-1 2-10,0-2 1,1 1-3,-1 5 0,0 3-43,1-3 1,-7 1-120,1-1 0,-9 3 105,3-3 0,-4 3-16,-2 2 0,0 1 77,0-1-49,-8 8 1,-1 0 211,-8 4 0,1-10-98,5-8 1,-5 1-50,5 5 1,1 0-31,-1 1 0,7-1 2,-2 0 0,4 1-8,2-1 0,0 0-120,0 0 0,8 1 64,3-1 0,5 0 42,1 1 1,0-1 3,1 0 1,-1 1-2,0-1 1,0-6 4,1 1 1,-7-1 48,1 7 0,-8-1 17,1 0 0,-3 1 23,-2-1 0,-2 0 142,-3 0 1,-5 7-179,-7-1 0,-1 7 6,1-1 0,0-2-105,0 2 1,1-8 56,5 2 1,-3 2-10,8-2 0,-5 2-27,5-2 0,-2-4-31,3 4 1,3-3 46,-4-3 1,6 2-30,6 4 1,3-4-24,9 4 0,-1 2 52,0-2 0,8 1-61,4-7 1,-4 6 79,-2 0 1,2 0 1,-2-6 0,-2 1-2,-9-1 1,1 2 6,-7 4 0,0-2 31,-6 8 1,-2-6 11,-4 6 0,-4 0 99,-7 5 1,-2 1-76,-4 0 0,2-7-87,-8 1 0,8-6 90,-2 6 0,4-6-1,1 6 0,7-8-76,-1 2 0,8-2-21,-1 2 1,3-3-36,2 3 0,2-4-165,3-2 0,7 0 114,11 1 0,-2-1 78,8 0 1,-2-5 35,2-1 0,1-5-73,-7 6 0,0-7 7,-5 7 0,-7-1 30,1 7 0,-8-7 176,1 1 1,-5 5-80,-5 6 0,-7 6-1,-11-6 1,-2 8-69,-4-2 0,-3-2 5,3 1 0,4-6 26,2 1 0,4 2-14,1-2 0,1 0 3,0-6 0,7 0-50,4 1 1,-1-1-14,1 0 0,0 0 3,6 1 0,2-5-20,4 4 1,1-3-68,5 9 0,3-4 102,-3-2 1,3-5 140,3 0 1,-1-1-61,0 6 0,-5 1-41,-1-1 1,-7 0-6,2 1 1,-4 1-2,-2 4 1,-8-2 24,-4 8 1,-1-6 2,1 6 0,-7-2 108,8 1 0,-8 3-118,7-8 0,-1 2-30,1-2 0,-1-4 10,7 4 0,-2 2 8,2-2 1,4 1-34,-3-7 0,3 0-115,2 0 1,0 1 103,0-1 0,6 0 21,-1 1 0,9-3 140,-3-4 0,3 5-142,-3-5 0,5 5 63,-5 1 1,5-5-42,1-1 1,-6 1 13,1 5 1,-8 0-30,1 1 0,3 1 0,-2 4 1,0-2 13,-6 8 1,0-8-18,0 2 1,0 2 27,0-2 0,-2 6-26,-4-6 1,2 6 17,-7-6 1,7 2-12,-2-2 0,-2 2 10,3 4 1,-7-4-8,6-8 1,1 6 1,5 0 1,0 0 7,0-6 0,0 3-18,0 3 1,0-4-17,0 4 1,0-4 22,0-2 1,0 6-6,0 0 0,0 1 20,0-7 1,0 6 0,0 0 0,-6 2 22,0-2 1,-7-2 3,1 8 1,-1 0-124,1 5 0,-1-5 88,7 0 0,-2 0-30,2 5 0,4-5 28,-3 0 0,5-6-15,5 6 1,-1-6 5,8 6 0,-1-8-7,7 2 1,-1 2 60,0-2 1,1 0 9,-1-6 1,-6 1-14,1-1 0,-6 0 99,5 1 1,-7-1-125,2 0 0,-6 0 20,-6 1 0,2 1-49,-7 4 1,-3-4-6,-9 4 1,2 4-8,-8 2 0,6-2 6,-6 2 0,0-2-12,-5 1 1,7 3 86,4-8 1,2 2 1,-2-2 0,9 2-100,-3 4 0,5-4 38,1-8 0,1 6 9,5 0 0,3 2-1,-4-2 0,12-3 8,5 3 0,5-4-56,1-2 0,2 1-7,4-1 1,-2-2 61,8-3 0,-6 1-13,6-7 1,-8 6 45,2-7 1,-6 9-64,-5-3 1,-4 5 3,-8 1 1,0 2 56,0 4 1,-10 4 104,-7 8 1,-8 1-64,-10 5 1,-5-3 18,-1 8 0,1-6-200,6 7 1,-1-9-237,0 2 0,8-3 531,4-3 0,10-5-70,1 0 1,9-6-158,-3 6 0,6-6-27,6 6 0,5-8-143,12 2 1,6-4 143,11-1 1,5-3 0,6-4 0,1 3 207,0-8 1,0-1-100,0-5 1,0 0-53,0 0 1,-8 0-30,-4 0 1,-5 6-103,-6 0 0,-10 7 74,-8-1 0,-9 3-13,-2 3 0,-17 8 124,-18 9 1,-9 5 142,-13 7 1,-3 1 0,-3-8 1,-8 6-224,7-6 1,1 6 149,11-5 0,8-3-45,3-9 1,7 2-112,5-8 0,6 0 0,11-6 1,5 1-212,7-1 1,0-6 131,0 1 1,9-1-134,9 7 1,6-1 354,11 0 1,13 1-181,4-1 0,6-2 276,-1-3 1,-3-3-96,4-3 0,-4-2 14,-3 8 1,-8-7-148,-9 7 1,-13-3-147,-9 3 1,-12 9 223,-6-4 1,-13 10 23,-21-4 0,-10 6 7,-8-6 0,-5 6 146,5-6 0,2 6-328,10-6 1,4-2 114,7-9 0,10 3-33,8-3 0,0 3 0,7 2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7:34.1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1 640 8227,'0'-17'-700,"7"-1"0,-3 1 356,8 0 1,-1-1 149,6 1 0,1 0 194,-1-1 0,0 1 0,1 0 0,-1 5 222,0 1-228,-7 7 1,-1-9 61,-3 7 1,-4-2 73,4 2-17,-4 4 75,-2-13 1,0 11-104,0-7 1,0 5 55,0-6-117,0 9 1,0-7 198,0 4-9,0 4 32,0-5-4,0 7-190,0 0-11,0 7 1,6 3-9,-1 7 1,9 0 44,-3 1 1,5 1-77,1 4 1,2-2 57,4 8 1,-2 0-7,8 5 0,-2 9-8,2 3 1,4-2-5,-5 2 0,-1-2-27,2 2 1,-2 2-7,2-7 0,3-1-105,-3-5 0,2-3 127,-2-3 1,4-4-152,-5-8 0,3-1 18,-2-5 1,4-3-66,-5-8 0,5-10 63,2-7 1,-1-8-13,1-9 1,-1-16-30,1-8 1,0-7-287,-1-5 0,-5-1 448,0-4 0,-2 4-127,2-4 0,1 12 241,-7 5 1,0 12-9,-5 6 0,-7 13 394,1 10-354,-1 7-102,7 10 0,-1 15 111,0 9 1,-1 1-6,-5 3 0,10 1 88,-4 6 0,5 1-164,-5 5 0,6-5-142,0 4 0,8-9 74,-2-2 1,-3-2-15,3 2 0,-2-4 9,2-8 1,4 0-117,-5 1 1,3-9 43,-2-3 0,4-4-154,-4-2 1,3-2 22,3-4 1,7-11 74,4-12 0,4-5-119,2-7 1,2-3 86,3-8 1,3-6-93,3 1 1,3 1 197,-9 10 0,-5 6 158,-6 11 1,-9 11-61,-3 13 1,-1 3 135,-10 2 0,6 7 43,-6 5 1,6 11-77,-6 6 1,0 4 8,-6 1 1,3 1 13,3-1 1,-4-1 99,4-4 0,-2 2-204,2-8 1,-4-2-21,4-10 1,2 3-34,-2-9 0,8 1-145,-2-6 0,4-2-205,1-3 1,8-15 138,5-14 1,3-9-219,1-8 1,7-3 135,0-4 0,-1 2 63,-5-7 1,-6 13 107,0-2 0,-7 14 202,1 3 1,-9 10-31,-2 14 1,-8 3 247,2 8 1,-10 15 97,-1 8 1,-6 10-156,5 7 0,-5 3 18,6 3 0,-1 10-153,6-5 1,3-3-192,3-7 0,-4-5 132,4-1 1,4-8-52,2-4 0,1-4-38,-1-2 0,4-7-143,-4-4 0,5-4-145,7-2 1,-3-14 107,8-3 0,-5-12-138,5 0 0,-2-9 75,2-2 1,4-3 122,-4 3 1,-4 9 60,-1-3 0,-7 16 233,-5 1 0,2 11-113,-8 0 1,0 6 180,-6 6 0,0 6 57,1 11 1,-1 4-83,0 7 1,1 1-73,-1-1 1,6 1 25,0 0 1,2-3 6,-2-3 0,-2-4-133,8-8 1,0-1-28,5-5 1,9-3-34,3-8 1,6-2-200,5-4 0,5-5-218,7-12 0,0-10 52,0-7 0,1-3 185,-1 3 0,-8 5 142,-3 1 1,-6 7 78,-6 10 0,-6 1-25,-11 5 0,2 3 270,-8 8 0,0 6-80,-6 0 1,-1 9 184,-5 2 1,4 1 30,-3 5 0,3-2-83,3 2 1,-1-4-89,0 4 0,6-9-121,0-3 1,8-1 4,-2 1 1,9-3-121,3-8 0,7 0-255,-2 0 0,6-8 74,5-3 1,5-7-198,7-5 0,0-4-158,0-7 1,-5 5 265,-1 0 1,-7 2 265,2-2 0,-10 5-27,-2 6 0,-14 3 168,3 3-57,-12 5 0,2 7 262,-8 0 1,-5 2 274,-1 3 0,-5 11-228,6 7 0,-1 0 7,6-6 0,1 2-182,-1 4 1,2-3-288,4 3 0,6-4 72,11-2 0,1-1-84,11-5 1,-2-3-100,13-8 1,0 0-289,7 0 1,-3-14 107,-4-3 1,5-6 63,-5 0 1,-9 4 292,-2-4 1,-12 5-120,0 7 1,-5-3 609,-6 9-270,-4-1 1,-8 6-63,0 0 1,-5 7 112,-1 5 0,-5 1 144,6-1 1,-1 3-47,6-3 0,1 3-122,-1 3 1,8-3-392,4-4 0,5 3 137,7-8 0,5-1-95,12-5 0,3-1-185,8-5 0,4-4-204,-4-7 0,12 0-25,-6-1 1,0-5 59,0 0 0,-6-2 364,-5 2 1,1 4-104,-8-4 1,-5 9 478,-6 3 1,-7 7-182,1-2 1,-9 4 158,-2 2 0,-10 2 102,-2 4 1,1 4 252,-7 7 0,3 0-84,-3 1 0,5 5-167,-5 0 1,4 0-148,3-6 0,-1 2 20,0 4 0,8-5-619,4-1 0,6 0 234,5-5 1,6-5-223,12-1 0,5-6-87,12-6 1,4-3-569,7-9 1,1-7 554,-1-3 0,1-5-68,-1-2 0,-1 3 486,-5 3 1,-5 4-3,-11 8 0,-12 7 376,-12 4 0,-11 4-261,-6 2 0,-6 2 262,-5 4 0,-5 4 173,-7 7 1,0 8 362,0 4 0,0-2-78,0 1 0,0-6-247,0 1 1,8 2-412,4-2 0,11 0 25,6-6 0,5 0-537,6 1 1,12-9 262,12-3 0,5-4-228,6-2 0,4-8-167,7-3 1,-7-10-65,-4-2 1,2-6 295,-2 6 1,0 0 31,-6 5 1,-2 1 618,-4 0 1,-1 1-231,-4 5 1,-5-3 409,5 9 0,-10-1-157,-2 6 1,-7 0 26,1 0 1,2 0 33,-1 0 0,-1 2 172,-6 3 0,3-1-270,3 8 1,12-8-200,12 1 1,12-3-58,11-2 1,-37 0 0,2 0-176,4 1 0,3-2 0,8-1 1,2-1-267,5 0 0,2 0 0,9-4 0,3-2-155,9 1 0,2-1 0,-30 4 0,1-1 0,1 0 82,5-2 1,1 0 0,0 1 436,-1 0 0,-1 1 0,1 0 0,3-1 0,0-1 0,1 2 0,1-1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7:46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407 424 6876,'-9'0'54,"2"0"47,7-8 7,0 6 26,0-5-45,0 0 3,0 5 2,0-5 77,0 7 8,0 0 19,0-7-34,0 5-140,0-5 0,-2 9 124,-4 3-152,5-3 1,-7 12 28,8-3 0,0-2-94,0 2 1,0 0 85,0 5 1,0-5-12,0 0 0,0 0 114,0 5 1,0 0-97,0 0 1,0 1 58,0-1 1,0 0-37,0 0 0,0 6-17,0 0 1,0 1-15,0-1 0,0-2-7,0 7 0,0-7-21,0 1 1,0 3-19,0-2 1,0 5 50,0-6 1,0 3 9,0-2 1,0-4 84,0 3 1,0 3-92,0-2 1,-5 1 57,0-1 1,-1-4-33,6 3 0,0-1 10,0 2 1,0-4-37,0 4 0,0 1-10,0-1 0,0 5-73,0-5 1,0 5 85,0-6 0,0 7-49,0-7 0,0 6 54,0-5 1,0 7-5,0-2 1,0-2 31,0 2 0,0-5 16,0 5 0,0-1-14,0 1 1,0 2 10,0-8 1,0 6-80,0-5 0,0 5 53,0-5 0,0 7-87,0-2 1,0 2 76,0-2 0,6 4-29,-1-4 0,0 3-70,-5 3 0,6-2-119,-1-4 1,1 3 184,-6-2 1,0 2 167,0 3 0,0-1-175,0 1 0,0-1 6,0 1 1,1-1 15,5 1 0,-4-1-13,3 1 0,-3-1-4,-2 1 1,0 1 44,0 4 1,0-3 10,0 3 0,0-4-73,0-2 0,0 3 37,0 3 0,0 1-68,0 5 0,0 1 38,0-7 1,0 5-48,0-5 0,0 6 43,0-6 1,0 5 142,0-5 1,0 5-65,0-5 1,0 0 136,0-5 1,-5-1-48,-1 1 0,1-1-19,5 1 0,-6-1-36,1 1 0,-1-1-27,6 1 1,0-1-134,0 1 1,0-1 102,0 1 1,0-1-84,0 1 0,0-1 63,0 1 0,-1 1-146,-5 4 0,4-3 144,-3 3 0,3 1 6,2-1 1,0 2 101,0-2 1,-5-4-69,-1 4 0,1 2-264,5-2 0,0 2 186,0-2 1,-2-4 268,-3 4 0,3 2-223,-4-2 0,5 1-45,1-1 1,0-3 83,0 3 0,-6 1-2,1-1 0,-2 0 105,1-5 0,4 6-84,-3 5 1,1-4-100,-1-2 1,3 1 130,-3-1 1,3 2-60,2-2 0,-6-4-71,1 4 0,0 4 12,5 1 1,0-1 38,0 1 1,0 0-15,0 6 0,-2 0-191,-4 0 0,3 0 67,-8-1 1,5 1 262,-4 0 1,-1 0-122,-5-1 1,1-1 99,4-3 0,-3 3-21,3-4 1,-3 2 170,-3-1 0,6 3-289,1-4 1,4-1-181,-5 1 0,8-5 407,-3 5 1,-1-5-23,2 6 0,-3-3-244,3 2 1,3 4 59,-3-3 0,1-3-88,-1 3 1,3-3 138,-4 3 0,5 1 10,1-7 0,-2 5-68,-4-5 0,5 5 11,-5-5 0,4 6-251,2-6 0,0 5 85,0-5 1,0 5-60,0-5 1,0 6-149,0-6 0,0 0-153,0-6 0,0-1-31,0-4 0,0 2-291,0-7 1,6-6 96,-1-5 0,13-8 718,-1 3 0,10-19 0,-2-5 0</inkml:trace>
  <inkml:trace contextRef="#ctx0" brushRef="#br0" timeOffset="1492">586 82 8140,'0'-16'-1007,"0"7"941,7-6 0,2 8 137,7-4 1,-5-1 109,0 6 1,0 1-70,5 5 1,-5 0-64,0 0 1,0 0 12,5 0 1,-5 0 3,0 0 0,-1 0-32,7 0 1,-1 0-8,0 0 0,2 0 30,4 0 1,-2 2-5,7 3 1,-5-3-48,5 3 0,0-1 39,5 1 0,6-3-46,0 3 1,6-3-8,-6-2 0,7 6-4,-2-1 1,4 0 0,2-5 1,0 0-8,-1 0 0,1 0 38,0 0 1,0 0-9,0 0 0,-6 0 26,0 0 0,-5 2-28,6 4 1,-1-4 1,6 3 1,0-3-12,-1-2 0,1 5 3,0 1 1,0-1 0,-1-5 1,7 0-4,-1 0 1,6 0 20,-6 0 1,2 0-6,-2 0 1,-3 0 9,3 0 0,-4 5-16,-1 1 1,0-1-15,0-5 0,-1 2 2,1 4 0,0-5 1,0 5 0,-4-3-28,4 3 0,-4-4-7,9 3 1,-3 2-33,-2-1 0,-1-1-15,1-5 0,2 5 66,3 1 0,-3-1-16,3-5 1,-7 6 49,1-1 0,-8 1-18,9-6 1,-6 0 2,1 0 1,1 5 0,-7 0 1,5 1 9,-5-6 1,6 2-9,-7 3 1,9-3 2,-3 3 1,-1-3-5,1-2 1,0 0-7,6 0 1,-6 0 12,1 0 1,-3 0-12,3 0 0,3 0 0,-4 0 0,-1 0-5,1 0 1,-3-2-1,9-3 1,-10 3 55,10-3 1,-4 3 107,4 2 1,0 0-217,0 0 1,-2 0 84,-4 0 0,4 0-81,-4 0 0,4 0 45,2 0 0,0 0-5,0 0 1,-6 0 17,0 0 1,1 0-9,4 0 1,-6 0 28,-4 0 0,2 0 6,-2 0 1,0 0 28,-6 0 0,6 2-42,0 3 1,0-3 45,-5 3 1,4-3-93,1-2 0,6 0-3,-6 0 1,7 0-20,-2 0 0,-1 0-14,1 0 1,-1 0 50,1 0 0,-1 0-13,-4 0 0,-2 0 10,7 0 1,-7 0-17,2 0 1,-2 0 121,2 0 0,-3 0-60,3 0 1,-4 0 98,-2 0 0,1 0-53,-1 0 1,3 0 137,3 0 1,-4 0-172,4 0 0,4 0 6,1 0 1,-2 0-47,3 0 1,-3 0 67,3 0 0,1 0-189,-7 0 1,5 0 139,-5 0 1,0 0 41,-5 0 1,-1 0 16,1 0 0,-1 0 141,1 0 0,-1 0-135,1 0 1,5 0 24,0 0 0,1 0-96,-1 0 1,-1 2 92,6 3 0,-2-3-363,3 4 1,1-5-100,-7-1 1,2 2-99,-2 4 1,-4-5 9,4 5 1,-4 1-195,-1-2 1,-1 6 631,1-5 0,-1 6 0,1-3 0</inkml:trace>
  <inkml:trace contextRef="#ctx0" brushRef="#br0" timeOffset="2254">8570 245 7297,'-9'0'-808,"2"0"1060,7 7 0,0 2 44,0 7-34,0 0 1,0 2-15,0 4 0,-2-2 5,-3 7 1,1 0-152,-7 6 0,2-1 48,-1 1 1,-3 7-47,7 3 0,-6 9-2,1 3 0,2 4-113,-2-5 0,2 8 53,-2-3 0,-3 5-28,3 1 0,2 5 39,-2 1 0,6 1-13,-6-2 1,5 3-82,-4 3 0,4-2 305,-5-4 0,8-5-140,-3 11 0,-1-9 18,2 14 0,-1-9-69,6 4 0,-5-7 31,-1 2 0,1-5-20,5-1 0,0 6-20,0-1 1,5 1-20,1-6 1,-1 0-27,-5 0 0,6 0-132,-1 0 1,0 0 172,-5 0 1,-1 0-9,-5 0 0,4 0 144,-3 0 1,-4 8-160,-2 2 1,2-8 165,-2-2 1,2-3-49,-2 3 0,-3 0-251,3 0 1,2-2 215,-2-3 1,2 3 21,-2-3 1,-1 3-68,6 2 0,-5-5 0,6-1 0,0-6-5,5 1 1,-2 2 21,-4-2 0,5 0-108,-5-5 0,4 0 167,2 0 0,0 5 153,0 0 0,0 0-159,0-5 0,-2 0 146,-3 0 1,1-1-234,-6 1 1,4 0 19,-5 0 1,2 0 725,-2-1 1,-3 1-296,3 0 1,2 1-166,-2 5 0,6-5-130,-6 4 1,7 4-13,-1 2 0,-2-2 36,1 1 0,-4-1 0,4 2 1,-5 3 13,6-3 0,-2-3 3,1 3 0,4-2-525,-3 2 1,1 1 193,-1-7 1,3 2 245,-3-2 1,3-3-350,2 3 1,0-3-497,0-2 1,0-1-1,0 1 1,0-2-582,0-3 0,5 1 454,1-7 1,-1 1-814,-5-1 1615,0-3 0,0 4 0,0-6 0</inkml:trace>
  <inkml:trace contextRef="#ctx0" brushRef="#br0" timeOffset="3531">114 7123 8010,'0'-9'437,"0"2"1,0 5-169,0-3 0,2 1-193,3-7 1,6 8 23,11-3 1,-2 3-100,7-3 1,0 5 69,6-5 1,5 4-110,-1 2 0,14 0 128,-2 0 1,5 0-20,0 0 0,10 0-150,6 0 1,8 0 102,-2 0 1,8 0-378,3 0 0,11 0 351,-6 0 1,-41 0 0,1 0-98,40 0 0,-40 1 0,1 0-43,44 5 0,-1-3 2,-4 8 0,1-2 121,4 2 1,-5 2-21,0-8 0,-7 8 35,2-3 0,-4-1-40,-2 2 1,1-2 148,-1 2 1,-1 4-185,-5-5 1,5 0 157,-4 0 0,3-6 13,3 1 0,-1 3 5,0-3 0,-7 2-24,-3-1 1,7-5 12,-3 5 0,7-2-9,-12 1 1,1-3-25,-6 3 0,0-3 139,0-2 0,0 0-86,0 0 0,-5 0-62,-1 0 0,-1 0-14,2 0 0,3 0-8,-4 0 1,-1 0 7,2 0 0,-2 0-14,1 0 0,-1 0-83,-4 0 0,-3 0 67,3 0 1,2 0-80,-2 0 1,6 0 370,-6 0 0,-1 0-287,-10 0 0,8 0 112,-8 0 0,8 0-121,-8 0 1,-2 0 32,3 0 0,-1-2-16,6-3 1,0 3 127,0-3 0,-1 3-123,1 2 0,-6 0 87,1 0 1,-3 0-67,3 0 0,3 0 23,-4 0 1,-1 0 23,1 0 0,-7 0 7,2 0 0,2 0 11,-2 0 1,0 2 5,-6 3 0,6-3 124,0 3 0,0-3-98,-5-2 0,-1 2-178,1 3 0,-1-3 156,1 3 0,-1-1-186,1 1 1,5-3 42,0 4 0,0-3-64,-6 3 0,6-4 102,0 3 1,2 2-17,-2-1 1,-4 1 178,4-2 1,-4-3-111,-1 3 1,-1 3 209,1-3 1,-6 2-52,0-1 1,-7-4 351,2 3-265,3-3 0,-7 3 319,4 1-377,-11-1-4,3-5-1918,-12 0 996,5 0 676,-7 0 0,0-7 0,0-2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7:51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797 147 8284,'-9'0'-1487,"2"0"1678,7 0 24,0 0 37,0-7-67,0 5 34,0-5-319,0 7-413,0-7-252,0 5 765,7-5 0,-5 7 0,5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2:40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7947,'17'-10'94,"0"4"1,6 2-19,0-1 1,8 3 56,-2-4 1,-2 4-197,2 2 1,-8 0 92,2 0 0,2 0-221,-2 0 0,2 0-103,-2 0 294,4 0 0,7 8 0,1 1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8:05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4180 277 8384,'0'-11'-1038,"0"0"1054,7 7 0,-3-8 589,7 6-383,-8 1-42,12-2 58,-13 5-23,5-5 5,-7 7 510,0 0-548,0 7-92,-7 2 0,5 7-172,-4 1 1,-1-1 121,2 0 1,-1 0-182,6 1 0,0 4 112,0 1 1,0 7-46,0-2 0,0-2 4,0 2 0,0 2 2,0 9 0,0-3 46,0 2 0,0 3 12,0-2 1,6 7 31,-1-1 0,1 3-35,-6 1 1,0 1 93,0 0 0,-6 5-80,1 0 1,-8 6 118,2-6 1,2 8-35,-2-3 0,1 5 13,-7 1 0,6-6-82,1 1 0,4 0-7,-5 5 1,8 0-67,-3 0 1,4-6 86,2 1 0,-5-2-3,0 1 1,-1 3-20,6-8 1,0 6 94,0-6 1,-5 2-30,-1-2 1,1-2 152,5 8 0,0-6-238,0 6 0,-2-6-7,-3 6 0,3-2-81,-4 1 0,5-1 97,1-4 1,-2 2-114,-4 4 0,5 1 62,-5-7 0,4 6-55,2-6 1,0 1 102,0-7 1,0 1 26,0 0 1,0 0 13,0-1 1,0-1 114,0-3 0,0 8-16,0-3 1,0 2-57,0-8 1,0 4-71,0-4 1,-1 4 39,-5 2 0,4 0 46,-3 0 1,-2-1-47,1 1 1,-5 0-6,6 0 1,-2 0 30,1-1 0,5 1 11,-5 0 0,-1 0 101,2-1 0,-1 1-116,6 0 1,0-2 38,0-4 1,0 3-28,0-9 1,0 9-18,0-3 0,0-1-40,0 1 0,-2-5-15,-3 5 1,3-7 70,-3 2 1,3 2-17,2-2 0,0 0 15,0-6 1,0-4-5,0-1 0,0 0-110,0 5 1,2-5 57,3 1 1,-3-3 2,3 2 1,3 2-9,-3-7 0,0 5-111,-5-6 1,0 8 96,0-2 0,0-3-7,0-3 1,0-1 162,0 2 0,0-4-111,0 4 1,0-4 44,0-2 1,0 0-28,0 1 1,-1 1 1,-5 3 1,4-1-53,-3 7 1,-2-5-15,1 5 1,-1-2 110,2 3 1,3 2-3,-4-3 0,-1-1-1,2 1 1,-6-6-57,5 7 1,1-7 80,5 6 1,-5-5-62,-1 5 1,1-5 88,5 5 0,-2-5-118,-3 5 1,3 0-16,-4 5 0,3 1 53,-3-1 1,5-3-17,-5 4 0,-1-4-103,1 9 0,-1-9 110,2-2 1,3-6-207,-3 6 0,3-7-77,2 2 41,-7-4 1,5-2 3,-4 1 0,4-7-144,2 1 0,0-5-526,0 5 174,8-8 1,-5 10-434,8-8 1,0 1 446,5-6 0,6 0 642,0 0 0,7-15 0,-4-3 0</inkml:trace>
  <inkml:trace contextRef="#ctx0" brushRef="#br0" timeOffset="1493">1 3367 7637,'7'-10'-22,"-3"-2"-16,6 6 0,1-4 317,6 4 0,-1 1-137,0 5 1,0-6-2,1 1 0,-1-1 40,0 6-48,0 0 46,1 0-158,-1 8 45,0 1 1,0 5-136,1-3 0,-1 2-9,0-8 0,6 1 73,0-6 1,12 0-59,-2 0 1,6 0 41,0 0 1,6 0-122,10 0 0,4 0 96,7 0 1,0 0-15,0 0 1,0 0 48,0 0 0,-2 0 0,-3 0 0,3 0 168,-3 0 1,3 0-106,2 0 0,5 0 47,1 0 0,1 0-80,-1 0 0,-3 0 14,8 0 0,-7 0-188,1 0 1,3 5 123,-3 0 1,8 1 5,-2-6 1,-4 0-18,-2 0 0,1 0 74,-6 0 0,4 0-43,-10 0 0,10 5 96,1 1 0,1-1-34,-6-5 0,0 0 128,0 0 0,5 0-110,1 0 1,-1 5 20,-5 1 0,0 1-74,0-1 0,1-5 0,-1 5 0,0-3-70,0 3 0,0-4 93,0 3 1,-6 2-67,1-1 1,-8 1-2,3-2 1,2-3-1,3 4 0,9-3-3,1 3 0,1-5-3,-6 5 0,0-4-14,0-2 1,-6 0-95,1 0 0,-2 5 114,1 0 0,5 1-3,-5-6 1,-3 2 66,-1 3 1,-5-3 12,-1 3 0,0-3 176,0-2 1,-1 2-176,1 3 1,5-3 127,1 4 1,1-5-39,-2-1 0,-2 0-111,8 0 0,-2 0-106,1 0 0,3 6 81,-8-1 1,5 1-201,-4-6 1,1 1 1,-2 5 0,2-4-7,4 3 1,3-3 197,-4-2 0,3 2 11,-3 3 0,-3-3-82,-7 3 0,0-3 2,0-2 0,-8 0 403,-3 0 0,2 6-97,-2-1 0,0 0 38,-6-5 0,3 0-195,3 0 0,-4 0-150,4 0 1,4 0 49,1 0 1,-3 0-177,-2 0 1,-2 2 97,2 4 1,-9-5 8,3 5 0,-10-4 85,0-2 1,-4 0-113,-2 0 817,0 0 31,0 0-380,1 0 0,-1 0-193,0 0 1,0 0-86,1 0 1,4 0 0,1 0 0,2 0-149,-3 0 1,-8 2 35,3 3 1,-3-3 143,3 3 100,-7-3 250,-2-2 562,-7 0-358,0 0 0,8 0-474,2 0 0,-1 0 42,2 0 1,6 0-121,4 0 1,3-2 78,-3-3 1,-1 3-420,7-3 111,-7 3 0,2 0-90,-11-4 575,3 5 27,-12-7 0,3 7-582,-10-5 1,-6 4-526,-11-3 1,-3 3-258,-7 2 0,-8 0 976,-3 0 0,-19 0 0,-5 0 0</inkml:trace>
  <inkml:trace contextRef="#ctx0" brushRef="#br0" timeOffset="2565">2050 130 8350,'7'-9'0,"-3"-5"-183,6 3-27,1-3 0,6-3 405,-1 1 0,-5 5 142,-1 0 410,-6 8-148,11-12-88,-14 14-353,7-7-273,-8 8 1,0 8 109,0 2 0,0 5-145,0 1 1,0 2 6,0 4 0,-2-2 113,-4 7 1,5 0-177,-5 5 1,4 3 87,2 3 1,0-2 44,0 7 1,0 6 57,0 5 0,0 8 15,0-3 1,0 10-15,0 1 0,6 8 16,-1-2 1,6 9-231,-6 2 0,6 7 219,-5-2 1,-1-2 21,-5 2 1,0 0-39,0 6 1,0-2-3,0-4 1,0 4 98,0-4 1,-5 2 168,-1-2 0,-6 2-75,1-7 1,-4 8-109,-1 3 1,8-49 0,0 1-31,0 5 1,0-1 0,-9 41 66,1 3 0,0-2 90,8-45 1,-1 1 0,-7 45 26,0 1 0,5 0-92,0-6 1,8 2 13,-3-2 1,3 2-18,-3-8 0,4 7-134,-3-7 0,5-3 108,5-1 0,-1-5-70,7 10 1,-6-4 59,6-1 1,-5-6-380,4-1 1,-4 1 253,5 6 1,-8-7 43,3 1 1,-5-5 0,-1 5 1,0-2-22,0 2 0,0 1 15,0-6 1,0-1-57,0-5 1,-5-1 54,0-5 1,-1 3 23,6-8 1,0 2 178,0-2 0,0-3-67,0 3 0,0-4 336,0-1 0,-2 2-348,-3 3 1,1-3 214,-6 3 1,4-4-249,-5-1 0,6 0 59,-6 0 0,2 0-101,-2-1 0,-3 1 48,3 0 0,2-6 41,-2 1 0,6-3-17,-6 3 0,7-3 20,-1-3 0,1-4-74,-1 4 0,3-3 6,-4-3 1,5-5-66,1 0 0,0-7 193,0 2-1097,0-4 680,0-2 0,1-7-866,5-3 0,5-13 71,10-10 1017,-3-6 0,20-31 0,-3-6 0</inkml:trace>
  <inkml:trace contextRef="#ctx0" brushRef="#br0" timeOffset="3499">6262 179 8353,'0'-16'-259,"-8"0"-60,7-1 1,-7 1 369,8 0 1,0 5 670,0 0-684,8 8 1,-5-10 161,8 8 90,0-8 1,0 9 56,-1-7 321,-6 8-533,3-4 1,-7 8-228,0 5 0,0 5 86,0 10 1,-1 1-113,-5 11 1,2-3-21,-6 14 0,4-1 113,-5 6 0,8 0-120,-3-1 1,5 3 48,1 3 0,0 4 89,0 7 0,0 2 37,0 3 0,-6-1 22,1 7 0,-3 5-283,3 6 0,1 1 395,-6-1 1,4-2-28,-5 7 1,6-7-94,-6 2 1,6 1 102,-6-1 1,5 5-114,-4-5 1,6 5 4,-1-5 0,3 5 2,2-5 1,-2 5-13,-4-5 1,5 5 42,-5-5 1,3 1 0,-3-1 1,3-8 63,-8 8 1,5-7-89,-5 6 1,2 3 126,-1-2 1,-8 1-180,7-1 0,-13-4 1,8 4 1,-6-2 13,1 1 1,3-3-24,-4 4 1,4-4 50,2-1 1,-1-1-9,1 0 0,2-5-115,3 0 1,-2-2 104,8 2 0,-6 2 183,5-8 0,-4 2-30,4-1 0,-5-4 96,6 3 0,-2 4-235,1 2 1,3-2-7,-8 2 0,7-5 34,-1 4 0,1-9-85,-1 4 0,3-7-130,-4 8 1,3 1 38,-3-2 1,5 1 55,-5-6 0,-1 0 58,2 0 0,-3-2 164,3-3 0,1 3-95,-7-3 0,8 1 162,-3-1 0,-1 1-173,2-7 0,-1 6 28,6-6 1,-5 1-72,-1-7 0,1 1 338,5 0 1,-2-6-432,-3 1 1,3-8 240,-3 2 0,3-9-431,2-2 1,0-13-338,0 2-296,0-3 265,0-4 243,7-2 0,-3-18-502,6-10 0,1-14 893,6-19 0,-1-11 0,0-9 0</inkml:trace>
  <inkml:trace contextRef="#ctx0" brushRef="#br0" timeOffset="4396">180 1854 8146,'0'-16'181,"5"0"-181,0-1 0,3 8-573,-3 4 299,4 3 0,7 2 547,1 0 0,6 0-62,4 0 0,8-5-309,8-1 0,0 1 41,12 5 0,10-6-106,5 1 1,4-6 67,7 6 0,-3-1-270,9 6 1,1-5 318,-1-1 1,9 1 2,1 5 1,-4-5 113,4-1 0,-8-1-108,3 2 1,-2 1 347,2-7 1,8 6-133,-8-6 1,-40 8 0,1 0 51,44-7 0,-45 7 0,-1 2-129,1-1 1,-1-1-1,0-1 1,-1 0-39,4 2 0,1-1 1,-1 0-1,0 1-10,3 1 1,0 2 0,1-1 0,0 0-22,1 0 0,1 0 0,-1 0 1,-1 0-346,5 0 0,-1 0 0,0 0 0,1 0 269,2 0 1,0 0-1,-1 0 1,0 0-41,-1 0 0,-1 0 0,1 0 0,0 0-6,-3-1 0,0 2 1,0 1-1,1 1 47,-1 0 1,-1-1-1,-4 1 1,0 0-125,2-3 0,0 0 1,-3 0-1,0 0 151,1 0 0,-1 0 0,0 0 0,0 0 33,44 0 0,-47 2 1,-1 1-28,42 3 0,-2 1 202,3-2 0,-7-1-149,6 7 1,-5-6 5,5 6 1,-7-7-38,2 1 1,-2-3-17,2-2 0,-2 0 19,7 0 1,-6 0-24,7 0 0,-10 0 41,-2 0 0,0 0-10,-5 0 0,2 0 136,-2 0 1,1 0-86,-6 0 1,5-2 58,-6-3 0,1 3 112,-6-4 1,-6 5-211,1 1 1,3 0 21,2 0 0,8 0 1,-14 0 0,6 0 376,-10 0 0,2 0-469,-8 0 0,2 0 331,-13 0 1,-8 0-266,-8 0 537,-4 0-152,-2 0 519,-7 0-380,-1 0-620,-23-8 0,10 7-324,-11-5 1,3-1-1470,-3 1 1857,-1 1 0,-13-2 0,-5-2 0</inkml:trace>
  <inkml:trace contextRef="#ctx0" brushRef="#br0" timeOffset="5350">375 5399 8122,'-7'-9'174,"5"-5"10,-5 5 1,7-2 220,0 0-242,0 7 0,5-5-137,0 4 0,10 3 92,1-3 0,2-2-90,9 1 1,0-1 7,6 1 0,7 5-187,3-5 0,4 4-139,2 2 0,1 0 141,5 0 1,2 0-66,8 0 1,-1 0 91,-5 0 1,10 2 66,-4 4 1,11-5-214,0 5 1,5-4 228,6-2 0,5 0-7,-41 0 0,1 0-1089,40 0 1121,-37 0 1,0 0 0,37 0 73,-40 0 1,-1 0 0,0 0-1,0 0-184,0-1 0,1 2 0,1 1 1,0 1 184,4 0 0,0 0 1,0 0-1,0-1 10,0-2 1,0 0-1,2 0 1,1 0-15,-1 0 0,1 0 0,3 0 0,-1 0-57,-3 0 0,1 0 0,4 0 1,0 0-2,2 0 1,-1 0 0,-3-1 0,0 0-239,3-2 1,0 1-1,-1 1 1,-1 0 236,2-1 0,0-2 0,-1 1 1,0-1-40,-1 1 0,-1 1 1,1-1-1,0 0 41,-3 3 1,0 0 0,-1 0 0,1 0-17,-3 0 1,0 0-1,-4 0 1,0 0-14,-1 0 1,-1 0-1,47 0 22,-6 0 1,-3 2 16,-8 4 1,-5-3 9,0 8 1,-6-5 528,6 4 0,-6-6-536,6 1 0,-7-1-15,1 1 0,-1-3 19,2 4 1,-3-3-130,8 3 126,-7-5-13,3 7 1,4-8-2,0 0 1,7 5-35,-7 1 0,-4 1-9,-1-2 0,1-3 14,-2 3 1,6-1 2,-5 1 0,-1-3 39,-5 4 0,-2-5 54,-3-1 0,1 6 429,-6-1 0,-3 1-376,-9-6 0,4 0 453,-3 0 0,-4 2-439,-2 3 1,-6-3 283,-5 3 0,2-3-121,-7-2 322,-1 0-289,-4 7-95,-1-5-260,-7 5 269,-2-7-7,-7 0-308,0 0 1,-7 0 70,-4 0 0,-18 8 0,-5 1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8:14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503 0 8388,'-16'0'657,"-1"0"363,1 0 1,-2 8-452,-4 2 0,3 10-152,-9 2 0,1 12-266,-5-1 1,-1 5-150,1 0 0,-1-2-231,1 7 0,5-1 98,0 1 0,7 2-178,-2-7 0,4 6-834,2-6 0,7-8 503,3-8 0,4-4 640,2-2 0,0-7 0,0-1 0</inkml:trace>
  <inkml:trace contextRef="#ctx0" brushRef="#br0" timeOffset="153">80 195 8322,'-16'-7'2397,"0"5"-896,-1-3-1001,8 10 1,-3 6-85,6 11 0,3-2 83,8 7 0,1 7-613,10 10 1,0 1 170,17-2 0,5 10-3039,16-5 2649,11 12 1,2-9 0,5 5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8:13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258 196 8437,'10'-17'0,"4"1"0,-3 0-316,-4-1 0,6 7 105,-8-1 1,6 0 204,-6-5 0,8 5 25,-2 0 0,-2 2 0,2-2-37,-8-3 1,10 10-38,-8-7-130,1 8 219,-6-5 105,0 8 995,0 0-674,-7 0-143,5 0 1,-7 0-14,3 0 0,3 0 131,-8 0 1,5 6-248,-4-1 1,-3 13 69,-9-1 1,2 15-177,-7 1 0,0 10 23,-5 0 1,1 6-185,4 5 0,-4-1 72,4 6 0,4-8-146,1-2 0,9-4-229,2-13 1,8 3 19,-3-14 0,5 1-1021,1-6 932,0 1 0,7-8-203,4-4 0,3-5 654,2-5 0,8-12 0,1-8 0</inkml:trace>
  <inkml:trace contextRef="#ctx0" brushRef="#br0" timeOffset="181">96 179 8416,'-16'0'0,"-1"-2"-212,1-3-224,0 3 1082,0-5 0,7 9-251,3 3 0,12 6 74,4 11 1,1 3-303,5 8 1,-1 6-370,12 5 0,-5 3 61,5 1 1,0 8-234,5 4 1,1 3 373,-1 2 0,-6 0 0,-3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8:18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454 196 8302,'0'-16'0,"0"-1"0,2 1-669,3 0 1,4 0 458,8-1 1,-1 1 508,0 0 1,0 5-164,1 0 0,-1 6 124,0-6 0,-5 7-134,0-1 1,-2 1-12,2-1 284,-4 3-237,0-5 0,-5 9 209,4 3 1,-12 4-103,-5 7 0,-10 10 74,-7 6 1,-2 3-225,-3 8 0,-12 6-1,-4 5 1,-5 2-67,0-2 0,3-3 74,-3 3 1,11-5-371,5-6 0,3 2 104,3-7 0,8-7 144,8-9 0,2-4-557,8-2 1,3-7-770,8-4 1,6-3 1321,11-2 0,3-14 0,7-4 0</inkml:trace>
  <inkml:trace contextRef="#ctx0" brushRef="#br0" timeOffset="195">210 359 8349,'-16'-26'0,"0"8"-136,-1 7-247,8 8 1210,2-4-586,7 7 0,0 1 26,0 5 0,7 5 75,4 10 1,4-1-132,1 7 0,6 8-134,-1 8 0,10-1-584,2 1 1,1-5 116,9 5 390,1-7 0,12 11 0,1-5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8:27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375 98 8094,'0'-25'0,"-2"1"-580,-3 8 306,3 7 1,-7 0 1235,3 4-711,4 3 0,-7-5 366,4 7 0,1 2-254,-6 3 0,-1 6-110,-6 10 1,5 7-101,-4 9 0,3 5 22,-9 7 1,2 1-356,-1 5 0,1-5 174,-7 4 0,7-5-602,-2-5 1,4-5 155,2-6 0,1-2-1118,4-4 1570,4 3 0,7-12 0,0 6 0</inkml:trace>
  <inkml:trace contextRef="#ctx0" brushRef="#br0" timeOffset="194">98 245 8094,'-7'-24'729,"-4"-3"0,-3 4-217,-2 1 0,1 9 471,4 2-397,-3 1 44,12 0-117,-5 3-275,7 14 0,9 4 30,7 11 0,4 9-118,12 7 1,-1 12 114,13-1 1,6 5-1136,10 0 1,5 4-1478,5 7 2347,4 0 0,-7 8 0,-4 1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8:43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1 244 6841,'0'-9'34,"0"2"1,5 5-52,1-3 120,-1 3-227,-5-5 161,7 7-116,-5 0 0,5-2 87,-7-3 1,2 3 132,4-4-13,-5 5 237,7 1-181,-8 0 978,0 0-1004,7 0-92,-5 0 1,7 5 1,-4 1 1,-3 1-5,3-2 1,3-1 17,-3 7 0,2-6-13,-1 6 1,-3-2 105,8 2 0,-7 3-92,1-3 1,2-2 81,-1 2 0,5 0-60,-6 5 1,6 0-58,-6 1 0,6-1-5,-5 0 0,4 0-7,-4 1 0,5 4 37,-6 1 0,1 0-18,-6-6 1,5 0 83,0 0 1,1 1-74,-6-1 1,0 0 47,0 0 1,0 1-35,0-1 1,2 2-26,3 4 1,-3-4 4,3 4 0,-3-4 5,-2-2 0,0 6-27,0-1 1,0 1-23,0-6 1,0 0 8,0 1 22,0 6 0,0-5-75,0 4 0,0-4 57,0-2 0,0 1-1,0-1 0,0-5-4,0-1 1,0-4 26,0 5-60,0 0 0,0-1-27,0 1 78,0-7-10,0 3 85,0-7-79,0 7 174,0-5-74,0 5 29,0-7 199,0 0-421,0-7 0,-2-2 110,-3-7 0,3 5-160,-3 0 1,1 0 90,-1-5 0,3 0-158,-4 0 0,5-3 51,1-2 1,0 1-43,0-7 0,0 5 19,0-5 1,1 0-108,5-6 0,-3 1-74,8-1 0,-5-5 133,4 0 0,0 0 178,0 6 1,5 5-147,-4 0 1,3 1 247,2-1 1,-5-2-83,0 8 1,0-1 24,5 6 0,-5-6 18,0 0 1,0 1 155,5 5 1,-2-1-37,-3 1 0,4 5-88,-4 0 1,-2 0 112,1-5-155,1 0 0,5 0-8,1-1 1,-1 3-28,0 3 0,1-3-6,-1 3 1,0 2-30,0-2 0,1 2-114,-1-2 0,0-2 78,0 8 1,-5-6 47,0 6 1,0-6 16,5 5 0,-5-4-29,0 4 0,-6 1 296,6 5-149,-7 0 0,3-2 63,-7-3 47,0 3 283,0-5-469,0 7-2013,0 0 1317,0 7 0,0-4 216,0 8 0,5 0-615,1 5 1055,-1 1 0,2 6 0,2 2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8:44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 7960,'-7'-9'-945,"5"1"1184,-6 8 732,8 0-599,0 8 0,0 1 17,0 7 1,0 2-122,0 4 0,0-2-37,0 7 1,0 0-102,0 5 1,0 1 78,0-1 0,0-5-274,0 1 0,0-3 83,0 2 0,0-2-282,0-3 58,0-4 1,0 5-176,0-6 0,0-6-169,0-1 232,0-6 0,2 3-81,4-7 1,-3-2-218,8-3 0,0-9 616,5-8 0,8-14 0,1 1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8:44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8548,'-7'9'-1005,"5"-2"0,-5-5 772,7 3 1,-2-3 379,-3 4 1,1-3-118,-7 3 0,6-3 52,-6 8 1,0-5-13,-5 4 0,0-1-33,-1 2 1,1 4-2,0-4 0,0-2 255,-1 1 0,1-1-27,0 2 0,5-2 19,0-3 1,6-3 387,-6 8-296,7-7-194,-3 10 1,7-10 0,0 7 1,0-6 3,0 6 0,2-6 28,3 6 1,-1-2 61,7 2 1,0 4-83,5-5 0,-5-1 28,0 2 0,5-5-299,6 5 1,6-8 90,0 3 0,-1-3-843,5 3 1,-3-5 125,9 5 703,11-4 0,-13-10 0,11-1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8:48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33 228 7969,'-16'-16'4463,"7"7"-4332,2 2 1,9 12-980,3 1 0,9-1 933,8-5 0,7-2 9,-2-3 1,11-1 96,5-10 0,4 4-64,2-10 1,0 4-320,0 2 0,0-2-114,-1-4 1,-1 4-161,-3-4 1,-6 9 52,-11 3 1,-4 6-598,-6-1 297,-1 3 454,-7 2 1,-9 7 204,-11 4 0,-9 3-118,-2 3 0,-5-1 256,6 0 0,-8 2 64,2 4 1,-2-4 10,2 4 1,-2-4 10,7-2 1,-1 0 83,1 0 0,4 6 144,-4 0 0,4 7-132,2-2 1,1 5-30,4 6 1,-3 4 70,3 7 1,2-1 95,-2 1 0,2 5-220,-2 1 1,-1 4-120,6-5 0,-5-5 0,6-5 1,-6-8-231,6 2 1,-1-11-472,6-6 342,0-3 81,0-1 1,0-10 21,0-7 0,6-9-161,-1-13 0,8-5-51,-2-11 0,9 2-41,1-7 0,1-1-236,-6-4 305,8-1 120,-6 0 1,12 6 163,-2-1 1,-3 8 90,2-2 0,-7 4 0,2 1 0,-4 8 0,-2 3 0,-5 4-26,0 2 1,-8 0 209,3-1 0,-3 7 618,3-1-154,-5 7 168,7-3-96,-8 7-212,0 0 1,5 7-359,1 4 0,-1 11-19,-5 5 0,2 11 9,3 5 0,-3 6-86,3 5 1,-5 6 140,-5 10 0,-4 6 74,-7 11 1,-2 5-375,7-41 1,0 1-1,-9 44 212,7-45 0,-1 1 0,-6 42-138,-2 3 1,-1-8 134,1-13 0,6-11-175,5-11 1,2-5 21,-2-6 1,4-5-248,7-11-27,0-3-399,0-8 236,0-7 0,5-11 492,1-14 1,1-8-364,-2-8 0,-1-2-81,7-4 0,0-4-84,5-7 0,0-5 122,1 0 1,-7-2 399,1 2 0,0 3 0,5-3 0,1-2 0,-1 2 0,-5-6 0,0 6 0,-6 1 0,6 10 0,-8-4 0,3 4 0,-4 3-13,-2 2 0,0 9 96,0 2 1,0 7 232,0-2 0,0 4 817,0 2-264,0 0-265,-8 7 0,-1 2-97,-7 7 0,0 12-217,0 4 0,-8 17 57,-3-1 1,-4 12-98,-1-1 0,-6 4-234,0 2 1,-5 5-4,5 0 0,0-1-95,5-10 0,2-3-122,4-8 0,4-6-277,7-5 0,5-4-468,0-7 666,7-2 1,-1-10-477,10-4 1,6-10 149,11-11 1,5-5 63,11-6 1,5-9 439,11-8 0,4 1-34,7 5 1,-3 4 106,3-3 1,-9 10 31,9-6 0,-11 10 0,0 7 1,-9 3-69,-1 8 1,-8 2 673,2 3 0,-4 4-52,-1 7 1,-1 0 160,1 0 1,-6 7-263,0 4 0,-5 3 63,5 2 0,-6 2-176,7 4 0,-9-2-306,3 7 1,-6-5-76,-5 5 1,2 0 119,-8 5 1,1 1-644,-6-1 0,-9 3 70,-8 3 0,-6-4-144,-10 4 1,1-11 297,-1-5 0,-6-6 83,-5-5 0,4 2 277,3-8 0,4-1 320,6-10 0,3-3 52,8-7 1,7 5-25,4 0 461,3 0 0,15-3-80,3 3 1,13 4 100,3 7 0,10 0-357,12 0 0,-2 0 35,8 0 1,-6 5-413,6 1 1,-6 6 65,6-1 0,-10-2-1074,-1 2 0,0 2 323,-6 8 569,-10-3 0,5 6 0,-13-8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8:48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65 927 7845,'-25'-5'0,"3"-1"854,11 1 161,4 5 0,16-4-1690,7-7 328,1 1 1,13-21 108,-2 4 1,4-6 171,6-5 0,-2 4-194,8-4 0,-7-4-219,7-1 0,-6-6 218,5-5 1,-7 2 25,2-8 1,-5 8 51,-6-3 1,-5 7 256,-12 4 0,-2 1 49,-8 10 0,0 4-27,0 13 0,-8 0 312,-2 0 0,-5 5-181,-1 0 1,0 7 149,-1-1 1,1 3 18,0 2 1,0 2-36,-1 3 1,1 4-345,0 8 1,-1 6 71,1 4 1,-5 6 39,-1 5 0,0 0 125,6 10 0,-6-1 126,1 13 1,-1-4-89,6 9 0,-1-2 159,1 13 0,0-5-285,0 5 0,-1-8 52,1 3 0,7-6-281,4-6 1,3-3-154,2-7 0,0-2-180,0-3 0,7-7 120,4-9 1,-2 1-301,2-8 0,-2-5-225,2-5 418,3-7 1,-7 1 306,4-10 0,-4-11-94,-7-11 1,6-6 74,-1-5 1,2-3 8,-1-8 0,-3 0 172,8 0 1,2 0-99,9 1 0,-4 6 133,3 4 0,5 4-141,1 1 0,-2 6 90,2 0 0,-2 7 236,3-2 1,2 10-111,-3 1 1,2 7 33,-2-1 1,4 3-154,-4 2 1,-2 2-104,3 3 0,-9-1-49,3 7 0,-4 1-237,-2 10 1,-6-4 111,-5 4 0,-3-2-56,-2 1 0,-7-2-112,-4 2 1,-11-3 31,-5-1 0,-9-1 369,-2 0 0,-6-5 187,6 0 1,1-8 348,4 3 1,8 1 235,3-2-77,4 8 0,9-4-267,4 7 0,3 1 66,2-1 0,9 2 354,7 4 0,2-4-342,9 3 1,0 3 225,6-2 1,7-1-409,3-4 1,-2 2-268,3-2 0,5 3-432,5-10 1,5-1-721,-4 2 0,1-7-1276,-2 1 2338,-4 4 0,-1-7 0,-9 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6:12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152 0 7863,'0'9'1889,"0"-1"2515,0-3-3531,0 4 1,0 6-150,0 0 0,-2-5-718,-3 0 1,0 0 41,-10 5 0,1 1-3009,-11-1 2961,7 7 0,-18 1 0,4 8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2:41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7947,'18'0'2486,"-1"0"0,-6 0 72,1 0-959,-1-7 0,7-1-1030,-1-3-1314,0 3 0,1 8 669,-1 0 76,-7 0 0,5 0 0,-5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18:57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0 488 8194,'9'-7'0,"5"5"0,-3-3 0,4 3 0,1 2 0</inkml:trace>
  <inkml:trace contextRef="#ctx0" brushRef="#br0" timeOffset="1297">407 277 8194,'10'-7'-210,"1"-4"264,-7 4 0,8-8 215,-6 4 0,-1 2 8,-5-2 0,0 6 696,0-6 17,8 8 85,-7-5-716,7 1 1,-7 5 71,5-3 1,-3 3-74,8 2 0,0-2-112,5-3 0,2 3-66,4-3 1,3-3 95,8 3 1,1-8-269,4 3 1,-2-5-168,8-1 0,-8 5-241,2 0 1,-4 6 144,-1-6 0,-8 2-182,-3-2 1,-4 2-1299,-2 4 622,-7 3 685,5-6 0,-14 8 106,0 0 0,-1 0-45,-10 0 1,0 2 115,-5 4 1,-1 1-32,1 4 1,0 3 81,0-3 0,-2 4 100,-4 1 1,4 0 320,-4 0 1,6 1-158,5-1 0,-3 0 575,3 0 1,-4 6-353,-1 0 1,0 7 274,0-2 1,-1 5-199,1 6 1,0 4-29,-1 7 1,1-6-184,0 0 1,0-1-18,-1 1 1,7 2-158,-1-7 0,0-2 7,-5-8 1,7 0-108,3-6 0,-1 0 51,2-6-783,-1-7 117,6-2 240,0-7 0,7-9 71,4-7 1,5-9-114,6-13 1,-4 4-64,4-4 0,-4 3 601,-2 3 0,6-1 0,0 1 0,-1 1 0,-4 4 0,-1 3 0,0 8 0,-1 0 15,-5 0 0,3 5 60,-8 0 0,6 5 319,-5-4-25,-1 6 1,-5-5 873,0 4-457,0 3-16,0-5-447,0 7 0,2 0-530,3 0 158,-3 7 0,5 2 47,-7 7 1,0 8 134,0 3 0,0 3-69,0 3 0,0 7 182,0 3 0,-1 6-92,-5 5 0,3 6 131,-8 10 0,2-1-110,-2 7 1,-4 0-412,5 5 0,-3-2 49,2-3 0,-2 2-207,8-8 0,-2-6 215,1-10 1,4-7-4,-3-9 1,3-2-184,2-14 191,0-1-94,0-4 143,0-8 1,0-9 8,0-11 0,0-11-251,0-5 0,2-16-210,3-6 0,3-5 190,3-1 0,3 3 387,-3-8 0,-2 3 0,2-3 0,-6 4 0,6 7 0,-6 0 0,6 1 0,-7 1-46,1 3 0,3 4 63,-3 8 1,0 5 573,-5 0 12,0 7 1,0-4 133,0 8-202,-7 7 0,-2 2 59,-7 7 1,0 7-159,-1 4 0,-4 11-335,-1 5 0,-5 11 49,5 5 1,-7 4-75,2 2 0,-2-2 116,2-4 1,2-1-205,3-4 0,4-10 103,-4 5 0,10-11-120,1-1 0,7-8-986,-1-2 785,3-8 1,4 5-391,3-8 1,8-15 266,14-6 0,2-12-415,14-10 1,1-1 212,4-10 1,1 2 254,0-3 1,5 3-43,0-8 0,6 10 278,-6 1 0,0 8 624,-5 8 0,4 6-369,-5 0 1,3 12 777,-13-1 1,-2 11-435,-9-1 1,2 6 130,-7 6 1,-6 10-219,-5 11 1,-7 6-355,1 5 0,-10 3 234,-6 8 1,-9 0-262,-2-1 1,-7-4-538,2-1 0,-4-1 281,-1 1 1,5-5-408,0-11 1,5-3 95,-5-8 1,5-2-41,-5-3 0,7-5 271,-1-12 1,2-5 98,3-10 0,7 1 117,4-7 0,3 7 249,2-2 0,4 4 744,6 2 1,3 5-486,14 0 1,-5 7 472,5-1 0,0 9-264,6 1 1,-1 8-147,1-2 1,-6 3-380,0 2 0,-5 1-325,5-1 1,0 0-226,5 0 0,1 1 325,-1-1 1,-5-5-1604,1 0 1,2-8 1688,3 3 0,3-5 0,-11-1 0</inkml:trace>
  <inkml:trace contextRef="#ctx0" brushRef="#br0" timeOffset="2025">2358 781 8271,'-9'-18'2386,"2"-4"0,14 15-1862,4-4 0,3-5-751,2 0 0,3-1 102,2-4 1,-1-3 161,7 3 1,-5-6-195,5 5 0,-7-5-367,2 5 0,-1-7-511,-4 2 0,2-2 517,-8 2 1,-4-2-16,-1 7 0,-4-5 234,-2 6 1,-8-1 273,-2 6 0,1 1-75,-2 4 0,-2-1 144,-9 6 0,4 1 126,-3 5 0,3 0 551,1 0 1,1 2-50,0 3 0,1 6-253,4 11 0,-3-2-41,3 7 1,2 7 4,-2 9 1,8 4 74,-3 2 1,-1 2-105,2 3 1,-3 2 14,3 4 1,3 3-164,-3-4 0,-2 5-77,1 1 1,-1-4-454,1-7-112,5 1 476,-7-21 1,8 6-421,0-8 1,0-7 32,0-3-637,8-4 671,-7-2 1,7-8 108,-8-8 1,2-9-8,3-13 0,-3-3 193,3-8 0,4-12-492,2-4 1,3-3 145,3 3 0,1-5 276,3 0 1,3 1-5,3 10 1,9 3 248,-3 8 1,-1 6-19,1 5 0,-10 10 40,10 5 1,-6 4-15,0 2 1,-2 2 254,-3 4 1,-9 3-50,3 7 1,-9 2-74,4 4 0,-7 3-367,1 8 1,-9-6-160,-1 0 1,-13 0-185,2 5 1,-6-4 169,0-1 0,2-8 3,-7 3 1,6-4-78,-6-1 1,7-8-108,-2-4 1,4-5 426,2-5 1,1-4-90,4-8 0,4-1 578,7-4 0,0 4-246,0-3 1,2 8 499,3 2 0,6 8-171,11-3 1,-4 4 70,4 2 0,1 6 310,-1-1 0,1 10-392,-1 1 0,-2 0-186,7 6 1,-2 1-104,2-1 0,2 0-641,-7-6 0,5 0 305,-5 1 0,5-1-1115,-6 0 0,7-5 273,-7 0 1,3-8-175,-3 3 1,-2-4-1737,2-2 2812,-3-8 0,-1-8 0,-1-9 0</inkml:trace>
  <inkml:trace contextRef="#ctx0" brushRef="#br0" timeOffset="2215">3317 895 8178,'2'9'1207,"4"-4"1,-3 3-221,8-3 0,0 0-136,5-5 0,6 0 102,0 0 1,1 0-135,-1 0-184,-4 0-306,13 0 1,-8 0-202,4 0 1,4 0-324,-4 0 0,2 0-1027,-2 0 0,-2 0 830,-3 0 1,-4 0-1491,4 0 1,-4 0-48,-2 0 1929,-7 0 0,5 8 0,-4 1 0</inkml:trace>
  <inkml:trace contextRef="#ctx0" brushRef="#br0" timeOffset="2478">4196 635 8174,'0'-17'0,"0"1"0,5 5 3326,0 1-1146,1-1-587,-6-6-630,0 8-95,0 2-633,0 22 0,0 8-16,0 15 1,0 2-95,0-2 0,-7 3 134,-4 8 0,2 2-567,-2 3 1,2-4-275,-2 5 1,-2-10-669,8-2 0,-2-7 539,1 2 0,4-5-251,-3-6 1,3-4-807,2-6 1768,0-1 0,7-14 0,2-4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6:21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87 7940,'0'-12'-702,"0"1"1045,0 7 578,0-12 1,0 13-200,0-9-529,0 8 0,0-5 598,0 3-106,0 4-420,0-6 0,-2 8 281,-4 0 1,4 0-235,-13 0 1,5 0 101,-7 0 1,0 0-13,-1 0 1,5 2-95,-4 4 1,7-2-122,-13 7 0,8-5-30,-8 6 1,9-3-100,3 3 0,-1 1 123,-5-7 1,5 7-79,1-1-1,5-3-37,-6 3 1,9-6-244,-3 5 0,2-7-665,-2 2 412,4 4-917,-5-9-174,7 15-814,0-14 1645,7 5 1,3-7 690,7 0 0,0-7 0,1-3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6:23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364 571 7982,'-18'-10'333,"1"5"209,8 3 1,-7 2-104,5 0 1,1 0-264,-2 0 0,1 0 99,-6 0 1,-1 0 129,1 0 1,0 2-215,-1 3 0,1-3-1,0 4 1,5 2 25,1-2 0,-1 7-29,-5-1 1,2 5 158,3 6 1,-3 4-54,3 7 1,3 7 1,-3-1 1,8 6-135,-2-5 1,5 5 27,1-6 0,0-5-92,0-7 0,7-6-199,5 1 1,9-4 46,2-2 0,8-7-299,-2-4 1,9-6 15,2-6 1,6-12 146,-5-10 0,7-9-121,-2-9 0,4-2-14,2-15 0,-6-1-177,0-5 1,-10 4 366,-1-4 1,-2 3 190,-10-9 0,-2 10-123,-10 2 0,3 13 168,-8-2 1,1 6 174,-1-1 0,-4 11 23,4 7-14,-4 8 56,-2-4 250,0 8-190,0 7-310,0 2-6,0 31 0,0-1-20,0 18 1,-6 6 217,0 6 1,-5 2-127,5 9 1,-6-1 77,7 1 0,-7 4-91,6-3 1,1-7-28,5-5 1,0 0-36,0-6 1,0-5-88,0-7 1,0-1 83,0-10 1,0 0-191,0-6 1,0-5-117,0-1 0,1-7-84,5 2 116,-4-4 1,12-4-39,-9-4 1,9-11-21,-3-12 0,10-4 52,3-1 1,4-1-128,-5 1 0,6 7 275,-6 4 1,2 11 269,-2 6 1,2 6 528,4 6 0,-4 9-418,-8 9 0,1 12 334,-1-1 1,0 3-20,1-3 0,-1-1 159,0 1 1,-5-8-526,-1-4 1,-1-4-373,1-2 1,5-7-361,-5-4 1,5-4-677,1-2 0,6 0-1378,0 0 0,8-14 2510,-2-3 0,11-20 0,4 1 0</inkml:trace>
  <inkml:trace contextRef="#ctx0" brushRef="#br0" timeOffset="636">2007 796 8012,'-12'-17'-716,"0"-1"269,9 1 319,-13 0 1,12 1 136,-7 5 0,7-5-81,-2 5 1,4 1 63,2-1 1,2 1-162,4-1 0,-2-5 37,7 5 1,-5-3 131,6 3 0,-8-5 0,11 14 0,-13-13 0,6 5 0</inkml:trace>
  <inkml:trace contextRef="#ctx0" brushRef="#br0" timeOffset="1084">2007 485 8012,'0'-10'-1829,"0"0"1572,0 5 788,0 3 28,0-14-341,0 7 0,-6-3 903,0 1-146,0 7-425,-1-12 1,3 15 520,-8-5 458,8 4-277,-3-6 242,7 6-1072,0-5 1,0 8-195,0 5 0,7-2-97,5 8 1,11-9 70,6 3 1,-2-4-95,1-2 1,1 6 7,6 0 0,-1-1-209,1-5 1,-8 0-46,-4 0 1,2 0-174,-2 0 1,-6 0-90,-5 0 236,-8 0-82,11 0 389,-13 0 0,6 2-60,-8 4 0,0 6 107,0 11 1,0 6-69,0 11 1,-6 0 173,0 12 0,-7-2-167,1 13 1,-3 3-179,-2 9 0,5-12-876,0 1 0,3-7 478,-3 1 0,-1-6-1346,7 0 1,0-8 550,6-10 0,0-1 126,0-4 0,8-6 1116,4-12 0,11 5 0,4-7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6:35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0 467 7757,'10'-9'76,"5"-7"0,-5 14 493,7-3 1,-5 10 115,-1 7 0,-5 5 131,5 6 1,-7 4-191,2 8 1,-6-1 248,-6 1 0,2 5-947,-7 1 0,-1-3 101,-5-9 0,8 2-378,3-8-393,-4 0-865,8-6 1065,-5 0 0,16-9-455,8-8 0,8-14 588,10-9 1,5-13 243,1 1 1,7-9 263,-2 4 0,4-6-121,2 5 1,-2 9 32,-4 9 1,-4 9 198,-7 3 0,-8 7 290,-4-2 1,-4 12-111,-2 5 0,-7 5 197,-5 1 1,-3 6-258,-2 0 0,-9 8 76,-9-2 0,-1-2-655,-10 1 1,1-1 218,-7 2 1,0-2-245,1-4 1,-1-10-47,1 5 0,7-11-257,4 5 0,9-8 117,3 2 1,7-6-271,-2-6 1,4-10 364,2-7 1,2-7 167,4 1 0,4-4 398,7-1 1,-6 1-215,1 4 0,-3 4 272,3 8 0,1 5 191,-7 1 1,6 9 444,-6 2 1,-1 4-255,-5 13 0,0 2 266,0 10 0,0 4-594,0-4 0,-2 1-157,-3-1 0,3 2-589,-4-8 1,4 0 291,2-6-217,0-7 0,2 3-259,4-7 0,3-8-580,9-9 0,-1-11 454,0-1 0,0-7 743,1 1 0,-1-12 0,0-3 0</inkml:trace>
  <inkml:trace contextRef="#ctx0" brushRef="#br0" timeOffset="513">623 191 7757,'17'-52'278,"0"9"158,1 9 0,-1 3-136,0 14 0,1 3 23,-1 14 1,-6 0 66,1 0 1,-8 14 219,2 3 0,-5 12 379,-1 0 1,-1 3-441,-5 3 1,2 0-11,-8-1 0,3-1-114,-3-4 0,5 3-58,7-3 0,0-4-466,0-2 0,1-4-405,5-1 0,12-9 58,10-3 1,7-4-558,5-2 0,4-14-306,8-3 1,0-12 578,0 1 0,-8 3 331,-3 1 0,-7 5 206,-5 2 1,-4 0 129,-8-1 0,-5 9-64,-1 3 266,-7-4 0,2 8-144,-12-3 1,-3 5 101,-9 5 0,-5 5-486,0 7 1,-6 1 132,6-1 1,2 0 12,10 1 0,-3-1 55,8 0 1,1 0 30,5 1 1,2 5 226,3 0 1,-1 6 339,8-6 0,-1 7 188,7-1 0,-7-2 714,1 2 0,-7 0 608,7 5 1,-1-5-980,7 0 0,-1-6-475,0 6 0,1-8-408,-1 2 1,-7-4-293,-5-1 1,-3-1 80,-2 0 1,-4-5-99,-7-1 1,-1-7 8,-11 2 0,-4-4-375,-1-2 1,1 0 170,-2 0 0,8-8 94,-2-3 0,5-5 235,7-1 1,3 0 113,8-1 0,2 1 190,4 0 0,3 5 13,9 1 0,7 7 155,4-2 0,-1 6-98,7 6 0,-4 3-2,9 9 0,2-1-524,-1 0 1,-1 1 165,-5-1 0,-1 0-307,1 1 1,-8-7-275,-4 1 1,-4-1-1648,-2 6 2331,0-7 0,1 5 0,-1-5 0</inkml:trace>
  <inkml:trace contextRef="#ctx0" brushRef="#br0" timeOffset="659">2110 1090 7762,'-21'2'1377,"4"3"0,11 11 1664,0 7 0,4 0-4523,2-6 258,0 1-672,0-1 731,0-8 1165,0-1 0,-8-8 0,-1 0 0</inkml:trace>
  <inkml:trace contextRef="#ctx0" brushRef="#br0" timeOffset="778">2179 1522 7692,'-9'-8'1933,"-1"6"327,4-3 0,6 3-2260,0 2 0,8-16 0,9-3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6:32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18 329 9441,'0'17'1035,"0"0"1,-2 6-402,-4 1 0,4 0-248,-4 0 1,4-3-382,2 7 0,0-6-46,0 1 0,14-4-49,3-2 0,12-7-148,0-4 1,4-5-381,1-1 1,6-1 245,1-5 1,-1-4-234,-5-7 1,-8 0 246,-4-1 1,-10-1 54,-1-4 1,-8 4 439,1-4 0,-5-2 28,-5 2 1,-7-2 225,-11 2 1,4 5-238,-4 1 0,3 2 79,3 9 0,0 0 30,0 6 1,5 0 81,1 0 0,5 2-360,-6 4 1,8 11 90,-1 12 0,3 4-54,2 1 1,0 7 129,0-1 1,0 8-22,0-2 1,0 4 78,0 2 0,0-2 242,0-4 0,0 2-189,0-8 0,-2 1-91,-4-7 1,2-1-365,-7-4 0,1-4 153,-1-8 0,-3 0-498,8 1 295,-7-9-21,11-1-72,-6-8 149,8 0 1,0-10 6,0-7 0,0 0-44,0-6 0,8 4-102,3 1 1,7 1 122,5 0 0,-4 7 76,4 4 0,-4 4 300,-1 2 0,-7 2 227,1 4 0,-9 6 314,3 11 1,-4-2-327,-2 8 0,-2-6 184,-4 5 1,-3 1 88,-8 6 0,-1-8 273,1-4 0,7-4 169,5-2-744,3 1 1,2-7-536,0 1 0,15-8-132,8 1 0,4-10-318,8-7 1,3-5 241,14-6 1,-2 3-459,-4-3 1,2-2-224,-8 2 1,1-5-1771,-7 4 2834,1 1 0,-8-2 0,-2-1 0</inkml:trace>
  <inkml:trace contextRef="#ctx0" brushRef="#br0" timeOffset="629">1003 657 12349,'10'0'2363,"-2"8"-996,-8 4 0,0 3-78,0 2-907,0 8 0,-2-6-211,-4 5 1,4-5-410,-4-2 1,4-5-139,2-1 1,0-5-370,0 5 0,2-7-530,4 2 1,6-6 532,11-6 1,4-3-201,7-9 1,3-7 498,3-3 1,-3-3 260,3 2 1,-2-2 11,3 8 0,-11 6 155,5 5 0,-12 8 320,0-1 0,-6 5-269,-5 5 0,-2 5 735,-5 7 0,-3 1-339,4-1 0,-10 0 82,-2 1 0,-7-1-239,1 0 1,-3 0-268,-2 1 0,1-7 135,5 1 0,-4-8-213,3 1 1,2-3-580,-1-2 1,5 0 49,-5 0-165,-1-7 1,2-9 273,5-7 0,3-6 107,2 6 0,0-13 240,0 1 0,2-11 115,3 0 1,5-2-97,7 2 1,1-2 114,-1 7 0,0 9 64,1 9 0,-1 4 147,0 1 0,0 3 262,1 3 1,-7 5-195,1 7 1,-6 0 254,5 0 1,-5 0-140,5 0 1,-5 2 28,6 3 0,-7 5-151,7 7 0,-6 2-61,5 4 1,-5 4 5,5 8 1,-1 5 12,2 1 0,1 12-48,-7-1 1,2 12 38,-3-1 0,5 3 189,7-3 1,0 2-385,1-7 1,-1 3-371,0-9 1,-1 2 140,-5-14 0,3 1-140,-9-7 1,7-7-501,-6-4-970,0-3-150,-6-3 1429,0-8 0,0-9-501,0-11 1,0-14 1042,0-10 0,0 1 0,0-9 0</inkml:trace>
  <inkml:trace contextRef="#ctx0" brushRef="#br0" timeOffset="798">1972 657 7816,'11'-9'915,"1"3"0,-6 4-29,5 2-103,-7 0 569,4 0 0,-8 2-639,0 4 1,-8-2 257,-3 7 1,-11 1-432,-1 5 0,-7 0-1387,1 1 0,-4-1-164,-1 0 1,1-5-517,4-1 0,-2-1 1527,8 1 0,-7-3 0,3-8 0</inkml:trace>
  <inkml:trace contextRef="#ctx0" brushRef="#br0" timeOffset="942">1816 104 7313,'10'-35'-1134,"3"9"1817,-7 2 0,8 13 1370,-3 5 0,-1 4-615,1 2-558,1 0-298,5 0 0,-2 8-196,-3 3 0,3 3-774,-3-3 1,-5 7-446,-1-1 1,-2 0-2019,2 6 2851,-4 4 0,5 0 0,-7 8 0</inkml:trace>
  <inkml:trace contextRef="#ctx0" brushRef="#br0" timeOffset="1743">2767 225 7797,'8'-10'168,"-6"-5"0,13 13-112,-3-4 0,3 4 694,3 2 0,-1 0-55,0 0 1,0 2 17,1 4 0,-7 6-187,1 11 0,-8-2 46,1 8 1,-3 0-323,-2 5 0,0 3-220,0 3 1,-2 4 15,-3 8 0,1-6 110,-8 0 0,3-2-294,-3 3 1,2 1 170,5-8 1,1 0-600,-8-5 1,9-6 1,-3 0 0,4-8-987,2 2 1036,0-4 0,-2-4-775,-4-3 926,4-4 0,-5-10 157,7-4 1,-8-6-182,-4-11 1,3 2 232,-3-8 1,-1 0 320,-10-5 1,3-1 32,-3 1 0,4 1 290,2 4 1,0 4-10,-1 8 1,1 7 467,0 5 1,5 3-245,1 2 0,-1 2-244,-5 3 0,0 7-77,-1 11 1,3-4-208,3 4 1,-3 2-99,3-2 1,5 0-123,1-5 0,4-1-329,2 0 1,4-1-50,7-5 0,11-3-618,18-8 0,6-4 297,12-8 0,5-5 265,12-12 1,-6-1 6,0 6 0,-3-4 134,-14 5 1,-4 5 550,-14 7 1,-13 7 219,-3-2 0,-11 4 494,5 2 0,-10 0-168,-2 0 0,-10 8 590,-13 3 0,-4 5-759,-7 1 1,-14 8-253,-4 4 1,-12 4-411,1 1 0,-8-5 116,2 0 1,-4 0-367,9 5 0,12-7-38,6-4 0,15-6-336,8-5 1,10 3 28,1-3 0,11-4-466,1-3 0,15-3 744,14-2 0,13 0 181,10 0 1,7 0 296,11 0 0,-1 0 96,0 0 1,0 0 100,0 0 1,-15 8 147,-8 3 1,-9 5 572,-8 1 0,-6 2-408,-12 4 0,-3-3 94,-8 3 0,-2 2-526,-4-2 0,-9 6 38,-8-6 0,-6 0-981,6-6 1,-2-2 314,2-3 460,4 3 0,-6-13 0,7 6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6:30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102 156 12157,'0'17'1454,"0"1"1,6-1-471,0 0-263,0 1-768,-6-1 81,0 0-928,0 1 0,2-3 82,3-4 0,-1-3-500,8-8 1,1 0 609,10 0 1,-2-8-67,8-3 0,-6 1 493,6-1 0,-8 5 434,2-6 29,-3 9 1,-5-3-219,-4 12 0,-3-3 1086,-8 9 0,-2 1-160,-4 10 0,-3-1 200,-8 6 1,-3-6-582,-3 1 0,4-2-219,-4 2 1,4-4-223,2 4 0,-1-4-179,1-1 0,7-7-367,5 1 416,3-1-1056,2 6 1,2-5 296,3 0 1,5-9 44,7 3 0,2 2 366,5-2 0,-11 1-159,4-1 346,-3 4 0,-5 7 0,-3 0 1,-6 6-28,-6 0 0,-5 6 706,-12-6 1,-4 8 1904,-8-2 0,1 3-1179,-1 3 1,2-2-322,5-4 0,3 1-248,7-7-544,1 0 0,7-5-163,5-1 1,5-5-351,5-1 0,7-7 135,11 2 1,-2-6 182,8-6 0,6-4-669,5-7 0,0 0 115,-5-1 1,-3-1 49,-3-4 1,-4 4 319,-7-4 0,-1 4 265,0 1 1,-5 7-72,-1-1 415,-7 8-131,4-3 1,-14 9-126,0 3 0,-7 11 435,1 7 1,-3 6-85,-2-6 0,-1 6 68,1-6 0,0 0-252,-1-6 0,9 0-252,3 1 0,2-3-282,-2-4-731,5 5 722,-7-14 0,10 11 74,4-7 1,-3 2 226,9-3 0,-6-1 131,5 8 0,1-6 826,5 5-492,0 1 1,1 5 309,-1 0 0,0-5-366,0-1 1,1-5 27,-1 6 0,0-9-390,1 3 0,-1-4 38,0-2 1,1 0-1079,-1 0 1,2-2-76,4-4 1,-4 3-1764,4-9 2857,-3 1 0,5-7 0,1 1 0</inkml:trace>
  <inkml:trace contextRef="#ctx0" brushRef="#br0" timeOffset="937">1382 18 8244,'-8'-10'1524,"7"3"-422,-7 7 374,8 0-1025,0 0 0,8 5 76,3 1 1,3 8-222,-3-3 0,4-1-143,-3 1 0,5-5-116,6 5 0,-3-5-269,3 6 0,-4-8 0,-2 1 0,-2 5-248,-3 2 0,1-3-225,-7 3 0,6 1 302,-6 10 0,-3-2 9,-8 8 1,-7-6-11,-11 6 1,2-2 360,-8 2 1,2 1 252,-2-6 1,2 0 974,4 0-644,4-5 286,-6 6-568,16-8 14,1-7-345,8 5 0,13-13-161,5 4 1,5-2-228,0 1 0,-2-3 176,8 4 1,-8-4-292,2-2 229,4 0 335,-8 8 1,-2 1 447,-11 8 0,-12 3-260,-5 3 0,-8-2 107,-10 8 0,4 0 9,-16 5 0,9-1 124,-9-4 0,11 1 322,1-7-342,8 0 0,-2-5-498,11-1-331,4-7 0,16-3-369,4-7 0,9 0 424,2 0 0,15-2-61,3-3 1,1-5 82,4-7 0,-8 1-23,3 5 1,-5-3 154,-1 9 0,-8-1 326,-4 6 1,-10 0-5,-1 0 449,-8 0-408,3 8 0,-14 1-42,-5 8 0,-3 1-484,-3-1 1,-7 2 206,-3 4 1,-5-5-830,-2-1 1,3 0 36,3-5 973,4-5-123,8 9 149,-1-14 645,1 5 1160,7 1-1413,3-6 0,9 13 195,3-3 1,5-2-47,7 1 0,1 1 18,-1 5 0,0 0-189,1 0 0,-1 1-22,0-1 1,-5 0-90,-1 1 1,-7-1 106,2 0 1,1 1-401,-1-1 1,0 0 75,-6 0 0,0-5-149,0-1 75,0-7-547,0 12-630,-8-14 642,-1 5 1,-9-7-472,1 0 1,0 0 348,0 0 1,-1-7-89,1-5 1,0 1 268,-1-7 1,-5 5 122,0-10 1,0 4 246,6 1 0,0 3 7,-1 3 0,7-1 242,-1 7-86,1 0 1,-1 6 643,1 0-300,7 0 0,-6 0 1258,4 0 544,5 8-1583,-15 2 0,12 7-61,-7 0 0,5-5 25,-6-1 1,7-1 87,-7 1 0,8 5-295,-1-5-795,-5-3-820,8 7-175,-6-13 1,24 6 1406,7-8 0,15-8 0,6-1 0</inkml:trace>
  <inkml:trace contextRef="#ctx0" brushRef="#br0" timeOffset="1062">2247 1159 7868,'52'-6'1352,"-12"1"1,-11-1 572,-12 6 0,-7 8 21,-4 3-1393,-5 4 1,-6 3-226,-1-1-531,-8 0 0,5-5-1312,-8-1 1515,7-7 0,-5 12 0,5-7 0</inkml:trace>
  <inkml:trace contextRef="#ctx0" brushRef="#br0" timeOffset="1495">3302 295 7795,'9'0'1278,"-1"7"0,-8 3-641,0 7 1,-2 2 129,-4 4 0,-1 4-139,-5 8 0,-3-2-216,3-5 0,-1 5-616,1-4 1,5 3 27,7 3 0,1 0-50,5-1 1,12-5 9,10 0 0,5-8-262,2 2 1,5-4 126,0-1 1,1-3 93,-7-4 0,-1 5 804,-4-5 0,-6 5-355,-12 1 0,3 0 529,-8 1 1,-1 1-352,-5 4 1,-7-4-54,-5 4 1,-3 2-110,-3-2 1,1 0-194,0-5 0,-6 5-251,0 0 1,0-6-578,5-5 0,1-3-589,0 3 0,-1-5 562,1-7 0,0 0 68,0 0 1,-1 0 219,1 0 1,0-9 551,-1-9 0,-7-7 0,-1-9 0</inkml:trace>
  <inkml:trace contextRef="#ctx0" brushRef="#br0" timeOffset="1667">3354 727 7795,'34'-17'350,"1"1"43,-1 5 1,-5-3 581,0 8 0,-8-5-412,2 5 0,-4 0-91,-1 6 0,-7 0 131,1 0-491,-8 0-446,3 0 0,-7 2-1570,0 4 1904,-7 4 0,-11 7 0,-9 0 0</inkml:trace>
  <inkml:trace contextRef="#ctx0" brushRef="#br0" timeOffset="1839">2800 1142 7795,'23'0'1620,"0"0"0,0 0-546,-5 0 0,7-6-532,3 0 0,3-5 5,-2 5 1,4-5-532,-4 5 0,3-6-513,3 6 1,-1 1 496,1 5 0,0-8 0,-1-2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6:27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364 157 8111,'6'-12'324,"-1"1"-44,9 7 0,-10-6 447,7 4 1,-5 3 437,6-9-530,-9 8 0,11-5 742,-8 3-467,7 4-15,-11-6-608,13 8 1,-11 2 314,8 4 0,-8-2 35,1 7 0,3 1-9,-2 5 1,0 0 237,-6 1-454,0-1 1,1 0-650,5 1 0,-4-7 248,4 1 0,-4-7-668,-2 7-725,0-8-1678,0 11 2017,8-13 1,-1-2-374,5-12 0,5-5 640,0-6 0,1 2-66,5-8 0,-4 6 628,-2-6 1,0 8-37,1-2 1,-1 6 214,0 5 0,1-1-127,-1 7 0,-6-2 1070,1 3-403,0 3 0,-1-6 1432,1 8-474,-9 0-453,5 8 1,-8 1-435,0 9 1,-2-5-179,-4 4 1,-3-3-280,-8 9 0,-3 2-105,-3-2 1,4 0-154,-4-6 0,4 6-35,1 0 1,1 0-816,0-5 380,0-1-399,7 0 268,2 1 101,8-1 553,0 0 1,6-5-106,0-1 264,7-7 1,-3 4-25,7-8 1,-5 0 378,-1 0-28,-7 0-78,11 0 1,-13 2 241,4 3 0,-6-1-200,-6 8 1,1-1 3,-13 7 0,5-1-152,-10 0 0,-2 6 52,2 0 1,0 0-82,5-5 0,7-3-92,-1-3 1,7 1-70,-7-7-716,8 7 29,-3-11 0,8 6 354,5-8 1,-2 0-420,8 0 385,-1 0 1,6 0 1,1 0 1,-7 0 214,1 0 472,-8 0 63,3 0 259,-7 0 0,-2 8-33,-3 3 0,-11 4-265,-7 3 0,-2 5-3,2 0 1,4 0-117,-4-6 1,2 0 26,-2 1 1,9-1-140,-3 0 1,11-5-178,0-1 0,3-7-274,-3 2-899,4-4 269,-6-2 1,16 0 453,3 0 0,7-8-20,5-3 0,2-5 72,4-1 1,3 0-37,-3-1 0,4 1 265,1 0 0,5 7 42,-5 5 0,3 3 33,-14 2 1,0 0 326,-6 0 178,1 0 1,-7 5-273,1 1 1,-9 8 224,3-3 1,-6 3-125,-6-3 0,3 4-83,-9-3 0,6-2-153,-5 1 1,1-5-176,-1 5 1,-5-7 81,5 2 1,1 2-156,-1-3 0,5 1-223,-6-6 0,7-2 136,-7-3 0,2 1 77,-1-8 1,-3 1 140,9-7 1,-7 1 51,6 0 1,-1 1 156,1 5 582,4-5-340,-6 15 180,8-15 797,0 14-487,0-5 331,0 7-223,0 0-449,8 7 1,-6 3-91,4 7 0,-2 2 108,1 4 0,-3 4-143,4 8 0,-4 0 19,-2-1 0,0 1-597,0-1 1,0 1 246,0-1 0,0-1-961,0-4 0,0-2 298,0-4 1,0-4-172,0 4 1,0-9 85,0-3 1,0-5-191,0 5 1,-2-7-98,-4 2 506,4-4 0,-11-4 79,7-4 1,-5-5 163,5-12 1,0 2 215,6-8 0,-6 0 75,0-6 0,1 8 0,5 4 11,0-4 1,2 8-64,3-4 253,-3 12 1,12 1 768,-8 4 1211,-1 4-942,-5-5-98,0 7 0,0 2-409,0 3 1,-5-1-173,-1 8 0,-8-1-268,3 7 1,-5-1-174,-1 0 1,0 0-288,0 1 1,-1-3-524,1-3 1,5-3-1018,1-3 1,5-4 805,-5 4 0,5-6-1163,-6-6 2065,8-4 0,-11-15 0,5-2 0</inkml:trace>
  <inkml:trace contextRef="#ctx0" brushRef="#br0" timeOffset="240">329 935 7440,'-25'-10'-1227,"6"-3"1784,-4 7 1,4 0-119,2 6 0,-1 0-102,1 0 0,0 0-22,-1 0 1,1 2-29,0 4 1,0-2 61,-1 7 0,1-1 214,0 1 0,5 5-193,1-5 0,7 5 62,-2 1 1,-2 8 102,3 4 1,-1-2-167,6 2 1,0-1 76,0 7 0,6-2-55,-1-5 0,9 5-161,-3-4 1,10-2-78,2 2 1,8-8-81,-2 2 1,6-4-26,5-2 1,2-1-142,4-5 1,10 3-883,-4-9 0,9 1 486,-3-6 1,7-2-868,-1-3 0,-3-7 354,3-11 1,-7 2-316,7-8 1117,-9 8 0,5-12 0,-8 6 0</inkml:trace>
  <inkml:trace contextRef="#ctx0" brushRef="#br0" timeOffset="1534">1661 693 7931,'0'-10'2644,"0"2"-2297,0 1 1,0 3 218,0-8 1,8 7-191,3-7 1,-1 2 74,1-1 1,-1-4-433,1 3 0,3-3 36,-8-3 0,5 1-318,-5 0 1,0-1 180,-6 1 0,0 6-209,0-1 259,0 1 1,0-1-41,0 1 31,0 7 0,0 0 231,0 15 0,0 9 77,0 14 1,-2 14-109,-4 4 0,4 12 74,-4-1 1,-1 2-80,1-1 1,0-1-24,6-11 0,-6 2-61,1-14 1,-1-1-142,6-11 0,0-3-12,0-7 0,0-1-588,0 0 243,-8-7 260,6-2 0,-7-8 416,3 0-230,4 0 1,-12-8-39,9-4 0,-7-5 29,6-6 1,1-4 154,5-8 0,0 1-200,0-1 1,2-5-226,3 0 1,7-3-261,11 3 0,4 2 219,7-9 1,1 9-273,0-2 0,-7 3 118,1 3 1,0-1 24,6 0 0,-3 3 222,-3 3 1,2-4 42,-8 4 1,2 4 237,-2 2 0,-4 4-131,4 2 1,-9 1 461,-3 5 1,-1 1-226,1 5 1,-1 3 1237,-4-4-784,-4 4 0,5 4 127,-7 4 0,0 3-297,0 9 1,0 7-57,0 3 1,-6 13 55,1 5 1,-9 6 238,3 5 1,-5-1 134,-1 7 0,6-1-341,-1 1 0,6 3-328,-5-9 0,7 1-269,-2-6 1,-2-2-342,3-4 1,-1 2 363,6-8 1,6 1-83,-1-7 1,7 1-385,-6-1 0,5-7-1957,-5-4 1980,7-3 0,-11-9-159,4 1 792,-4-8 387,-2 3 447,0-7-312,0 0-623,0-7 1,0 3 145,0-8 1,6 1-699,0-7 1,1 1 273,-1 0 1,4-8-728,7-4 0,0-6 216,1-5 0,5-4 31,0-8 0,5-6 286,-4 1 0,6-7 205,-1 7 0,-2-1 164,2 6 0,-6 8 158,6 4 1,-8 3 344,2 2 0,2 9-345,-2 2 1,2 3 733,-2-2 1,-4 10-196,4-4 0,-4 5-13,-1 0 1,-1-1-209,0 7 0,-5-5-118,-1 5 0,-1-2-55,2 3-246,3 3 1,-11-12-262,7 8 1,-7-7 195,2 1 1,-4 3-248,-2-3 0,0 1 107,0-7 0,-2 3-234,-4 4 272,4-5 285,-13 7 123,13-1 0,-8 2 44,5 8-190,3 0 0,-6 2-34,8 4 1,-6 4 153,0 7 0,-5 2-19,5 4 1,-2 4 28,3 8 1,1-1-111,-8 1 0,8-1-22,-1 1 1,3 1-28,2 5 0,-6-5 38,0 5 1,0-5-289,6-1 1,0-3 101,0-3 0,6 2-296,0-8 0,2 6 145,-3-6 0,-1 0 128,8-6 0,-6 1 52,5-1 1,-7 0 5,2 0 1,1 1 458,-1-1 1,0 0-210,-6 1 0,0 1 740,0 4 0,0-4-392,0 4 1,0-2 350,0 2 0,0-3-426,0 3 0,0-4-239,0-2 1,2 0-35,4 1-430,-4-1-634,13-7 0,-5-3 545,7-7 0,2-7-1052,4-5 0,-2-11 504,8-6 0,-8-9-631,2-3 1,2-5 679,-2 6 1,-2-6 429,-9 6 1,1 5 420,-7 6 0,0 8-3,-6-4-14,0 15 1627,0 3-1100,0 7 1,0 2 2573,0 3-1393,0-3-1205,0 14 1,0-12-1181,0 7-1491,0-7 2185,8 4 0,-6-1 0,5 3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6:47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7826,'0'5'8857,"8"-3"-10549,4 16 1,3-9 451,2-9 0,-5-2-827,-1-3 1335,-7 3 732,4-6 0,-8 8 0,0 0 0</inkml:trace>
  <inkml:trace contextRef="#ctx0" brushRef="#br0" timeOffset="90">1 433 7826,'0'17'0,"0"1"414,0-1 1,2-2 513,3-3 0,5 1-2111,7-7 1183,1 0 0,14-22 0,5-3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6:45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7617,'9'-7'-299,"-1"5"932,-8-6 33,0 8 5564,0 0-5330,8-8-622,-6 6 0,13-5 46,-3 7 0,-3 7 106,3 5 1,-1-3 5,6 3 0,-5 0 150,0 5 0,-3 0 23,3 0 0,1 1-160,-7-1 0,5 0-333,-5 1 1,6-7 111,-7 1 1,3-7-183,-2 7 0,-4-6-307,4 5-257,3-7 1,-5 10-680,8-9-1247,-9 1 332,5-6-731,0 8-458,-6-6 1937,5 13 1364,-14-5 0,-11 7 0,-8 0 0</inkml:trace>
  <inkml:trace contextRef="#ctx0" brushRef="#br0" timeOffset="398">104 675 8023,'-18'12'0,"1"-1"0,0-1 199,0 1 1,5 3 970,1-9-343,7 1-236,-4 2-311,8-6 0,8 6-135,3-8 0,5 0-98,1 0 1,6 0 81,0 0 0,8-2-75,-2-4 1,-4 2-44,-2-8 0,-4 9-235,-2-3 0,0-2-358,1 2 268,-1 1 72,-7 5 149,-3 0 439,-7 0-116,0 0 1,-5 7 129,-1 5 0,-8 5-118,3 6 1,1 2 55,-1 4 1,5 9-101,-6-3 0,1 11-4,-6 0 0,5 4-227,0 2 1,7 0-13,-7 0 0,6-2-147,-5-4 0,7 2 22,-2-8 0,2 1-182,-1-7 0,3-1 177,-4-4 1,4 1 29,2-6 0,0-1-87,0-6 0,0-6-168,0 1-93,0-8-42,0 11 288,0-13 0,0 4-123,0-12 0,0-5-846,0-12 1216,0-4 0,8-23 0,1-4 0</inkml:trace>
  <inkml:trace contextRef="#ctx0" brushRef="#br0" timeOffset="1215">674 571 8012,'18'-9'0,"-1"-5"280,0 9 111,1-1 0,-1 0-40,0 0 0,1 0 237,-1 6 0,0 0-427,0 0 1,1 0 74,-1 0 0,-5 0-522,-1 0 1,-7 2 209,2 4 0,1 4-125,-1 7 1,-2-4 68,-10 5 0,2-5 89,-7 10 0,-3 2-14,-9-2 1,2 2 128,-8-2 0,8-3 490,-2 3 1,10-6-230,1-6 1,6 3 231,-5-8-224,7 7-196,-4-11 1,16 6-55,4-8 0,3 0-268,2 0 0,2 0 42,4 0 0,-3 0-284,3 0 1,-4 0-56,-2 0 1,1 0-173,-1 0 574,-8 0 0,-1 2 45,-8 3 0,-2 5 210,-4 7 1,-5 6-139,-12 0 0,4 6 95,-4-6 1,-4 2 25,-2-2 0,-2-2 113,2 8 1,-3-8 73,3 2 0,8-3-80,-2-3 1,13-2-266,-7-3 0,9 1 58,-3-7 0,7 2-639,-2-2 375,4-5 0,4 7 49,4-8 1,5-2-24,12-4 0,-2-3-134,8-8 0,0-3 19,6-3 0,-5 4 128,5-4 1,-4 4-76,9 2 1,-3 5 122,-3 0 0,-3 9 32,3-3 0,-9 4 29,10 2 1,-12 0-10,0 0 0,-4 6 93,-1-1 1,-3 9 210,-3-3 0,1 5 87,-7 1 0,0 0-148,-6 1 1,-2 5-387,-4 0 0,2 0 109,-8-6 1,1 0 7,-6 1 0,-1-1 47,1 0 1,0-1-141,-1-5 0,1 3 135,0-9 0,0 1 3,-1-6 0,7 0 221,-1 0 0,6 0-82,-5 0 1,7-2 298,-2-3 66,4 3-281,2-14 86,0 14-28,8-5 1,-4 7 3,7 0 1,-5 0 212,6 0 0,-6 2 144,5 3 0,-7 5-207,2 7 0,1 6 165,-1 0 1,0 2-83,-6-2 1,0-1-117,0 6 0,0-1-231,0 2-242,0-4 0,0-8 426,0 1-39,-8-1 1,-1-2-748,-9-3 1,1-5 267,0-7 1,-1 6-880,1 0 0,-6 0 21,0-6 1,0 0-259,6 0 1,-1-2 491,1-4 827,7-11 0,-5-10 0,6-8 0</inkml:trace>
  <inkml:trace contextRef="#ctx0" brushRef="#br0" timeOffset="1932">1868 589 8056,'-10'0'4671,"2"0"-4263,8 0 16,0 0 0,0 7-253,0 5 0,6-3-541,0 3 0,5-1 93,-5 7 0,6-1-71,-7 0 0,7 3 183,-6 3 0,7-4-24,-1 4 0,1-4 77,-1-2 0,3 6-48,-3 1 0,1-1 157,-1-6 0,1 2-101,-7 4 1,5-4 373,-5 4 1,0-3 116,-6-3 0,0 6 252,0 0 1,-2 6-259,-4-6 0,-3 6 113,-9-6 1,-1 2-181,-4-2 1,4-4-62,-4 4 1,4-4-266,1-1 1,1-7 89,0 1 0,-1-8-170,1 1 1,6-3 75,-1-2 0,6 0-80,-5 0 18,7-7 0,-10-3-198,9-7 1,1-1 108,10 1 0,-3 6-96,9-1 1,5 6 3,6-5 1,0 7 112,-5-2 0,-1 4 362,0 2 1,6 0 53,0 0 0,0 0 127,-5 0 1,-7 6 131,1 0 128,-1 7-362,7-3-311,-1 7 0,-7-5-767,-5-1 0,-1-7 85,2 2-1872,-4-4 1446,5-2 1,1-8-70,4-4 1,-1-5 627,7-6 0,-5 4 565,10-4 0,-4 4 0,-1 1 0,-1 9 0,0 3 0,0 4-36,1 2 0,-1 0-9,0 0 1,-5 2 1300,-1 4 0,-7-2-556,2 7 1,2 1 917,-3 5 0,1-6-745,-6 1 0,2-2-39,4 1-708,-4 4 1,7-13-209,-3 4 1,-2 2-332,8-2 1,-3-3-1524,3-8 1936,3-5 0,-5-23 0,7-3 0</inkml:trace>
  <inkml:trace contextRef="#ctx0" brushRef="#br0" timeOffset="2346">2732 225 8025,'0'-17'2528,"0"0"-2153,0 7-234,0-5 186,0 13-244,0-6-72,0 8 1,6 2-127,0 4 1,0-2 150,-6 7 0,5-5-81,1 6 0,2-3 66,-2 3 1,-4 3 30,3-3 0,-1 3-40,2 2 1,-4 1 11,4-1 0,-3 2 141,3 4 0,-4 2-45,4 4 1,-2 9-25,1-3 1,-3 11-63,4 0 0,-4 6-11,-2 6 1,0 3 14,0 8 1,0 8-19,0 4 1,0 13-234,0-42 0,0 0 0,0 0 0,0 0 223,0 2 0,0 1 0,0-2 0,0 0-107,0-1 1,0 0 0,-2-1 0,-2 1-47,2 1 1,-1-2-1,-5 43-196,2-7 1,4-5 154,-4-12 1,4 3-145,2-10 0,0-9 142,0-2 1,0-12-71,0 0 1,0-5-131,0-6 0,0-4-309,0-8-82,0 0 909,0 1-563,-7-9 690,5-1-259,-13-16 0,5-1 0,-7-9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6:51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8845,'0'-10'613,"0"3"778,0 7-882,0 0 0,0 7 542,0 5 0,6 5-473,0 6 1,-1-2-112,-5 8 0,0 0-180,0 6 0,0 5-50,0 0 0,0 1-63,0-7 1,0 1-141,0-1 1,0-1-37,0-4 1,-5 3-301,-1-3 1,0-4-1392,6-2 773,0-3-62,0-3 502,0-8 507,0-1-158,0-23 0,2 1 143,4-15 0,3 6-15,9-5 1,-1 6 183,0-1 0,1-2 27,-1 2 0,6 2-113,0 10 1,0-3 98,-6 8 1,1 1 56,-1 5 1,-6 2 159,1 3 1,-2 5-54,1 7 1,-3 3 227,-8 3 1,5-4-197,1 4 0,0 2 68,-6-2 1,0 2-526,0-2 0,0-4 134,0 4-1122,0-4 1,0-1-1150,0-1 568,8-7 1,-4 3 563,7-7 1,-5 0 1071,5-6 0,1 0 0,5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2:35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1 813 8029,'0'-9'1231,"7"1"-1163,5 8 0,11-2-105,6-4 0,1 4 546,-1-3-382,4 3 1,-6 2-214,7 0 1,3 0-300,3 0 1,-3 0 12,3 0 0,-5 0-815,-7 0 1187,5 0 0,-6-8 0,8-2 0</inkml:trace>
  <inkml:trace contextRef="#ctx0" brushRef="#br0" timeOffset="198">416 468 8260,'-10'1'1049,"4"5"0,-1 4-584,1 7 1,0 2-181,6 4 1,0 4 54,0 8 1,-6 1-106,0 5 1,-5-3-425,5 8 1,0-5-317,6 5 1,-2-2-461,-3 2 1,3 2 319,-4-8 0,4 1 645,2-7 0,0-7 0,0-2 0</inkml:trace>
  <inkml:trace contextRef="#ctx0" brushRef="#br0" timeOffset="516">1021 364 10259,'0'19'507,"0"4"0,0 4-20,0 8 1,0 5-465,0 0 0,0 8 74,0-2 1,0-1-158,0 1 1,0-6-200,0 6 0,0-7-261,0 1 1,0-6 131,0-5 1,0-4-238,0-7 1,2-3 84,4-4 1,-3-3 539,9-8 0,-1 0 0,7 0 0</inkml:trace>
  <inkml:trace contextRef="#ctx0" brushRef="#br0" timeOffset="1276">831 416 8810,'17'-6'2081,"0"0"1,-5 0-1410,-1 6 1,7 0-83,5 0 0,2-5-5,-2-1 1,4-2-184,7 2 1,1 4 44,-1-3 0,1-3-172,-1 2 1,1-5-24,0 5 0,-3 0-708,-3 6 0,-4 0 267,-8 0 371,1 0 1,-7 0-803,1 0 1,-8 2-1269,1 4 0,-3-2 837,-2 7 1,-7-1-122,-5 1 1,-3 5 157,-3-5 0,1 5 433,0 1 0,-2-6 581,-4 1 0,-4-8 0,-8 4 0</inkml:trace>
  <inkml:trace contextRef="#ctx0" brushRef="#br0" timeOffset="1621">1073 519 8106,'-18'10'631,"7"0"-127,-1-5 408,9-3-588,-5 6 1,8-6 600,0 4-561,0-4 0,0 7 57,0-3 1,0-2-144,0 7 0,0-5 248,0 6-485,8-1 72,-7 6 1,13 1-312,-8-1 0,1-5 164,-1-1 1,2-5-127,3 5 0,5-1-138,-5 2 1,3 3-149,-3-4 0,3 5 172,-9 1 0,1 0 45,-6 1 0,-8 5 441,-3 0 0,-10 6-115,-2-6 1,-6 5 685,6-4 0,-8-1-377,2-6 0,4 0 268,2 0 0,6 1-3,5-1 0,-1-5 187,7-1 1,0-5-496,6 5 1,2-5-197,4 6 0,4-8 24,7 1 1,8-3 45,4-2 1,9 0-319,3 0 1,7-7 156,-2-5 0,-2 2-357,2-1 1,-6 1-634,7-1 0,-11-3-986,-1 9 0,-3-1 778,-9 6 1122,0 0 0,-5 0 0,-1 0 0</inkml:trace>
  <inkml:trace contextRef="#ctx0" brushRef="#br0" timeOffset="1990">1834 243 7597,'2'-10'-692,"3"4"1010,-3 4 1,6 4 91,-8 4 0,0 9-30,0 9 1,0 6-103,0-1 0,0 10 52,0 1 1,0 8 158,0-2 1,0 4-319,0 2 0,0 0-199,0 0 0,0 3-860,0-3 0,0 4 559,0-10 0,0-4-702,0-1 1,2-13 484,4-4 0,-5-5 546,5-2 0,4-7 0,-6-3 0,7-7 0,-5-7 0,6-5 0,-1-11 0,6-4 0</inkml:trace>
  <inkml:trace contextRef="#ctx0" brushRef="#br0" timeOffset="2229">2456 295 8101,'0'-18'-1128,"8"1"1789,-6 0 321,5-1-394,-7 9 1,-1 3-333,-5 12 0,-4 5-238,-7 12 0,-6 4-304,0 8 0,-8 7 221,2 4 0,4 2-230,2-2 1,0 4 165,6-4 1,-4-1-133,9 1 0,4-8-183,3 3 0,3-11-232,2-1 1,2-13 675,3 1 0,5-11 0,7-1 0,1-3 0,-1-2 0,0 0 0</inkml:trace>
  <inkml:trace contextRef="#ctx0" brushRef="#br0" timeOffset="2457">2456 346 8096,'6'-17'-510,"0"0"0,1 7 339,-1 4 0,-2-1 1087,7 1-310,-7 0 1,6 6-24,-4 0 1,-2 8-85,7 3 0,-1 11 133,1 1 1,3 13-197,-9-1 1,3 5-201,-2 0 1,-4-1-339,4 7 1,1-6 117,-1 6 0,0-1-300,-6 1 1,2-2-345,3-4 0,-3-9-822,4 4 0,-4-12-143,-2 0 460,0-4 1133,0-2 0,-8-7 0,-1-2 0</inkml:trace>
  <inkml:trace contextRef="#ctx0" brushRef="#br0" timeOffset="2599">2387 761 8096,'-8'-9'-106,"6"-1"302,-3 5 725,3 3-568,9-14 0,5 9 1,11-5 1,-4 2-208,4 5 1,-2 3-267,2-4 1,-3 4-429,3 2 0,-4 8 547,-2 3 0,0 12 0,1 4 0</inkml:trace>
  <inkml:trace contextRef="#ctx0" brushRef="#br0" timeOffset="2837">2888 900 8084,'6'-12'-329,"0"1"1,9 5 93,3-6 1,-1 1 1255,6-6 1,-4 7-286,-1 4 1,-7 4-73,1 2 0,-1 0-439,6 0 1,-5 2-358,-1 4 0,-5 6-224,6 11 1,-8-4 270,1 4 0,-1-4-76,2-2 0,-4 1 162,4-1 0,-3-5-118,3-1 1,-4-5-329,4 5 156,4-7 1,-1 4-125,8-8 0,-5-2-348,0-4 0,-3 2-186,3-7 947,3-1 0,-13-13 0,6-2 0</inkml:trace>
  <inkml:trace contextRef="#ctx0" brushRef="#br0" timeOffset="2966">3113 606 8074,'-9'0'958,"1"0"0,8-2-822,0-4 1,2 4 182,4-4-172,-4 5-515,13 1 0,-5 0-633,7 0 1,0 5 1000,0 1 0,8 8 0,2-5 0</inkml:trace>
  <inkml:trace contextRef="#ctx0" brushRef="#br0" timeOffset="3220">3770 398 8074,'10'-7'0,"0"-1"-845,-5-4 578,-3-3 356,6 5 1,-10 1 36,-4 3-81,-3 4 0,-9 4-8,1 4 0,0 3-154,0 9 1,-1 1 31,1 4 0,5-2 141,1 8 0,5-6 129,-5 6 1,7 0-102,-2 5 1,2 1 14,-2-1 0,4-5-88,-3 0 1,3-2-68,2 2 0,0-4-147,0-8-575,0-7 43,0-3 735,0-7 0,7 0 0,3-15 0,7-4 0</inkml:trace>
  <inkml:trace contextRef="#ctx0" brushRef="#br0" timeOffset="3404">3822 433 8069,'18'8'35,"-1"1"122,0 1 0,0 5 140,1-3 1,-3 3 94,-3 2 1,3 3 164,-3 3 1,-5 2-570,-1 3 1,2 5 87,-3-4 1,1 0-825,-6 5 1,-2-3 492,-3 9 0,1-3-795,-8-2 0,3-7 195,-3 1 855,-3-15 0,5 9 0,-7-14 0</inkml:trace>
  <inkml:trace contextRef="#ctx0" brushRef="#br0" timeOffset="3725">4410 295 8062,'12'-18'-291,"-1"1"0,1 0-364,5-1 0,0 7 640,1-1 1,-3 7 165,-3-7 0,-3 8 613,-3-2-491,-4 5 1,6 2 132,-8 5 1,-6 4 46,0 7 0,-7 8 46,1 4 0,-1 4-246,1 1 0,-3 1-33,3-1 0,3 1-144,-3 0 1,6 1-228,-5 4 0,7-3-848,-2 3 0,-2-9 554,3-2 0,-1-8-1307,6 2 1055,0-4 697,0-9 0,0-4 0,0-12 0,2-6 0,4-11 0,-4-4 0,3-7 0,3-1 0,-2 1 0,7-9 0,-3-1 0</inkml:trace>
  <inkml:trace contextRef="#ctx0" brushRef="#br0" timeOffset="3925">4600 191 7611,'10'0'434,"-2"0"0,-6 0 368,3 0-512,-3 0 0,8 8 86,-4 3 0,-2 6-100,7 6 1,-7 4 99,2 8 1,1-1-88,-1 1 0,6 2 68,-7 3 1,7-4-557,-6 5 1,1-3 222,-1 3 1,-4-5-1299,4 4 0,2-3 285,-3-3 1,1-1-1096,-6-4 2084,0 4 0,0-6 0,0 7 0</inkml:trace>
  <inkml:trace contextRef="#ctx0" brushRef="#br0" timeOffset="4099">4583 623 8039,'-11'0'-678,"-1"0"0,8-2-62,-1-4 2282,3 5-579,2-7-19,0 0-46,0 6-721,7-13 0,3 13-159,7-4 0,0 4-459,1 2 0,5 0 441,0 0 0,0 0 0,-6 0 0</inkml:trace>
  <inkml:trace contextRef="#ctx0" brushRef="#br0" timeOffset="4388">4929 727 7636,'17'-10'-242,"1"-3"-140,-1 7 1,0-5 280,1 5 0,-1 0 508,0 6 0,-5 0 132,-1 0 1,-5 2 442,5 4 0,-5 3-117,6 9 1,-8-1-374,1 0 0,-3 8 382,-2 4 0,0-2-307,0 2 0,0 0-122,0 5 1,0-1-270,0-4 0,0 3-90,0-3 1,6-2-57,0 2 0,0-8-234,-6 2 0,0-4-512,0-1 1,-2-3 368,-4-4 0,2 3-610,-7-8 1,5-1-36,-6-5 1,1 0-168,-7 0 0,7-7 538,-1-5 0,-5-3-523,-6-2 1144,0-8 0,-2-10 0,-2-9 0</inkml:trace>
  <inkml:trace contextRef="#ctx0" brushRef="#br0" timeOffset="4583">5137 381 8768,'17'0'2806,"-6"6"-2329,1 0 0,-6 1-986,5-1 465,-7 4 0,4 7-3104,-8 0 3148,0 1 0,7-1 0,3 0 0</inkml:trace>
  <inkml:trace contextRef="#ctx0" brushRef="#br0" timeOffset="4917">5448 52 7990,'2'-9'-1896,"4"3"1950,-5-4 400,7 9 72,-8-15 395,0 14-838,0-5 5,0 7 86,0 0-28,0 7 1,6-3 7,0 8 1,-1-5 64,-5 11 1,0-5-67,0 10 1,2 6-35,4 6 0,-4 7 33,4 10 1,-2 9 123,1 8 1,-3 8-62,4 10 1,-6 1-244,-6 4 1,2-1-101,-7 7 0,5-10-426,-5-2 0,7-1 243,-2-10 0,-2-2-326,3-10 1,-3 3 636,2-9 0,6 5 0,-8-10 0,-1-4 0,3 2 0,2 3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6:51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7915,'0'9'5094,"-8"-1"-3694,6-8-372,-6 0 0,8 8-415,0 3 0,0 5-229,0 1 1,6 0-237,0 1 1,0 1 96,-6 4 1,0-4-996,0 4 1,0-4-325,0-1 1,0 5-2879,0 0 3952,-8 0 0,-2-6 0,-7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6:52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7865,'-10'0'2842,"-5"0"-1939,13 0 0,-6 2 386,8 4-859,0-5 1,-2 13-153,-4-8 0,-3 7-3756,-8-1 3478,-8 3 0,-10 10 0,-9 2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6:53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9925,'-2'10'1628,"-4"-4"1,-2-2-420,-3 1-782,-4 5 1,5 1-506,-7 1 0,-1 0 117,1 5 0,0 0-39,-1 0 0,1 1 0,0-1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6:55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7880,'12'0'-4,"-1"0"1,1 0 1573,5 0-1005,8-8 0,-4 6-37,8-4 0,2 4 45,9 2 0,-5-6-327,-1 1 0,7-1-37,-7 6 1,3 2-1049,-8 4 1,1-4 223,-7 3 0,8 3 615,-2-2 0,4 7 0,1-3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6:55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9370,'7'10'3651,"3"-2"-4349,7-8 0,2 0 571,4 0 1,-3 0-32,3 0 1,2 0-246,-2 0 1,2 0-113,-2 0 515,-4 0 0,21 0 0,-3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6:55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7802,'9'0'5876,"7"0"-5486,-5 0 0,12 0-533,6 0 1,-2 0-101,2 0 1,5 0-464,7 0 1,-7-6-1782,-5 0 2487,-8 0 0,4 6 0,-8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6:54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8416,'17'0'2255,"0"0"-1999,-7 7 1,3-3 0,-5 8 266,2 1 0,-5 10 90,7 6 1,-8 4 176,1 1 1,-3 9-305,-2 3 1,0 2-46,0-2 0,-2 4-207,-3-4 0,1-2-124,-8 2 0,7-5-184,-7 5 0,6-10 119,-5-1 1,7 3-76,-2-9 1,-2 2 38,3-8 1,-1-10-451,6 5 1,-2-7-239,-4 1-12,4-5 372,-5-7 388,7 0 1,2-7-292,3-5 0,-1-5 145,8-6 0,-1 2-185,7-8 0,7 6-196,3-6 0,5 2-256,2-2 1,-1-1 347,1 7 0,-3 5-25,-3 7 0,2 7 398,-8-2 0,0 4 273,-6 2 1,-5 8 941,-1 3 1,-7 5-692,2 1 1,-4 2 463,-2 4 0,0 2 132,0 4 1,-6 2-3,0-8 0,-5 6-629,5-6 1,-5 0-54,5-6 0,0 0-602,6 1 0,0-7-1270,0 1-627,0-8 0,2 9 1126,4-7 1,3 0-1361,9-6 0,-1-6 952,0 0 0,2-7 1338,5 1 0,-5-3 0,6-3 0</inkml:trace>
  <inkml:trace contextRef="#ctx0" brushRef="#br0" timeOffset="356">762 883 8039,'0'9'147,"0"-1"181,7-23 1,-3 11 62,8-8 0,-7 8 92,7 4 90,-1 0 1,7 2-27,-1 4 1,-7 4 30,-5 7 0,-3 0 115,-2 1 1,0 5 354,0 0 0,0 0-377,0-6 1,-5 0 170,-1 1 0,-2-7-948,2 1 167,4-1-1868,-5-1 1293,7-2 0,2-8-31,3 0 0,7-8-259,11-4 1,-2-3-704,8-2 0,-2-6 891,2 0 1,1 5-424,-7 7 1350,1-1 0,-7 3-225,0 3 0,-7 6 1028,-5 6 0,-3 3-302,-2 8 0,0 3 123,0 3 0,0-4-202,0 4 0,0-4 174,0-1 1,0-1-639,0 0-846,0 0-1037,0 1 0,8-9 414,4-3 1200,3-4 0,2-2 0,1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6:53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7882,'17'0'-30,"0"0"1,-5 0 35,-1 0 1,1 0 45,5 0 1,0-2-438,1-4-151,-1 4 312,0-5 69,1 7 0,-3 2-114,-3 3 96,3-3 0,-5 6 173,7-8 0,0 0 0,0 0 0,3 0 31,3 0 1,4 0-46,7 0 0,1 0 235,-1 0 1,-1 0-58,-4 0 1,2 0-57,-8 0 1,0 0-17,-6 0 1,0 0 51,1 0 0,-1 0-223,0 0 1,0 0-247,1 0 0,-1 0 325,0 0 0,8 0 0,2 0 0</inkml:trace>
  <inkml:trace contextRef="#ctx0" brushRef="#br0" timeOffset="128">1142 17 7861,'27'0'200,"4"0"155,-8 0 0,0 0-161,-6 0 0,0-1-34,1-5 162,-1 4 1,0-6-85,1 8 1,-1 0-103,0 0 1,0 0-233,1 0 0,-1 0-800,0 0 896,1 0 0,7 0 0,1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6:52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7856,'-9'0'1043,"1"0"249,8 0 1,0 2-68,0 3-54,0-3-96,0 14-722,0-7 0,0 14-66,0 0 1,0 8-186,0-2 1,0-2 22,0 2 1,0 0 86,0 5 1,0 1-184,0-1 1,0 1 78,0-1 1,-8 1-104,-3 0 1,1-3-41,-1-3 1,1 2 27,-1-8 1,-3 0 170,8-6 0,-5 1 147,5-1 0,-2-6-247,3 1-458,3-8-199,-6 3 290,8-7-188,0 0 426,0-7 1,6-5-149,0-11 0,7 4-215,-2-4 0,7-2 129,5 2 1,-2-6-29,8 6 0,-6-6-213,6 6 0,-2-2 130,1 2 1,-1 10 284,-4-5 256,-3 13 1,5-3 573,-8 8-237,0 0 0,-1 8 480,-5 3 1,-3 10-369,-8 2 0,0 8 225,0-2 1,0-2 190,0 2 1,0-6-455,0 5 0,0-4-11,0 4 0,0-7-141,0 3 0,0-5 35,0-2-775,0 0-915,0 1-182,0-1 665,0-7-3292,0-3 3056,0-7 1,0-2-851,0-3 1,0 1 1867,0-8 0,7 1 0,3-7 0</inkml:trace>
  <inkml:trace contextRef="#ctx0" brushRef="#br0" timeOffset="254">710 692 7856,'17'0'181,"-5"0"464,-1 0-58,-7 8 461,12-6-183,-7 6 1,3-8-358,-1 0 1,-7 2-36,2 3 1,-2-3-224,1 4 1,-3 4-314,4 1 1,-4-1 143,-2 1 1,-2 1-34,-4 5 1,-1 1 289,-5-1 1,-1 0-96,7 0 1,-2 1 676,2-1-608,5 0 1,1-5-58,11-1 0,4-7-430,3 2 1,7-6-542,4-6 1,5-3-276,6-9 0,5 1-2749,7 0 3740,7-8 0,-5-2 0,5-8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6:50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7964,'0'-10'260,"0"2"-34,0 8 2926,0 0-2741,0 8 86,0-6-34,0 13-238,0-5 0,0 9 6,0 4 1,0-2 21,0 8 1,0 2-32,0 9 0,0-1 24,0 7 1,-6 0 32,0 6 0,-2-6-56,3 0 1,3-2-131,-4 2 0,-2 2 87,3-7 0,-1-1-39,6-5 1,-6-3-22,0-3 0,0 2-122,6-8 0,0 0 5,0-6 1,0 1-182,0-1 59,0 0 147,0 1-11,0-1 1,-1-2 157,-5-3 1,4-5-128,-6 1 25,8-6-140,0 6-333,0-8-232,0 0 1,0-8 279,0-3 0,8-7-317,3-5 0,5-4 194,1-7 0,2-1 58,4 1 1,-3 1 192,3 4 0,-4 4 156,-2 8 1,0 7 4,1 4 1,-1 4 186,0 2 1,1 0 488,-1 0 1,0 0-319,0 0 1,-5 8 295,-1 4 0,-1-3-132,2 3 0,1-1 5,-7 7 0,2-1-179,-3 0 1,-3 1-60,4-1 0,2 0-238,-3 0 0,1-5-696,-6-1-506,8-7 0,-4 4 606,7-8 0,-5 6-1179,6 0 1,-1-1 1786,6-5 0,1-7 0,-1-3 0</inkml:trace>
  <inkml:trace contextRef="#ctx0" brushRef="#br0" timeOffset="312">848 796 10245,'1'11'989,"5"1"0,-2 5-594,8 6 0,-3 0-351,3-5 1,3-1 74,-3 0 0,3 1-190,2-1 1,1-6-210,-1 1-191,0-8 1,0 3 65,1-7 0,-3-1 142,-3-5 1,1-4 257,-7-7 0,0 0 12,-6-1 1,0 1 291,0 0 1,0-2-207,0-5 1,-2 5 143,-4-4 0,2 4 91,-7 2 0,-1-1 104,-5 1 0,5 6-168,1-1 1,5 8-64,-6-2 0,7 4-1739,-7 2 690,8 0 1,-3 8-1443,7 4 2290,-8 3 0,6 10 0,-6 2 0</inkml:trace>
  <inkml:trace contextRef="#ctx0" brushRef="#br0" timeOffset="476">1747 1003 7970,'-12'8'2181,"1"4"1,5-3-1361,-6 3 1,7-6-289,-7 5 1,-5-1-86,-6 1 1,-6 5-424,6-5 1,-2 5-792,2 1 766,4-8 0,-6 7 0,7-7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2:42.821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102 882 8117,'-7'-9'0,"5"-7"0,-8 14 1455,4-3-329,4 3-648,-5 2 0,1 2-116,0 3 1,-5 5 76,5 7 0,-6 2 53,7 4 1,-3-3-88,2 3 1,4 2-292,-4-2 0,6 6-274,6-6 0,4 2-512,7-2 1,8-4-32,4 4 1,4-6-2011,1-5 2713,1 3 0,-1-5 0,1 7 0</inkml:trace>
  <inkml:trace contextRef="#ctx0" brushRef="#br0" timeOffset="216">535 1038 8032,'17'-6'324,"0"0"1,0 1 1070,1 5 1,-1-6-783,0 0 0,1 0-146,-1 6 1,2 0-578,4 0 0,-4 0 174,4 0 1,2 0-1739,-2 0 1384,1 0 1,-7 0-1013,0 0 0,-5 0 94,-1 0 1208,-7 0 0,11 0 0,-5 0 0</inkml:trace>
  <inkml:trace contextRef="#ctx0" brushRef="#br0" timeOffset="439">1261 796 8032,'9'-18'0,"1"9"544,-4 3-527,-4 4 0,7 2 1032,-3 0 1,-4 2-275,4 4 1,-4 5-39,-2 12 1,0 4-358,0 8 0,0 0-293,0-1 1,0 1-455,0-1 1,-2 1 312,-4-1 1,4-1-1161,-4-4 0,4 2 21,2-8-1345,0 0 2538,0-6 0,0-7 0,0-3 0</inkml:trace>
  <inkml:trace contextRef="#ctx0" brushRef="#br0" timeOffset="654">1659 744 7938,'17'17'0,"2"0"1668,4 1 1,2-1-604,4 0 1,2 6-284,-8 0 1,0 2-314,-6-2 1,-1-1-91,-5 6 0,-3 1-613,-8 6 1,-4-1 233,-8 1 1,-7 5-1681,-15 1 0,-1 5 396,0-6 0,-5-7 1284,0-10 0,-1 4 0,7 0 0</inkml:trace>
  <inkml:trace contextRef="#ctx0" brushRef="#br0" timeOffset="963">2108 0 7983,'16'18'69,"-5"-1"1,-3 6 1553,-8 0 1,0 2-499,0-2 1,0-2-214,0 8 0,-6-6-586,0 6 0,-1-2-288,1 2 0,4-4-825,-4-8 1,4 0 543,2 0 0,0-5-1171,0-1 0,8-7 329,3 2 0,5-6-76,1-6 0,6-3 1161,0-9 0,8-7 0,-4-1 0</inkml:trace>
  <inkml:trace contextRef="#ctx0" brushRef="#br0" timeOffset="1054">2368 260 7983,'17'-10'210,"0"4"1,-5 4 0,-1 4 0,3 4 1213,-7-4 1,3 13-518,-4-3 0,-4 3-341,3 3 1,-3-1-523,-2 0 0,2 0-455,4 1 0,-4 1 411,4 4 0,3 4 0,1 7 0</inkml:trace>
  <inkml:trace contextRef="#ctx0" brushRef="#br0" timeOffset="1802">2713 709 8545,'0'18'-49,"-5"-1"-150,-1 0 0,0 2 382,6 4 1,-6 6 393,1 12 1,-9-3 253,3 8 0,-5 0-317,-1 6 0,5-6-388,1 0 0,7-1-424,-2 1 0,4 2-441,2-8 0,0-1 189,0-11 0,8 3-1384,4-8 1934,3-8 0,2 1 0,1-7 0</inkml:trace>
  <inkml:trace contextRef="#ctx0" brushRef="#br0" timeOffset="2072">3353 657 8003,'0'-17'326,"0"6"715,0-1-1019,0 8 93,0-3 192,0 7 0,-7 3-139,-5 9 0,-5 7-7,-6 16 0,2 5-45,-8 0 0,6 8-201,-6-1 0,0 1 135,-5-2 0,1 4-102,4-4 1,-2-4-542,8-2 0,2 1 308,10-7 0,-3 3-558,8-14 1,-1-2 842,1-9 0,4 3 0,-6-5 0</inkml:trace>
  <inkml:trace contextRef="#ctx0" brushRef="#br0" timeOffset="2315">3284 761 8003,'0'-17'0,"0"5"-1,0 1 1,0 5-338,0-5 3140,0 7-1425,8-4-890,1 8-173,1 0 0,4 10-48,-9 7 1,9 8-15,-3 9 1,-3 7-218,-2-1 1,1 6 82,-1-5 0,0 5-102,-6-6 1,6 6 14,-1-5 1,1-1-956,-6-6 0,6-1 77,0-4 0,0 2-317,-6-8 0,1-6 1164,5-5 0,-4-1 0,6 6 0</inkml:trace>
  <inkml:trace contextRef="#ctx0" brushRef="#br0" timeOffset="2475">3180 1193 8001,'-17'0'351,"8"0"1,3 0-70,12 0 1,-3 0-96,9 0 1,-6 0-169,5 0 0,1 0-613,5 0 594,8 0 0,-6 0 0,6 0 0</inkml:trace>
  <inkml:trace contextRef="#ctx0" brushRef="#br0" timeOffset="2693">3734 1176 10361,'9'0'1706,"-1"0"1,-6 8-1322,4 3 0,-4 5 73,3 1 0,-3 0-59,-2 1 1,2-7-837,4 1 1,-2-1-897,7 7 65,-7-1 1,10-6 544,-9 1 723,9-8 0,-4 3 0,7-7 0</inkml:trace>
  <inkml:trace contextRef="#ctx0" brushRef="#br0" timeOffset="2984">4339 969 8078,'0'-12'828,"0"1"1,0 5-719,0-6 0,-6 7-525,1-7 358,-9 1 1,4-5 103,-7 5 0,6-3 135,-1 8 0,1 1 14,-7 5 1,1 5-158,0 1 0,-1 10 74,1 1 0,0 6 3,0 6 0,-7 3 14,1-3 0,2 4 68,10 1 0,-5-1-268,5-4 1,1 2 54,-1-8 1,7 6-166,-2-6 0,4 0-11,2-6-1054,0 0 656,0-7 1,8-2-739,3-8 1327,5-8 0,9-9 0,2-10 0</inkml:trace>
  <inkml:trace contextRef="#ctx0" brushRef="#br0" timeOffset="3201">4201 986 8078,'9'0'1374,"-1"0"-672,0 0 1,-4 0 180,7 0-156,-7 0-348,11 0 0,-11 8-130,8 3 0,-7-1 126,7 1 0,-8 7-130,2 5 0,-5 2-47,-1-2 1,0-2-147,0 8 0,0-6-219,0 6 0,0-8-388,0 2 1,0 2 107,0-2 42,0 0 1,0-6-124,0 0-508,0-7 0,2-2-10,4-8 1046,4 0 0,7-8 0,0-2 0</inkml:trace>
  <inkml:trace contextRef="#ctx0" brushRef="#br0" timeOffset="3526">4547 1245 8078,'5'-11'1421,"1"-1"1,8 7-514,-3-7 1,4 2-365,3-1 0,-3 1 72,-3 5 0,3 3-465,-3-4 1,-3 4 36,3 2 1,-8 2-272,1 4 1,-3-3 109,-2 9 0,0-1-699,0 7 1,0-1 145,0 0 1,-2 1-281,-3-1 1,1-6 379,-8 1 1,6-2-28,-5 1 0,7-1 689,-2-4-302,4-5 265,-5 7-10,5-8 449,-6 0-627,8 0 1,2-6-590,4 1 125,-4-1 0,7 4-1303,-3-4 1756,-4 4 0,6-5 0,-8 7 0</inkml:trace>
  <inkml:trace contextRef="#ctx0" brushRef="#br0" timeOffset="3918">4806 830 8033,'0'-17'698,"0"6"-121,0-1-313,0 8 0,0-5 196,0 3 893,0 4-857,-8-6 0,-1 16-88,-9 3 0,7 7-258,-1 5 0,1 4-92,-7 7 1,1 3-196,0 3 0,0 4 185,-1 8 0,-5-2-264,0-4 0,0 2 95,6-7 0,0 5-908,-1-6 0,7-7 435,-1-10 0,8-4-169,-1-2-777,-5-7 578,8-2 657,10-31 1,5 7 304,16-18 0,-8 3 0,4-11 0,-8-3 0</inkml:trace>
  <inkml:trace contextRef="#ctx0" brushRef="#br0" timeOffset="4131">4771 848 8033,'0'-12'1013,"0"1"-152,0 7-459,8-4 1,2 8 77,7 0-35,-7 0-165,5 0 0,-5 8 48,7 3 1,-6 5 125,1 1 1,-8 8 96,1 4 0,-3 3-139,-2 3 0,0-2-61,0-5 0,-7 9-121,-5-8 0,3 7-360,-3-7 1,6-2-210,-5 2 1,5-6-457,-6 6 0,9-8 34,-3 2 1,4-10-2205,2-1 2965,0-8 0,0 11 0,0-5 0</inkml:trace>
  <inkml:trace contextRef="#ctx0" brushRef="#br0" timeOffset="4297">4685 1193 12341,'25'0'-1404,"4"0"1,1-1 2820,-1-5 1,2 4-628,-8-4 0,6 4-393,-6 2 1,-6 0-956,-5 0-1491,-1 0 533,7 0 0,-9 2 742,-3 4 0,-4 3 774,-2 9 0,-8-1 0,-1 0 0</inkml:trace>
  <inkml:trace contextRef="#ctx0" brushRef="#br0" timeOffset="4506">4996 1349 8033,'17'-8'0,"1"7"0,-1-5 0,2 2 894,4-2 0,-9 4 641,3-4 96,-3 5-749,-5 1-449,6 0-570,-13 0 1,0 7 211,-7 5 1,-9 3-64,3 2 0,-5 1 109,-1-1 0,2 0-399,3 1-56,-3-1 1,7 0-821,-4 0-143,5 1 175,14-1 0,3-2 1122,7-3 0,1-4 0,-1-8 0</inkml:trace>
  <inkml:trace contextRef="#ctx0" brushRef="#br0" timeOffset="4816">5394 1176 7981,'-10'0'2684,"3"0"-2167,7 0 0,2 0-509,3 0 1,-1 0-483,8 0 1,-7 0-872,7 0 1,-1 0 1344,7 0 0,-1 8 0,0 1 0</inkml:trace>
  <inkml:trace contextRef="#ctx0" brushRef="#br0" timeOffset="4955">5636 1211 7981,'-8'9'2466,"6"-1"-2282,-5-8 58,7 0 0,2 0-391,3 0-308,5-8 1,7 6-639,1-3 0,-1 3 592,0 2 1,0 0 502,1 0 0,7-8 0,2-2 0</inkml:trace>
  <inkml:trace contextRef="#ctx0" brushRef="#br0" timeOffset="5038">5913 1211 9415,'0'-10'-340,"0"-5"1,0 5 0</inkml:trace>
  <inkml:trace contextRef="#ctx0" brushRef="#br1" timeOffset="5344">6241 882 14330,'-9'-7'-2636,"-1"5"2648,4-4-542,4-4 1,-5 6 124,7-7 692,0 7-114,0-4 0,-2 16-16,-4 4 0,-4 9-250,-7 2 0,-2 9 367,-4 3 1,4 0 11,-4 5 0,-4-2 98,-2 3 1,4-7-18,2 1 0,4-2-82,1-10 1,3 5-180,3-5 1,3 1-17,3-7 0,4-6-453,-4 1 163,4-8 1,4 9-775,4-7 586,4 0 0,7-12-217,0 0 0,1-5-638,-1 5 1,-6-8 153,1 3 1089,-1 3 0,7-15 0,-1 4 0</inkml:trace>
  <inkml:trace contextRef="#ctx0" brushRef="#br0" timeOffset="5602">6224 969 9562,'10'0'2561,"-1"0"-2109,-3 0 1,-4 7 44,4 5 0,1 3-111,-1 3 1,0 1 46,-6 4 1,0-4-224,0 4 0,0 2 0,0-2 0,-2 6-506,-4-6 0,2 6 283,-7-6 1,5 6-900,-5-6 1,7 0 511,-2-6 1,-2 0-345,2 1 0,1-7-1062,5 1-183,-8-8 1293,6 3 696,2-14 0,10-3 0,7-7 0</inkml:trace>
  <inkml:trace contextRef="#ctx0" brushRef="#br0" timeOffset="5869">6604 900 8654,'10'-10'2769,"0"2"-1744,-5 8-734,-3 0-1,6 8-86,-8 3 1,0 7 31,0 5 1,-8 4 204,-3 7 1,-10 1-138,-2-1 1,0 1-164,5 0 1,1-1-221,0 1 0,-1-3-293,1-3 1,0 2-42,-1-8 1,7 0-1259,-1-6-971,9 1 1187,-5-9 596,8-1 1,2-16 858,4-3 0,3-5 0,8-9 0,1-1 0</inkml:trace>
  <inkml:trace contextRef="#ctx0" brushRef="#br0" timeOffset="6076">6674 900 8121,'9'-8'-258,"7"6"617,-15-6 0,7 10 649,-8 4 1,0-2-265,0 7 1,0-5 181,0 6 0,0-1 48,0 6 0,2 3-376,4 3 0,-4-4-75,4 4 0,-3 2-153,3-2 0,-4 2-433,4-2 0,-4-2-115,-2 8 1,0-6-72,0 6 0,6-8 341,-1 2-2754,1 4 1681,-6-8 1,0 6-1012,0-8 0,-2 1 282,-4-1 1710,4-7 0,-5 5 0,7-5 0</inkml:trace>
  <inkml:trace contextRef="#ctx0" brushRef="#br0" timeOffset="6256">6622 1349 8121,'-16'-11'-796,"5"-1"924,3 8 1593,8-11-562,0 5-374,0 1 0,8-5-89,3 8-501,5 1 1,1 5-984,0 0 704,1 0 1,-1 0-1239,0 0 0,-5 5 1322,-1 1 0,1 8 0,5-5 0</inkml:trace>
  <inkml:trace contextRef="#ctx0" brushRef="#br0" timeOffset="6574">6950 1315 16233,'10'17'212,"-2"0"-648,-8 0 187,0 1 0,1-7-825,5 1-327,-4-8 0,8 3 144,-4-7 0,3-2 606,8-3 1,-5 1 174,0-8 1,-1 6 106,6-5 0,-5 7 1639,-1-2-238,-7 4-345,4 2 0,-8 8 253,0 4 0,0 3 1002,0 2 0,-6 1-644,0-1 0,1 0-666,5 0 1,-2-5-1091,-4 0 455,4-1-2772,-6 6 1852,8 1 0,2-9-307,4-3 0,-2-4 1230,7-2 0,1-8 0,5-1 0</inkml:trace>
  <inkml:trace contextRef="#ctx0" brushRef="#br0" timeOffset="6894">7262 761 8121,'0'-17'0,"0"5"-263,0 1-123,0-1 0,1-3 1366,5 3 0,-2-1-361,8 7 1,-9-2 84,3 3 0,-2 3 256,2-4 74,-4 4-161,5 2-435,-7 0 0,0 2-136,0 4 0,6 3 127,0 9 1,0 1 23,-6 4 1,0 4-154,0 7 0,5 9-24,1 3 1,0 11-9,-6 7 1,0 5 33,0 6 1,0 6-512,0 11 1,-6-2 143,0 8 0,-1-6-447,1 6 1,2-5-936,-7 5 1,5-2 610,-6 2 836,9-4 0,-5-11 0,8-1 0,4 1 0,7-6 0,8-4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7:18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10372,'10'0'1774,"-1"0"-1449,-3 0 0,-4 0-774,13 0 0,-5 2 449,7 3 0,1-3 0,-1 6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7:18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7847,'0'27'305,"0"-4"0,0 2 143,0-2 1,0-5 554,0-7 1,0-5-1116,0 5 0,1-7 108,5 2 1,-2-6 3,8-6 0,-1-3 0,6-9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7:26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12631,'6'17'1840,"0"1"0,5-1-1114,-5 0 0,0 1 261,-6-1 0,2 0-694,3 0 1,-3 6-78,4 1 1,-4-1-280,-2-6 0,0-6-463,0 1-386,0-1 175,8 7-1110,-6-9 1070,5-1 1,-5-8 286,4 0 0,4-8-177,7-3 1,8-12 245,4-6 1,9-9-66,2-3 0,7 3 188,-7 9 1,0 4 198,-5 8 0,-8 7 287,-4 4 1,-4 4 489,-2 2 1,-7 14 249,-4 3 1,-4 12 1243,-2 0 1,0 5 16,0 7 0,0-5-1166,0 5 1,0-5-166,0-1 1,7-1-888,5 1 1,5-8-775,6-4 0,4-4-238,8-2 0,9-7-2714,8-4 3755,7-4 0,26-10 0,3-2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7:26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7916,'17'0'1325,"3"0"-1189,3 0 0,2 0 2143,3 0-1460,5 0 0,-12 0-205,8 0 1,-6 0-62,6 0 1,-6 2-1292,6 4 0,-8-4 484,2 3 0,-4 3-786,-2-2 1,-5 5 1039,0-5 0,-9 8 0,5-5 0</inkml:trace>
  <inkml:trace contextRef="#ctx0" brushRef="#br0" timeOffset="145">87 330 7875,'-18'5'718,"1"1"0,7 2 897,5-2 0,10-5-1293,7 5 0,11-4-397,6-2 0,3-2 178,3-4 0,-2 3 223,-5-9 0,5 6-1160,-4-5 0,-2 5 375,2-6 1,-8 7-1275,2-7 1733,-4 8 0,-2-11 0,1 5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7:24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18 7847,'-9'-10'2877,"3"2"-2758,12 8 1,-3 2 287,9 4 1,-6 2 617,5 3 0,1 10-423,5-3 0,2 11 22,4-1 0,-3 13-289,3 5 0,2-2-97,-2 2 0,6-5-281,-6 5 0,0-8-173,-6 2 1,6-3-164,0-3 1,0-1-188,-6-4 0,1-4-820,-1-8 1,-5 4 269,-1-3 1,-1 3 1115,1-10 0,5 5 0,-7 1 0</inkml:trace>
  <inkml:trace contextRef="#ctx0" brushRef="#br0" timeOffset="205">743 70 7825,'-25'0'0,"-4"0"0,-4 3 3667,-1 9-2430,7-1 0,0 14-146,4-7 1,-6 5 70,-12 0 1,3 6-206,-8-6 1,0 7-402,-6-1 1,8 2-634,3-2 1,7 4 110,5-5 0,4 3-1853,8-2 1,7 4 516,4-5 1302,4-3 0,18 0 0,3-7 0</inkml:trace>
  <inkml:trace contextRef="#ctx0" brushRef="#br0" timeOffset="719">1019 571 7840,'10'-8'-44,"-2"6"591,-8-5 335,0 7 90,0 0 0,5 7-40,1 5 1,0 3-17,-6 3 1,0 1 215,0 4 1,0-4-588,0 4 0,0 2-24,0-2 0,0 0-181,0-5-608,0-1-135,0 0 464,0 0-2052,0-7 1216,0-2 0,8-16-358,3-3 1,4-5 431,3-1 1,5-6 73,0 0 1,0-6 323,-6 6 0,6 0 210,0 6 234,0 7-235,-5-5 1158,-1 13-411,-7 2 0,-3 9 396,-7 9 0,0-7-504,0 1 1,0-1-26,0 6 1,0-5-285,0-1 1,0-5-245,0 6-185,0-8 0,-2 9 266,-3-7-3052,3 0 269,-6-6 2710,8 0 0,-8 0 0,-1 0 0</inkml:trace>
  <inkml:trace contextRef="#ctx0" brushRef="#br0" timeOffset="1472">1279 554 7481,'0'-18'-839,"-6"7"1067,0-1 0,-2 9 418,3-3-121,3-4 1,-8 3 283,4-5 239,4 4-150,-13 8 359,13 0-500,-13 0 1,11 0 146,-8 0-383,1 0 0,-6 0 49,-1 0 1,5 8 85,-4 4 0,3-3-182,-9 3 1,4-1 8,2 6 0,-1 3-252,1 3 1,0-4-41,-1 4 0,9-4-146,3-1 0,4-1 103,2 0 0,2 0-175,4 1 0,9-7-143,8 1 1,10-8-232,1 1 0,9-3 36,9-2 0,-6 0-293,0 0 1,-6-5 118,6-1 1,-7-8-272,1 3 0,-3 1-332,-3-1 1,-7 7-33,-4-2-244,-4-4 632,-1 1 0,-9-3-1077,-3 1 1863,-4 7 0,-17-19 0,-5 4 0</inkml:trace>
  <inkml:trace contextRef="#ctx0" brushRef="#br0" timeOffset="1639">1434 485 8439,'-9'-8'2792,"1"6"-2130,8-6 1,0 16 266,0 4 0,-2 3 586,-4 2 1,2 2 36,-7 4 1,1 4-806,-1 8 1,-5 0-454,5-1 0,-3-1-595,3-4 0,1 1-633,5-7 1,3 6 9,-4-6 1,4 6-2763,2-6 3686,0 0 0,8 2 0,1 2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7:23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53 156 7870,'-18'0'2036,"1"0"-1100,7 0-245,3 0-236,7 0 1,2 6-106,3 0 1,13 1 158,10-1 0,7-4-126,5 4 0,5-2-544,6 2 0,-1-5-154,-3 5 1,1-4-375,-8-2 1,-6 0 75,-5 0 1,-8 6-1934,2 0 2546,-11-1 0,-4-5 0,-8 0 0</inkml:trace>
  <inkml:trace contextRef="#ctx0" brushRef="#br0" timeOffset="182">295 18 7870,'-12'-6'2791,"1"0"-2163,7 1 0,-10 12-263,8 5 1,1 3 203,5 3 0,0 1 350,0 4 1,0 4-427,0 7 0,0-5 7,0 0 1,0 0-654,0 5 0,0-5 169,0 0 0,2-8-1484,3 2 0,-1-4 437,8-1 1,-1-3 1030,7-3 0,7 3 0,1-5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7:22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7962,'0'-17'210,"0"7"1,0 0 870,0 5 254,0 3-874,7-6 0,-1 16 123,11 3 0,-1 12 83,13 6 0,-1 4-264,7 1 0,0 3-55,-1 3 0,-1-3-146,-4 3 1,3-3-124,-3-3 0,-2 1-510,2-1 1,-8-7 354,2-4 1,-4-3-1271,-2-3 1,-7 0-1132,-4 0 2477,3 1 0,-14 7 0,3 2 0</inkml:trace>
  <inkml:trace contextRef="#ctx0" brushRef="#br0" timeOffset="220">502 69 10683,'-10'2'1182,"5"4"0,-5-2-555,-1 7 1,-5 1 398,-1 5 1,0 0-471,-1 1 0,-5 5 39,0 0 1,-6 6-383,6-6 1,-5 2-309,4-2 1,1-4-896,6 4 0,0-4 687,0-1 0,7-1-1724,4 0 0,-2 0 40,3 1 1987,-1-9 0,14 7 0,1-7 0</inkml:trace>
  <inkml:trace contextRef="#ctx0" brushRef="#br0" timeOffset="565">986 346 7830,'-17'0'5161,"7"0"-5925,3 8 525,14-6 1256,-5 5-896,6 1 1,-6-4-261,4 7 0,-2-7-122,7 2 1,-5 4 91,5 1 1,1-1-69,5 1 0,0 1 116,1 5 0,-1-5 486,0-1 0,1 1 468,-1 5-261,0 0 0,-1 0-28,-5 1 1,-1-1 374,-5 0 0,-3 1-360,4-1 1,-4-6-4,-2 1 1,-8 0 156,-3 5 1,-4 0-285,-3 0 1,-1-5-370,-4-1 1,2 1-307,-8 5 1,0-5-368,-5-1 1,5-1 575,0 2 266,8-5-2889,-4-7 0,17 0 1313,8 0 0,16-15 1347,12-8 0,13-16 0,3-5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7:22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10561,'18'0'1426,"-1"0"-961,0 0 0,6 2-64,0 3 0,8-3-201,-2 4 0,2 2-38,-2-2 1,3-1-549,-3-5 1,2 6 313,-2 0 1,-4 0-1123,-8-6 1,0 5 151,0 1 1042,-7 0 0,5 2 0,-5 1 0</inkml:trace>
  <inkml:trace contextRef="#ctx0" brushRef="#br0" timeOffset="182">208 18 7893,'-10'-2'1868,"5"-4"-1488,3 4-280,2-5 1197,0 14 0,0 3-544,0 7 1,0 0 157,0 1 0,0 1-624,0 4 1,0-2-459,0 8 1,0-6-21,0 6 1,5-6-198,1 6 1,6-2 362,-7 1 25,9-3 0,3 0 0,10 2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7:20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7932,'0'-17'789,"0"7"1,8-4-195,3 9 1,-1-7-163,2 6 1,5 1 181,6 5 1,2 3-162,-2 9 1,-2 0-34,8 11 0,-6 3-240,6 3 0,-6 4 14,6 2 0,-8-3-174,2-3 0,2 4-280,-2-4 0,0-4-912,-6-2 0,1-4 590,-1-2 0,-2 0-943,-3 1 0,1-7 1524,-7 1 0,7-8 0,-3 3 0</inkml:trace>
  <inkml:trace contextRef="#ctx0" brushRef="#br0" timeOffset="228">554 18 8493,'0'-10'1566,"0"3"1,-2 9-535,-4 3 0,2-1-417,-7 8 0,-1-1-44,-5 7 0,3-1-217,-3 0 1,4 6-291,-11 0 1,3 2-120,-2-2 1,4-2-350,-4 8 1,4-8-1053,2 2 0,5-3 706,0-3 0,9 0-899,-3 0 1,4 1 144,2-1 1504,0 0 0,8 1 0,1-1 0</inkml:trace>
  <inkml:trace contextRef="#ctx0" brushRef="#br0" timeOffset="530">1193 243 7943,'0'17'3705,"-7"-7"-2546,-3 28-819,1-30-314,1 22 95,8-30-246,0 0-327,8 0 278,1 0 138,8 8 1,-7-4 161,-4 8 261,3-9-295,-7 13 1,6-12 106,-8 7-223,0-7-257,8 4-277,-6-8 0,13 0 256,-3 0 1,3 0-851,2 0 1,2-8 11,4-4 1140,4-3 0,16-2 0,1-1 0</inkml:trace>
  <inkml:trace contextRef="#ctx0" brushRef="#br0" timeOffset="1365">1055 312 9017,'-9'0'3130,"1"0"-2383,8 0 1,2 0-222,4 0 0,3 0-150,8 0 0,1 6-146,-1-1 0,6 3-153,0-2 0,2-4-176,-2 4 1,-4 1 125,4-1 0,2 2-92,-2-3 1,-5-3-365,-7 4-665,-7 4 1256,4-1 0,-10 9-113,-4-1 1,-5-2 791,-12-3 1,3 3-48,-3-3 0,4-3 259,2 3 1,1-6-625,5 5 0,1-7-7,4 2-460,5-4 1,-5-2-292,12 0 0,3 0-543,8 0 0,3 0 500,3 0 0,4-2-1349,7-4 0,3 2 259,3-7 0,4 5-18,8-6 0,0 7 1480,0-7 0,7 1 0,3-7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7:20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17 191 7849,'-9'-2'0,"3"-4"488,4 4 154,2-13 0,6 11-90,0-7 1,7 7 44,-1-2 0,9-2-167,2 3 1,6-1-88,-6 6 0,7 0-399,-1 0 1,-2 0 106,2 0 1,-2 0-184,2 0 1,-2 0-387,-4 0 1,-4 2-1711,4 4 2228,-4-4 0,-2 5 0,1-7 0</inkml:trace>
  <inkml:trace contextRef="#ctx0" brushRef="#br0" timeOffset="194">277 1 11411,'0'11'1768,"0"1"0,0-1-1286,0 7 0,5 5-67,1 0 1,0 0-1087,-6-6 0,6 2 520,0 4 0,-1-3-1723,-5 3 1,6-4 1873,0-2 0,7 8 0,-3 2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2:42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0 310 8001,'17'-10'2744,"8"-3"-2408,4 7 0,4-5-257,1 5 1,1-6 195,0 7 0,-1-3 98,1 2 0,-3 4-346,-3-4 4,4 5 1,-8 1-30,4 0 1,-2 0-320,-4 0-1959,-4 0 920,6 0 1356,-15 7 0,-10 3 0,-10 7 0</inkml:trace>
  <inkml:trace contextRef="#ctx0" brushRef="#br0" timeOffset="173">346 51 8001,'0'-18'1584,"0"9"-544,0-7-711,0 14 0,0-3-65,0 10 0,0 7 153,0 11 1,0 0-6,0 12 1,0-5-125,0 11 1,0-5-811,0-1 0,0 1 377,0 5 0,0-5-1078,0 5 0,0-5 1223,0-1 0,0-1 0,0 1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7:19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8641,'0'-12'-263,"0"1"564,7 7 0,1-6 549,4 4 1,9 4-234,-4-3 1,6 3 55,0 2 1,2 7-147,4 5 0,4 5 58,-4 6 1,3 2-21,3 4 0,-6 4-175,-1-4 1,-6-4-217,1-2 0,-4 2-98,-2-2 0,0 0-269,1-6 0,-1 0-145,0 1 0,-1-7-1329,-5 1-72,5-1 0,-9 7-67,5-1-814,-5-8 2620,-7 7 0,0-14 0,0 5 0</inkml:trace>
  <inkml:trace contextRef="#ctx0" brushRef="#br0" timeOffset="256">606 70 8001,'8'-17'1435,"-6"-1"-544,5 1 316,-7 7 466,0 3-1169,0 7 1,-2 7-155,-3 5 0,-5 5-114,-7 6 1,-1 4-15,1 8 1,-6-1-106,0 1 0,-2 0-186,2-1 0,4-5-579,-4 0 0,4-2 392,1 2 1,1-3-841,0-3 1,7-3 460,4 3 0,-1-4-203,1-2 1,0 6 151,6 0 1,0 0-539,0-5 1224,8-1 0,9 0 0,10 1 0</inkml:trace>
  <inkml:trace contextRef="#ctx0" brushRef="#br0" timeOffset="494">1090 537 7904,'-9'0'2783,"1"0"-2419,8 0 1305,0 0 0,8 0-1224,3 0 1,-1 0-174,1 0 1,1 8-126,5 3 0,-5 6 56,-1 6 1,-5-3-146,5 3 1,-7-2-315,2 2 1,-4-4-556,-2 4 0,0-2-1153,0 2 1964,0-3 0,8 5 0,1-8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7:18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336 364 10557,'0'-10'3737,"0"2"-2392,0 8 756,0 0-958,0 8-797,-7-6 0,3 13-78,-8-3 1,6 3-219,-5 2 0,-1 1-19,-5-1 0,-6 8 125,0 4 0,-6-2-496,6 2 0,-6-6 15,6 5 0,0-1-322,6 2 0,0-2 286,-1-4 0,3-4-416,3 4-23,5-3 319,-1-3 0,8-2 99,0-3 0,2-3 110,9-3 0,3-4 243,9 4 0,-4-4 232,4-2 1,-4 0 272,-1 0 1,-1 6-79,0-1 0,-1 9 466,-5-3 0,-1 5-277,-4 1 1,-4 6 299,3 0 0,-5 8-398,-5-2 1,1-4-156,-8-2 0,6 2-113,-5-2 1,7 0-139,-2-6 1,2-2-272,-1-3-240,3 3-876,-6-13 333,8 6 105,0-8 0,6-4 174,0-7 0,11-3 211,-6-15 0,14-1-434,-7-11 1,9 3 145,-4-8 1,7 1-132,-1-1 1,4-4 363,1 4 1,3 4-22,3 2 1,-3 5 349,3 6 0,-9-1 164,-2 6 0,-2 1 44,1 6 0,-1 2-230,-4 3 614,-3-3 1,5 11 618,-8-8-86,-7 9 1,-1-5-227,-3 8 0,-4 8 266,4 3 0,-5 5-468,-1 1 0,0-6 4,0 1 1,2 5-286,4 6 0,-4 0 16,4-5 1,2-1-316,-3 0 1,9 0-74,-3 1 0,-1-7-54,1 1 1,1-1 57,5 7 1,-5-7-123,-1 1 1,-7-7-164,2 7 207,4 0 273,-9 5 1,-1 0-61,-11 0 0,-4-5 262,-3-1 1,1-1 2,0 2 0,-1 1 257,1-7-410,-8 0 0,6-6 14,-4 0 1,9 0-207,3 0 1,7-2-668,-2-4 323,4 4 1,4-11 205,4 7 0,4 0-348,7 6 0,0 0 241,0 0 1,1 0 115,-1 0 1,6 0 100,0 0 620,0 0-336,-5 8 0,-3-4 487,-4 7-432,5-7 0,-14 5 233,4-3-799,-5-4-34,-1 6 1,2-10-273,4-4 1,2-9 111,3-8 0,7-8-364,-1 2 0,0-2 450,6 3 1,2-3 188,-2 8 0,2 2 413,-2 9 0,-3 4-195,3 8 1,-4 0 164,-2 0 0,0 2 265,1 4 1,-7 4 429,1 7 1,-6 0 335,5 1-250,-7-1 1,4 0-537,-8 1 1,0-7-323,0 1-1594,7-9 1329,3 5 1,7-8-460,0 0 0,1-10 79,-1-7 617,0 0 0,8-23 0,2 3 0</inkml:trace>
  <inkml:trace contextRef="#ctx0" brushRef="#br0" timeOffset="293">1599 104 7988,'0'-17'171,"0"0"101,0-1 0,0 7 257,0-1-159,0 8 1,0-5 501,0 3 399,0 4-1167,0-6 0,0 10 93,0 4 1,2 4-79,3 7 0,-1 2-36,8 4 1,-6-2-98,5 8 1,-7 0 58,2 6 0,1 9-159,-1 8 1,8 7 56,-3 10 1,-3 8 54,-2 4 1,1 17-179,-4-47 0,0 2 1,0 5-1,0 1 214,-3 1 0,0 1 1,2 0-1,1 1-41,0 4 0,0 1 1,0-4-1,0 0-60,-3 4 0,0-1 0,0-10 1,0-1-215,0 1 1,0-2 0,2 34-266,4-1 0,-4-14-47,3-4 1,3-4 156,-2-13 0,2-4 12,-3-13 1,-1-6-491,8-1 187,-8-14 877,11 9 0,-7-31-150,3-3 0,4-20 0,-5-13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7:28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34 934 8096,'0'-9'403,"0"-6"0,0 11 47,0-8 0,0 6 355,0-5-426,0 7 1,0-6 53,0 5 0,2 3-80,3-4 0,-1-2 528,8 2-792,-1 1 0,6 3 162,1-4 0,-1 4-482,0-4 247,1 4 0,-1 2-157,0 0-493,1 0-2,-1 8 0,-2-4 256,-3 7 1,-5-5-273,-7 6 1,0-6-266,0 5 601,0 1 1,-2 5 219,-3 0 0,-5 2-86,-7 4 1,-6-3 157,0 3 0,2-4 212,9-2 444,-3 1-241,13-1-58,-6 0 1,16-7 0,3-5 1,7-3-70,5-2 0,-2 0-279,8 0 0,-8 0 72,2 0 1,-4 0 34,-2 0-88,-7 0-159,-2 0 0,-10 2 92,-4 4 0,-9 9 36,-9 9 1,-6 4 110,1-5 1,-4 6-93,-1-6 1,1 0 179,4-5 1,4-1-3,8 0-31,0 1-115,-1-1 1,9-6 24,3 1-13,12-8 0,9 3-21,8-7 0,2 0 194,-2 0 1,2-2-110,4-3 0,-4 3 187,-8-4 0,6-2-20,0 3 1,-2-3-179,-9 2 1,3 2 4,-3-7 0,3 5-93,3-6 1,-3 1-90,-4-6 0,5 1-412,-5 5 1,5-10-148,1 3 1,0-3 60,1 4 1,-1-2-18,0-4 0,-5 1 145,-1-6 0,-1-1 143,1-6 0,3 1 182,-8-1 1,5 8 156,-5 4 0,2 0-93,-3 6 0,-3-4 364,4 9 640,-4 4-459,-2 1 536,0 7-319,0 0-343,-8 7 1,6 5-91,-3 11 1,-3 4-27,2 7 0,-2 1-11,3 0 1,1 5-43,-8 0 0,7 1-342,-7-7 0,6 1 156,-5-1 1,7 1-616,-2 0 0,-2-3 234,3-3 0,-1-4-333,6-8-23,0-7 170,0 5 0,2-15 125,4 0 0,3-9 142,9-14 0,-1 0-31,0-12 0,0 2 335,1-13 0,-9 0 0,-1-6 0</inkml:trace>
  <inkml:trace contextRef="#ctx0" brushRef="#br0" timeOffset="419">812 104 8096,'0'-17'0,"0"0"96,0 0 1,0 5 601,0 0-542,0 9 230,0-13-409,0 14 10,0-5-35,0 7 0,0 2 208,0 3 0,0 5 4,0 7 0,-8 1-117,-3-1 0,3 8 225,2 4 0,-2 3-91,3 3 0,-1-1-39,6 1 1,0 3-132,0 9 1,0-5 82,0 16 0,0-1 28,0 12 1,0 2-63,0 4 0,6 12-212,-1 11 0,-1-47 0,-2 0 169,-2 0 1,0 1 0,3 3 0,0 0-51,0 0 0,0-1 0,0 1 0,-1 0-46,-1-3 0,-2 0 0,1-1 1,0 0-14,0 47 1,0-6-83,0-11 0,0-7 58,0-10 0,0-5 107,0-7 0,0-8-12,0-3 0,0-7 0,0-5 1,0-4-24,0-7 50,0-1 0,0-6 20,0 1-189,0-8 0,0 1-207,0-10 1,0-5-11,0-7 0,0-6 12,0 0 0,0-2-41,0 2 0,-1-4-428,-5-8 837,4 1 0,-21-9 0,4-1 0</inkml:trace>
  <inkml:trace contextRef="#ctx0" brushRef="#br0" timeOffset="894">725 1073 8077,'10'-17'145,"5"1"72,-3 5 0,5 1-81,6 4 1,-2 4 267,8-3 0,-6 1-96,6-2 1,-6 4 177,6-4 1,-8 4-750,2 2 0,-4 0 42,-1 0-294,-9 8 1,-1 4 179,-8 11 0,-4-2-26,-7 8 1,-3-6 116,-15 5 0,2-1 24,-1 2 0,-3-2 236,8-4 0,0-4 89,5 4 352,9-3-328,1-3 1,16-7 126,3-5 0,10-3-49,2-2 0,8-6-117,-2 1 1,2-7 71,-2 6 0,1-5-23,-7 5 0,-5 0 135,-7 6-35,-7 0 1,4 8 92,-8 4 0,-2 3-68,-4 2 1,-4 1 5,-7-1 1,0 0-34,0 0 0,1 1-13,5-1 0,-3-5 95,8-1-343,1-7 149,5 4-196,0-1-286,0-5 0,7-2-128,5-11 0,3-5 217,3-1 1,-1-2-230,0-4 1,0-4 10,1-8 0,-1-1-111,0-5 0,-1-5 167,-5-11 1,10 1-70,-3-8 0,5 1 276,0-6 1,4 0 68,7 0 0,1 5 154,-1 1 0,9 7 0,-7-7 0,8 7 0,1 4 0,1 2 0,0 4 0</inkml:trace>
  <inkml:trace contextRef="#ctx0" brushRef="#br0" timeOffset="1586">1676 329 8077,'43'-34'-207,"-9"1"273,1 4 1,-6 6 421,-6 12-137,-12 3-4,12 8 1,-21 2 183,4 4 0,-4 3 113,-2 8 1,0 1-207,0-1 0,-6 0-189,0 1 0,1-1-190,5 0-318,-8 1 1,8-3 218,0-4 0,4 3-68,13-8 0,-3-1-211,9-5 0,-2 0-975,2 0 665,-4 0 0,6 0 178,-8 0 0,-5 0 177,-1 0 244,-7 0 273,4 0 0,-16 8-131,-3 4 1,-5 11 74,-1 5 1,-2 1 80,-4 6 0,2-2 169,-8 13 1,6-2-34,-6 2 1,6 10-103,-6-4 1,8 5-113,-2 1 0,-2-4-72,2 3 1,0 3-165,5-2 1,7-1 99,-1-5 0,9-8-76,-3-3 1,-2 1-23,2-2 1,1-5-171,5-6 1,0-8-409,0 2 205,0-4 93,0-9 212,0-3 0,0-9 11,0-3 0,7-11-44,5-7 0,3-8-104,2 3 0,6-9 35,1 3 1,6-5-193,-1 10 0,2 4 88,-2 2 1,3 6 254,-3 5 0,-4 5 200,-2 7 1,-4 2-26,-1 3 1,-7 1 303,1 12 1,-8-5-227,1 10 1,-10 2 125,-7-2 0,-5 8-68,-6-2 0,2-2 93,-8 1 1,2-5-329,-2 6 0,-4-8 109,5 2 1,-3-3-189,2-3 0,-2-2 6,8-3 1,6-5-65,5-7 0,7 0 3,-7 0 0,8-7-118,-2-5 0,12-3 71,6-2 1,5 1-93,6 5 1,-9 1 498,3 4 0,-4 4-132,5-3 1,-7 3 1701,1 2-991,-8 7 0,3-3 230,-7 8 0,0-6-476,0 5 0,0-5 440,0 5-481,0-7-50,0 12-897,0-14 429,0 5 0,8-7-236,3 0 1,5 0-87,1 0 1,6 0-263,0 0 0,0 0 243,-5 0 0,-1 0-71,0 0 1,-2 2-62,-3 4 0,3-2-208,-3 7 1,-2-1-225,1 1 1,-1-1 351,1-4 1,5-4-1121,-5 3 1660,-3-3 0,7-9 0,-5-3 0</inkml:trace>
  <inkml:trace contextRef="#ctx0" brushRef="#br0" timeOffset="2062">2714 433 7951,'0'-17'1571,"2"7"-995,4 4 0,3 4-42,9 2 1,-1 0-255,0 0 1,0 0-74,1 0 0,-1 0-40,0 0 0,6 0-137,0 0 0,1 0-590,-7 0 0,0 0 374,0 0 1,-5 0-468,-1 0 1,-7 10 274,2 7 0,-6 3 114,-6 8 0,-11 7 50,-12 5 0,-5 8 198,-7-2 0,3 4 589,-8 2 1,7-8-333,-1-3 0,5-7 765,7-5 1,3-4 218,7-8-755,9 1 0,3-9-361,12-3 1,11-4-279,12-2 1,5-8 100,7-3 1,3-5-124,8-1 1,0-6-189,0 0 0,-6 0-566,0 6 1,-6 1 371,6 5 0,-9-3 110,-3 9 0,-5-1 480,-6 6 0,-6 2 110,1 4 1,-7-3 40,-5 9 1,-4-1-105,4 7 1,-12-1 27,-6 0 1,-9 6-43,-2 0 1,-2 0-239,2-5 1,2-1-522,-8 0 329,0-7 188,3 5 0,-1-13-345,4 4 1,9-4 119,-3-2 1,5-8 416,1-3 0,-3-7 0,9-5 0,-9-4 0,12-15 0,-5-2 0</inkml:trace>
  <inkml:trace contextRef="#ctx0" brushRef="#br0" timeOffset="3297">2922 641 7951,'7'-70'-1306,"-5"7"979,4 0 1,2 9 1021,-3 2 0,3 8-215,-2 9 0,-4 8-224,3 4 0,3 4 220,-2 2-27,0 7-206,-6 2 0,0 10-22,0 4 1,0 11-62,0 12 1,-2 4 88,-4 1 1,4 11-137,-4 6 1,4 3 98,2 10 0,-5-7 29,-1 7 1,0-12-97,6 5 0,-6-7-134,1 8 1,-1-6-65,6-6 0,0-4-339,0-7 0,0-1-469,0 1 1,0-8 421,0-4 1,0-4-988,0-2 414,0-7 713,0-2 1,0-10 128,0-4 0,0-4 103,0-7 0,0 0 925,0-1-734,0 9 0,-8 1 790,-3 8 0,-5 4-402,-1 7 0,0 1 687,-1 11 0,1-2 214,0 2-944,-1-4 0,7 6-250,-1-7 1,9-7-54,-3 1-152,4-8 0,10 3-323,3-7 1,4-2-575,3-3 1,-1-1 452,0-11 0,3 3-477,3-9 1,-4-4 252,4-2 0,4-11 171,2-6 1,-2-6 248,1-6 0,-5-11 46,6-11 0,-2-3-69,2 2 1,4 4 376,-5 8 0,-1 2 318,2 3 1,-6 13-288,6 10 1,-8 12 304,2 6 1,-4 12 340,-1 5 143,-1 4-616,0 2 0,-5 2 81,-1 4 0,-7-2 631,2 7-242,-4 1-521,-2-3 0,0 7-133,0-5 0,2-1 359,4 1-657,-4-7 0,13 10-114,-4-9 0,1 1-353,5-6 1,-3 0 284,9 0 0,2 0-221,-2 0 1,0 0-1447,-6 0 1396,0 0 0,-1 4 193,-5 8 0,-5 1 182,-12 16 1,-3 0 337,-9 5 0,-5 7 131,0-1 1,0 2 181,6-1 1,0-7-175,-1 1 0,3-3 236,3-9 1,5 6-198,7-6 0,0 0 52,0-5 0,0-7 413,0 1-91,0-1-1179,0 7 1,0-7-222,0 1-134,0-8 645,0 3 0,-6-9 52,0-3 1,-5-5 194,5-7 0,0 5-345,6 1 585,0-1 1,8-3-125,3 3 0,-1 4 131,2 8 1,-1 0 174,6 0-181,1 0 0,-1 6-121,0 0 1,-7 7-44,-4-1 1,-4 3-56,-2 3 0,-10 1 53,-7 4 0,-8 4-711,-10 7 1,-1 1 334,-5 0 0,-1 5-458,-4 0 1,-4 1 194,4-7 0,-10 3 14,-2 3 1,-5-5 414,5-1 0,-1 1 113,1-6 0,10-4 111,-4-2 1,12 2-158,0-2 0,11-6 1678,6-5-1174,3-9 1,13 5 206,7-8 1,15-2-259,14-4 1,11-3-62,6-9 1,4 1-156,2 0 1,4 1-82,-4 5 0,0-2 227,-18 7 0,5 0-174,-10 6 1,-4 0 321,-2 0 1,-6 2-160,-6 4 0,-3 3 417,-8 9 0,0-1-208,0 0 1,0 6-101,0 0 0,0 0-307,0-5 0,0-1-129,0 0 1,8-5 62,3-1 1,-1-5-124,1 6 0,7-9-413,5 3 1,2-6 264,-2-6 1,2-1-500,4-5 0,-4-3 40,-8 3 0,-2-3-81,-3-2 1,1-1 210,-7 1 1,-2 0-109,-10-1 0,-4 3 196,-7 4 0,-10 3 122,-7 8 1,-3 2 252,-9 4 1,6 3-83,-6 8 1,0 3 523,-6 3 0,7-4 108,5 4 1,-2-2 459,1 2 0,7-4-299,5 4 0,8 2 409,-2-2 0,4 1-350,1-7 1,3 0-290,3 0 0,5 1 101,7-1 0,0-5 201,0-1-491,0 1 1,9-3-44,9-3 0,9 2-156,13-3 1,-2-1-135,8-9 1,6-3-390,6-4 1,2-1-455,-3 7 0,-3-5 477,4 5 1,-6-2-3152,-6 2 3643,-4 4 0,-8-5 0,1 7 0</inkml:trace>
  <inkml:trace contextRef="#ctx0" brushRef="#br0" timeOffset="4046">4028 1194 7943,'0'-17'3443,"0"7"-2077,0 2 1,0 22-403,0 3 0,0 6-405,0 0 0,0-2-130,0 8 0,0-8-420,0 2 0,-2 2-584,-3-2 237,3 0 0,-6-5-1079,8-1-157,0-7 521,0 5 196,0-13 1,2 4 381,4-12 1,-2-4 125,7-7 1,-5-6 193,5 0 1,-1-8 134,1 2 1,5-3-17,-5-3 1,11 6 177,1 0 0,7 8 171,-1-2 1,4 10-177,1 1 1,-3 8 639,4-1 1,-10 3-328,9 2 0,-5 2 340,0 3 0,-4 5-281,-8 7 0,0 3-240,1 3 0,-9-4-221,-3 4 1,-4 2-279,-2-2 1,0 6-147,0-6 1,-10 6 278,-7-6 0,0 0-820,-6-6 1,2 0 264,-2 1 0,3-7 28,-3 1 0,10-9 365,1 3 1,7-6 354,-7-6 0,8 3-35,-2-9 0,5-1 212,1-10 0,1 9-23,5-3 0,2 3 9,3-3 783,5 7-706,-7-5 1,3 13 833,-1-4-347,-7 5-255,4 1-613,-8 0-1368,0 0 0,-8-8 1,-1-2-1</inkml:trace>
  <inkml:trace contextRef="#ctx0" brushRef="#br0" timeOffset="4451">4547 762 9381,'-11'0'1966,"-1"0"-1424,8 0 0,-5 7-122,3 5 1,2 5 293,-8 6 1,7 10-248,-7 7 1,3 6 178,-3-5 1,-3 5-345,3-6 1,2 6-127,-1-5 1,7-1-278,-2-6 1,4-5-434,2 0 1,0-8-131,0 2 1,8-5 337,4-7 0,5-3-1117,6-8 1,4-4 408,7-8 1,7-1 248,-1-16 1,8-7 325,-2-10 1,-1-4 60,1-2 0,-8-2 285,2-4 1,-5 4 197,-6-3 0,2 9 127,-8 2 0,0 9-254,-6 3 1,0 1 946,1 10 1,-1 2-4,0 9 1,-5-1 1545,-1 7-842,1 0 225,-3 6-710,7 0 108,-14 0-1004,5 0 1,-5 0 8,4 0 1,-4 2-594,4 4 0,-2-2 304,1 7 0,-1-5-1249,8 6 1,-7-7-243,7 7 0,-6-1 1546,5 7 0,-7 7 0,4 2 0</inkml:trace>
  <inkml:trace contextRef="#ctx0" brushRef="#br0" timeOffset="4755">5135 1298 8008,'-15'9'0,"3"12"1116,-11-3 1,12 3 1495,5-4 1,4 0-1423,2 1-706,0-1 112,-8 0 0,0 1-465,-3-1 0,-4-6-471,3 1 0,2-6-74,-1 5 0,-1-5-404,-5 6 0,0-9 373,0 3 0,-1-4-407,1-2 1,5 0-259,1 0 727,-1 0 0,1-2 370,-1-4-99,8 4 86,-3-13 0,9 11-22,3-7 0,3 5 261,4-6 0,3 9 87,-3-3 0,-3 2 216,3-2 1,-1 4-138,7-4 1,-1-1-83,0 1 0,0 0 3,1 6 1,-1 0-34,0 0 0,2 0-673,5 0 1,-3 0-369,8 0 0,-6 0-1868,5 0 2642,-6 0 0,2-7 0,-6-3 0</inkml:trace>
  <inkml:trace contextRef="#ctx0" brushRef="#br0" timeOffset="5688">5723 969 7989,'-29'-10'2076,"0"5"0,14 3-965,-2 2 1,9 0-582,-4 0 0,5 0-245,-11 0 0,3 2-97,-14 3 0,0 11 84,-5 7 1,5 6-1,0-6 1,8 6-233,-2-6 0,6 5 57,5-4 1,-1-1-856,7-6 0,0 6 342,6 0 0,8-6-915,3-5 1,7-3 349,5 3 1,4-4 74,7-8 0,-5 0 574,0 0 1,-8 2 144,2 3 0,-6-1 261,-5 8 0,1-7-103,-7 7 1,0 0 1306,-6 5 0,-8 0-6,-3 0 1,-5 1 530,-1-1 0,0-2-1026,-1-3 1,3 3-187,4-3 0,-5-5-229,5-1-612,3 4-162,0-8 435,8 5 0,0-8-747,0-5 1,0-4 272,0-7 0,8-2-703,4-4 0,3 0 270,2-12 1,6 4 123,0-9 1,8 3 348,-2 3 0,4 5 159,1 0 1,-5 10 95,0 2 0,-2 1-70,1 10 1,3 1 505,-8 5 1,0 0 77,-5 0 1,-1 2 380,0 3-1,1 3-254,-1 4 0,-6 3 262,1-3 0,-6 3-480,5 2 1,-7 2-242,2 4 1,-4-3-288,-2 3 0,0-4 228,0-2 0,-2-1-952,-4-5 1,-4 3 278,-7-9 0,0 3-18,0-2 0,-1-4 377,1 3 0,5-10 168,1-7 1,7-5 3,-2-6 0,4-6-15,2-11 1,2-5 107,4-6 0,4-7-36,7 0 1,2 1 471,4 5 1,-2 6-144,8 0 0,-8 7 140,2-1 0,-2 9-111,3 2 0,-11 8-20,4-2 1,-3 4-124,3 2 0,-5-1 139,-1 1-18,-7 0-42,11-1-85,-5 1 48,7 0-190,0 7 228,1 2 7,-1 8-69,0 0 1,-5 0 108,-1 0 0,-7 8-8,2 4 1,2 3-74,-3 2 1,1 1 225,-6-1 0,0 2 42,0 4 0,0-2 39,0 8 1,6 0-58,0 6 0,0 1-116,-6 4 1,0 1-93,0 11 0,0-4 27,0 9 1,0 5 117,0 1 0,-2 6-104,-4 6 1,-2-2 36,-3 8 0,-5-6-95,5 6 1,1-1-192,-1 7 1,5-8-134,-6-4 1,8-6-304,-1-6 0,3 1-50,2-13 0,0 3-575,0-13 0,0-3-107,0-9 343,-8 3 306,-2-12 0,-5-1-145,4-8 486,-5-7 1,7-2 26,-9-8 76,9-7 1,-5 3-177,9-7 0,-3-6-129,2 0 1,4-6 0,-4 6 0,4-10-148,2-1 551,0-1 0,0-22 0,0 3 0</inkml:trace>
  <inkml:trace contextRef="#ctx0" brushRef="#br0" timeOffset="6410">6224 1280 7989,'8'-17'1202,"2"0"0,13 1-174,0 5 1,6 3 200,-6 8 0,6 0-607,-6 0 1,0 0 21,-6 0 1,-5 6-255,-1 0 1,-7 7-125,2-1 0,-6 5-218,-6 6 1,-9-2-213,-9 8 1,-8-6-211,-3 6 1,1-8 290,-7 2 0,12-4-90,6-1 1,4-7 79,2 1 1,7-7 90,5 7-215,3-8 0,15 3 115,4-7 0,12-1-153,0-5 1,6-2-195,5-3 0,-4-5-425,5 5 1,-1-5 216,-5-1 1,7 0-283,-13-1 0,2 1 384,-8 0 0,-10 1-629,4 5 695,-3-4 10,-5 5 529,-1 0 392,-8 3 393,0 7-415,0 7 1,8 3 617,3 7 1,-1 1 122,1-1 1,-5 0-526,6 0 0,-8 3 156,1 3 0,-3-4-291,-2 4 0,0 2-93,0-2 1,0 0-418,0-6 0,-2 1-279,-3-1 1,3-6-539,-4 1-976,-4-8 1145,8 11 0,-5-15-513,7 0 1,2-13 326,3-10 0,13-14 370,10 3 0,3-11 197,-2 5 0,9 2 50,-3 9 1,4-2 420,-5 8 1,1 2 73,-1 9 1,1 5 312,-1 7 0,-1 0 315,-4 0 1,2 2-420,-8 3 1,0 5-41,-6 7 0,-7 1-33,-5-1 0,-3 2-225,-2 4 1,-2-2-110,-3 8 1,-7-8-188,-11 2 0,-4 2-172,-7-2 1,-9 8-447,-3-2 1,-2-4 64,2-2 1,0-6 294,11-5 1,-1-3 264,13-3 1,0-4-124,5 4 1,9-6 189,3-6 1,6-6-109,6-11 0,5 4-37,12-4 1,4 4 599,8 2 1,5-1 783,1 1 0,-3 0-509,-9-1 0,2 7-315,-8-1 1,0 9 394,-6-3-146,-7 4-475,-3-6-691,-7 6-276,0-5 1,-2 1-16,-3 0 0,1-2-782,-8 3 1,6 1 1616,-5-8 0,-1-7 0,-5-8 0</inkml:trace>
  <inkml:trace contextRef="#ctx0" brushRef="#br0" timeOffset="6789">7141 1056 7989,'0'-18'823,"-2"3"201,-4 3 1,2 5-95,-7 7 0,5 7-411,-5 5 1,5 5 23,-6 6 1,1-2-135,-6 8 0,-1 6 29,1 5 0,0 6-10,-1-5 0,3 5 13,3-6 0,-3 6-412,4-5 1,3 5-331,2-6 1,4-2-99,2-9 1,0 2-530,0-8 1,8 0-1391,3-6 1682,5-7 1,3-2 0,2-10-190,2-4 0,10-6 279,1-11 0,1-4-33,5-7 0,5-10 221,1-8 1,-2-8 357,2-9 0,-8 0-91,3 0 0,-5 7-38,-1 5 1,-1 9 890,1 1 0,-8 11-559,-4 1 1,-6 8 1439,-5 10-659,3 0 1,-13 5 1960,4 1-2119,-4 7 0,0-4 1137,4 8-1222,-5 0 1,13 2-307,-8 4 0,7-4-336,-1 4 1,3 1 30,2-1 1,1 2-231,-1-2 1,6-4-280,0 3 1,2 3-394,-2-2 0,-4 5-975,4-5-1628,-3 7 183,-3-3 3192,-8 7 0,-1 8 0,-8 2 0</inkml:trace>
  <inkml:trace contextRef="#ctx0" brushRef="#br0" timeOffset="7089">7712 1419 7989,'-10'27'0,"-3"-2"912,7-8 0,0 6-659,6 0 1,6 0 1017,0-6 0,7 1-369,-1-1 1,-3-2-39,3-3 1,-8 3-393,1-3 1,-3 5-195,-2 6 0,-2-4-437,-3 4 1,-5-3-520,-7-3 1,-6 0-827,0 0 1,-8 1 835,2-1 1,-4-2-145,-1-3 1,1-4 57,4-8 0,-1 0 86,6 0 1,1 0 363,6 0 0,2-8 207,3-4 248,5-3 332,7-2 0,7 1 1180,5 5 0,11 3-816,6 8 1,9 2 619,2 4 1,14-2-232,-2 7 0,6 6 143,-1 7 1,5 1-1059,7-2 1,0-2-437,0 8 0,1-6-5063,-1 5 4871,8 1 0,-6 6 0,6-1 1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7:40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70 6191,'0'-10'1647,"0"2"-1747,0 1 265,0 5-69,0-6 0,0 6 85,0-4-85,0 5 0,0-9 135,0 4 171,0 4-283,0-5 15,0 7-216,0 0 125,-8 7 1,-1 3-18,-8 7 1,5-5 27,0-1 1,3-5 11,-3 5 96,-3 1 1,5 3-45,-7-3 0,6 3 25,-1-3 0,6 3 1,-5 2 0,1 3 109,-1 3 0,-5 2-71,5 4 1,1 5 13,-1 1 0,5-1 90,-6 7 0,3 1-65,-3-2 0,3 8 170,3-2 0,4-1-113,-4 1 1,4-2-53,2 2 0,0 2-28,0-8 1,0 7-104,0-7 0,0 0 102,0-5 1,0-6-14,0-1 1,8-6-147,3 1 1,-1 2 85,1-2 0,1 0-164,5-6 1,-1 0-99,-5 1 0,5-1-72,-5 0 1,-1 1-49,1-1 0,-5-2-304,6-3 0,-9 3 240,3-3 0,-4-3-548,-2 3-892,0-8 606,0 11 444,0-13 1,6-2 15,0-12 696,7-11 0,4-11 0,10-10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7:41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9992,'0'18'797,"0"-1"-181,0 0 0,0 6-175,0 0 1,0 6 22,0-6 1,0 6-204,0-6 0,0 6 23,0-6 1,-2 6-283,-4-6 0,4 6-63,-3-6 1,3 0-35,2-6 1,0 0-99,0 1 1,0-1-722,0 0 462,0-7-109,0-2 552,0-8-73,0 0 0,2-8-274,3-4 0,-1-9-51,8-2 1,-1-8-110,7 3 1,-1 1 239,0-2 0,0 6-61,1-6 1,-1 8 74,0-2 0,6 6-22,0 5 1,1-1 378,-7 7 1,0 0-133,0 6 0,-5 0 880,-1 0 48,1 0 465,5 0-897,1 0 0,-7 0 211,1 0 1,-7 0-186,7 0 0,-6 6-61,5 0 1,-5 7 9,6-1 0,-9 5-111,3 6 1,2-4-93,-2 4 0,-1 2-201,-5-2 1,0 6-301,0-6 1,0 8-308,0-2 0,0 1-741,0-1 1,2-2 557,4-4 1,4-6 759,7 1 0,8-1 0,2-7 0</inkml:trace>
  <inkml:trace contextRef="#ctx0" brushRef="#br0" timeOffset="248">779 398 8104,'2'-9'-117,"4"3"0,-3 4 232,9 2 0,-1 0 486,7 0 1,5 0 400,0 0 1,2 0-385,-2 0 0,4-2-31,7-4 0,1 4-275,0-4 1,-1 5-325,1 1 0,-1 0-80,1 0 1,-8 0-645,-4 0 521,4 0 1,-8 0-687,4 0-1470,-11 0 543,-5 0 1828,-7 7 0,-15 3 0,-4 7 0</inkml:trace>
  <inkml:trace contextRef="#ctx0" brushRef="#br0" timeOffset="447">1125 277 12685,'-10'17'798,"2"1"1,7-1-987,-5 0 0,4 6-91,-4 0 1,-2 6-376,3-6 1,-1 2 134,6-2 0,0-3-526,0 3 0,0-4-172,0-2 1217,0 0 0,8 1 0,1-1 0</inkml:trace>
  <inkml:trace contextRef="#ctx0" brushRef="#br0" timeOffset="847">1661 87 8155,'17'0'0,"0"0"-18,1 0 1,-1-6 363,0 0 0,1 1 537,-1 5 1,0 0-298,0 0 1,-5 0 12,0 0 0,-7 2-411,7 3 1,-6-1-245,5 8 1,-7-1-124,2 6 179,-4-7 61,-2 5 0,-2-3-546,-4 11 0,-2-4 116,-3 4 1,-5-3-142,5-3 1,1 2 270,-1 4 0,7-4 72,-2 4 1,6-3 269,6-3 0,3-2 400,9-3 1,7 3 23,4-3 0,1 3-230,-1 2 1,2-5 606,-8-1 1,6-5-201,-6 6 0,-2-7-79,-10 7 0,3-6-363,-8 5 1,-1-5-312,-5 6 1,-1-1-175,-5 6 1,-6 1-462,-11-1 1,-9 6-328,-9 0 0,-5 6 465,6-6 0,-6 0 546,5-6 0,-7 1 0,4-1 0</inkml:trace>
  <inkml:trace contextRef="#ctx0" brushRef="#br0" timeOffset="1548">1177 1176 8101,'0'-17'1335,"0"7"0,7 3-1038,5 7-312,-4 0 37,7 0 1,-13 2 124,4 3 1,-4 5-257,-2 7 0,-8 1-238,-4-1 1,-3 6 145,-2 0 0,-1 0-142,1-6 0,6 6 334,-1 1 1,8-7-40,-2-6 1,6 1 171,6 5 1,6-5-164,11-1 1,-2-5 756,8 6 0,0-7-95,5 7 0,-7-6 150,-4 5 1,2-5-259,-2 5 1,-6-5 3,-5 6 1,-8-7-295,2 7 1,-6 0-165,-6 5 1,-4 0-103,-7 0 1,-8 6 110,-4 0 1,-4 1-913,-1-7 0,-1 0-165,1 0 0,-1 1-554,0-1 1,3-2 1560,3-3 0,-4-4 0,6-8 0</inkml:trace>
  <inkml:trace contextRef="#ctx0" brushRef="#br0" timeOffset="2114">2526 156 8202,'9'0'-287,"6"0"1,-11 0 79,8 0 452,-8 0 1,5-6 199,-3 1 586,-4-1-221,6 6-325,-8 0-19,7 0-203,-5 0 0,6 2 95,-8 3 1,6-1-69,-1 8 0,3-4 30,-2 9 0,-4-4-97,4 10 0,-3 4-4,3 2 0,-4 4 203,4 1 0,2 9-127,-3 3 1,7 9 155,-6 3 1,5 7-52,-5-1 1,2 3 367,-3 2 1,-3 0-402,4 1 0,-4-1-6,-2 0 1,0 2-418,0 4 1,-13-4-322,-5 4 0,-12-4-654,-5-2 1,-3-3-154,-14 3 1,2-10-529,-14 10 0,9-5 1712,-3-1 0,-4-1 0,3-8 0,-1-3 0,3-6 0,-1-7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7:54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9101,'5'-12'658,"1"1"0,2 7 201,-2-2 0,3-1 984,8 1-857,1 0 0,-1 6-410,0 0 1,1 0-239,-1 0 1,0 0-101,1 0 0,-7 2-842,1 4 0,-1-2 225,6 7 1,-1-5-81,-5 5 1,3 1-1402,-9 5 0,1 1 748,-6-1 0,0 2 1112,0 4 0,-15 4 0,-4 8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7:58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33 7999,'-2'-15'2893,"-4"3"0,6 6-1592,0 12 1,14-4-4575,9 4 1090,-8-4 1477,0-2 1,-11 5 705,8 1 0,-8 15 0,3-1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7:58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7999,'0'10'1510,"0"5"1,0-15-1511,0 0 0,8-15 0,2-12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7:57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70 467 10137,'0'-10'1062,"0"-5"1,7 11-284,5-7 0,-3 7-320,3-2 0,0 4-190,5 2 0,-2 2-320,-3 4 0,3 3-406,-3 9 1,-3-1-949,3 0 998,-8 8 0,9-4 164,-7 8 1,0-6-105,-6 6 1,0 0 93,0 5 1,0-5-52,0 0 1,0-6 449,0 6 1,-6-8-112,0 2 1,0-4 1043,6-1-194,0-1 221,0 0-715,-7-7 1,5-1 36,-4-3-469,-4-4 331,1 6-441,-16-8 1,0-6 55,-4 0 0,4 1-94,8 5 310,-1 0 55,1 0-34,0 0 212,7 0-68,2 0 0,10 5-23,4 1 1,4 0 64,7-6 0,2 0-53,4 0 1,-3 0-291,3 0 0,2 0-22,-2 0 0,0 0-43,-6 0 1,-5 0-11,-1 0-480,1-8-2398,5 6 2126,0-5 1,0 1-1726,1 0 2567,-1-7 0,0-5 0,1-9 0</inkml:trace>
  <inkml:trace contextRef="#ctx0" brushRef="#br0" timeOffset="146">606 726 8088,'9'2'3347,"-3"4"-888,-4-4-1062,-2 13 67,0-5-738,0 0-257,0 5-358,0-13-202,0 6-339,0-8 0,2 0-1418,4 0 1,-2-2 944,7-4 1,1-4 902,5-7 0,8-8 0,2-2 0</inkml:trace>
  <inkml:trace contextRef="#ctx0" brushRef="#br0" timeOffset="526">969 121 8088,'0'-17'0,"0"5"171,0 1 119,0-1 1,0-5-229,0 0-23,0 7 1255,0-5-455,0 13-620,0-6 224,0 8 93,0 0-388,8 0 0,-7 2 32,5 4 1,-4 3-48,-2 9 1,2-1-37,4 0 0,-4 0-120,4 1 0,-3 7 46,3 4 1,-4 3-14,4 3 1,-4 7 55,-2 4 1,0 6 2,0 6 1,0 3-71,0 8 0,0 8-151,0 4 0,-6 4 152,0 1 0,-5 6-308,5 0 1,0 1-40,6-7 0,0-7 132,0-4 0,0-4-107,0-2 1,2-9 81,4-8 0,-2-2-211,7-10 0,-5 0 50,6-5 1,-3-6 191,3-1 1,-3-12-319,-3 1 328,-4-11-455,6 2 460,-1-8 0,-5-8-422,4-4 616,-4-3 0,6-10 0,1-2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7:55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8115,'-17'17'-15,"7"-5"-953,4-1 770,4-7 0,4 4 199,4-8 1,-2 0 422,7 0 1032,1 0-880,5 0-302,0 0-397,1 0 0,-7 7 82,1 5 0,-8-3 5,1 3 0,-3 1 107,-2 10 0,0 4-41,0 8 1,-2 1-44,-3 5 0,1 1-7,-8 4 0,3 12 348,-3-1 1,-3 3-82,3 3 0,-1-7 25,1 2 0,-1-1-109,7-5 1,-6-4-57,7-13 0,-1-2 91,6-5-27,0-3-139,0-7-484,0-9-461,0-1 671,0-31 0,6 8-680,-1-20 0,7 4 922,-6-3 0,0-9 0,-6-1 0</inkml:trace>
  <inkml:trace contextRef="#ctx0" brushRef="#br0" timeOffset="758">433 156 8156,'12'-27'1046,"-1"4"0,1 6-407,5 5 0,6-3-215,0 3 1,2-1-240,-2 1 0,-3-1 184,3 7-359,-4 0 1,-2 6-118,0 0 1,-7 2-754,-4 4 0,-4 6 581,-2 11 1,-8-2-427,-4 8 0,-5-1 144,-6 7 0,2 0 270,-8-1 1,8-7 136,-2-4 1,9-9 341,3-3-144,7 1 1,-4-1 784,8 1-224,0-8 0,8 3-254,4-7 1,9 0-33,2 0 0,0 0-159,-6 0 1,0-5-216,1-1 1,-1 0 86,0 6-236,1 0-84,-1 8 0,-7 1 136,-5 9 1,-10-1 14,-7 0 0,-3 0 56,-3 1 0,-1-1 166,-4 0 1,-2 1-38,-4-1 0,-3 0 95,3 1 1,4-3-101,2-4 0,4 3 27,1-8 1,7 5-97,-1-5 114,8 0-441,-3-6 300,7 0 0,7 0 375,5 0-6,3 0-258,3 0 1,-1 0 152,0 0 0,2-2-179,4-4 0,-1 2 16,6-7 0,-6 5-81,1-6 1,-2 7 115,2-7 0,-6 6-171,0-5 0,1 7 218,-7-2-306,-3 4-96,7 2-169,-13 0 135,6 0 58,-8 0-585,0 0 491,0 8 58,0-6 196,0 6-74,0-8 211,0 0 0,-2 5-78,-4 1 1,2 0-3,-7-6 271,7 0-201,-4 7 1,6-5-285,-3 4 11,3-4 207,-6-2 71,8 0-47,0 0-33,-8 0-45,6 0 1,-5-2-214,7-4 94,-8 4 1,4-5-9,-7 7 51,7-8-70,-12 6 1,13-11 226,-9 7 0,0-7 0,-5 3 0</inkml:trace>
  <inkml:trace contextRef="#ctx0" brushRef="#br0" timeOffset="1895">433 121 8142,'-9'0'1670,"1"0"-1195,8 0 0,2 0-167,4 0 1,9-5 141,8-1 1,6-8-253,-6 3 1,8 1-314,-2-1 0,3 5 180,3-5 0,-3 7-57,-3-2 0,-4 4-550,-7 2 0,-1 0 307,0 0 0,-7 2-247,-5 4 1,-3 3 137,-2 9 1,-2-1 204,-3 0 1,-11 6 42,-7 0 0,-6 2 206,6-2 1,-7-3-95,1 3 1,2-4 74,-2-2 1,8 0 100,-2 1 0,4-7-99,1 1 0,3-6-178,4 5 167,-5-7-526,14 4 357,-5-8 1,8 0 251,5 0 0,-2 0-137,8 0 1,1 0 144,10 0 1,-4-2 62,4-4 0,-3 4-114,-3-4 1,0 2-100,0-1 83,1 3 0,-1-6-230,0 8 257,-7 0-94,-2 0 27,-1 0 0,-5 8 6,4 3 0,-4-1 8,-2 1 0,-6-5-33,0 6 1,-1-7-127,1 7 0,2-2 191,-7 1-441,7 4 0,-12-7 74,5 4 1,1 1-72,-1-7 1,-1 2 190,-5-3 1,5-1 20,1 8 0,-1-8 173,-5 1 0,0 3-128,-1-2 1,3 1 473,4-1 0,-5-4-186,5 4 1,1-4 951,-2-2-732,9 0 1,-7 0 469,4 0-376,4 0-95,-5 0-876,7 0 431,7 0 0,3 0-473,7 0 1,2-8 229,5-3 0,-3 1-361,7-2 0,1 1 234,6-6 1,-1-1 78,1 1 1,0 2 115,-1 3 0,7-1 110,-1 7 1,0-6 518,-5 7 1,-2-1-251,-5 6 0,3 0 334,-8 0 1,0 2 131,-5 4-349,-1 3 0,-8 8-167,-3 1 1,-4-1-275,-2 0 0,0 1 110,0-1 1,-2 6-185,-4 0 0,-3 0-520,-8-6 0,-1 1 330,1-1 1,0-5-373,-1-1 1,-5-5 252,0 5 1,0-7 94,6 2 1,0-4 232,-1-2 0,7 0 159,-1 0 1,6-2-170,-5-4 0,7 2-193,-2-7 611,4 7 0,2-6-161,0 5 653,0 3-325,-7-6 136,5 8-137,-6 0 129,8 0-237,0 8-130,0-6 0,0 13 82,0-4 0,0-1-62,0 2 0,0-1 325,0 6 1,0 1-149,0-1 0,6 6 509,0 0 1,1 8-290,-1-2 0,-4-4-125,4-2 0,-4 2-140,-2-2 1,0 0-72,0-6 0,0 2-372,0 4 0,0-9 298,0 3-696,-8-3 0,-2 1 322,-7-4 0,0-1-939,0-4 0,5-4 114,0 4 0,1-10-128,-6-2 1,-1-13 1165,1 1 0,0-10 0,-1 1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3:13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8105,'0'-18'-132,"0"7"-262,0-1 2016,0 8-485,0-3 279,0-1-549,0 6 186,0-6-266,0 8 2933,0 0-3420,0 8 1,0-4-64,0 7 0,0 3 17,0 9 1,0 0 25,0 12 0,0-5 0,0 11 0,0 1-21,0-2 1,0 6-30,0-5 0,0-1-140,0-5 1,0-1 124,0 1 1,-6-2 0,0-5 0,0-1-105,6-4 0,0-3-167,0 3 1,0-4-63,0-2 1,0-5-152,0-1 0,0-5-291,0 5-281,0-7-621,0 4 531,0-8-1414,0 0 1706,-7-8 0,5-1-234,-4-9 0,4-5-15,2 0 0,2-2-1173,4 2 2061,3 4 0,9-14 0,-1 7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7:53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18 208 8320,'12'0'880,"-1"0"0,1-5-567,5-1 0,0-6-45,0 7 0,3-7 148,3 6 1,-2-5-92,8 5 1,-6 0-242,6 6 1,-3-6 45,3 1 1,4-1 77,-4 6 1,-2 0-162,1 0 1,-4 0-126,4 0 0,1 0-94,6 0 1,-6 0 89,-1 0 0,1-2-217,6-4 1,-6 4 124,-1-3 0,-4 3-319,4 2 0,-7 0 136,3 0 0,-5 0-459,-2 0 330,0 0 0,-1 2-921,-5 3 1407,-3-3 0,-8 14 0,0-7 0</inkml:trace>
  <inkml:trace contextRef="#ctx0" brushRef="#br0" timeOffset="272">18 554 8174,'-10'0'882,"3"0"0,7-2-838,0-3 0,2 3 263,3-4 0,5 4 185,7 2 1,3-6-217,3 0 0,0-1-20,11 1 1,-3 2-68,9-7 0,4 5-110,3-6 1,-3 7-281,2-7 0,-6 8 195,6-2 1,-7 4-777,1 2 1,-5 0 420,-6 0 0,1 0-749,-7 0 1,0 0-423,-5 0 1532,-1 0 0,0 0 0,1 0 0</inkml:trace>
  <inkml:trace contextRef="#ctx0" brushRef="#br0" timeOffset="618">571 18 8169,'-17'-8'945,"6"7"-109,-1-5-657,8 4 61,-4 2 107,8 0 30,0 0 68,8 0 0,2 0-140,7 0 1,8 0-362,4 0 1,4 2-71,1 4 0,1-3-98,-1 9 0,7-6 184,-1 5 1,6-1-52,-6 1 0,1 5 85,-7-5 1,-1 5-54,-4 1 1,2-6 254,-8 1 1,0-1-144,-6 7 0,-7-1 219,-5 0 0,-3 1-95,-2-1 0,0 0 43,0 1 1,-9 5-140,-9 0 0,-7 5-4,-9-4 0,-3 6-307,-3-1 0,2 4 108,-9 1 0,9 1-1208,-2 0 627,3-9 417,3 7 0,7-14-1879,4 4 2165,-4-3 0,8-3 0,-6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8:13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8152,'-7'-9'-29,"5"1"1,-8 8 446,5 0 1,3-2-63,-4-4 0,2 4 184,-2-3-281,4 3-97,-5 2 0,5 0-174,-4 0 358,4 0-183,-13 7 1,7 3-136,-4 7 1,-1 6 92,7 0 0,-5 8 158,5-2 0,-6 11-28,7 6 1,-7 4 115,6 2 0,-5 8-40,5 3 1,-2-1 209,3 1 1,3-5-139,-4 5 1,4-7 34,2 2 1,0-7-103,0-4 1,0-5-94,0-8 1,0-1-260,0-4 1,6 2 89,0-8 0,5 0-360,-5-6 1,5-5-307,-5-1-390,8-7 449,-5 4 194,8-8 1,1-10-429,-1-7 0,-2-2 258,-3-10 0,3 0-812,-3-6 0,3-5 1325,2 0 0,1-8 0,-1 3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8:14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70 7998,'8'-18'-129,"-7"9"476,15-7 0,-8 13 237,3-9 100,4 8 1,-5-3-94,7 7 1,1 7 48,-1 5 1,6 13 16,0 9 1,2 16-238,-2 14 1,-4 9 815,4 2 1,-11 13-923,-6-2 0,-4 12-28,-2 0 0,-4-44 0,-2 0-489,-2 1 0,-1 0 0,-3 1 1,-1 1-487,-4 1 1,-1-1 0,0-2 0,0 0 688,-3 5 0,1 1 0,3-4 0,0-1 0,-4 3 0,-1-1 0,0 1 0,0 0 0,0-2 0,0 1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8:15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35 7909,'-17'-17'1903,"7"7"1821,3 3-3213,-1 14 1,4 9-359,-7 7 1,-11 11-154,-12 7 0,-16 11 0,-12 17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8:13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8079,'17'-12'128,"1"1"1,-1 7 0,0-2 111,0 4 0,1 2 731,-1 0 1,0 0-322,1 0 0,-1 0 337,0 0-742,0 0 1,1 6-82,-1 0 0,-5 7-327,-1-1 1,-5 3 221,5 2 1,-7 0-428,2 1 0,-4-1 245,-2 0 0,0 3-338,0 3 0,-8-2 105,-3 8 1,-5-8-27,-1 2 0,0-4-16,-1-2 302,1 1 0,6-1 341,-1 0 0,8-5-145,-1-1 1,12-5 416,11 6 1,1-9-239,10 3 0,-1-2 456,7 2 0,-2-4-186,-5 3 1,3-1 2,-8 2 1,0-2-262,-5 7 0,-7-5-57,1 6 1,-9-1-312,3 7 1,-6 5 153,-6 0 0,-3 5 151,-8-4 0,-8 6-391,-4-1 1,2 2-688,-2-2 0,6-2 287,-6-4 563,8-4 0,-12 6 0,6-8 0</inkml:trace>
  <inkml:trace contextRef="#ctx0" brushRef="#br0" timeOffset="430">157 1089 7978,'7'-9'970,"-3"-5"-728,8 9 1,-7-3 187,7 2 125,-1 4 523,7-13-522,-9 13-395,7-6 1,-14 16-337,3 4 0,-3-3 163,-2 3 0,-2 5-302,-3 6 0,1 0 122,-8-6 0,7 6-58,-7 0 1,2 1 60,-1-7 0,3 0 66,8 0 1,0 1 75,0-1 0,2-5 23,4-1 1,9-1 464,8 1 1,2 5-211,-2-5 0,-3 3 496,3-3 0,-4 4-179,-2-3 1,-7 3 114,-4 3 1,-5 1-292,-1 4 1,-1-2-277,-5 8 1,-4-6-228,-7 6 0,-6-6 170,0 6 1,-6-8-1097,6 2 1,0-10 4,5-1-552,1-8 0,2-1 1604,3-14 0,5-8 0,7-16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8:16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53 8234,'0'-10'-680,"0"2"763,0 1 36,0 5-73,0-6 1,0 6 598,0-4-269,0 5-289,0-7 219,0 8 271,0 0-195,-8 0-238,7 8 0,-15 7 167,5 8 1,-5 8-157,-1-2 0,0 11 202,-1 6 0,1 10-48,0 1 0,5 9 38,1-3 1,5 4-88,-6 3 0,9-3 122,-3-4 1,-2 1-155,2-13 1,1 5-1,5-10 0,0-3-276,0-3 0,7-5 97,5-7 1,-3-3-669,3-7 0,0-1 19,5 0 1,0-5-263,0-1 0,6-7 234,1 2 1,-1-4-312,-6-2 0,0 0-166,0 0 1105,1-8 0,-1-2 0,0-7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8:19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225 139 7455,'10'-17'-237,"-4"0"694,-4-1 0,-2 1 301,0 0-529,0 0 1,-2 1 219,-4 5 1,2 3-105,-7 8 0,-1 0 40,-5 0 0,0 4-66,-1 7 1,1 5-29,0 18 0,-6-1 53,0 13 1,1 6-87,11 6 1,-3 1-47,9-1 0,-7-6 17,6 0 1,1-3-294,5-8 1,2 5-265,3-6 1,3-5-329,4-6 1,3-8 128,-4 2 1,5-4-474,1-2 0,0-5-26,1-1 0,-1-7 50,0 2 976,1-4 0,-1-17 0,0-5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8:20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87 7947,'0'-27'0,"5"7"1056,1 9 1,8 5-408,-3-5 1,10 7-198,2-2-283,0 4 0,-5 2 27,-1 0 1,-6 2-110,1 4 1,-8 5-209,2 12 0,-5-1-372,-1 6 0,-7-5 313,-5 6 1,3-6 53,-3 6 1,6-8-43,-5 2 1,7-3 332,-2-3 0,6 0-33,6 0 0,4-5 111,7-1 0,0-5-52,0 6 0,7-6 185,-1 5 0,-6-7 500,-6 2-166,-7 3-509,4 1 0,-18 7 45,-7 0 0,-10 3-533,-13 3 0,3-4-135,-3 4 1,-2-4-345,1-1 1,-5-3-13,6-4 0,1 3 778,11-8 0,-5 7 0,6-3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8:20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7998,'10'-8'0,"-4"-4"0,-2-1 661,1 1 1,5 5-104,7 7 1,1 9 88,-1 9 1,0 14-20,1 14 1,-1 14-197,0 9 0,-7 8-186,-5 9 0,-3 7 61,-2-1 1,0 2-681,0-2 0,-2-3 35,-3 3 0,-5-4-388,-7-1 0,0-3-54,-1-3 1,3-6-2377,3-12 3156,-3-11 0,13-10 0,-4-11 0,4-8 0,2-7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8:21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10 7923,'-8'-10'6788,"0"12"-5768,-3 15 1,-5 1-1924,5 5 0,-6 4 903,-7 1 0,-10 13 0,-10 3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3:16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7871,'-17'0'935,"7"0"-719,2-8-216,8 6 435,0-6-175,0 16 221,0-6 1,0 13 384,0-3 1,6 5-329,0 6 0,0 4 98,-6 8 1,0-3-442,0-3 0,0 2-361,0-8 1,0 6 69,0-6 0,0 0 154,0-6 1,0-5-548,0-1 210,-8-7 0,6 6-223,-4-4 0,4-6 162,2 0 1,6-8-60,0-9 1,7-8 65,-1-4 0,3-6-20,2-5 1,1 3 256,-1-3 1,0 11-110,1 6 0,-3 4 264,-3 2 0,3 7 10,-4 4 0,-1 4 17,2 2 1,-7 2 99,7 4 0,-6 9 310,5 8 1,-7 2-177,2-2 0,1-1 159,-1 6 0,0-1-74,-6 2 1,6 2-56,0-8 0,-1 0-241,-5-6 0,2 6-197,4 0 0,-4-5-879,4-7 213,-4 1-27,-2 5 1,2-7-477,3-5 291,-3-3 0,8-2-200,-4 0 1166,-5 0 0,7-7 0,-8-3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8:19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312 104 7998,'10'-26'2346,"-3"-7"-2003,-7 14 0,2 1-387,4 13-23,-4 3 0,4 9-332,-12 5 1,-4 5 890,-7 6-239,0 12 0,5 7-23,1 4 0,5 4 34,-6-4 1,8 4-58,-1 2 1,9-2-50,1-4 0,9-4 118,-3-7 0,5 0-44,1-1 1,-2-5-101,-3 0 0,1-8-54,-7 2 0,0-4-216,-6-1 1,0-1 31,0 0 1,-4 0-248,-8 1 1,-1-1-758,-16 0 531,8-7 361,-12 5 1,8-13-245,-3 4 0,-5-4 96,4-2 1,-4 0 365,-1 0 0,-1-15 0,1-5 0</inkml:trace>
  <inkml:trace contextRef="#ctx0" brushRef="#br0" timeOffset="159">468 191 8011,'7'-17'1378,"-3"7"272,8 4 0,1 4-1432,10 2 0,-4 0-37,4 0 1,2 0-740,-2 0 546,1 0 1,-7 0-742,0 0 1,-5 8 752,-1 4 0,-7 11 0,4 3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8:17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52 8014,'0'-17'0,"0"-1"692,0 9-410,0 1 694,-8 8-641,-2 0 0,-7 2-18,0 4 1,0 9-199,-1 8 0,1 8-149,0-2 1,5 3 206,1 3 1,-1 0-29,-5-1 1,7 5 173,4-5 1,-1 9-142,1-15 0,0 7-81,6-12 1,8 2-13,3-2 0,7-6-104,5 1 0,11-3 21,12-9 0,2 0 71,-1-6 1,8 0-107,-3 0 0,4-6 44,-4 0 0,-8-2-405,-4 3 0,-5 3 155,-6-4 0,1 2-569,-6-2 0,-7 4-627,-6-3-337,-7 3 766,4 2 1002,-8-8 0,-15-2 0,-5-7 0</inkml:trace>
  <inkml:trace contextRef="#ctx0" brushRef="#br0" timeOffset="179">484 242 12020,'-9'18'1367,"-7"1"-655,5 4 0,-5 4-359,-1 7 1,6 1-263,-1-1 1,3 7-457,-3-1 1,2 8 310,5-2 1,3 4-2846,-4 2 2899,4 0 0,2 8 0,0 1 0</inkml:trace>
  <inkml:trace contextRef="#ctx0" brushRef="#br0" timeOffset="767">346 1228 9739,'12'0'961,"-1"0"1,-5 0-90,5 0-349,1 0-2,5 0-289,0 0 1,-1 2 122,-5 4-292,-3 3 0,-8 9-33,0-1 1,0 2-178,0 4 0,-8-4-352,-3 4 1,-5 2 285,-1-2 0,0 6-58,0-6 0,-1 0 18,1-5 1,5-7 6,1 1-54,7-1 460,-4 7 1,16-9 170,4-3 0,3 2 193,2-3 1,6 3 58,0-2 0,6-4-236,-6 3 1,0-1 193,-5 2 0,-3-2-97,-3 7 0,-5-5-63,-7 6 0,0-1-277,0 7 0,-13-1-211,-4 0 0,-12 6-134,0 0 1,2 2-486,-2-2 1,2-9-673,-2 3-1332,4-11 1638,8 2 0,2-10 1092,3-4 0,5-19 0,7-12 0</inkml:trace>
  <inkml:trace contextRef="#ctx0" brushRef="#br0" timeOffset="1195">1072 311 7949,'0'-17'282,"8"0"1,-4 5 5,7 1 0,-5 7 38,6-2 1,-8 2-19,1-1 0,5 3 158,1-4 1,-1 6 23,2 6 0,-1 3-134,6 9 1,1 12 87,-1 5 1,0 19-106,1 3 0,-3 14 321,-4 4 0,-3 10-556,-8 1 1,-4 9-93,-1-44 0,-1 1 1,0 0-1,-2 0-337,-5 0 1,-2 0 0,0 0 0,-1 0-143,-4 0 0,-1-1 1,3 0-1,0 0-627,-3-2 0,2 0 1094,-10 45 0,-4-9 0,4-1 0,-3 3 0,-3 3 0</inkml:trace>
  <inkml:trace contextRef="#ctx0" brushRef="#br0" timeOffset="1484">1747 1591 7882,'0'-17'4416,"0"7"-2436,0 3-1941,0 7 1,-2 3-677,-4 9 1,-5 3 636,-13 20 0,-10-4 0,-10 11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8:24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8036,'10'0'-1007,"5"-8"0,-11 6 1007,8-3 0,-8 1 0,1-2 0,-1 4-18,2-4 46,-4 4 88,13-5 1,-11 5-63,8-4 70,-8-4 1,9 7-64,-7-9 1,1 6 9,-1-5 0,2 5-14,3-6 1,3 7-9,-8-7 1,7 8-34,-1-1 1,-3-3 89,3 2-176,-8 0 0,3 4 149,-7-3 126,8 3-62,-6-6 1,4 8 184,-12 0 0,2 8-92,-7 3 0,-1-1 129,-5 1 0,5 1 76,1 5 1,1 6-94,-2 0 1,-3 8 109,4-2 1,1 11-80,-2 6 1,7 4-70,-7 2 0,8 2-63,-1 4 1,-3-3-1,2 9 1,-2-7-195,3 7 1,3-10-28,-4-2 0,4-3-495,2-8 0,0-1 272,0-5 0,6-6-522,0-1 1,7-6-51,-1 1 267,3-4 1,2-4-35,1-3 1,5-5-60,0-7 1,2-1 186,-2-5 0,-4-6 408,4-11 0,4-4 0,0-7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8:27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7915,'33'-6'0,"-5"0"0,3 0 524,-8 6 0,2 0-98,-2 0 1,-7-5-40,7-1 1,-8 0-61,8 6-390,-4 0 100,-1 0 1,-1 0-689,0 0 0,2 0 451,4 0 0,-1 0 200,6 0 0,1 0 0,6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8:27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7915,'27'0'0,"4"-6"789,-8 0 0,8 1-213,-2 5 1,5-6 219,7 0 0,9 0-830,7 6 0,7-5-519,-7-1 0,3 0-14,-3 6 1,-8 0-343,2 0 0,-3 0 436,4 0 1,0 2 194,0 4 0,8-2 314,3 7 0,6-7 14,6 2 1,-2 1-187,8-1 0,-8 2 370,2-2 1,-4-5 667,-2 5 0,-7-4 840,-5-2 0,-5 0-781,-6 0 0,-2 0 375,-3 0 0,-10 0-654,3 0 1,-9-6-477,4 1 1,-8-3-254,2 2 1,2 4-350,-2-3 396,0 3 0,2 9 0,2 3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8:25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87 7973,'10'-12'-263,"-4"0"146,3 1 31,-7-6 1,12 5 1155,-8 1-263,-1 7 74,-5-4-405,0 8 1,0 2-333,0 4 1,-2 5 37,-3 12 1,-3 4-169,-4 8 1,-3-1 57,3 1 0,3 7-28,-3 4 0,7 4-47,-7 2 0,8-6-155,-2 0 0,5-5 32,1 5 1,0-8-51,0 3 0,5-11-116,1-1 0,7-8 98,-1 2 1,3-5 0,3-7 1,-1 3 63,0-9 0,1 1 35,-1-6 0,0-2 23,0-3 1,1-5 29,-1-7 1,-7-1 61,-5 1 0,-3 0 203,-2-1 1,0-5 85,0 0 1,-2-5-113,-3 4 0,-5 1 146,-7 6 0,-1 0-95,1 0 0,0 7 13,0 4 0,-1 4-186,1 2 1,0 2-320,-1 4 0,3 4-256,3 7 0,5 0 499,7 0 0,0 8 0,0 2 0</inkml:trace>
  <inkml:trace contextRef="#ctx0" brushRef="#br0" timeOffset="729">121 1470 8353,'15'-12'1050,"-3"1"1,3 7-581,-3-2 0,3 4 612,3 2-712,-1 0 1,0 0-214,0 0 1,1 0-135,-1 0 1,-5 0-477,-1 0 1,-5 2 367,5 4 1,-7 4-587,2 7 0,-4 0-220,-2 1 438,-8-1 1,-1 0 76,-9 0 1,7 1 76,-1-1 0,3-5 257,-3-1 1,-1-5 478,7 5 732,0 1-905,6 5 0,8-1 395,3-5 1,-1 3-251,1-9 0,1 7 10,5-6 1,-5 7-58,-1-1 1,-7-3-118,2 3 0,-4-1-119,-2 7 1,-2-1-201,-4 0 0,-5 2-669,-12 4 0,-4-1 443,-8 6 1,-1-7-503,-5 3 1,7-5-388,-1-2 578,1 0 0,14-7 56,-3-4 555,12-20 0,3-5 0,8-16 0</inkml:trace>
  <inkml:trace contextRef="#ctx0" brushRef="#br0" timeOffset="1257">951 225 7965,'0'-17'-20,"8"-1"1,0 7 304,3-1 257,-3 1-337,-1-7 0,-3 7 547,8-1-183,-8 8-143,3-3-148,1 7 0,0 7 0,3 5 1,3 13 62,-9 10 1,9 7 191,-3 10 1,-1 7 117,2 5 0,-3 11-251,3 5 1,-5 11-447,-7 1 0,-3-40 1,-1 0 203,-8 46 0,2-43 0,-3 1-575,-1-4 0,-1 0 1,-1 2-1,0-1 106,-2 0 0,1-2 1,0 0-1,-1 0-125,2-2 1,-2 0 0,-2-1 0,0-2-167,-21 41 602,1-16 0,5 9 0,1-14 0,-1-7 0,0-7 0</inkml:trace>
  <inkml:trace contextRef="#ctx0" brushRef="#br0" timeOffset="1813">2214 1193 7974,'0'-17'1560,"0"7"0,1-3-1061,5 7 0,6-5-336,11 5 0,-2 0-87,8 6 1,-6 0-132,6 0 0,-6 6-258,6 0 0,-6 7-521,5-1 0,-5-3-1329,6 3 2163,-8-8 0,12 11 0,-6-5 0</inkml:trace>
  <inkml:trace contextRef="#ctx0" brushRef="#br0" timeOffset="1975">3130 1090 7915,'2'-10'-109,"4"4"0,-2 4-246,7 2 0,3-6 185,9 1 0,-10-1 83,4 6 0,-3 0-26,3 0 0,0 0-51,1 0 1,-1 2 163,0 4 0,8-4 0,2 5 0</inkml:trace>
  <inkml:trace contextRef="#ctx0" brushRef="#br0" timeOffset="2121">3787 1038 7915,'10'-8'324,"5"6"0,-5-11-847,7 7 1,-5 0 171,-1 6 0,1 0 91,5 0 1,0 0 18,1 0 1,-1 0 240,0 0 0,0 0 0,8 8 0,2 1 0</inkml:trace>
  <inkml:trace contextRef="#ctx0" brushRef="#br0" timeOffset="3167">1695 1781 7954,'-16'-34'0,"5"1"0,-12 4 0,9 12 2871,3 11-1877,7 4 1,-6 2-4,5 0 0,3 8-481,-4 3 0,4 12-1004,2 6 0,0 8 494,0 9 0,8 8 0,1 15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8:41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52 779 7971,'-17'0'5718,"2"2"-5428,3 4 1,5 3-801,7 9 1,0-1 301,0 0 1,0 2-237,0 4 1,0-3-550,0 3 722,7-4 0,-5-2-200,4 1 0,-4-1-287,-2 0 0,6-5-845,-1-1 1603,1-7 0,0 2 0,0-12 0,5-4 0,-5-7 0,7-8 0,-1-4 0,3-3 0,3-3 0,5 1 0,0-1 0,7 2 277,-1 4 0,4-1 15,2 7 1,-3 7 292,-3 11 1,2-3-202,-8 2 1,0 2 8,-6 10 1,-5 4-69,-1 7 0,-7 6-7,2 0 0,-4 8-309,-2-2 1,-6 3-256,0 3 1,-9-3-90,-2-3 0,-3 4-342,-8-4 0,4-4-14,-4-2 0,6-4 305,-1-2 0,-2-7 34,2-4 0,0-4 352,6-2 0,7-2 12,5-4 0,-3-4 227,2-7 0,6-6 294,6 0 1,9-2 157,3 2 0,1 4-310,10-4 0,-6 3-9,6 3 1,-8 0-90,2 0 1,-4 7-277,-2 4-268,1 4 1,-7 2-1142,1 0 1402,-9 0 0,-3 8 0,-9 2 0</inkml:trace>
  <inkml:trace contextRef="#ctx0" brushRef="#br0" timeOffset="192">295 485 7971,'0'17'1875,"0"1"0,0 5-1550,0 0 1,0 6-89,0-6 1,0 7 24,0-1 0,0 2-183,0-2 1,0 2-203,0-8 1,-2 5-339,-4-5 1,4 6-651,-4-6 0,4-5-284,2-7 0,8-7 1395,3 2 0,5-4 0,1-2 0</inkml:trace>
  <inkml:trace contextRef="#ctx0" brushRef="#br0" timeOffset="404">779 53 7971,'15'-18'0,"-3"1"0,-3 8 951,-3 3 0,-2 4-159,7 2 1,-7 2 320,2 4 0,-4-3-220,-2 9 1,0-1-370,0 7 0,0-1-238,0 0 0,0 6-62,0 0 0,2 1-194,4-7 0,-3-6 138,9 1 1,5-3-630,6 3 0,2 1-123,-2-7 1,2 0-524,4-6 1,-2 0 210,-4 0 1,-4 0-1501,4 0 2396,-11 8 0,3 1 0,-5 9 0</inkml:trace>
  <inkml:trace contextRef="#ctx0" brushRef="#br0" timeOffset="713">882 658 7971,'-1'23'0,"-5"0"0,4-8 4232,-4 9-3368,4 2 1,2-6-1226,0 3 495,0-4 1,0-2 179,0 1 1,-6-1-880,1 0 0,-9 0 302,3 1 1,-5-1-489,-1 0 1,0-5 372,-1-1 0,1-5-500,0 6 0,0-9 316,-1 3 0,1-4-170,0-2 254,-1-8 395,1-1 0,7-8-251,5-1 581,3 9-266,9 1 1,3 8 594,7 0 1,1 0-333,-1 0 0,6 0 270,0 0 1,6 2 115,-6 4 0,6 3 372,-6 9 1,8-1-482,-3 0 0,5 0-151,2 1 1,-7-1-37,1 0-1793,0 1 1128,-2-1 1,-2-6-1049,-8 1 1379,8-1 0,-6 7 0,6-1 0</inkml:trace>
  <inkml:trace contextRef="#ctx0" brushRef="#br0" timeOffset="925">1713 1177 13330,'9'2'737,"-3"3"-1764,4-3-1488,-9 14 2515,7-7 0,-8 16 0,0 2 0</inkml:trace>
  <inkml:trace contextRef="#ctx0" brushRef="#br0" timeOffset="1025">1661 1644 7892,'-8'0'3006,"8"0"0,8 0-3006,9 0 0,0-8 0,1-2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8:38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156 173 8005,'9'-17'278,"-1"7"0,-6-3-526,4 7 182,-4 0 169,5 6 315,-7 0 533,0 0-870,0 8 0,0 2 15,0 7 0,-2 2 27,-3 4 1,-3-2-23,-4 8 0,-3-6 26,3 6 0,-3-6-15,-2 6 1,-1-8-8,1 2 1,0-4-50,0-1 1,5-1 34,1 0 1,7 1-180,-2-1 0,4-6 114,2 1 1,0-6-341,0 5 0,2-7 50,4 2 0,3 1-68,9-1 1,1 0 162,4-6 0,-4 6 76,4 0 0,-2-1 223,2-5 0,-9 6-74,3 0 1,-9 7 76,3-1 0,-7-3-28,2 3 0,-4 5 345,-2 6 1,-8 0-114,-3-5 0,1 5 42,-2 0 1,7 0-285,-7-6 1,8 0-227,-1 1 0,3-1-75,2 0 0,0 1 110,0-1 0,2-6-270,3 1 0,-1-1 135,8 7 1,-3-1 53,3 0 0,3 1 199,-3-1 1,-3 0 213,3 0 0,-8 1 3,1-1 0,-3 6 310,-2 0 0,0 0 100,0-5 1,-5-1-258,-1 0 1,-6 0-49,7 1 1,-3-3 193,2-3-826,4 3-361,-5-13 35,7 6 1,0-10 119,0-4 1,5-6-433,1-11 0,8 2 91,-3-8 1,10-7 289,2-10 1,2-4-646,-2-2 1190,-4 0 0,14 0 0,-6 0 0</inkml:trace>
  <inkml:trace contextRef="#ctx0" brushRef="#br0" timeOffset="578">674 536 8004,'8'-9'0,"-4"-5"900,7 9-99,-7-9-155,4 12-144,0-13-1,-6 13-206,5-6-252,1 8 0,-6 8 19,4 3 0,1 7 165,-1 5 0,0-2-293,-6 8 1,0-2 25,0 1 0,0 11-286,0-4 1,0-3 88,0-3-646,-8 0 586,6 5 0,-5-7-482,7-4 325,0-3 0,0-9 254,0 1 1,0-10-13,0-2 0,0-8 4,0-9 0,0-6-34,0-1 1,0-8 233,0-3 0,0 1 60,0-7 1,5-3 78,1-2 0,0 2-81,-6-2 1,2 5 101,4-5 1,-4 8-18,3-3 1,3 11-102,-2 1 1,5 6 381,-5-6-239,7 8 1,-5-4 114,4 8 0,-3 5-11,-3 0 0,-2 9-22,7-3 1,-7 2-114,2-2-212,4 4-111,-1-5 203,9 7 0,-7 0-26,1 0 1,-9 2 35,3 3 1,2-1 108,-2 8 0,5-7-60,-5 7 0,2 0 97,-3 5 0,-3 0-87,4 0 1,-2 6 32,2 1 0,-4 6-18,3-1 1,-3 4 3,-2 1 0,6 9-18,0 3 1,2 0 0,-3 6 1,-1-2-154,8 13 0,-7 1 79,7 5 1,-8 0 23,2 0 1,-5 0-151,-1 0 1,2 1 119,4-1 0,-4-2-84,4-4 1,-4-3 94,-2-8 0,2-8-88,3-4 1,-1-3 80,8-3 0,-6-7-532,5-4-255,-7-3-297,11-3 1,-5-7-243,0-3 1305,-3-7 0,1-7 0,2-3 0</inkml:trace>
  <inkml:trace contextRef="#ctx0" brushRef="#br0" timeOffset="1237">951 1072 7923,'0'-19'35,"0"-4"0,2 4 98,4-4 1,-2 4 267,7 1 1,-1 1-205,1 0 0,5 1-55,-5 5 1,-1-2-127,1 7 128,1-8-1053,5 12 488,0-5 1,-7 9-152,-4 3 1,-4 7 230,-2 11 1,-8-2 340,-3 8 0,-5 0-283,-1 5 0,-6-5 283,0 0 0,0-8 86,5 2 0,1-4-169,0-1 1,1-7 1950,5 1-638,-4-8-180,13 3-358,-6-7-330,16 0-201,1 0 1,3 0 303,-1 0-162,-7 0 0,4 2 14,-8 4 127,0-4 1,0 7 430,0-3-314,0-4-341,0 6-295,8-8 1,1-2-452,8-4 1,3-5 382,3-12 0,-2-4-354,8-8 1,-1-1 204,7-5 1,5-3-920,1-8 1,1 0 359,-2 0 0,-1-7 44,7-5 1,-2-1 467,2 2 1,2 3 191,-7 8 1,1 0 431,-2 0 1,-3 3-330,3 2 0,-3 5 197,-3 8 0,-5 1-153,0 4 0,-6-2 1053,6 8 0,-8 0-139,2 6 0,-10 5 127,-1 1 1,-6 7 313,5-2-471,-7 4-832,4 2 1,-10 8 55,-4 4 0,-6 11-233,-11 5 0,4 5 165,-4 2 0,6-3-670,5-3 1,-1-4-346,7-8 401,0 8 1,8-7 342,4-1 1,11-7 236,12-10 1,-2 0 383,2 0 0,0-6-250,5 0 0,1-2 119,-1 3 0,-7 1-70,-4-8 1,-3 8-156,-3-1-317,0 3 0,-7 9-561,-4 5 0,-4 11 844,-2 6 0,-16 3 0,-3 3 0</inkml:trace>
  <inkml:trace contextRef="#ctx0" brushRef="#br0" timeOffset="1541">1937 865 7923,'17'-2'1141,"0"-4"-679,8-3-441,-5-1 0,12-5 503,-3 3 1,-2-1-305,2 1 0,-8-1 725,2 7 1,-10 0 164,-1 6-303,-8 0-774,11 0 1,-13 10-405,4 7 1,-12 2-150,-5 10 0,-5 0 335,-1 6 0,0-1 11,-1 1 1,1-1-50,0 1 0,7-1 148,4 1 0,4-6 172,2 0 0,0-8 305,0 2 0,8-6-33,4-5 0,5 1 231,6-7 0,2 0-240,4-6 1,3-2-74,-3-4 1,-2-5-194,2-13 0,-8 5 99,2-4 1,-4 4-640,-1 2 1,-9-3-181,-3-3 1,-4 4-454,-2-4 0,-4-2 419,-7 2 660,-1 0 0,-28-2 0,3-2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8:37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7914,'0'-10'1847,"0"3"0,8 7-3028,4 0 657,-5-8 0,3 6-67,-4-4 1,-2 4 590,7 2 0,-7 0 0,4 0 0</inkml:trace>
  <inkml:trace contextRef="#ctx0" brushRef="#br0" timeOffset="100">35 363 7914,'0'18'5260,"0"-1"-5541,0 0 230,8-7 0,-4-2 51,7-8 0,1-8 0,5-2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8:36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191 589 8093,'0'-17'0,"0"-1"0,0 7 1932,0-1-917,0 8-281,0-11-214,0 13-143,0-6 1,0 10-287,0 4 0,-7 0-168,-5 11 1,-3-3 165,-3 9 0,1 2 49,0-2 1,-1 6-83,1-6 0,0 0 65,0-6 0,5 0-688,1 1 265,7-1 1,-4 0-137,8 0 1,0-5 188,0 0 1,0-7-45,0 7 1,2-6 233,4 5 1,-2-5-321,7 5 773,-7 1 1,9 5-209,-7 1 0,0 1 628,-6 4 1,0-2-172,0 8 0,0-6 95,0 6 0,0-6-387,0 6 0,0-6-159,0 5 0,0-6-136,0 1 0,0-4 123,0-2 1,0-5-655,0-1 377,0-7-1322,0 4 886,0-8 1,2-8-24,4-4 0,1-3 24,5-2 1,3-6-105,-3 0 1,3-8 118,2 2 0,3-9 141,3-3 0,-2-5 70,8 6 0,-3-6 188,3 5 0,4 3 191,-4 9 1,-2-2 85,1 8 0,-1 0 378,2 6 0,2 5-110,-8 1 0,6 5 442,-6-5 1,0 7-298,-6-2 0,1 4 287,-1 2-513,0 0-240,0 8 1,-1 1-213,-5 9 0,-3-1 21,-8 0 0,0 6-300,0 0 0,6 0 151,0-5 0,-1-1-12,-5 0 0,6 1 75,0-1 1,5 0 48,-5 1 0,8-7 219,-3 1 0,-1-3-19,1 3 259,-7 3 1,4-5-130,-8 7 0,0-5-6,0-1 0,-2 1-161,-4 5 0,2 0-82,-7 0 0,-1-5 13,-5 0 1,0-3 83,-1 3 0,1-5-134,0-7 1,5 0 67,1 0-321,7 0 302,-4 0 0,8-2-26,0-3-18,0 3-13,0-6 128,8 8 0,1 0-67,9 0 0,-7 0-117,1 0 1,-1 0-65,7 0 0,-7 0-236,1 0 1,1 0-157,10 0 0,-4-8-459,4-3 0,2-5 424,-2-1 0,6-6 108,-6 0 1,6-6 525,-6 6 0,0-6 0,-5 6 0,-1 0 0,0 6 0,-1 5 542,-5 1 601,4 7 177,-5-4 84,0 8 0,3 2-780,-7 4 1,0-2-265,-6 7 0,5-5-284,1 6 1,2-8 92,-2 1 1,-3-3-953,9-2 0,-6 0 568,5 0 0,1-2 215,5-3 0,0-5 0,1-7 0</inkml:trace>
  <inkml:trace contextRef="#ctx0" brushRef="#br0" timeOffset="382">1575 53 7981,'0'-12'0,"0"1"1058,0 7-165,0-11-662,0 13 103,0-6-202,0 8 1,0 2-308,0 4 200,0 3 0,0 14 33,0 0 1,0 2 33,0-2 1,2 4-254,3 8 1,-3 1 139,4 5 1,2 3-72,-3 8 0,3 7 103,-2 5 1,-4 11 10,4 5 1,-4 13-284,-2 5 1,0-48 0,0 2 251,0-1 1,0 1 0,0-1 0,0 0-105,0 47 1,0 2 117,0-8 1,0 0 195,0-5 1,5-8-254,1-4 0,2-6-131,-2-6 0,1-5 132,5-12 1,1 2-12,-7-8 0,2-1-58,-3-10 0,-1-4-483,8-8 684,-8 0 1,5-7-554,-3-4 260,-4-5 0,6-2-79,-8-5 0,5-4-150,1-7 0,2-6 441,-2 0 0,3-16 0,8 3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3:16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8098,'9'0'2188,"-1"0"-1281,-8 0-280,0 0 1,0 7 32,0 5 0,2 3-258,4 3 1,-4-1-348,3 0 1,-3 2-348,-2 4 1,6-3-548,0 3 1,5 2 838,-5-2 0,8 8 0,-5-5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8:45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7950,'-12'0'1179,"1"0"-1370,7 0 176,-12 0 0,13 0 109,-9 0 231,8 7-254,-11-5 61,5 13 0,-1-7-84,-1 4 1,6-3 119,-5-3 1,5-2-62,-5 7 1,1 1 100,-1 5 0,-5 1-71,5-1 1,-5 8 104,-1 4 0,2 3-72,3 3 1,-3 7 417,3 4 1,-1 2-15,1-2 0,-1 4 114,7-3 0,0-3-215,6 2 1,0-6-185,0 6 1,2-7-432,4 1 0,3-9 167,9-2 1,-1-2-205,0 1 1,1-3 246,-1-7 1,0-3-1129,1-3 0,1 1 62,4-7 0,-4 0-316,4-6 1,-4-2 557,-1-4 1,5-4 755,0-7 0,0-16 0,-6-3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8:45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17 225 7894,'0'-17'-61,"0"0"176,8 0 421,-6-1 289,6 1-588,-8 0 87,0 7-116,0 2-308,0 8 0,-2 2 231,-4 4 0,4 6 104,-4 11 0,4-2 217,2 8 1,-5-8-114,-1 2 0,0 2-67,6-2 0,6 0-8,0-6-295,7 1 0,-3-7-60,7 1 0,0-9-428,1 3 1,5-6-391,0-6 0,0-5 392,-6-12 1,0 4-49,1-4 1,-9-2 158,-3 2 0,2-6 92,-3 6 0,1-6 152,-6 6 0,-8-6 162,-3 6 0,-4 0 0,-3 6 0,1 1 0,0 5 0,-1 3 0,-7 0 0,-1-1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8:47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157 138 8084,'0'-11'632,"0"-1"1,0 7-720,0-7 52,0 8 1,0-11 123,0 3 1,5 3-65,1-3 0,0 6-195,-6-5 169,0 7-23,8-11 153,-7 13-144,7-6 1,-14 10 107,1 4 1,-9 5-2,3 12 1,-5 4 178,-1 8 1,2 9-49,3 8 1,-3 2 216,3 9 0,-1 6-81,1 6 0,3 6 205,3-6 1,2 0-133,-8-6 1,9 0-115,-3 0 0,4-5 93,2-1-1337,0-7 906,8 3 0,-5-12-124,9-1 1,5-8-371,6 2 0,2-9-401,-2-2 0,-3-2 445,3 2 0,-4-4 92,-2-8 0,0 0-626,1 1 385,-1-9 0,0-1 619,1-8 0,-1 0 0,0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8:46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7962,'10'-8'317,"-3"4"396,-7-7-581,0 7-207,8-12 0,-4 9 808,8-5 1,-7 5-235,7 7 0,-6 0-304,5 0 1,1 0 33,5 0 1,0 3 45,1 9 1,-1 7 32,0 16 0,-5 1 147,-1 5 1,-1-3-122,1 8 0,3 6 50,-8 6 0,-1 5-451,-5-5 1,0 7 120,0-2 1,-5-1-659,-1 1 1,-8-7 397,3 2 1,-5-10-221,-1-2 1,0-6-107,0 6 1,-1-7-277,1 1 0,0-11 74,-1-6 1,1-4-763,0-1 1496,-1-9 0,1 6 0,0-5 0</inkml:trace>
  <inkml:trace contextRef="#ctx0" brushRef="#br0" timeOffset="137">554 1142 7962,'27'0'5605,"-4"2"-6037,-11 4 1,-5-3 360,-7 9 1,-7 1 631,-5 10 0,-13 6-561,-9 12 0,-9 3 0,-8 8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8:57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86 7976,'2'-15'221,"4"4"1,-4 1 87,4 4 0,1 2 10,-1-7 1,2 7 531,-2-2-441,-4-3 57,5 7-346,-7-6 1,2 10 102,4 4 0,-4 3 151,4 9 1,-5-1-111,-1 0 0,0 6 104,0 0 1,0 6-76,0-6 1,-5 6-77,-1-6 0,0 6-43,6-6 0,0 0 28,0-6 1,0-5-154,0-1 160,0 1-492,0 5 187,0-7-545,0-3 278,0-7-275,0 0 500,0-7 1,0-3-124,0-7 0,2 5 45,4 1 1,-2 1-247,7-1 1,-5-5 145,6 5 0,-1-3-91,6 3 0,-5-5 130,-1 5 1,-1 1 104,2-1-5,3 7 1,-11-10 96,7 9 0,-7-3 573,2 2-312,-4 4 669,-2-5-372,0-1 542,0 6-609,8-6 1,-7 10 37,5 4 1,-4 4-135,-2 7 0,0 0-18,0 1 1,0-1 57,0 0 0,0 0-132,0 1 0,0-1-359,0 0 0,0-5 170,0-1-1407,0-7 171,0 12 385,8-15 0,1-1 329,9-11 1,-1-4-122,0-3 0,1-1 90,-1-4 0,0 4 131,0-4 1,-1 4 512,-5 1 0,5 3-210,-5 3 1229,-3 5-485,7 7 1,-11 0 460,8 0 0,-8 7-529,1 5 0,-3 5 71,-2 6 1,0-4-237,0 4 1,2-1-141,4 1 1,-4-4-972,4 4 0,3 2 493,3-2 0,-1 2 191,7-2 0,3-4 0,13 6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9:00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7905,'19'-10'940,"4"3"239,-13-1 1,1 6 817,1-4-1377,-8 4 1,2 4-333,-12 4 1,-6 6-438,-11 11 149,-4 11 0,-23 10 0,-4 8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8:59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8092,'-9'-7'242,"1"5"-346,8-14 115,0 7-234,0-1 219,0-5 1,2 11 521,4-8-107,-5 8 1,7-3 82,0 7-74,-6 0 1,7 0-148,-3 0 1,-4 7 163,4 5 1,-4 9 83,-2 2 1,0 2-160,0-2 1,0-2-251,0 8 1,0-6 152,0 6 1,0-6-426,0 6 1,0-8-370,0 2-646,0-4 613,0-1-296,0-1 380,7-7 0,-3-5 96,8-10 0,-6-5-52,5-7 1,-5-6 85,5 0 0,-1-2 244,2 1 0,1 5 0,-7-4 1,7 4 88,-1 2 0,-3 5-110,3 1 161,-8 7 341,11-4-223,-13 8 370,6 0 1,-6 2-221,3 4 1,-3-2 244,4 7 0,-4-5 289,-2 5 114,0-7-404,8 12-415,-6-7 1,7 7-358,-3-5 266,-4 5-661,6-15 1,-8 9 353,0-4 1,1-4-311,5 4 0,-4-6 85,4-6 1,2 2-65,-3-8 0,7 1 189,-6-6 0,7-1-37,-1 1 0,-3 2 404,3 3-78,-1-3 0,7 13 702,-1-4 1,-6 12-373,1 5 0,-8-1 915,2 1 0,1 1-169,-1 5 0,0 6 113,-6 0 1,0 0-640,0-5 1,6-1-91,-1 0 0,1-5-790,-6-1 0,6 1 313,0 5 1,5-5-1281,-5-1 1,7-5 270,-1 6 1102,3-9 0,3 13 0,-1-7 0</inkml:trace>
  <inkml:trace contextRef="#ctx0" brushRef="#br0" timeOffset="342">347 951 6202,'0'-9'1271,"0"1"1,0 6-266,0-4-232,0 4 0,0-3-301,0 10 1,-2 3 517,-4 4-621,4 11 1,-6-6-334,8 12 0,-5-4-511,-1-8-105,0 0 0,6 1 274,0-1 1,0-6-1172,0 1-1595,0-8 1896,0 4 1175,8-8 0,1-8 0,9-2 0</inkml:trace>
  <inkml:trace contextRef="#ctx0" brushRef="#br0" timeOffset="726">969 0 8035,'18'0'44,"-1"0"1,-6 6 385,1 0 1,-1 7-77,7-1 1,-1 11 214,0 6 1,1 5 141,-1 7 0,0 5-272,0 11 0,-5-1 616,0 7 1,-3 3-329,3 9 1,-5-2-221,-7 7 0,0-7-177,0 2 1,-7 4-287,-5 2 0,-3-4-363,-3-2 0,-1-6-574,-4-6 1,4-3-852,-4-8 0,4-4 804,1-8 0,1-2-1846,0-14 2786,7-1 0,-5 2 0,5 1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9:01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260 121 7977,'0'-17'550,"-8"-1"-614,-2 1 1,-1 0-228,-1 0 0,6 5 586,-5 1 1,5 7-62,-5-2 1,5 4-19,-6 2 0,7 0-41,-7 0 1,2 8 43,-1 3 1,-4 12-58,3 6 0,2 6 15,-1 5 0,1 12 108,-1 11 0,-3 7 55,9 4 0,-7 3 28,6 4 0,0 2 21,6-8 0,-5 11-106,-1-5 0,0-1-213,6-10 1,0-9-209,0-3 0,6-6 94,0-6 0,7 0-79,-1-12 1,-3 3-427,3-14 1,-3 0 259,3-6 1,3-7-308,-3-4 0,-3-4 198,3-2 1,0 0-308,5 0 1,-4-10-105,5-7 809,-13-8 0,26-18 0,-12-1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9:05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8037,'1'-10'686,"5"4"4,-4 5 175,14 1-570,-15 7 1,7 9 44,-8 7 0,0 2 0,0-2 1,-6-2-82,1 8 1,-3-6-247,2 6 1,4-3-20,-4 3 1,5 2-48,1-8 1,0 6 126,0-6 0,0 0-108,0-6 0,-2 1 106,-4-1 75,4 0-250,-6 0 137,8 1-374,0-9 200,0-1 0,2-8-142,4 0 1,-2-8-87,7-3 0,1-12-154,5-6 0,0-4 155,1-1 0,-1 1-70,0 4 0,1-2 318,-1 8 1,-6 0-129,1 6 0,-2 0 1143,1-1-444,4 9 1,-5-5 292,7 9 1,-5-1-292,-1 6 0,-5 0 213,6 0 1,-3 2 358,3 4-671,3 3 0,-7 8-27,3 1-71,-3-1 0,-2 0-228,0 1 1,-1-1-281,-5 0-389,0 1-303,0-1 65,0 0 1,2-7 373,4-5 0,0-5-112,11-5 1,-1-7-348,12-11 0,-1-4 355,2-7 1,4-1 222,-4 0 0,1 9 374,-1 2-62,4 5 0,-14 10 406,4 3 1,-9 6 286,-3 6 1,-7 3-136,2 9 0,-4 5 473,-2 0 1,5 6 690,1-6 1,0 5-797,-6-5 0,0 6-148,0-6 1,2 6-259,4-6 1,-5 2-788,5-2 0,2-4-315,-2 5 1,7-5-562,-1-2 1,3 0 483,2 1 1,1-7 731,-1 1 0,0-1 0,1 6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9:06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67 7835,'-9'0'3444,"1"0"-2297,8 0-755,-7 8 0,5 2-8,-4 7 0,4 0-306,2 1 1,0-1 16,0 0 0,0-5-352,0-1-106,0 1-596,0 5 467,0 0-454,0-7 397,0-2 202,0-8 299,0 0 0,2-6-27,4 0 1,-3-7-75,9 1 1,-2-3 18,1-2 1,4 5 13,-3 0 1,1 1-30,-1-6 0,3-1 70,-3 1 0,1 6-4,-1-1 1,3 8 260,-3-2-146,3-3 0,2 7 378,1-4 1,-7 4-10,1 2 0,-6 0 144,5 0 0,-5 0-85,5 0 0,-7 8 143,2 3 0,-4 5-200,-2 1 1,0 0-90,0 1 0,0-1 36,0 0 1,0 1-106,0-1 1,0-6-377,0 1-316,0-1-528,0-1 176,8-2-57,1-8 0,8-2 86,1-4 0,-1-9 270,0-8 0,6-6-275,0 6 1,6-8 320,-6 2 1,0 4 320,-5 2 0,-1 6 302,0 5 247,1-3 0,-7 13 106,1-4 0,-9 6 767,3 6 1,-4 4-521,-2 7 0,0 2 229,0 4 0,2-4-132,4 4 0,-4-1 111,4 1-837,-5-4 1,1 6-411,4-8 1,-2-2-524,8-3 1,-7 1 25,7-7 1,-3 2-889,3-2 0,3-4 318,-3 3 0,1-5 1333,-1-5 0,11-5 0,-4-7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3:16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7912,'0'17'2247,"0"0"1,6 1-1838,-1-1 0,3-6-448,-2 1 1,-2-8-1628,7 2 1428,1-4 1,11-2 236,0 0 0,8-8 0,-4-2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9:06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396 35 8041,'0'-9'947,"5"-1"-288,1 4-115,8 4-11,-13-5-188,15 7 0,-12 0-13,7 0 1,-5 9 224,6 9 0,-1 7 290,6 9 1,8 8-348,4 5 1,2 10 672,-2 7 1,1 5-185,-6 6 0,-1 4-168,-6 7 1,-2 6-273,-3 0 1,-5 3-255,-7-3 0,-3-42 1,-3 2-654,-2 2 0,-1 1 0,-4 0 0,-3 0 247,-6-3 1,-2-1 0,-2 5 0,-2 0-1064,-6 1 1,-1 1 0,-4 4 0,-1 1-1002,-3 1 1,-1-1 2174,2 1 0,-2-1 0,-9-1 0,-2-1 0,3 2 0,1 1 0,-2 1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9:06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1 7871,'-40'0'0,"-4"17"1193,-20 12 0,-5 4-410,0 7-1382,-16 4 1,31-15 0,-3 2 0,-5 4 0,1 1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9:02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1 172 9893,'9'7'566,"1"3"-336,-4 7 1,-5 0 190,5 1 1,2-1-88,-2 0 0,-1 8-143,-5 4 1,0 2-5,0-2 1,0 3-57,0-3 1,0 4-260,0 1 0,0-5-44,0 0 1,-5-8-782,-1 2 455,0-4-455,6-9 547,0-2 1,6-10-67,0-4 0,7-5 118,-1-13 0,3-2-73,2-9 1,1 0 238,-1 1 1,4 1-46,-4 4 0,10-1 523,-9 7 0,1 5-215,-8 7 0,5 7 631,-5-2 0,-1 4-101,1 2 0,-5 0 201,6 0 0,-9 2-302,3 4 1,-2 2 101,2 3 0,-4 4-130,4-3 1,-5 3-125,-1 3 0,0-1-313,0 0 1,0 1 58,0-1 1,0-6-721,0 1 228,0-8 0,0 5-456,0-3 1,2-4 432,4 4 1,-2-12-105,8-6 0,5-11-391,6-5 1,6-3 338,-6 2 0,7-4 346,-1 5 0,-2 3-4,2 2 1,-6 5 527,6 7 1,-8-3 137,2 8 0,-4 3 469,-1 8 1,-7-1-393,1 8 0,-8-1 276,1 7 1,3-1 565,-2 0 0,-1 0-627,-5 1 0,0 5 35,0 0 1,0 0-301,0-6 1,0 1-422,0-1 0,0 0-466,0 0 1,2 1-543,4-1 0,-2 0 456,8 1 0,-7-3-1420,7-4 1931,-1 13 0,7-13 0,-1 14 0</inkml:trace>
  <inkml:trace contextRef="#ctx0" brushRef="#br0" timeOffset="448">277 1503 7902,'2'-17'1123,"4"0"0,-2 5-478,7 0 1,1 7-282,5-7 1,0 8-188,1-1 1,-1 3-15,0 2 1,-5 0-146,-1 0 1,-7 2-266,2 3 0,-4 7-558,-2 11 619,0-4 0,-8 14 107,-3-4 0,-5 1-167,-1-1 0,0 2 493,-1-8 1,1 6-203,0-6 1,7-6 650,4-5 0,5-7-306,1 7 1,1-8-96,5 2 0,12-4-420,10-2 1,11-8-554,1-4 1,8-3 281,-2-2 1,-3-1 395,-3 1 0,4-8 0,0-2 0</inkml:trace>
  <inkml:trace contextRef="#ctx0" brushRef="#br0" timeOffset="788">1436 379 7761,'11'0'458,"1"0"1,-6 2 172,5 4 0,-5 0-200,6 11 1,-3 4-162,3 14 0,3 7-22,-3 4 0,5 6 1200,6 5 0,-10 7-467,5 11 1,-13 4-303,1 7 0,-4 0-302,-2 1 0,-4 7-528,-7 4 1,5-47 0,-2 0-322,-5 1 0,-3 0 1,-10 38 270,-3-4 1,-4-11-1513,4 0 0,4-5 893,2-7 0,4-11 820,2-12 0,-4 2 0,-1-1 0,1-3 0,-2-1 0</inkml:trace>
  <inkml:trace contextRef="#ctx0" brushRef="#br0" timeOffset="1009">2249 1935 7949,'0'-17'2462,"0"8"0,0-7-1935,0 5 566,0 3 0,-2-5-480,-4 7 0,0 0 74,-11 6-687,-4 8 0,-21 17 0,-3 11 0</inkml:trace>
  <inkml:trace contextRef="#ctx0" brushRef="#br0" timeOffset="1461">2577 898 7910,'10'-17'2525,"7"7"-2386,0 4 1,3 4-719,8 2 263,-6 0 1,5 0-925,-4 0 1051,-4 0 0,12 2-550,-8 4 1,0-4 738,-6 4 0,-7 3 0,5 1 0,-5 7 0</inkml:trace>
  <inkml:trace contextRef="#ctx0" brushRef="#br0" timeOffset="1610">3304 1002 7910,'17'-12'352,"0"1"1,0 7-230,1-2 0,-1 2-127,0-2 0,-5 4 74,-1-3 1,-5 3 288,6 2-1002,-1 0 0,6 0 150,1 0 493,-9 0 0,7-8 0,-7-2 0</inkml:trace>
  <inkml:trace contextRef="#ctx0" brushRef="#br0" timeOffset="1755">3926 984 7910,'17'0'1463,"1"0"-372,-1 0-779,0 0 0,1 0-92,-1 0 1,0-5-859,0-1 1,1-6 345,-1 7 0,-5-7-620,-1 6 0,1 0 912,5 6 0,0-7 0,1-3 0</inkml:trace>
  <inkml:trace contextRef="#ctx0" brushRef="#br0" timeOffset="2514">5310 51 7965,'-8'-18'0,"-2"9"6,-7 3 0,5 4 142,1 2 0,7-8 1,-11 6-208,3-3 1,-3 10 171,-3 7 1,1-3 35,0 3 0,0 0 331,-1 5-235,1 8 1,-4 2-22,4 7 1,-8 3 8,13 3 1,-7 4 122,7 8 1,-1 8 2,1 3 1,-1 4 126,7 3 0,-5 5-306,5-1 1,-2 7 117,2-6 1,4 6-230,-3-6 0,3 0-224,2-6 1,2-8 108,3-3 1,5-12-82,7-6 0,1-5-585,-1-6 1,2 2 287,4-8 0,-4-8-265,5-9 0,-3 1 234,2-1 0,-2-2 545,8-10 1,-1-11 0,7-10 0</inkml:trace>
  <inkml:trace contextRef="#ctx0" brushRef="#br0" timeOffset="8134">4307 1711 7934,'7'-10'-1773,"-5"-5"1773,6 13 0,0-14 0,-7 13 111,5-9 144,-4 8 0,-4-9 96,-4 7-189,5 0-580,-7-2 91,8 7 327,0-7 0,8 0 0,1-1 0</inkml:trace>
  <inkml:trace contextRef="#ctx0" brushRef="#br0" timeOffset="8261">4393 1607 8894,'-15'-2'-445,"3"-4"0,-3 4 2520,3-3-1422,-3 3 1,-2 7-1355,-1 1 701,9 8 0,-7 3 0,7 10 0</inkml:trace>
  <inkml:trace contextRef="#ctx0" brushRef="#br0" timeOffset="8956">1937 1866 7981,'0'-17'337,"0"0"1,6 5 287,0 1 0,7 5-224,-1-6 0,1 7 352,-1-7 0,3 8-278,-3-2 0,-3 5 391,3 1-1019,-8 0 1,3 7-1204,-7 5 1356,-7 18 0,-26 7 0,-13 15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9:15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104 285 8097,'2'-17'-543,"4"0"315,-4 7 1,5-5 356,-7 3 1,6-3 469,0-3 0,2 3-165,-3 3 0,-1-3-167,8 4 0,-6-5-227,5-1 1,1 5 5,5 1 0,-6 5-178,1-5 219,-8 7-135,3-4 235,-7 8 1,-1 2 102,-5 4 1,-6 3-31,-11 9 0,2 1-151,-8 4 1,8-2 290,-2 8 0,2-6-15,-2 6 0,9-6-15,-3 6 1,6-8-153,-1 2 1,4-4-147,8-2 1,0 1 23,0-1 1,2-2-245,4-3 0,6-3 84,11-3 0,-2-4 106,8 4 0,-1-6-175,7-6 0,-6 2-28,0-7 0,-1-1-44,7-5 1,-8 0 98,-4-1 1,-4-5-70,-1 0 0,-3-2 142,-4 2 0,-3 4-7,-8-4 0,0-4-20,0-2 1,-2 2-4,-4-2 0,3 8 139,-9-2 1,1 4-120,-7 2 1,1 7-662,0 4 41,-1-3 1,3 9-434,3 0 0,5 9 1096,7 14 0,0 4 0,0 8 0</inkml:trace>
  <inkml:trace contextRef="#ctx0" brushRef="#br0" timeOffset="189">796 787 8164,'-17'-18'608,"5"9"-61,1 3 1,7 2 872,-2-2 283,4 4 0,-6-7-977,-3 3 1,1 4-310,-1-4 0,-3 12-968,-9 6 0,-4 11 551,-7 6 0,-16 19 0,-4 5 0</inkml:trace>
  <inkml:trace contextRef="#ctx0" brushRef="#br0" timeOffset="583">1211 510 8170,'0'-10'415,"0"3"-495,0 7-175,0 0 0,8 7 0,1 3 0</inkml:trace>
  <inkml:trace contextRef="#ctx0" brushRef="#br0" timeOffset="752">1488 493 9429,'0'-12'202,"0"1"1,2 7-253,3-2 421,-3-4-616,14 8 1,-7-11-428,8 7 1,7 0 157,-1 6 514,7 0 0,-3-7 0,8-3 0</inkml:trace>
  <inkml:trace contextRef="#ctx0" brushRef="#br0" timeOffset="882">1903 458 8170,'-10'0'1672,"-5"0"1,11 0-415,-8 0-269,8 0-686,-3-8 0,7 5-1442,0-9 0,7 8 1139,5-2 0,11 4 0,4 2 0</inkml:trace>
  <inkml:trace contextRef="#ctx0" brushRef="#br0" timeOffset="1098">2145 717 8310,'-18'0'2205,"9"0"-2078,1 0 382,0 0 0,5 6-61,-9 0 1,1 7-382,-7-1 0,-1 9-506,-4 2 1,4 6 438,-4-6 0,-4 15 0,0-1 0</inkml:trace>
  <inkml:trace contextRef="#ctx0" brushRef="#br0" timeOffset="1536">2508 441 9259,'-17'0'898,"-1"0"1,-1 0-562,-4 0 0,4 2 158,-4 3 1,4 5-262,1 7 1,3 3-33,3 3 0,-1-4-226,7 4 79,0-4 0,6-7 21,0-1 0,0 1-206,0 5 0,8-7-343,4-5 0,3-3 280,2-2 0,1 0-147,-1 0 1,0-2 57,0-3 1,5-5-176,-5-7 0,4-2 160,-9-5 0,1 5 155,-2-4 0,-3-2 53,-8 2 0,0-6 173,0 6 0,-8-6-129,-3 6 1,1 0 177,-1 6 0,1 6-79,-1-1 0,-5 8-47,5-2 1,1 12-1691,-1 6 1683,7 3 0,-12 2 0,7 1 0</inkml:trace>
  <inkml:trace contextRef="#ctx0" brushRef="#br0" timeOffset="1773">2785 942 8206,'-8'10'873,"6"5"1,-8-7-196,5 3 1,1 7-126,-8-1 0,-1 0-919,-10 6 0,-4 4 366,-8 2 0,-7 4 0,-2 1 0</inkml:trace>
  <inkml:trace contextRef="#ctx0" brushRef="#br0" timeOffset="2109">2923 1063 8311,'-17'-7'0,"5"5"1408,1-4-343,7-4-817,-4 8 1,10-11-455,4 7 0,-2-1-89,7 1 1,1 4 294,5-4 0,0 4 0,1 2 0</inkml:trace>
  <inkml:trace contextRef="#ctx0" brushRef="#br0" timeOffset="2294">3113 1115 9583,'0'-17'1627,"2"2"-276,4 3 1,-4-3-797,4 3 0,-3 3-92,3-3 0,4 2-76,7-1-1078,0 3 587,1 8 1,-1 0-1592,0 0 1,0 0 947,1 0 1,-1 0-811,0 0 0,-7 8 214,-4 3 1343,-4-3 0,5 15 0,3-4 0</inkml:trace>
  <inkml:trace contextRef="#ctx0" brushRef="#br0" timeOffset="2362">3338 1098 8311,'-17'10'405,"-1"-5"1,7 3 381,-1-2-272,8 0-735,-11-6 220,13-8 0,-6-2 0,8-7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9:21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415 346 8188,'0'-9'-632,"0"-7"598,0 14 1,0-7 54,0 3 135,0 4-63,0-6 98,-8 8-69,7 0 130,-7 0-159,8 0 116,0 0-123,-8 0 0,4 0-13,-7 0 0,5 8 37,-5 4 0,-1-3 5,-5 3 0,-1 5 109,1 6 1,-6 8-73,0-2 0,0 3 169,6 3 1,-6 7 27,0 4 1,-2 4 53,2 2 0,3-2-150,-3-4 1,4 4 107,2-4 0,5 2-218,1-1 0,7 1-162,-2-8 0,4 0-76,2-5 0,0-2 116,0-5 0,8 3-624,3-8 0,5 0 39,1-6 0,0-1-198,1-5 0,5 3 253,0-8 0,0-1-772,-6-5 774,0 0 1,1-7-34,-1-5 540,0 4 0,1-15 0,-1 4 0</inkml:trace>
  <inkml:trace contextRef="#ctx0" brushRef="#br0" timeOffset="828">1072 87 8493,'-9'0'-412,"1"0"1,6 0 600,-4 0 149,4 0 0,-5 8-245,7 3 0,0 5 43,0 1 0,-6 0-123,0 0 1,0 1 134,6-1 1,-1 2 16,-5 4 0,4-3-79,-4 3 0,-2-4 1,3-2 1,-3 6-118,2 0 81,4 0 0,-7-5-60,3-1 1,4-6 189,-4 1-397,4-8 96,2 3-120,0-7 259,0 0 1,2-7-2,4-5 1,2-3-127,3-2 1,5-7 100,-5 1 0,-1 0-239,1 6 1,1 0 62,5-1 0,0-1-123,1-4 0,-1 4-19,0-4 0,2 2-84,4-2 0,-3 4 298,3-5 0,-4 5-11,-2 2 1,1 0 221,-1-1 1,0 3-69,0 3 1,1-1 213,-1 7-99,-7 1 750,5 5-452,-13 0 1,11 7 168,-7 5 0,0 3-171,-6 2 0,0 1 17,0-1 1,-2 0-129,-4 1 1,4-1-35,-3 0 1,3 0-231,2 1 42,-8-1 0,6 0-463,-4 1 76,4-9 0,2 1-452,0-4 289,0-4-113,0 5 360,0-7 1,0-2 106,0-3 1,8-5-167,4-7 1,3-1 83,2 1 1,8-6-304,4 0 0,-2-6 66,2 6 0,-8 0 174,2 6 1,0 5 167,-6 1 0,4 7 304,-9-2-239,-4 4 1,5 4 172,-7 4 1,0-2 859,-6 7 0,0 1-457,0 5 1,0 0 465,0 1 1,0-1-373,0 0 0,0 0 189,0 1-591,0-1 0,0 0 16,0 1 0,0-7-4223,0 1 2997,0-1 1,5 6 939,1 1 0,0-1 0,-6 0 0</inkml:trace>
  <inkml:trace contextRef="#ctx0" brushRef="#br0" timeOffset="1407">1003 1021 8024,'0'-10'-811,"2"-3"1578,4 7 463,-4 0-300,5 6-499,-7 0 680,0 0-861,0 8 0,0 2-126,0 7 0,-1-6 124,-5 1-325,4-1 0,-12 7-78,9-1 156,-1-7 0,6-1-494,0-3 110,0-4-290,0 6 148,0-8 349,0 0 0,8-2 87,3-4 1,4 2-333,3-7 0,-1-1 117,0-5 1,3-1-26,3 1 0,-4 0 114,4 0 1,-10 5-87,-1 0 247,-8 9 608,11-5-254,-13 8 1,6 2 463,-8 4 1,0 3-156,0 9 1,0-7-209,0 1 1,0 5 169,0 6 0,0-4-86,0-2 0,2-3-701,3 9-120,-3-4 1,8-2-384,-4 1 0,-4-7-576,3 1-843,5-8 2138,0 11 0,-1-13 0,-1 6 0</inkml:trace>
  <inkml:trace contextRef="#ctx0" brushRef="#br0" timeOffset="2111">1902 70 7482,'10'0'772,"-2"0"-458,-8 0 1,0 2 205,0 3-298,-8-3 1,6 8 94,-4-4-252,4-4 0,2 7-11,0-3 0,0-2 27,0 7 1,2-1 127,4 1 0,-4 7-39,4-1 0,-4 2 228,-2 10 1,0-6-73,0 6 1,0 6 42,0 5 1,0 6-80,0-6 0,0 6 145,0-5 0,0 7-147,0-2 1,0 2-13,0-2 1,-2 4-238,-4-4 0,4 4-379,-4 2 0,-3 0-776,-3 0 1,-3 2 615,-2 3 0,-10 1-560,-8 11 1,-1-6 776,-11 7 1,1-9-1,-6-9 1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9:48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7726,'-9'0'2425,"1"0"0,16 5-4844,3 1 1262,-3 0 561,0-6 0,-8 2 235,0 4 0,0-3 361,0 9 0,-16 0 0,-3 5 0</inkml:trace>
  <inkml:trace contextRef="#ctx0" brushRef="#br0" timeOffset="85">1 295 7726,'7'25'0,"-5"-6"2735,4 4-1809,-4-4 1,-2-7 224,0-1-775,8-7 0,-4 9-2369,7-7 1993,-7 0 0,11-21 0,-5-5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9:47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260 381 7840,'0'-10'2002,"0"2"-392,0 8-1213,0 8 1,-6 2 71,0 7 1,-1 0-327,1 0 1,-4 3 25,-7 3 1,-2-2-709,-4 8 1,3-6 204,-3 6 0,4-6 15,2 5 0,5-6 43,1 1 0,7-4-186,-2-2 1,6 0 119,6 1 0,6-7 40,11 1 1,3-8 264,9 1 1,7-3-30,4-2 0,-1 0 355,1 0 1,-8 0 127,3 0 0,-13 2 315,-5 4 1,-5-2-310,-7 7 1,3 1 236,-9 5 0,-1 0-269,-9 1 0,-5-1-56,-7 0 1,-3 1-165,-3-1 1,-2 6 39,-3 0 0,-5 0-306,4-6 1,2-5 59,-2-1 0,8-1 9,-2 2 0,4-3-50,2-3 1,-1-4-304,1 4 78,0-4 164,-1 5 18,1-5 0,6 12 97,-1-9 0,6 1 344,-5-6-109,7 0 1,-6 6 417,5 0-209,3-1 281,-6-5-361,0 0-14,6 0-425,-5 0 258,7 0-731,0 0 178,7 0-68,3-7 378,7 5 1,1-6 33,-1 8 1,0-6-19,0 1 1,-5-1-9,0 6 0,-1-6-115,6 0 1,1-1 90,-1 1 1,0 2-844,1-8 1,-1 7-118,0-7 0,-5 1-1451,-1-7 2509,1 1 0,13-8 0,2-2 0</inkml:trace>
  <inkml:trace contextRef="#ctx0" brushRef="#br0" timeOffset="444">18 450 7840,'0'-18'139,"-2"3"403,-4 4 863,4-5-952,-6 7 0,14-3 386,0 0-295,7 9 1,-3-5-155,7 8 1,1 0-288,-1 0 0,0 0 56,0 0 0,-5 0-915,0 0 1,-1 6 314,6-1 441,1 1 0,7 2 0,2 2 0</inkml:trace>
  <inkml:trace contextRef="#ctx0" brushRef="#br0" timeOffset="839">173 899 8410,'-9'0'1071,"1"0"1,6 0-555,-4 0 961,4 0 1264,-5 0-2395,7 0-207,0 0-448,7 0 0,-3 0-647,8 0 0,-1 6 464,7 0 0,-1 0 491,0-6 0,8-8 0,2-2 0</inkml:trace>
  <inkml:trace contextRef="#ctx0" brushRef="#br0" timeOffset="1056">779 640 7836,'9'0'3167,"-1"0"-2527,-8 8 1,0 1 34,0 9 0,2-7 326,4 1 1,-5-1-450,5 6 0,2-5-847,-2-1 0,1 1-235,-1 5 0,-2-5-1442,8-1 1244,-9-7 0,7 10-2500,-4-9 3228,-4 1 0,13-14 0,-5-1 0</inkml:trace>
  <inkml:trace contextRef="#ctx0" brushRef="#br0" timeOffset="1481">1280 69 7893,'0'-17'0,"6"5"713,0 1 80,-1 7 176,-5-11-253,0 13 200,0-6-583,0 8 1,2 0 215,4 0-327,-4 0 158,6 0 424,-1 0-366,-5 8 1,6-4 510,-8 7-641,0-7 0,0 6 51,0-5 1,0-1 80,0 8-234,0-8 1,0 5-236,0-3 1,0-2 102,0 7 1,0-5-117,0 6 0,0-1-13,0 6 0,0 1-131,0-1 1,0 6 124,0 0 0,0 8 57,0-2 1,0 3 6,0 3 0,0 7-15,0 4 1,-6 4 90,0 2 1,1 2-68,5 4 0,-6 3-157,0 8 0,0 0-179,6 1 0,-2 6-90,-3 5 0,1 4-263,-8 1 0,8-1-20,-1-5 0,-3-3 282,2-8 1,-5-1-133,5-5 0,-6 2-234,7-7 1,-3-6 314,2-6 1,4-7-202,-3 1 1,1-6 129,-2-5 0,4-4 537,-4-7 0,-3 7 0,-1 1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9:45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0 621 9651,'12'0'602,"-1"0"1,-1 7-67,2 5 0,1 5 510,-7 6 1,5-2-485,-5 8 1,2-6-83,-2 6 0,-5-2-416,5 2 1,-4 2-459,-2-8 0,0 0-58,0-6-613,0 0 576,0 1-771,0-9 58,0-1 755,0-24 1,0-3 248,0-15 0,6-3 39,0-3 0,7 1 111,-1-7 1,9 8-118,2-3 0,6 7 190,-6 5 1,9-2-116,3 8 1,1 6 8,11 5 0,-7 7 173,6-7 1,-6 8-68,7-1 0,-9 3 124,2 2 0,-11 2 118,-6 3 1,0 5 125,-5 7 1,1 1-119,-13-1 0,-1 0 36,-5 0 1,0 3-50,0 3 0,-7-4-38,-5 4 0,-9 2-79,-2-2 0,-8 0 74,2-6 1,2 1-225,-1-1 0,5-2 31,-6-3 1,8-4 83,-2-8 0,3 0-53,3 0 0,5 0-191,1 0 221,7 0-208,-4 0-97,8-8 1,2 4-83,4-8 130,4 9 1,7-7 29,0 4 1,1 4 0,-1-3 0,-6 1-344,1-2 37,-1 4 1,5-8-354,-5 5-173,-3 3-887,-8-14 1425,0 7 1,-2-7 433,-4 5 0,-3-5 0,-16 7 0,-2-8 0</inkml:trace>
  <inkml:trace contextRef="#ctx0" brushRef="#br0" timeOffset="417">450 621 7875,'-10'-18'0,"3"-1"34,7-4 1,0 4 160,0-4 1,0 9 342,0 3-311,7-1 1,-3 3 978,8 3 136,-8 4-425,3 2 0,-1 2-305,0 4 0,0 3 122,-6 9 0,0 5-283,0 0 1,0 6-73,0-6 1,2 7-563,3-1 1,-3-4 211,4-2 0,-4 2-1066,-2-2 1,0-5-626,0-7-979,8 1 1844,-7-3 1,9-1 23,-4-8 1,-2-8 283,7-3 0,1-18 73,5-6 1,0-13 141,1-4 0,1-7 274,4-10 0,-2 5 0,8 1 0,-2 1 0,2-1 0,3 5 0,-3 12 0,-4 10 218,-2 7 1,-4 8 283,-1-2 1,-1 9 353,0 3-192,-7 7 0,3-2 664,-7 12 0,0-2-601,-6 7 0,0 6 636,0 7 0,0 1-353,0-2 1,0-2 36,0 8 0,6-8-696,-1 2 0,3-4-265,-2-2 1,1-5 40,5-1 0,3-7-198,-3 2 0,9-4-549,2-2 0,0 0 504,-6 0 1,6-8-2823,1-3 1609,-1 3 0,-6-6-1431,0 9 1013,-7-1 618,-3 6 1,-7 8 347,0 3 781,0 5 0,-15 9 0,-4 1 0</inkml:trace>
  <inkml:trace contextRef="#ctx0" brushRef="#br0" timeOffset="684">1159 534 7872,'0'27'-1738,"0"0"2084,0-4 0,0-4 649,0 4 0,0 2-394,0-2 1,0 2-15,0-2 0,0-3 312,0 3 1,0-4-344,0-2 1,0 1-111,0-1 1,0 0-325,0 0 1,-6-5-206,0-1 0,-5 1-183,5 5-52,-7-7 0,3 3 201,-7-7 0,0 0-116,-1-6 0,7-6-166,-1 0 1,3-7 47,-3 1 1,2 3 357,5-3-77,3 1-2,-6 1 1,16 2-4,3 8 0,-1 0 105,1 0 1,3 0 177,9 0 0,-4 0-75,4 0 0,-2 0-398,2 0 1,-1 0 78,6 0 0,1 0-860,6 0 1,-1-5 53,1-1 992,7-8 0,2 5 0,8-8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9:44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7924,'12'0'141,"-1"0"1,-5 2 808,6 4 1,-1 4 240,6 7 1,-5 0-349,-1 1 0,-7-1 976,2 0-1475,4 0 0,-8 1-139,3-1-1249,5-7 937,-8 5 1,8-13-1815,-5 4 459,-3-4 66,14-10 0,-9-7 612,5-9 1,3 1 220,-3 6 0,-3 0 296,3 0 0,-1-1 80,7 1 0,-1 7 282,0 5 1,1 3-292,-1 2 665,0 0 0,0 0-38,1 0 0,-7 7 304,1 5 0,-8-3-308,1 3 0,-3-6 53,-2 5 0,0 1-195,0 5 0,-2 0-140,-3 1 0,-5 1-363,-7 4 0,-6-2 196,0 8 0,-8-2-208,2 2 1,-2 3 105,2-3 1,4-4 85,8-2 0,2-4-41,3-1 0,-1-7-195,7 1 196,0-8 0,8 9 13,4-7 1,4 0-13,7-6 1,6 0 54,0 0 1,2-2-74,-2-4 0,-2 4 65,8-4 0,-8-2-26,2 3-64,-4-1 74,-1 6 1,-9 2 33,-3 4 0,-6 3 3,-6 9 0,-5 5 67,-12 0 0,-4 7-84,-8-1 1,1-2 137,-1 2 0,2-8 48,5 2 0,3-4 626,7-1-590,1-1 1,5-2 17,1-3-140,7-4 0,-2-7 1,12 5 1,4-4-141,7 4 0,0-4 109,1-2 1,1 0-162,4 0 1,-2-6 11,8 0 0,-8-1 84,2 1 0,-4 4 28,-1-4 215,-1 4-269,0 2 26,-7 0 1,-5 8-84,-10 3 0,-7 7 115,-11 5 0,-6 2-189,-11 4 1,3 3 105,-3-3 0,4 2 89,1-2 0,2 1 65,5-7 1,3 6 246,7-6 0,3-5-147,3-7-127,5 1 1,9 3 125,3-3 1,7-5-40,11-7 0,-2-2 113,8-3 0,0 1-24,5-8 0,1 1-81,-1-7 1,1 1-61,0 0 0,-3 0 17,-3-1 0,2 1-21,-8 0 0,0-1-112,-6 1-375,1 0 1,-7-1 187,1 1 0,-9 6-344,3-1 1,-4 1 127,-2-7 1,0 7-17,0-1 0,-8 3 72,-3-3 1,1-1 85,-1 7 0,-1-6-83,-5 7 18,0-1 803,-1 6-385,1 0 1,2 8 699,3 3-322,-3 4 0,13 8 301,-4 1 1,-2-1-155,3-6 1,-3 6 252,2 0 0,2 8-396,-7-2 1,5 3 0,-5 3 0,-1 1-364,-5 5 1,-1-3 12,1 8 0,-2-2-485,-4 3 1,4 1 57,-4-8 0,3 0-240,3-5 1,6-3 180,-1-3 1,2-4-146,-1-7 0,3-7-225,8 1-235,-7-9 318,5 5 1,-4-10 268,12-4 0,3-3-289,9-8 0,-1-1 3,0 1 692,0-8 0,8 6 0,2-6 0</inkml:trace>
  <inkml:trace contextRef="#ctx0" brushRef="#br0" timeOffset="232">433 1384 7868,'25'-10'-864,"-6"-3"1087,4 7 1,-4 0 761,-1 6 0,-1 0-382,0 0 1,1 0 85,-1 0 1,-6 0-266,1 0 1,-6 6-26,5 0 0,-5-1-444,6-5 105,-9 8 1,5-4-255,-8 8 177,0-1 1,0 6 148,0 1 0,-2-1 128,-4 0 1,-1 1 242,-5-1 0,-1-6-246,7 1 0,0-6 386,6 5-837,0-7 273,0 4 1,8-8-811,3 0 0,12-2-229,6-4 0,-2-9-1946,2-8 2906,8-8 0,-1-4 0,6-9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9:42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18 260 8032,'-10'0'1132,"3"0"-622,7 0 286,0 0-658,7 0 1,3 0 450,7 0 0,8 0-197,4 0 1,4 0-123,1 0 1,9-6-110,3 1 0,4-3-150,2 2 1,1-2 111,5-3 1,-2-5-36,7 5 1,-5 1-24,5-1 1,-9 5-244,-2-5 1,-8 7-160,-9-2 0,-3 4 169,-3 2 1,-4 0-315,-8 0 1,-5 2-626,0 4-581,-9-4 1085,5 13 603,-16-5 0,-9 7 0,-10 0 0</inkml:trace>
  <inkml:trace contextRef="#ctx0" brushRef="#br0" timeOffset="242">329 156 7895,'-9'0'3347,"1"0"-2813,0 0 0,6 8-88,-3 4 0,3 9 58,2 2 1,2 7 89,3-1 1,-1 2-177,8-2 1,-6 2-772,5-8 0,-7 5-115,2-4 0,1-1-374,-1-6 0,2-2-452,-2-3-1215,-4 3 1103,13-13 841,-13 6 0,11-18-54,-7-7 619,0-8 0,1-10 0,3 1 0</inkml:trace>
  <inkml:trace contextRef="#ctx0" brushRef="#br0" timeOffset="553">520 1 7895,'9'0'-768,"7"9"1615,-5 9 1,-1 1-120,1 10 0,1 7 5,5 10 0,6 4-194,0 2 0,0 6-15,-6-1 0,1 7-139,-1-7 0,-5 3 125,-1-2 1,-7-5-1001,2 5 1,-4-6 363,-2-6 1,-2 2-524,-4-8 1,2 1 105,-7-7 0,-7-1-144,-5-4 0,0-4 276,6-8 0,-2-7 46,-4-5 1,3-3 571,-3-2 1,4-2-220,2-3 0,1-11 316,5-7 0,3-2 125,8 2-191,0 4 1,2-6-180,4 8 0,9 7-217,8 4 0,2 4 181,-2 2 1,-3 2-119,3 4 0,2-2-242,-2 8 0,0-7 93,-6 7 0,6-3 244,0 3 0,8 3 0,-4-5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3:15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7852,'-9'-10'1494,"1"3"-1199,16 7 0,-5 0 125,9 0 1,-6 0 180,5 0 0,1 0-270,5 0 1,0 2-157,1 3 1,-1-3-166,0 4 0,1-4 107,-1-2 1,6 0-850,0 0 0,0 0-4,-6 0 0,1 0-405,-1 0 1,-8 8 402,-3 3 738,-4 5 0,-2 1 0,0 0 0</inkml:trace>
  <inkml:trace contextRef="#ctx0" brushRef="#br0" timeOffset="153">87 347 7856,'2'9'484,"4"-3"0,-2-4 1557,7-2-1398,1 0-342,5 8 0,1-7-76,-1 5 1,6-4-73,0-2 1,0 0-260,-6 0 1,6 0-450,0 0 0,8 0-55,-2 0 0,4 0 610,1 0 0,8-8 0,3-1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9:41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762 122 8025,'0'-18'0,"0"1"1496,0 7 96,0 3 411,0 7-415,0-8 589,0 6-1011,0-6-11,0 8-524,0 8 0,0 2-205,0 7 0,0 2 95,0 4 0,5 4-79,1 8 0,0-4-130,-6 3 0,0-5-213,0 6 0,0 3-195,0-9 1,0 5 85,0-11 1,0 6-96,0-6 1,0 0-1143,0-5 1,0-1-169,0 0-2634,0-7 882,0-2 93,0-8 3074,0 0 0,0-16 0,0-3 0</inkml:trace>
  <inkml:trace contextRef="#ctx0" brushRef="#br0" timeOffset="632">87 346 7900,'-17'-9'164,"0"-7"0,5 9-206,1-5 0,5 3-83,-6 3 530,8 4-199,-3-13-68,7 5 0,7-7-86,5-1 0,5 7 10,6-1 1,-2 1-69,8-6 0,-6 1-7,6 5 1,-6-5 51,6 5 0,-6-5-8,6-1 0,0 6 22,5-1 1,1 2-19,-1-1 1,-5 1-23,0 4 1,0 3 62,6-9 0,-1 8 130,1-1 1,-6 3-107,-1 2 1,1 2 120,6 3 0,-1-1-82,1 8 1,-6-1-13,0 6 1,-6 1-52,5-1 0,-5 0 74,6 1 1,-8-1-208,3 0 0,-3 2 27,2 5 1,-4-5-68,4 4 0,-6-2 109,-5 2 1,3-4 15,-3 4 1,-3 2 40,3-2 1,-8 8 13,1-2 1,-3 4 147,-2 1 1,0-5-101,0 0 0,-7 0 80,-5 5 1,-3-5 17,-3 0 0,-1 0 96,-4 5 1,2-5-210,-8 0 0,6-6 14,-6 6 0,1-8-14,-7 2 1,-2-4-14,-3-2 0,4 1-14,-5-1 0,-1-7 46,2-5 1,-1-3 67,7-2 1,-1-2-23,1-3 1,-1-5 14,0-7 1,1-3 4,-1-3 1,1 2 166,-1-8 1,6 6-121,0-5 1,8 6-3,-2-1 0,10 4-281,1 2 0,6 0 95,-5-1 1,7 7-873,-2-1 358,4 1 0,2-7-258,0 1 1,0 6 88,0-1 0,8 6-469,4-5 1,3 1 193,2-1 0,8-5 124,4 5 774,4-5 0,9-9 0,2-1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9:53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7949,'10'-7'844,"-2"5"1,-8-8 665,0 4-93,0 4 47,0-5-492,0 7-513,0 0 1,-6 7-161,0 5 0,-7 5-1511,1 6 0,-3-2 1212,-3 8 0,-7 8 0,-1 7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9:54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7949,'-10'0'3553,"3"0"-2285,7 0-214,0 0-476,-8 8 1,4-4-29,-8 7 0,1 3-1016,-6 9 0,-1-2 466,1 8 0,-16 0 0,-3 5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9:59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7933,'18'0'1387,"-1"0"-716,0 8-147,1-7-230,-1 7-250,0-8 0,0 0-105,1 0 1,-1 6 123,0 0 0,1-1-1838,-1-5 1775,0 0 0,16-7 0,3-3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9:59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7860,'17'0'-5,"-7"2"544,-5 4 864,-3-4-1017,6 5-598,2-7 1,7 0-55,0 0 1,-5 0 142,-1 0-606,1 0 1,5 0 238,0 0 0,6 0 490,0 0 0,8 0 0,-4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9:59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7827,'44'0'-2,"4"0"1,-8 0 0,1 0 113,-7 0 1,1 0 249,-1 0 1,3 0-1024,3 0 1,4-2 79,8-4 581,-7 4 0,4-13 0,-4 5 0</inkml:trace>
  <inkml:trace contextRef="#ctx0" brushRef="#br0" timeOffset="75">900 0 7806,'33'0'-1684,"-5"0"2736,5 0-395,-14 0-657,-1 0 0,-3 8 0,-5 1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9:58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11036,'10'0'1392,"-3"1"-1044,-7 5 1,6 6 440,0 11 0,2 4-216,-3 7 1,-3 9-107,4 3 1,-4 4-136,-2 2 1,0-1 106,0 1 1,0-4-305,0 4 0,0-10-124,0 10 1,-6-6 128,0 1 1,-1 1-112,1-8 0,4-5-305,-4-7 1,-1-5 167,1 6 1,-2-8-134,2 2 0,4-9-80,-3-3 302,3-7 0,2 6 178,0-4 415,-8-4-380,6 5-115,-6-14 0,8-5-616,0-11 1,8 2-46,4-8 0,5-2-293,6-9 1,4 3 425,8-3 1,-1 9-74,1 3 0,-1 6 337,1-1 0,-6 6 174,0 5 1,-8-1 93,2 7-127,-4 1-108,-9 5 922,5 7 1,-7 3-350,3 7 1,-1 0 772,-5 1 0,-3 1-339,4 4 1,-4-4-158,-2 4 1,0-2-470,0 2 1,2-3-413,4 3-203,-4-4 0,7-2 313,-3 0 0,-2-5-1669,7 0 0,-5-9-1408,6 3-144,-1-4 3294,7-2 0,-1 0 0,0 0 0</inkml:trace>
  <inkml:trace contextRef="#ctx0" brushRef="#br0" timeOffset="419">917 831 7910,'-10'0'1112,"3"-2"-271,7-4 135,0 4-477,0-6 0,7 8 53,5 0 1,-2 0-155,1 0 0,-1 2 124,1 4 0,5 4-157,-5 7 0,-3 0 41,-2 0 1,-5 3 240,-1 3 0,0-4-304,0 4 1,0-4-243,0-1 0,0-1-103,0 0 0,0-5-292,0-1 1,0-5-436,0 5-845,0-7 242,0 4 874,0-8 1,10-10-202,7-7 1,3-2 133,8-10 1,-5 6-36,6-6 0,-6 8 357,6-2 0,-8 10 336,2 1 0,-9 8 119,-3-2 1,-5 4 333,6 2 0,-9 8 405,3 4 1,-4 3-472,-2 2 1,0 1 999,0-1 1,0 2-757,0 4 0,0-4-289,0 5 1,6-5-523,0-2 1,1 0-655,-1 1 0,-2-7-100,8 1 0,-7-8-914,7 1 0,-1 3-1059,7-2 2774,-1-1 0,8-12 0,2-3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9:57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7989,'0'10'307,"0"-3"1,8-7 482,3 0 0,5 0-533,1 0 1,6 0-403,0 0 0,8 0-961,-2 0 764,3 0 1,-3 0-124,0 0 0,0 0 465,5 0 0,-7-7 0,-2-3 0</inkml:trace>
  <inkml:trace contextRef="#ctx0" brushRef="#br0" timeOffset="156">830 104 7983,'18'0'-3,"-1"0"0,0 0-294,0 0 0,-3 0 57,3 0 1,-3 0 593,9 0 0,-4 0-257,-2 0 1,2-6-199,4 0 0,-3 1-139,3 5 1,-4 0-219,-2 0 1,1 0 457,-1 0 0,8-8 0,2-2 0</inkml:trace>
  <inkml:trace contextRef="#ctx0" brushRef="#br0" timeOffset="294">1730 35 7931,'28'0'142,"1"0"0,-8 0 104,2 0 103,-3 0 0,-3 0 230,0 0 0,-5-2 223,-1-4-730,1 4 1,5-6-282,0 8 1,-1-1-443,-5-5 0,5 4 453,-5-4 198,-3 4 0,7 2 0,-5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9:55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8100,'10'0'1019,"-3"0"-77,-7 7 33,0 3 1,2 7-262,4 1 1,-4 5 102,4 0 1,-4 7-285,-2-1 0,0 4-60,0 1 0,0 3-234,0 3 1,0-3-2,0 3 0,0 2-280,0-1 1,-6-1-92,0-5 1,-5-3-53,5-3 0,-2 2 59,2-8 1,5 0-602,-5-6 467,-4 1 0,8-7-281,-4 1 310,5-8 1,1 3-509,0-7 315,0-7 0,1-3-88,5-7 0,4-1 73,7 1 0,0-2-86,1-4 1,-1 4 279,0-4 0,6 3 174,0 3 1,0 2 22,-5 3 0,-1-3-320,0 3 623,1 5 0,-1-7 56,0 8 1,-5 1 755,-1 5-612,-7 0 0,10 1 323,-9 5 1,7-2-143,-6 8 1,-1-1 234,-5 6 0,6 7-122,0-1 0,0 7-282,-6-1 0,0 2 373,0-2 0,0 3-334,0-3 0,0-2-87,0 2 1,0-8-417,0 2 1,0-4-604,0-1 171,7-1 1,-3-2-1425,8-3 613,-1-5 1,7-7 460,-1 0 0,-2-7-1049,-3-5 0,3-3 945,-3-2 0,9-1 883,2 1 0,0 0 0,-6-1 0</inkml:trace>
  <inkml:trace contextRef="#ctx0" brushRef="#br0" timeOffset="307">917 744 7987,'8'10'0,"-4"-2"838,7-8 1,-5 0 338,5 0-683,-7 0 1,12 0-72,-5 0 0,-1 0 157,1 0 0,1 0-441,5 0 0,-5 5-246,-1 1 0,1 2 54,5-2 1,-5-5-160,-1 5 0,-7 4 152,2 1 1,-4-1-142,-2 1 817,0 1-178,0 5 1,0 1 387,0-1 1,0-6-309,0 1 0,0-6 852,0 5-603,0-7-567,0 4 1,0-6-162,0 3 213,0-3-1154,0 6 0,2-6-713,3 4-2018,5-4 3633,7 5 0,8-7 0,2 0 0</inkml:trace>
  <inkml:trace contextRef="#ctx0" brushRef="#br0" timeOffset="1578">865 883 7954,'8'-10'158,"-6"0"205,4 5-35,3 3 170,1-14 243,7 7-411,0-1 0,1 2-110,-1 8 1,-6 0 146,1 0 43,0 0-219,5 0 0,0 0-17,0 0 1,-5 0 158,-1 0-23,1 8-260,5 2 0,1-1-161,-1-3 1,-6 2 67,1-2 0,-8 1-96,2-1 0,1-2 40,-1 7 0,0-5 99,-6 6 0,-2-1 176,-4 6 0,-4 1 238,-7-1 1,0 0-128,0 1 0,-6-1 60,-1 0 1,3 1 316,10-1 1,-3-6 275,9 1-505,-9-8-98,12 11-316,-5-13 1,7 8 124,0-5 1,7-3-152,5 4 0,3-4 63,2-2 1,3 0-86,3 0 1,-2 0-701,8 0 1,1-2 360,11-4 1,-5 2-1152,5-7 0,3 1 179,2-1 1,-2-3 1337,2 9 0,0-9 0,6 5 0</inkml:trace>
  <inkml:trace contextRef="#ctx0" brushRef="#br0" timeOffset="1758">1989 1056 9028,'2'9'1964,"4"-3"-1242,-4 4 0,6-1 232,-8 8 1,0 1-718,0-1 1,-10 2-402,-7 4 1,-10 4 232,-14 8-69,-3 7 0,-15-5 0,-3 5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9:54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8043,'9'0'-36,"7"0"1229,-14 0 22,5 0-767,-7 0 1,6 8 313,0 3 1,0 5-238,-6 1 1,0 2-62,0 4 0,1 4-182,5 8 1,-4-1-59,4 1 1,-4 0-11,-2-1 1,0 1-29,0-1 0,-6 7-44,0-1 0,-1 0 117,1-5 1,2-1-222,-8 1 0,7 0-77,-7-1 1,8-5-13,-1 0 1,-3-8 37,2 2-110,0-4 1,4-3-43,-3-5 230,3-3 286,-6 0-166,8-6 25,0 5-223,0-7-563,0 0 101,0-7 0,8-3 16,3-7 1,5-1 179,1 1 0,2-8-380,4-4 1,2-2 172,4 3 1,-2 1 369,-4 4 0,-2 3 74,8-3 0,-8 4 214,2 2-37,-4 7 1,-1-3 366,-1 7 0,0 0-228,1 6-1,-7 8 193,1 4 0,-3-1 554,3 6 0,1-3-370,-7 9 0,2 2 41,-3-2 1,-3 2-264,4-2 1,-4-2-50,-2 8 1,6-8-410,0 2 0,-1-4-310,-5-1 0,2-3 211,4-3 0,-4 3-134,4-4 1,-3-3-2758,3-2 2128,-4 3 1,8-1-735,-4 4 1,-3-5 464,9-7 1,-6 6-47,5 0 0,1 0 1207,5-6 0,0 7 0,1 3 0</inkml:trace>
  <inkml:trace contextRef="#ctx0" brushRef="#br0" timeOffset="198">968 917 9201,'10'0'3897,"-2"0"-1434,-8 0-1489,0 7 0,0 3 72,0 7 1,0 1-642,0-1 1,0 0 64,0 0-924,0 1 438,0 7 0,0-6-1652,0 4 1,0-10 449,0-1 1218,0-1 0,7-1 0,3-2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3:14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156 485 8090,'8'-9'-177,"-6"-7"-220,13 14 838,-5-13 1,1 7 362,1-3 264,-9 3-634,5 0 1,-8 4 409,0-7-38,0 7 243,0-4-676,-8 8 1,-1 0-70,-8 0 0,-1 0-57,1 0-39,0 0 0,-1 6-184,1 0 1,0 7 223,-1-1-155,1 3 0,2 3-120,3-1 1,-1 0-63,7 0 0,0-5-100,6 0 1,0-1-213,0 6 1,8 1-80,4-1 1,3 0 192,2 1 1,2-1 25,4 0 0,-3 2 166,3 4 0,2-3-15,-2 3 1,-6-2 107,-5 2 1,-3-4 319,3 4 1,1 2-108,-7-2 1,0 0 176,-6-5 1,0 1-108,0 4 1,-6-4-89,0 4 0,-7-6-769,1-5 448,-3 3 0,-2-7-343,-1 3 1,7-3-330,-1-8 0,8-2 800,-1-4 0,3-11 0,2-10 0</inkml:trace>
  <inkml:trace contextRef="#ctx0" brushRef="#br0" timeOffset="555">657 295 7961,'-9'-10'2045,"1"-5"-478,8 13-478,0-6 341,0 8-996,0 0 0,8 0-243,3 0 1,-1 0 31,2 0 0,1 0-541,10 0 0,-4-5 183,4-1 1,-3 0-22,-3 6 1,-6-2-338,1-4 1,-1 4-1813,7-3 1018,-9 3 0,1 2-64,-4 0 309,-4 0 1042,5 0 0,-14-8 0,-3-2 0</inkml:trace>
  <inkml:trace contextRef="#ctx0" brushRef="#br0" timeOffset="743">830 122 7961,'-9'-8'621,"1"6"0,2-7 455,1 3-241,-1 4 19,6-6-473,0 8 0,0 8 46,0 4 0,0 3-275,0 2 1,-2 6 47,-4 0 1,-3 8-474,-9-2 1,1 4 240,0 1 0,1-1-1091,5-4 0,-5 1-466,5-6-80,3-1 1669,0-6 0,1-8 0,-3-1 0</inkml:trace>
  <inkml:trace contextRef="#ctx0" brushRef="#br0" timeOffset="963">657 208 7961,'-9'-17'1021,"-7"8"-163,15 1-24,-7 0 1,8 6-432,0-5 0,8 7-153,3 0 1,-1 0-37,1 0 0,-1 9 24,1 9 0,5 1-2,-5 10 1,-3-6-322,-2 5 1,1-5 114,-1 6 0,2-8-1015,-2 3 1,-4-5-497,3-2 82,5 0 1399,0 1 0,7-1 0,0 0 0</inkml:trace>
  <inkml:trace contextRef="#ctx0" brushRef="#br0" timeOffset="1388">1332 1 7937,'-10'0'1284,"3"0"-1158,7 0 278,0 0-57,0 8 1,0-4-63,0 7 1,0-5-65,0 5 1,0 1 165,0 5-200,0 0 0,-8 8 181,6 2-113,-6 8 0,8 7 29,0 4 1,0 12-9,0 5 1,2 5-139,4 1 0,-4 0-152,4 0 1,-2-2-369,1-3 1,-3-1 298,4-11 0,-4 4-522,-2-10 1,0-4-6,0-1 1,0-7-266,0-5 1,0-4-372,0-8-229,0-7 1475,0-3 0,8-22 0,1-4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29:52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7212,'0'-10'945,"0"1"-677,0 3 1,6 2-37,0-8 1,-1 7 636,-5-7-504,0 8 0,2-9 304,4 7-114,-4 0 151,6 6-156,-8 0 29,0 0-285,0 8 0,0 4 91,0 11 1,0-4-158,0 4 0,0 4 12,0 2 1,-6 3-111,0 3 1,0 1 111,6 5 0,-1-3 0,-5 8 1,4 0 25,-4 6 1,-2-6 27,3 1 0,-3-3-67,2 2 0,4 2-1,-3-8 0,-3 6-197,2-5 0,-2 1 118,3-2 1,3-3-144,-4 3 1,4-3-25,2-3 0,0-7-94,0-4 0,-6 2 103,0-2 1,1-5 27,5-7 0,0-5 56,0 5-4,0-7 487,0 4-135,0-8-486,0 0-621,0-8 1,0-1 286,0-9 0,7-5-214,5 0 0,3-8-355,3 3 0,-1-5 413,0-2 1,6 7 140,0-1 0,2 6 239,-2-6 1,-3 10 150,3 1 1,-4 1 22,-2 6 1,0 3 164,1 2 0,-1 4 30,0 2 82,1 0 0,-1 2 482,0 4 1,0 3-321,1 9 1,-7 1 384,1 4 1,-3-2-156,3 8 1,1 0-83,-7 5 1,2 1-318,-2 0 1,-4-3-207,3-3 1,-1 2-8,2-8 1,-4 0-163,4-6 1,1 0-2045,-1 1 1083,8-9-1191,-5 7 1,8-14 633,1 3 0,-1-5 1622,0-5 0,8-13 0,2-9 0</inkml:trace>
  <inkml:trace contextRef="#ctx0" brushRef="#br0" timeOffset="405">1090 1038 9922,'-9'0'1263,"1"0"1,10 2-1096,4 4 1,-4-3 176,3 9 56,5 0 0,-8 5-127,4 0 1,1 0-65,-1 1 0,0-1-25,-6 0 1,2-1-46,3-5-82,-3 5 1,8-9-235,-4 5 1,-2-5 112,7-7 0,-5 0-146,5 0-153,1 0 1,5-5 146,1-1 1,-7-8 6,1 3 0,-9-4 227,3-3 0,2 1 159,-2 0 0,-1-1 45,-5 1 1,0 0 278,0 0 0,0-1-112,0 1-1,-2 5 101,-3 1 1,1 5 403,-8-5 1,7 7-363,-7-2 1,6-2-179,-5 3 1,5-1-383,-6 6-311,1 0 1,-6 0-396,-1 0 1,7 6-897,-1-1 1,7 7 761,-7-6 868,8 7 0,-11-3 0,5 7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0:08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329 796 7854,'0'-18'-35,"-7"9"-69,5-7 1,-6 7 256,8-8 0,-6 5 577,0 1 0,1-1-217,5-5 0,-2 5 189,-4 1-561,4-1 36,-13-5-248,5 0 195,-7 7 1,0 2 27,-1 8 1,7 0 35,-1 0 1,1 8 57,-7 3 1,3 5 4,3 1 1,-3 0-58,4 1 1,-3 5 191,3 0 0,-5 2-46,5-2 0,1-2-101,-1 8 1,7-8-78,-2 2 0,2-4-140,-2-1 1,4-1 73,-3 0 0,3-5-272,2-1 21,7-7 1,3 9 65,7-7 0,3-2-315,3-10 0,3-3-56,9-9 1,0-1-230,-1-4 0,1-4 193,-1-7 0,1-3-157,0-3 0,-1 1 234,1-7 0,-6 2 54,-1-2 1,-5-4 115,6 4 0,-8-2 23,2 2 1,-3 3 81,-3 9 1,-2-1 37,-3 1 0,1 1 132,-7 4 1,6 2 23,-7 4 0,1 4 259,-6-4 1,0 9 170,0 3 239,0-1-293,0-5 11,0 0-426,0 0 158,0 7 81,0 2 34,0 8 335,0 0-325,-8 0 0,5 6 299,-9 0-403,8 7 0,-9-9 69,7 8 0,-2-9 51,3 3-138,3 4 0,-6-6-23,8 7 1,-2-7-10,-4 2 0,4-2 269,-3 1-64,3-3 54,2 14-217,0-7 0,0 9 372,0-1-331,0 0 1,-2 0-1,-4 1 0,2 5-41,-7 0 0,7 2-2,-2-2 1,-2-2 83,3 8 0,-7-6-25,6 6 1,-5 0 55,5 5 1,-2 1-67,3-1 1,3 1 312,-4 0 0,4 5-83,2 0 1,0 1 66,0-7 0,8 1-385,3-1 0,6-1-249,6-4 0,4-4-213,8-8 0,9 0-626,8 1 1,4-9-436,13-3 1,12-6 1156,17-6 0,-40-4 0,1-5 0,2-3 0,1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0:07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10542,'17'-7'2178,"2"5"-1748,4-4 0,-2 4-113,8 2 0,0 0-196,6 0 0,-1 0-208,1 0 1,-1 0-286,1 0 0,-6 0-199,0 0 0,-8 0-2027,2 0 1848,-4 0 750,-9 0 0,-3 0 0,-7 0 0</inkml:trace>
  <inkml:trace contextRef="#ctx0" brushRef="#br0" timeOffset="189">174 35 7884,'0'-17'2695,"0"7"-1362,0 2 388,0 8-454,0 0 0,-2 8-573,-4 4 0,-4 5 98,-7 6 1,6 4-638,-1 7 1,2 3 18,-1 3 1,1-3-1585,5 3 0,3-3 411,-4-3 999,12 1 0,3-1 0,8 1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0:06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8069,'0'-17'-39,"0"7"0,2-3 5,4 7 1,-4-7 672,3 1-365,-3 4 0,-2-1 115,0 3 1,2 4 897,4-4-851,-4 4 1,6 4-35,-8 4 1,5 6-93,1 11 1,0-2-63,-6 8 1,0-1 179,0 7-195,8 0 17,-7 7 1,7 2 178,-8 8 0,0 0-180,0 0 1,-2 5 14,-4 1 0,5 0-84,-5-6 0,-2-1-15,2 1 1,1-6 35,5 1 0,0-15-95,0 3 0,0-12-340,0 0 1,0-4 180,0-2 0,0-5-895,0-1 706,0-7 1,2 4 39,3-8 1,-1-2-119,8-4 1,-7-5 18,7-12 1,-2 2 55,1-8 0,4 0-116,-3-6 0,3 1 5,3-1 1,-1 3 100,0 3 1,1-2 100,-1 8 0,0 0 89,0 6 0,-5 7 189,-1 4 0,1-1 13,5 1 0,1 0 343,-1 6 1,-6 2 15,1 4 1,-1-2-207,7 7 1,-7-5 514,1 5 0,-6 1-118,5 5 1,-7 6-35,2 0 1,-4 6-220,-2-6 1,0 8-125,0-2 0,0-2-377,0 1 1,5-6-353,1 1 1,2 2-378,-2-2 1,-3 0 441,9-6 1,-1-5-3792,7-1 4145,7-7 0,2 11 0,7-5 0</inkml:trace>
  <inkml:trace contextRef="#ctx0" brushRef="#br0" timeOffset="352">1021 969 8588,'0'-10'1189,"2"1"53,4 3 380,-4 4-560,6-6-149,-1 8-435,3 0 0,1 2-212,1 4 0,-8 0-48,2 11 1,-3-4-106,3 11 1,-4-3 56,4 2 1,-2-4-414,1 4 0,-1-4-168,8-2 1,-3-5-538,3 0 1,3-7 229,-3 7 0,-3-8-402,3 1 0,0-3 351,5-2 1,-6-7-871,1-5 1639,-1-11 0,7-4 0,-1-7 0</inkml:trace>
  <inkml:trace contextRef="#ctx0" brushRef="#br0" timeOffset="504">1298 692 7857,'0'-17'705,"0"0"811,0 7-1170,0 2 1,2 3 984,4-1 136,-4 0 518,13 6-1707,-5 0 0,5 8-356,-4 3 1,3-1-451,-8 1 1,7 1-775,-1 5 0,-3 0 1302,3 1 0,-8 7 0,3 2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0:05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9185,'18'0'766,"-7"0"-112,1 0 1,-6 0 678,5 0-883,1 0 0,5 0-9,0 0 0,1 0-96,-1 0 0,0 0-219,0 0 1,3 0-125,3 0 0,-4 0-132,4 0 0,2 0 159,-2 0 0,0 0-993,-6 0 0,1 1-84,-1 5 1,-2-2-446,-3 8 0,1-7 1493,-7 7 0,0 7 0,-6 8 0</inkml:trace>
  <inkml:trace contextRef="#ctx0" brushRef="#br0" timeOffset="174">173 295 7916,'-17'11'2052,"0"1"-2189,7-9-77,3 5 2313,-1-8-837,6 0-441,10 0 1,5 0-519,16 0 1,0 0-402,5 0 0,1 0-94,-1 0 0,7 0-449,-1 0 0,0 0 231,-5 0 1,-6 0 409,0 0 0,0 8 0,5 1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0:03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7951,'0'-17'111,"0"0"1,6 5 293,0 1 0,-1 5 23,-5-6 1,0 7 142,0-7 804,8 8-452,-6-11-419,6 13 1,-6-6 333,3 8-121,-3 0-456,6 0 0,-2 8 92,-1 3 0,3 7 7,-2 5 1,-4 4-140,4 7 1,-5 7 128,-1-1 0,0 6-107,0-6 1,0 8-14,0-1 0,0-3-64,0 2 0,-1-2-105,-5 2 0,4-2 46,-4-3 1,4-5-98,2 5 0,0-11-13,0-1 1,0-6 70,0 6 0,0-8-139,0 2 1,0-4-60,0-1 185,0-1 1,0 0 58,0 1 6,0-9-21,0 7 9,0-14-42,0 5 61,0-7-2978,0 0 2520,0-7 1,2-3-101,4-7 0,-2-6 14,7-1 0,1-4 132,5 5 0,-5-2 134,-1 2 1,1 3 174,5-3 1,-2 4-47,-3 2 1,3 5 150,-3 1 0,3 1 70,2-1 1,-5-3-62,-1 8 0,1 1 271,5 5 1,-5 0 257,-1 0-17,1 0 1,5 7-68,0 5 0,-7 3 137,-4 3 1,2-1-174,-3 0 0,1 8 60,-6 4 0,0-2-113,0 2 1,0-2-134,0 1 1,2 3-165,4-8 0,-4 0-200,3-6 1,-3 1-280,-2-1 0,6-5-266,0-1 0,2-5-750,-3 5 1,-1-7 130,8 2 1,-7-4-820,7-2 1,1-13 390,10-5 0,-3-11 1595,3 1 0,-4-13 0,-2-3 0</inkml:trace>
  <inkml:trace contextRef="#ctx0" brushRef="#br0" timeOffset="544">968 969 7876,'-9'-2'2024,"3"-4"-1640,4 4 1,4-11 214,4 7 0,-2-6 545,7 6-738,1 1 1,5 5 223,0 0-468,1 0 0,-1 0 21,0 0 0,-5 7-89,-1 5 0,-5-1 113,6 7 1,-9-5 20,3 10 0,-4-2 150,-2 2 1,0-3-69,0 3 1,6-4 53,0-2 0,-1 1-329,-5-1 0,6-6-476,0 1-30,7-8 1,-3 3-637,7-7 1,1 0-5,-1 0 1,0-9 441,0-8 0,6-8 669,1-10 0,-1-7 0,-6-3 0</inkml:trace>
  <inkml:trace contextRef="#ctx0" brushRef="#br0" timeOffset="718">1332 433 8689,'0'-10'4262,"0"2"-2358,0 8-729,0 0-1038,7 8 0,-3 0-464,8 3 1,-7 4-548,7-3 0,-2-2 36,1 1 0,4 6 838,-3 7 0,3 6 0,3-3 0</inkml:trace>
  <inkml:trace contextRef="#ctx0" brushRef="#br0" timeOffset="1049">1833 969 7938,'-10'0'2744,"3"0"-2252,22-8 0,-9 6 29,11-4 1,-3 4-192,3 2 0,2 0-55,4 0 0,-2 0-342,8 0 62,-8 0 1,6 0-126,-4 0 1,-4 0-325,5 0 0,-3 0-70,2 0 0,-10 0-1850,4 0 872,-3 8 1502,-4-6 0,5 13 0,-5-5 0</inkml:trace>
  <inkml:trace contextRef="#ctx0" brushRef="#br0" timeOffset="1307">2006 899 8384,'0'-9'3545,"0"1"-2595,0 8-247,0 0-504,8 0 1,-4 8-8,7 3 0,-7-1 0,2 1 0,1 1-68,-1 5 0,0 6-131,-6 0 0,0 0-127,0-5 0,0 1-431,0 4 1,0-4-105,0 4 1,-2-3 319,-4-3 1,4 0-2040,-3 0 1482,3-7 1,4-2-331,3-8 1236,-3 0 0,14-8 0,-7-2 0</inkml:trace>
  <inkml:trace contextRef="#ctx0" brushRef="#br0" timeOffset="1539">2386 882 7938,'10'-8'238,"4"5"203,-9-9-186,9 8 158,-5-11 0,7 11 770,-5-8-653,-3 9 1,-6-5 804,4 8-652,-4 0 1,7 2 263,-3 4 0,-4 3-8,4 9 0,-5 1-414,-1 4 1,2 4 19,4 7 1,-4 1-769,4-1 1,-4-5-971,-2 0 0,2 0 896,3 6 297,5-1 0,7 1 0,1-1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0:15.7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519 16 8072,'0'-10'1253,"0"5"-786,0 10 0,0 7-371,0 11 0,0 4 191,0 7 1,0 7 209,0-1 1,0 2-268,0-1 1,0-11-36,0 5 1,0-4-138,0 3 1,0-7-252,0-4 0,0-3 44,0-3 0,0 0 28,0 0-439,0-7 1,-2 4-211,-4-9 408,-3 1 0,-9-6 156,1 0 0,0-6 107,0 1 1,-1-9 28,1 3 0,0-5 170,-1-1 0,7-2-62,-1-4 1,8 3-84,-1-3 1,3 4 67,2 2 1,0 0-40,0-1 1,2 1 0,3 0 0,5 5 30,7 1 0,3 1-3,3-2 1,-2-1 1,8 7 1,-6-1 95,5 1 0,-6 4-19,1-4 1,-4 4-73,-2 2 0,-1 8 19,-5 3 0,-3 1-57,-8 5 1,0-3-4,0 9 0,-4-2-4,-8 2 0,-1-2-115,-16 8 0,6-6 160,-6 6 0,-5 0-14,-7 5 1,-5-1 183,6-4 0,-1 3-73,7-3 1,-1 2 219,1-2 0,1 1-95,4-6 1,-2-1-157,8-6 0,0 0-1,6 0-222,0 1 71,-1-1 1,9-5-401,3-1 47,4-7 164,2 4 78,8-8 1,3-8-165,12-4 1,4-5 9,8-6 0,7 2 128,4-8 1,12 0 88,5-5 1,3 7 77,-3 4 0,2-2-199,-7 2-123,0 7 419,-6 1 1,-8 11 63,-4-7 1,-5 7-92,-6-2 305,-4 4-195,-16 10 1,-1 1 106,-8 9 1,-8-1-76,-3 0 1,-12 1 207,-6-1 0,-4 6-344,-1 0 0,-7 6-90,1-6 1,-6 6 61,5-6 1,1 2 37,5-2 1,3-6 205,3 0 0,4 1-33,8-7-139,-1-3 10,9-1-707,16-7 438,5 0 0,21-5-32,-5-1 0,7-7-87,5 1 0,-3-1 88,3 1 1,-5-1-86,-6 7 221,3-8-24,-12 12 1,-3-3 147,-11 10 1,-6 5-198,-6 7 500,-4 1-234,-15-1 1,-2 0-12,-7 0 1,-1 1 95,1-1 1,1 0 48,4 1 1,4-3-72,8-3 1,1-3-20,5-3-175,3-4 0,10 6-207,4-8 1,4 0 128,7 0 0,0 0-118,0 0 0,6 0 112,1 0 1,-1 0-1,-6 0 1,-6 0 16,1 0-12,-8 0 1,3 1 303,-7 5 0,-7 2 74,-5 3 254,-3 12-350,-10-11 1,-4 15 108,-11-4 1,3-2 80,-3 8 0,3-6-57,3 6 1,1-8 72,4 2 0,4-4-245,8-1 0,7-7 240,5 1-700,-5-1 198,8-1-129,-6 5 1,16-13-288,4 4 1,3-4 230,2-2 1,3 0-165,3 0 0,3-8 112,9-4 0,-4-3 101,3-2 0,-3-6 132,9 0 0,3 0-87,-3 5 0,2 7 232,-1-1-55,-5 8 87,14-3 1,-13 7 59,3 0 0,-5 2-110,-7 3 1,-3 5 62,-7 7 1,-7 1-76,1-1 0,-8 6 98,1 0 1,-10 0-63,-7-6 0,-9 6-33,-2 1 1,-2-3 26,2-10 0,2 3-95,-8-9 1,8 7-145,-2-6 1,4-1 124,1-5 1,1-1-432,0-5 352,-1-4 0,7-13-184,-1 0 0,8-2 69,-1 2 1,3-2 108,2-4 0,0 2 154,0 4 0,0 4 25,0-4 0,0 10 159,0 1 1,0 6 100,0-5 413,0 7 9,0-4-163,0 8 1,0 8-62,0 3 0,0 7-67,0 5 0,0-2 30,0 8 0,-2 1-45,-4 11 1,4-3 60,-4 8 0,3 2-115,-3 10 0,4-8-73,-4 8 0,4-8-387,2 7 1,0-5-413,0-6 1,2-4 132,4-7 1,-2-6 249,7 0 1,-1-8-1308,1 2 1,5-12 471,-5-5 0,3-6 988,-3-6 0,12-11 0,-3-10 0</inkml:trace>
  <inkml:trace contextRef="#ctx0" brushRef="#br0" timeOffset="947">1626 829 7892,'-10'7'890,"2"9"206,8 7 0,0 2-626,0-2 1,0-4-51,0 4 1,0 4-40,0 2 1,0-2-111,0 2 0,0-3-152,0 3 1,0 2-161,0-8 0,0 0-322,0-6 0,0 1-17,0-1 1,0-5-1317,0-1 1279,0-7 1,0 2-182,0-12 0,8-11 183,4-12 1,3-6 94,2-5 0,8-6 131,4-12 0,4 4 73,1-3 1,9 5 149,3 6 1,-2 5-313,2 13 795,-7 3-400,3 15 1,-8 2 177,1 8 1,-6 2 210,0 4 0,-8 4-28,2 7 1,-12 8-171,-5 4 1,2-2 88,-2 1 0,-1-5-185,-5 6 0,-2-8-309,-3 2 0,1 2 3,-8-2 1,1 1-316,-7-7 1,1-2 183,0-3 0,-2 1-33,-4-7 1,3 5 191,-3-5 1,-2 0-234,2-6 1224,0 0-141,6-8-299,7-1 0,3-3-274,7 1 1,2 7-114,3-2 1,-1-2 7,8 3 1,-1-3-165,6 2 0,1 4-29,-1-4 0,-5-1 35,-1 1 1,-1-2-394,1 3 1,-3 1-14,-8-8 0,6 6-182,-1-5 1,1 5 197,-6-5 0,-6-1-122,1-5 1,-7-1 203,6 1 0,-5-8 134,5-4 1,-5 2 177,5-1 0,0 7-58,6-3 0,0 5 598,0 2-239,8 7 0,-4-3 897,7 7-214,-7 0-138,4 6 0,-8 8-177,0 4 0,0 9 180,0 2 1,-6 8-308,0-3 1,-7-1-137,1 2 1,3 0-28,-3 5 1,6-5-249,-5 0 1,7-6-228,-2 6 1,4-8-682,2 2-1213,0-4 1333,8-1 0,3-9-450,12-3 0,-1-17 529,6-7 1,-5-11 230,6 1 0,6-7 288,5-5 0,1-5-145,-7-6 1,1-1 26,-1 0 1,1 0 207,0 0 0,-3-6 17,-3 1 0,4 1 58,-5 10 0,3 2-97,-2 3 0,2 11 378,-8-5 0,6 12-205,-6 0 1,0 4 728,-6 1 0,-5 9 775,-1 3 504,-7 4-1419,4 2 1,-10 2 219,-4 4 1,2 2-332,-7 3 1,7 4 756,-2-3-998,4 3-128,2 3 0,8-9-745,3-3 305,12-4-82,-3-2 1,12 0-266,-3 0 1,-4-2-47,-2-4 0,-4 4-674,-1-3 0,-1 3-626,0 2 750,-7 0 1,-3 7-321,-7 5 1460,0 11 0,-7-4 0,-3 6 0</inkml:trace>
  <inkml:trace contextRef="#ctx0" brushRef="#br0" timeOffset="1309">2871 846 7892,'0'17'0,"0"3"0,0 3 0,0-4 0,0 4 398,0-4 0,2-2 619,4 1 0,-5-7-402,5 1 0,-4-1 112,-2 7 0,0-1-440,0 0 0,-2 0-387,-4 1 0,-3 5 5,-8 0 0,-3 6 189,-3-6 0,2 6-543,-8-6 1,2 5 86,-1-5 1,-3-5-142,8-7 1,-6-7 167,6 2 1,0-4-74,6-2 0,-1-4 24,1-8 0,2 1 15,3-12 1,4-2 153,8 2 0,0 0 1,0 5 1,0 7 247,0-1 0,2 7 207,4-7-3,4 8 1,7-3-35,0 7 1,2-6 161,5 0 1,-3 0-106,8 6 1,1-5 27,11-1 1,-3 0 34,8 6 1,0 0-25,6 0 0,0 0 80,0 0 1,0 0-101,0 0 0,5 2-108,1 4 0,9-2-410,2 7 0,1-7-600,4 2 1,-2-4 111,-3-2 0,0 0 519,0 0 0,-7 0 0,-3 0 0</inkml:trace>
  <inkml:trace contextRef="#ctx0" brushRef="#br0" timeOffset="1467">4566 1365 7797,'9'17'994,"1"0"199,-4 1 0,3-9-742,8-3 0,1 2-203,-1-2 0,0-1-838,1-5 0,-7 0 397,1 0 0,-1 6 193,6 0 0,1 7 0,-1-3 0</inkml:trace>
  <inkml:trace contextRef="#ctx0" brushRef="#br0" timeOffset="1577">4894 1814 7856,'-25'8'2882,"8"4"-2751,7 3 0,12-5-131,4-5 0,4-18 0,7-6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0:13.3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304 363 7927,'-17'-17'0</inkml:trace>
  <inkml:trace contextRef="#ctx0" brushRef="#br0" timeOffset="351">252 346 7927,'0'10'-1674,"0"-3"1494,0-7 294,0 0 1,-2-5 650,-4-1-92,4 0-348,-5 6-48,7 0 0,-2-6 218,-4 0-45,4 1-234,-6 5-243,8 0 0,8-2 65,4-4 1,5 2 12,6-7 0,6 5-69,11-6 1,4 1 87,8-6 1,8-3-176,3-3 0,6 2-59,6-8 0,-2 6 88,8-6 0,-8 8 50,2-2 0,-6 4-120,-5 2 1,-1 1 94,-11 5 1,2 3-19,-14 8 0,-2 0 11,-9 0 1,-4 0-15,-7 0-400,-1 0-19,-8 0 201,-1 8 0,-16 0 204,-3 3 0,-4 2-529,-3-7 615,-7 0 0,-2 2 0,-7 1 0</inkml:trace>
  <inkml:trace contextRef="#ctx0" brushRef="#br0" timeOffset="818">373 242 7853,'0'-9'188,"8"-7"-89,-6 14 132,5-5 144,-7 7 357,0 0-575,-7 0 0,1 5-145,-11 1 0,1 8 26,-13-3 1,1 10-13,-7 2 0,0 0 79,1-5 1,-1 5-34,1 0 0,1 6-219,4-6 204,4 0-222,8-6 165,7 0 0,12-7-283,16-4 0,1-4 30,10-2 1,7 0 28,10 0 0,-2-6 79,3 0 0,1-2-135,9 3 0,-3 3 75,4-4 0,1 4-364,-1 2 396,0 0 1,1 15 0,3 5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0:23.5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242 450 7927,'0'-10'-474,"0"3"1,0 5 231,0-4 61,0 4 263,0-6 1,2 3 468,4-1-381,-4-8 1,7 13 126,-3-5 0,-4 2-9,4-2-84,-4 4 252,-2-5-9,0 7 876,0 0-1239,8 0-44,1 0 0,8 0 43,1 0 1,5 0-147,0 0 0,8 0 34,-3 0 0,5 0 70,2 0 0,1 0 67,4 0 0,-1-6 15,7 0 1,0 0-11,6 6 0,-6 0 18,0 0 1,0 0-22,6 0 1,0 0-1,0 0 0,0 0-82,0 0 0,-2 0 15,-4 0 1,4 0-163,-4 0 0,4 0 68,2 0 1,-8 0-193,-4 0 0,-1 0 95,1 0 0,-11 0-412,0 0 292,0 0 0,-10 0 34,4 0-383,-12 0-159,-3 0-100,-8 0-111,0 0 987,-8 0 0,-1 0 0,-9 0 0</inkml:trace>
  <inkml:trace contextRef="#ctx0" brushRef="#br0" timeOffset="424">52 761 8026,'-12'0'-151,"1"0"-213,-1 0 447,3 0-26,1 0 479,8 0-124,0 0-145,8 0 0,1 0-138,9 0 1,-1 0 6,0 0 0,1 0-76,-1 0 0,2 0 10,4 0 1,-2 0 46,8 0 0,0 0 0,6 0 1,1 0-42,4 0 0,5 0 69,6 0 0,3 0 90,4 0 0,5-5-143,12-1 0,-2 0 11,8 6 1,0 0-347,5 0 1,6-6 162,1 0 1,1-1-39,-2 1 0,-4 4 63,5-4 1,-7 3-203,-5-3 1,-6 4-89,-12-4 0,2 4 41,-7 2 1,-8 0 94,-10 0 0,-11 6-147,-6 0 35,-4-1-31,-9 3 597,-2-6 1,-16 11-376,-3-7 1,-5 0-229,-1-6 1,0 0 357,-1 0 0,-14 0 0,-5 0 0</inkml:trace>
  <inkml:trace contextRef="#ctx0" brushRef="#br0" timeOffset="781">1314 35 8498,'0'-10'1340,"2"3"-1693,4 7 0,4 0 471,7 0 0,0 0-3,1 0 0,7-6 239,3 0 1,5 0-143,2 6 0,7 6-62,4 0 1,4 7 19,2-1 1,2 3-33,3 3 0,-3 5-38,4 0 0,1 6 46,-1-6 1,7 7-77,-1-1 1,-3 2 51,3-2 0,-9 3-113,3-3 0,-12-2 55,-6 2 1,-5-2-102,-6 2 0,-6 1 37,-12-7 1,-3 8-172,-8-2 1,-17 6-93,-12 5 1,-23 6-124,-23 12 0,28-29 0,-4-1-1550,-11 6 0,-3 2 1936,1 0 0,-2 1 0,-11 2 0,0 0 0,3 0 0,0-1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0:29.5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416 693 6753,'-8'-10'975,"6"0"-504,-4 5 1,2 1-87,-1-8 1,1 6-129,-8-5 1,7 7-1,-7-2 1,6-1-138,-5 1 1,-1-6 55,-5 7 1,5-1 68,1 6 0,-1 0 0,-5 0 0,0 0-56,-1 0 1,-1 0 86,-4 0 0,4 7 154,-4 5 1,4 3-135,1 3 0,1 1 118,0 4 1,-1-4-47,1 4 1,6-2-151,-1 2 0,8-3-108,-1 3 1,3-4 98,2-2 0,0-5-347,0-1 1,7-1-55,5 1 1,3-3-239,2-8 1,1 0 118,-1 0 0,6-2-244,0-4 1,0-3 125,-5-9 0,5-1-173,0-4 1,2 2 144,-2-8 0,-2 0 84,8-5 1,-2-3-45,1-3 0,5-4 151,-4-8 0,4 2 39,1 4 0,-5-2 95,0 7 1,-8 1 130,2 6 0,-4 1 225,-2 4 1,1-2-168,-1 8 0,-5 0 123,-1 6 0,-7 0-52,2-1 0,1 1 286,-1 0 0,0 5 314,-6 1 125,0 7-245,0-12-156,0 15-439,0-7 0,-2 8 202,-4 0 26,4 0-92,-13 0 0,11 6 158,-7-1 0,5 3 27,-6-2 1,7-2 160,-7 7 0,8 1-57,-2 5 1,-3 2 198,-3 4 1,3-2 298,-3 8 0,6 8-389,-5 9 1,1-2 153,-1 2 1,-3 0-15,8 6 1,1 4 192,5-4 1,0 3-466,0-8 0,0-5-147,0-2 0,7-3-625,5-3 1,3-1-715,3-4 1,8-4-1159,9-8 0,17 0-2038,17 1 4267,16-9 0,-34-7 0,1-4 0,5-3 0,0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6:13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11440,'8'0'47,"-1"0"-411,-7 0 364,0 0 0,7 0 0,1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3:28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53 7574,'0'-10'1387,"0"2"-711,0 8-289,0 0 5,0-7 138,0 5-74,0-6-27,0 8 186,0 0 217,8-8-77,-6 6-205,6-5 30,-8 7 265,0 0-303,-8 0-159,6 7-293,-6-5 1,6 12 65,-3-9 0,3 3-91,-4-2-65,4-4 0,0 13 137,-4-3 0,5-3-78,-5 3 0,4-1 76,2 7 0,-6-1 12,0 0 1,1 6 34,5 0 0,0 8 12,0-2 1,0 9-29,0 3 1,0 5 9,0-6 0,0 6-37,0-5 1,0 7 38,0-2 1,0-2-77,0 2 0,0-6 85,0 7 0,0-9 93,0 2 1,-2-9-113,-4-2 1,4-2 7,-4 2 1,4 1-30,2-7 1,-2 1-96,-3-7 0,3 0-38,-4 0 1,4-5 216,2-1-414,0 1 1,0 0-510,0-1-369,0-7-35,0 4 113,0-8 1,0-8-4,0-4 1,0-5-494,0-6 0,0-4 257,0-7 1,6-9 1221,-1-3 0,17-4 0,-3-2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0:28.0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35 364 7877,'-9'-8'0,"-1"0"59,4-3 53,4 3 559,-5 0 389,7 6-109,0-13-625,0 13 1,2-6 60,3 8 0,5 0-52,7 0 0,8 0-67,4 0 0,-2 6-162,2 0 1,0 0-182,5-6 0,1 2-126,-1 3 0,5-3-432,-5 4 0,3-4-207,-14-2 0,0 0 840,-6 0 0,1 8 0,-1 1 0</inkml:trace>
  <inkml:trace contextRef="#ctx0" brushRef="#br0" timeOffset="234">277 18 7927,'-7'-10'676,"3"2"-39,-8 8 0,6 6 296,-5 0 1,5 7-497,-5-1 0,5 5 666,-6 6 1,1-2-363,-6 8 0,-1 0-117,1 6 0,0 5-502,-1 0 1,1 3-487,0-3 1,5-4-129,1 5 1,7-5-479,-2-1 0,4-2-87,2-5 0,0 3-246,0-8 1303,0 0 0,16-5 0,3-1 0</inkml:trace>
  <inkml:trace contextRef="#ctx0" brushRef="#br0" timeOffset="739">883 243 7926,'17'0'-44,"-6"-6"70,1 0 1,-6 0 616,5 6-56,-7 0 181,11 0-192,-13 0 185,6 8 1,-8 2-119,0 7 1,0 0 68,0 0 1,0 1-238,0-1 0,-6 0-49,0 1 0,-5 1-239,5 4 1,0-4-171,6 4 0,-5-4-71,-1-1 1,0-7 243,6 1-1020,0-1-80,0-1 240,0 5 1,0-15 334,0 0 1,2-8-31,4-9 1,3-2 100,9-4 1,-1 4-94,0-4 0,1-2 86,-1 2 0,0-6 58,0 6 0,3 0-258,3 5 129,-4 1 335,6 0 0,-10 5 260,-3 1-70,3 7 0,-5-4 793,7 8-523,-7 0 1,-1 8 442,-3 3 0,-4-1-160,4 2 1,-4-1-247,-2 6 1,0 3 231,0 3 1,0-4-258,0 4 0,0-4 132,0-2-740,0 1 0,0-1-485,0 0 1,0-5-2617,0-1 2197,7-7 0,-3 4 1047,8-8 0,-1 8 0,7 1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0:27.3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35 7944,'-11'-15'1587,"-1"3"-1182,8 4-59,-3 8 260,7 0 32,0 0 1,0 8-145,0 4 0,1 11-132,5 6 1,-4 5 50,4 7 1,-4 8-4,-2 9 1,0 6 102,0-7 1,-8 7-157,-3-7 0,-5 7 78,-1-7 0,-2 1-231,-4-6 1,3 5-160,-3 1 1,4-2-13,2-10 0,2 2 146,3-8 0,-1-1-485,7-10 0,-2 1-71,2-7 0,4-5-949,-3-7 695,3-7 290,2 4 1,0-10 116,0-4 0,0-4 183,0-7 0,2-6-284,3 0 0,3-8 146,4 2 1,5-1-205,0 1 1,1-2 189,5 8 0,-2 0 171,2 6-1,-4-1-213,4 1 615,-4 8-236,-1 1-17,7 0 0,-6 6 687,4-4-397,-4 5 0,-4 2-151,-3 5 0,1-2 499,-7 8 1,2-1 22,-2 6 444,-4 1-767,5 7 0,-7-6 38,0 4 1,0 2 2,0-2 0,0 6-295,0-6 1,0 2-52,0-2 1,0-4-183,0 4 39,0-11 47,0 3 0,2-7-1090,4 3 0,3 3-277,9-8 0,-1-1-822,0-5 0,6 0 875,0 0 1251,8-7 0,-4-3 0,8-7 0</inkml:trace>
  <inkml:trace contextRef="#ctx0" brushRef="#br0" timeOffset="376">1108 1073 7944,'-18'-18'-766,"9"7"918,3-1 0,-2 7 976,2-7-701,1 8 0,5-5 602,0 3-70,0 4-681,0-6 1,0 10 411,0 4 0,0 3-31,0 9 1,-2-1 63,-4 0 1,4 3-266,-4 3 0,4-4-36,2 4 1,0-4-273,0-2 1,2-5-193,4-1 0,4-5-49,7 6 0,0-8 139,1 1 1,5-5-654,0-5 1,5-5 13,-5-7 1,1-1-233,-7 1 1,-6-2 408,1-4 1,-8 4 18,2-4 0,-6 3 271,-6 3 1,-4 0 188,-7-1 0,-8 3-67,-4 4 1,-6-3-19,-5 8 0,4 1-68,-5 5 0,7 7-245,5 5 1,4 3-338,8 2 1,1 1 104,5-1 565,3-7 0,23 13 0,5-4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0:26.3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 9348,'12'0'943,"-1"0"0,-5 0-448,5 0-83,1 0 0,5 0 216,1 0 0,-1 0-439,0 0 0,0 5 50,1 1 0,-1 0-264,0-6 1,6 0-289,0 0 1,1 0-358,-7 0 1,-6 2 28,1 4 1,-6-4-605,5 3 1,-7 5 396,2 1 848,-4-3 0,-2 15 0,0-4 0</inkml:trace>
  <inkml:trace contextRef="#ctx0" brushRef="#br0" timeOffset="173">18 346 7983,'-10'8'1613,"3"2"1,8-1-1327,5-3 1,10-4 564,7-2 1,7 0-744,-1 0 0,6 0-527,5 0 1,-1-2-361,7-4 1,-6 4 196,6-3 581,-7 3 0,11-6 0,-6-2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0:25.6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35 7947,'0'-11'329,"0"-1"397,0 8-43,0-3 240,0 7-100,0 0 0,1 5 106,5 1-651,-4 8 0,12-11-7,-9 9 1,3-6 13,-2 5 0,-4 1 22,4 5 0,1 8 94,-1 4 1,0 17-12,-6 6 1,0 4-156,0-4 0,0 5 167,0 1 1,-8-1-29,-3-5 1,-3 0-109,3 0 1,-5-6-136,5 0 1,1-7-121,-1 1 0,5-5 60,-6-6 0,8 1-140,-1-7 1,3 0-48,2-5 0,0-1-61,0 0-549,0-7 312,0-2 245,0-8-262,0 0 302,0-8 0,0-2-66,0-7 0,0 0-162,0-1 1,7-1-128,5-4 0,5 2-161,6-8 0,-2 0 242,8-5 0,-2 5 157,2 0 1,4 6 100,-5-6 0,-3 12 100,-2-6 0,2 13-91,-2-7 220,1 4 1,-7 1 74,0 0 0,-5 9-32,-1-3 819,-7 4-462,11 2 0,-7 8 184,4 3 1,-5 5-176,-7 1 0,6 6 202,0 0 0,0 6-200,-6-6 1,0 6-47,0-6 1,0 0-331,0-6 0,2 4 62,3-4 0,-3 5-829,4-11 0,2-1-277,-3 1 0,9-7-873,-3 2 1,5-4 475,1-2 0,0 0 1322,1 0 0,7-8 0,2-2 0</inkml:trace>
  <inkml:trace contextRef="#ctx0" brushRef="#br0" timeOffset="415">1073 710 9646,'9'0'2124,"1"7"-1711,-4 5 1,-4 3 407,4 3 1,-5-1-196,-1 0 1,0 2-35,0 4 0,0-3-289,0 3 0,0-4-52,0-2 1,0 0-311,0 1 1,0-7-53,0 1 0,0-6-273,0 5 383,8-7-827,-6 4 0,8-8 87,-5 0 0,5-8-167,7-4 1,1-5 302,-1-6 0,2-2-63,4-4 1,-2-1 628,8 7 1,-8-1-50,2 7 0,-9 8 101,-3 3-154,1 4 951,5 2 1,-1 8 20,-5 3 1,-1 6 422,-5 6 1,-3-3-686,4 3 0,-4 2-128,-2-2 1,2 0-926,4-6 0,-4 0 363,3 1 0,-1-7-591,2 1 0,-4-7 248,4 7 464,3-8 0,1 4 0,7-8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0:38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381 398 7950,'0'-9'2698,"0"1"-2468,0 8 1813,0 0-1707,8 0 1,1 0-289,9 0 0,-1 0-53,0 0 1,6 2-296,0 4 0,0-4 45,-5 3 0,-1-3 148,0-2 1,-5 0-38,-1 0 274,-7 0-103,11 8 1,-13-4 97,4 7 1,-6 1 280,-6 5 1,3 0-66,-9 1 1,0-1 89,-5 0 0,6 1-70,-1-1 0,6 0 193,-5 0 11,7 1-206,-4-1-291,8 0 1,0-5 260,0-1-292,0-7 136,0 12 1,2-14-19,4 3 0,-4-1 138,4 2-145,3-4 1,1 6-405,7-8 1,0 0-229,1 0 0,5-2-457,0-4 1,6 2 69,-6-8 0,6 3-628,-6-3 1,5-1 599,-4 7 899,-1 0 0,-6-1 0,0-3 0</inkml:trace>
  <inkml:trace contextRef="#ctx0" brushRef="#br0" timeOffset="589">139 225 7997,'-10'-17'68,"3"0"-65,-1-1 1,6 1 175,-4 0 0,4 5 341,2 1 0,8-1-12,4-5 0,-3 5-111,3 1 0,1 1 1,10-1 0,-4-3-97,4 9 1,4-7-31,2 6 0,0 1-89,6 5 1,-5 0-1,11 0 1,1 0-35,-2 0 1,8 0-199,-2 0 0,4 7-19,2 5 0,0 3 78,0 2 1,0 8-263,0 4 0,-6 4 69,0 1 0,-9 9-39,-3 3 1,-3 0 141,-14 6 0,2-4 160,-13 9 0,0-3-16,-6-2 1,0-4 196,0 4 0,-8-10-24,-3 10 0,-7-6-52,-5 0 0,-4-1 118,-7-5 1,-7-3-12,1 3 0,-6-4 11,6-1 0,-8-8-24,2-4 0,1-6 155,-1-5 0,6-5-167,-6-7 0,7-1-59,-1-5 1,-2-6-120,1-11 0,-1-4 167,2-7 0,7-3-322,-7-3 1,9 1 19,-4-7 0,3 8 148,9-3 1,0 5-43,5 1 0,1 8-164,0 4 0,5 4 95,1 2 1,5 0-173,-6-1 0,3 7-116,-3-1 47,5 8 275,7-3-1098,0-1 361,0-2 0,9-7-438,8 0 1,8 0 250,10-1 1,13-1-1226,4-4 2125,19-4 0,-8-7 0,14-1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0:40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17 364 8396,'-9'-10'2936,"1"3"-2478,8 7 0,2 0 107,4 0 1,5 0-190,12 0 0,4-2-157,8-4 1,7 2-101,4-7 1,10 5 21,2-6 1,7 1-152,-2-7 1,-1 3 51,1 4 0,-1-5-165,1 5 0,1 1 13,-13-2 1,3 9-84,-13-3 0,-3 4-47,-9 2 1,-4 0 51,-8 0 0,-5 0-303,-1 0 1,-7 2-558,2 4 318,-4-4 0,-4 5 131,-4-7 0,2 2-733,-7 4 1332,-9-4 0,-6 6 0,-9-8 0</inkml:trace>
  <inkml:trace contextRef="#ctx0" brushRef="#br0" timeOffset="212">519 156 7932,'-17'-7'0,"5"5"1277,1-4-820,7 4 0,-6 2 700,4 0-493,4 0 1,-5 8 171,7 3 1,0 7-261,0 5 1,0-2-49,0 8 1,0-2-460,0 1 1,0 3 49,0-8 1,6 6-345,-1-6 1,3 0-260,-2-6 1,-2 1-537,7-1 0,-1 0-842,1 1 250,5-9 0,-7-1 1612,9-8 0,-1-8 0,0-1 0</inkml:trace>
  <inkml:trace contextRef="#ctx0" brushRef="#br0" timeOffset="550">692 1 8595,'9'17'425,"7"6"660,-5 0 1,5 10-364,1 1 1,0 9 208,1 9 1,-1-1-389,0 1 0,-1 8-14,-5 3 0,3-1-635,-9 1 0,1-5 173,-6 5 0,0-7-362,0 2 1,-6-5 274,1-1 1,-9-6-988,3 1 1,-7-15 219,-5 3 1,4-12-71,-4 0 0,-2-6 497,2-5 0,-6-5 331,6-7 0,-2-9 216,2-9 0,10 1-3,-5-6 0,13-2 143,-1 2 1,6 0-137,6 6 0,5-1 258,12 1 1,-2 6-77,8-1 0,-6 8 26,6-2 1,-6 5-197,6 1 0,-8 0-255,2 0 0,2 0-907,-2 0 1,0 5 526,-6 1 0,1 0-1075,-1-6 1507,0 8 0,1-7 0,-1 7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0:42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277 208 7864,'17'0'0,"-5"-5"408,-1-1 0,-5 0 1670,6 6-442,-9 0 740,5 0-1373,-8 0 1,-2 0-490,-4 0 1,-3 2-362,-9 4 0,1-2-166,0 7 1,0 1-233,-1 5 0,1 0-125,0 1 0,-1-1-427,1 0 0,0-5 147,0-1 1,5-1-675,0 1 1,7 3 548,-7-8 1,6 1-35,-5-1 264,7-4 92,-11 6 100,13-8-2,-6 0 275,0-8 0,6-2-27,-3-7 1,3 6 189,2-1 699,0 8-634,0-11 1,0 11 415,0-8 43,0 9 323,0-5-251,0 8 43,0 0-388,-8 0-118,6 0-177,-6 0 64,1 0-76,5 0 49,-6 0-169,8 0 416,0 0-29,0 8 0,0 1-29,0 8 1,0 7 180,0-1 1,0 5 5,0-5 1,0 8-92,0-2 0,6-2-177,0 2 1,7-2 41,-1 1 1,5-3-283,6-7 0,-4-1-84,4 0 0,4-5-133,2-1 1,4-7 39,1 2 0,1-6-130,-1-6 1,1 0-290,0-11 1,5 4 280,0-10 1,1 2-84,-7-3 1,7 3-4,-1-7 1,0 4 51,-5-4 1,-2 7 171,-5-3 0,3-1 155,-8 2 0,0 0-83,-5 6 0,-3-2 78,-4-4 1,-1 4 75,-4-4 1,-4 3-35,4 3 1,-5-6 18,-1 0 1,0 0 115,0 6 1,0-1 82,0 1 0,0 0 124,0-1 217,0 1-135,-7 0 282,-3 0-381,-7 7 1,1 0 108,5 5 228,-4 3-381,5-6 1,-7 10 128,-1 4 0,9-3-126,3 9 0,-2-6-53,3 5 0,-1 3 76,6 9 1,0 2 139,0 4 0,0 5 2,0 1 0,0-1-130,0 7 0,6 1 241,-1-2 0,9 1-139,-3-7 1,10-1-269,3-4 1,4 1-275,-5-6 0,8-3-535,-2-10 1,9 3-62,3-9 0,5 1-912,-6-6 0,8 0-706,-2 0 2376,-3-8 0,7-9 0,-6-10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0:45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7746,'10'0'1357,"-1"2"1206,-3 4-2259,4 3 1,7 1-204,0-4-142,8-4 0,-6-2-1581,5 0 1128,-5 0 1,-2 0 493,0 0 0,-7 0 0,-2 0 0</inkml:trace>
  <inkml:trace contextRef="#ctx0" brushRef="#br0" timeOffset="98">121 277 7746,'0'17'3271,"0"0"1,0-5-1642,0-1 1,2-7-2899,4 2 0,3-12 1268,9-5 0,-1-12 0,0-4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0:43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1 830 7984,'10'-8'225,"-3"6"0,-5-11 985,4 7-297,-4 1-79,5 5 869,1 0-1118,-6 7 0,12 5 102,-9 11 0,7 2 183,-6 4 0,1 3-438,-1-3 1,-4 2-44,4-2 1,1 1-344,-1-7 0,6 6 85,-7-6 1,3 6-665,-2-6 0,-4 0 36,4-5 0,-4-7-320,-2 1 1,0-7-127,0 7-237,0-8 818,0 3 0,0-9 146,0-3 0,0-7-116,0-11 0,0-2 57,0-4 0,7-5-133,5-1 0,3 1 126,2-7 1,8 10 42,4 3 0,4 1 130,1-2 1,1 4 210,0 8 0,1-1 40,5 1 0,-5 6 380,4-1 1,3 8-70,-3-2 1,-2 5-196,-9 1 1,-2 0 461,-4 0 0,-4 7-156,4 5 1,-11-3 1,-6 3 0,1 5-406,-1 6 0,-2 2-252,-10-2 0,2 2-33,-7 4 0,-8 4-398,-10-4 0,2 3 90,-2 3 0,0-3 210,-5-3 1,-1-4-370,1-7 0,1-1 219,4 0 0,-2-7 126,8-5 0,0-3 133,6-2 0,5-2 227,1-3 1,7 1-95,-2-8 1,4 1 183,2-6 1,2-1-90,4 1 1,4-6-17,7 0 1,0 0-10,1 5 1,5 3-74,0 4 1,0-5-6,-6 5 1,0 1-33,1-1 0,-3 5-193,-4-6-148,5 8-514,-14-3-410,5 7 891,-7 0 1,-7 0 394,-5 0 0,-11-8 0,-4-2 0</inkml:trace>
  <inkml:trace contextRef="#ctx0" brushRef="#br0" timeOffset="204">485 865 7953,'0'-18'-344,"0"1"1,0 6 1427,0-1-160,0 1 381,0-7 45,0 9 490,0 1-1202,0 8 1,0 8 185,0 3 1,0 5-284,0 1 1,2 2-92,4 4 0,-4 2-296,3 4 1,-3 4 95,-2-5 0,0 3-935,0-2 1,2 2-146,4-8 0,-2 0-628,7-6 0,-5 0 463,6 1 1,-6-9-377,5-3 1,1-6 636,5-6 1,6-5-485,0-12 1218,0-4 0,2-23 0,2-4 0</inkml:trace>
  <inkml:trace contextRef="#ctx0" brushRef="#br0" timeOffset="446">1194 450 7953,'17'-23'493,"1"0"809,-1 7 192,-7 8-559,-3 8-151,-7 0 1,-2 6-74,-3 0 1,-3 9 129,-4 3 1,-3 1-203,3 10 1,-3-6 81,-2 6 0,0-1-344,-1 7 0,9-2-176,3-5 1,4 3-220,2-8 1,0 0 101,0-5 0,8-3-586,3-3 0,12-5 13,6-7 0,-2 0-372,2 0 1,0-2 147,5-3 1,-1 1-363,-4-8 0,-2 3 244,-4-3 0,-10 2-1422,4 5 344,-11 3 1055,2-6 854,-16 16 0,-9 1 0,-10 9 0</inkml:trace>
  <inkml:trace contextRef="#ctx0" brushRef="#br0" timeOffset="671">1211 917 7945,'0'11'137,"0"1"0,0-7-45,0 7 424,0-8 548,8 11 927,-6-13-746,6 13-488,-8-5 1,0 7-287,0 1 0,-2 1-65,-4 4 0,-4-4-335,-7 4 0,0 4 108,0 2 0,-7 2-569,1-3 0,-5 5-34,5-4 0,-6-4-356,6-2 1,0-4 166,5-2 0,7-5-397,-1 0 1,1-9 347,-7 3 1,7-6-3,-1-6 0,9-5 21,-3-12 0,4 0 36,2-12 607,0 12 0,0-17 0,0 13 0</inkml:trace>
  <inkml:trace contextRef="#ctx0" brushRef="#br0" timeOffset="813">1004 1089 8869,'17'6'919,"0"0"0,-5 7-477,0-1 1,-1 1 578,6-1 0,1 3-251,-1-3 0,6 1-55,0-1 0,8 1-681,-2-7 0,3 6-577,3-7 0,1 7 20,5-6 1,5-1-569,11-5 1,5 0-952,7 0 1774,0 0 0,8-15 1,2-4-1</inkml:trace>
  <inkml:trace contextRef="#ctx0" brushRef="#br0" timeOffset="1625">2180 450 10008,'17'-2'1491,"0"-4"0,1 4-891,-1-4 378,8 4-565,2 2 0,6 0-34,-5 0 1,5 0-131,-4 0 1,-2 2-300,2 4 1,-8-2-159,2 7 0,-6 1-184,-5 5 1,-5 2 169,-7 5 0,-2 0-366,-3 5 0,-7 6 73,-11-1 1,-2 1 176,-4 5 1,-3-5 298,3-6 1,4 2-122,2-8 1,5 0 525,7-6 1,-3-6-192,9 1 1,1-2-33,10 1 1,-3-1-91,9-4 1,1-3 85,10 9 1,-3-6-29,3 5 0,2-5 136,-2 5 1,-2-5 207,-10 6-361,5-1 0,-9 7 280,5-1 1,-4 0-94,-8 0 1,-8 3-238,-4 3 1,-3-2-67,-2 8 0,-6-2-298,0 1 1,-2-3 134,2-7 1,3-3-59,-3-3 0,10 1-190,1-7 229,1 0 0,-1-6 107,1 0-86,7-16 51,-4 5 0,8-16-144,0 4 0,0 4 311,0-5 0,8 5 194,4 2 1,-3 5 445,3 1 1,-7 7-38,7-2 462,-1 4-747,7 2 0,-1 6 307,0 0 1,-5 5-434,-1-5 0,-1 8-393,2-3 1,3-3-306,-4-2 0,5 1-705,1-1 0,0 0 191,1-6 1,5-8-765,0-3 0,2-5 794,-2-1 0,2-2 453,4-4 1,1 2 157,-7-8 1,2 8 469,-2-2 1,-3 3 105,3 3 0,-10 7 243,-1 5 0,-7 3 621,7 2 1,-6 0 2263,5 0-1866,-7 7 0,10 3-561,-9 7 0,7 1-428,-6-1 0,-1 0 29,-5 0 0,6-5-470,0 0-578,0-1 1,-1 1-855,1-1-1801,0-7 535,2 4 0,-1-16 2634,5-4 0,3-11 0,-5-4 0</inkml:trace>
  <inkml:trace contextRef="#ctx0" brushRef="#br0" timeOffset="2080">3373 121 7891,'-8'-17'560,"6"-1"891,-3 1-355,-5 0-53,8 0-314,-6-1-150,8 9-537,0 1 53,0 8 1,2 0-21,4 0 1,-4 2 155,4 4-290,-4 3 1,-2 9 94,0-1 1,0 0-148,0 0 1,0 1-5,0-1 0,0 6 116,0 0 1,0 6 83,0-6 0,0 8-42,0-2 0,0 5-25,0 7 1,0-3-28,0 8 1,0 2 0,0 10 0,0-2 18,0 7 1,-2 2-6,-4 10 0,2-2-284,-7 8 0,5 2 247,-6 9 0,7 4-226,-1-44 0,0 0 0,-3 46 242,-3 0 1,-1-8-160,7 2 1,-6 2 91,6-2 1,-1-7-33,1-10 1,4-4-50,-4-2 0,4-7-168,2-5 1,0-9 265,0-1 0,0-9-26,0 2 1,0-9 85,0-2 1,-2-8-197,-3 2 441,3-4-993,-6-1-77,8-9-51,-8 7-192,7-15 718,-15-1 1,14-11 355,-4-12 0,5 4 0,1-14 0,0 6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0:56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7957,'2'-10'1727,"4"4"1,1 6-1324,5 6 0,1-2-1239,-7 7 1,0 1 405,-6 5 0,-2 2-680,-4 5 1109,-3-5 0,-9 21 0,1-3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3:31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7906,'0'-10'0,"0"1"554,0 3 123,0 4-404,0-13 1,0 11 10,0-8 1,7 7 161,5-7 0,-2 8-96,1-1 1,1-3-90,5 2 1,0 0 327,1 6-325,-1 0 1,0 0-1,0 0 0,-5 0-83,0 0 1,-7 8-155,7 4 1,-8-3 5,1 3 1,3-1-256,-2 6 0,0 1-593,-6-1 1,0 0 455,0 1 1,0 1-962,0 4 1,0-2 37,0 8 1282,-8-8 0,-2 12 0,-7-6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0:58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10 7935,'-35'-9'1794,"8"9"1,10 9-2153,11 9 0,-2-1-1854,3 0 2212,-17-7 0,3 5 0,-15-5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0:59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7887,'10'-17'3303,"-2"8"0,-5 1-4485,9 8 1,1 0 392,16 0 1,0 0 241,6 0 1,-1-2 104,1-4 0,5 2 6,1-7 1,-7 7 32,-5-2 1,-8 4 402,2 2 0,4 8 0,0 2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1:00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7975,'-18'-8'1278,"9"6"0,-1-5-738,4 7-1208,5 0 0,-1 7 522,7 5 1,1 5 456,-6 6 1,0 4 176,0 8 0,0 1 577,0 5 0,0 5-348,0 11 0,0-1-274,0 8 1,-2-7-136,-4 7 0,5-7-202,-5 7 0,4-9-149,2 3 0,-2-10 85,-4-2 0,4-7-104,-4 1 0,3-4-11,-3-1 0,4-8-255,-4-4 1,4-4 126,2-1 0,0-7-159,0 1 296,0-9 112,0 5 0,2-18 159,4-7 0,-2-2-244,7-10 1,1 0-154,5-5 0,0-1 27,1 1 1,1-1-172,4 0 0,-2-5 131,8 0 1,-8 5 91,2 6 0,2 8 161,-2-2 1,0 10 150,-5 1 0,-1 8 310,0-1 1,0 5 66,1 5 1,-3 5 429,-3 7 1,3 2-425,-4 4 0,-1 4 18,2 8 0,-3-6-256,3 0 1,1-1-110,-7 7 1,2 0-584,-3-1 1,-1-1-213,8-4 1,-8 3-558,1-3 1,-1-2 15,2 2 0,-4-8-878,4 2 1,3-4 1976,3-1 0,3-9 0,2-1 0</inkml:trace>
  <inkml:trace contextRef="#ctx0" brushRef="#br0" timeOffset="401">1124 1004 7892,'0'-10'1720,"8"2"1,2 8-1321,7 0 1,-6 2-68,1 4 0,-6 2 176,5 3 1,-7 5 790,2-5-887,-4 5 0,0 3-89,3 4 0,-3-4-138,4 4 1,-4-4-133,-2-1 0,0-1-409,0 0 142,0 1 292,0-1-824,0-8 1,2-1 27,4-8 0,-2 0-211,7 0 0,3-9 254,9-9 1,-4 1-130,4-6 1,2-2 540,-2 2 1,0-4 45,-6 10 1,1-4 512,-1 9-337,0 4 1365,0 1 0,1 9-42,-1 3 1,-5 5 532,-1 7 0,1 1-1105,5-1 0,0 2-160,0 4 1,1-2-597,-1 8 0,0-6-465,1 6 0,-7-6-443,1 6 1,-8-6 952,1 6 0,-10-1 0,-5 7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0:59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7887,'27'0'0,"6"0"823,-4 0 1,3 0-319,3 0 0,7-2-744,4-4 1,6 4-107,6-4 0,-4 3-225,3-3 0,-9 4 154,-2-4 0,-1 4-67,1 2 1,-4 0 482,-7 0 0,-8 8 0,-2 1 0</inkml:trace>
  <inkml:trace contextRef="#ctx0" brushRef="#br0" timeOffset="108">1176 104 7887,'10'0'4089,"-2"0"-4524,-1 0 1,3 0 434,7 0 0,8 8 0,2 1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0:58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53 8005,'0'-25'1558,"-7"13"-1372,5-3 0,2 23-277,11 3 12,5 4 0,-1 10 532,-3 4 0,1 6 69,-7 5 0,0 4 350,-6 8 0,0 0-487,0 0 0,0 0 49,0 0 0,-6 0-364,0 0 1,0-1-235,6 1 0,0-9 45,0-9 0,0-1 113,0-10 0,0 0-1215,0-6 648,8-7 1,-4-2-194,7-8 1,1-10 220,5-7 0,1-8-59,-1-10 0,6-5 311,0-1 1,2-1 218,-2 2 0,-4 9 51,4-4 1,2 14-74,-2 4 1,0 2 791,-5 9 0,-1 2 4,0 10 1,-5 5 336,-1 12 0,-7 2-394,2 4 0,2 8 115,-3-9 0,1 13-234,-6-12 1,6 7 28,0-7 1,5 4-316,-5 1 0,7-5-11,-1 0 1,3-8-782,3 2 0,5-4-317,0-1 1,0-1-823,-6 0 1,0-7 1692,1-4 0,-1-5 0,0-1 0</inkml:trace>
  <inkml:trace contextRef="#ctx0" brushRef="#br0" timeOffset="255">1117 866 7888,'0'-18'6697,"10"9"-7596,7 3 1,14 4 235,9 2 0,1 0 442,-7 0 0,-7 0 212,-4 0 0,-6 2 288,-5 4 0,-2-3-81,-5 9 0,-3 0 210,4 5 1,-4 0-369,-2 0 0,-6 8-248,0 4 0,-7-2 322,1 2 0,-3-8 35,-2 2 1,1 2 1188,5-2-1025,3 0 1,8-6-258,0 1 0,2-7-192,4 1 0,3-6-293,9 5 1,1-7-180,4 2 0,2 1-1466,4-1 2074,3 0 0,-5-6 0,8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0:57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7955,'0'-18'0,"0"9"-1054,0 1 401,0 8 299,8 0 511,-6 8 1,11 3 271,-7 12 1,0 4-107,-6 8 1,0-1 87,0 1 1,0 5-295,0 1 1,-6 5-185,0-6 1,1 6-85,5-5 1,0 5 161,0-6 1,0 4-47,0-9 1,0 7-58,0-13 1,0 7-150,0-7 1,-6-4-98,0-2 209,0-3 65,6-3 15,0-8 200,0-1-183,0-8 1,0-8-81,0-3 0,8-4-36,3-3 1,-1-5-216,2 0 1,5-6 362,6 6 0,2-8 0,-2 3 0,-4 3 0,4 2 0,2 3 0,-2 3 0,0 6 253,-5-1 0,-1 8-127,0-2 0,1 5 240,-1 1 0,-2 7 4,-3 5 1,1 3 180,-7 2 1,5 3-195,-5 3 1,6-2-140,-7 8 0,9-8-80,-3 2 1,-1 2-213,2-2 0,-1 0-528,6-6 1,1 1 383,-1-1 1,0-6-318,1 1 0,-1-6 72,0 5 0,-5-7 463,-1 2 0,8 3 0,8 1 0</inkml:trace>
  <inkml:trace contextRef="#ctx0" brushRef="#br0" timeOffset="171">1055 830 7930,'10'0'1040,"-3"0"0,-1 2-477,0 4 1,5-2-394,-5 7 1,2-5-5,-2 5 0,-4-5 64,3 6 1,3-1-710,-2 7 0,1 1-2094,-1 4 2573,-4-4 0,14 14 0,-7-6 0</inkml:trace>
  <inkml:trace contextRef="#ctx0" brushRef="#br0" timeOffset="458">1902 1020 7992,'-7'-17'2013,"5"7"0,-6 10-1632,8 12 1,0 3-422,0 3 0,-2 1-2816,-4 4 1378,-11 4 1478,-10 15 0,-15 2 0,-2 8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0:56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8194,'8'-17'-35,"-6"0"133,3-1 81,-3 1 1,4 0 8,0 0 0,2 1-40,-3 5 0,-1-5 129,8 5 0,-7 1-241,7-1 0,-6 1 35,5-2 1,-7-3-94,2 4 1,2 1 194,-3-2 1,3 7 88,-2-7 135,-4 8 32,5-3-369,-7 7 1,0 2 152,0 3 0,0 7 144,0 11 0,0-2-61,0 8 0,0-2 70,0 2 0,0 9-107,0-3 1,0 3 112,0-3 0,0 1-200,0 4 1,0-3-161,0 3 1,0 3 45,0-3 1,-2 6 92,-3-6 1,3 3-314,-4-3 1,-2-3 34,3 3 1,-1-6 23,6-5 1,-6 2 159,0-8 1,1 0 44,5-6-126,0 1 11,0-9 10,0 7 91,0-14 47,0 5 0,0-14-162,0-5 1,0 3-153,0-3 0,5-1 19,1-11 1,0 5-252,-6-4 1,6-2-274,-1 2 0,3-2 297,-2 2 1,-2 4-73,7-4 1,-5 4 5,5 1 1,-5 1 153,6 0 0,-6 5 145,5 1 0,-5 7 165,5-2 71,-7-4 227,12 9 1,-9-5 267,5 12 1,-3-3-306,-3 9 1,-2 1 68,8 10 1,-9-3-4,3 3 0,2 4 74,-2 1 1,-1-1-83,-5 2 0,6-8-128,0 2 1,2 2-207,-3-2 1,-1 0-302,8-5 0,-3-1-125,3 0 1,3-1-446,-3-5 1,3 3-92,2-9 1,1 7 60,-1-6 905,8 0 0,-6 1 0,6 3 0</inkml:trace>
  <inkml:trace contextRef="#ctx0" brushRef="#br0" timeOffset="315">796 969 7162,'0'12'585,"0"-1"0,1 1 410,5 5 1,-2 0-410,8 1 0,-7-7-337,7 1 1,-1-3-113,7 3 1,-1 1-129,0-7 0,1 0-28,-1-6 1,0 0-230,0 0 1,1 0 12,-1 0 1,-2-8 102,-3-4 0,1 3-317,-7-3 0,0 1 160,-6-6 0,0-1 142,0 1 1,-8 2 125,-3 3 0,-12-1 141,-6 7 1,2-2 42,-2 2 1,0 4-18,-5-3 0,1 9-267,4 1 0,2 9-71,4-3 1,10 5-292,-4 1 0,11 0 116,0 1 367,4-1 0,10 8 0,1 2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1:02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87 173 8068,'0'-25'-11,"0"6"0,0 0 9,0 7 0,1 1 0,3-7 482,2 1 1,8 2 242,-3 3-126,-3-3-213,7 13-378,-13-6 0,6 10 49,-8 4 1,-2 9-173,-4 8 0,-9 10-458,-8 1 1,0 1 303,5 5 0,1-3-1163,0-2 1434,-1-1 0,9 1 0,1-1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1:03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8095,'17'-23'1326,"1"0"0,-7 1-573,1 11 0,-1 1-432,6 4 0,1 5-305,-1-5 1,0-2-601,1 2 646,-1 1-62,-7 12 0,5 3 0,-5 7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1:03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8144,'8'-18'0,"1"3"143,9 3 1,-7-1 306,1 7 0,-1-5-236,7 5 0,-1 0-162,0 6 1,0-6-20,1 1-25,-9-1 0,7 6 3,-5 0 1,-1 0-268,1 0 0,1 2-325,5 4 0,0-4 327,1 3 1,-1-1-810,0 2 1063,1-4 0,7 13 0,2-5 0</inkml:trace>
  <inkml:trace contextRef="#ctx0" brushRef="#br0" timeOffset="123">847 69 8144,'18'-7'0,"1"-1"-320,4-4 1,-4-1 182,4 7 0,2-5 379,-2 5 0,6 0-317,-6 6 1,6 0-412,-6 0 486,8 0 0,-4 0 0,7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3:31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7906,'0'18'768,"0"-1"1152,0 0-1185,0 0-551,8 1-269,2-9 1,7-1 84,0-8 0,0-8 0,1-1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1:08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258 606 7969,'18'-25'-4,"-7"5"181,1-3 0,-1 2 348,7-2 0,5-10-303,0-7 0,0-2-180,-6 1 0,0 3 61,1-8 75,-9 7 1,5-1-10,-9 11 0,1-1-43,-6 7 1,0-1 259,0 7-200,0 0 1,-6 5-126,1 1 0,-9 7 119,3-2 1,-7 4-145,-5 2 1,2 2 100,-8 4 0,6 4-1,-6 7 1,6 6-46,-5 0 0,1 2-100,-2-2 0,4-4 195,8 4 1,5-3-90,1-3 1,7 0-120,-2 0 1,6-5 133,6-1 0,5-1-465,12 2 1,4-5 99,8-7 1,-4 0-66,3 0 0,-3 0 36,9 0 1,-9 0-159,-2 0 1,-8 2 243,2 4 1,-12 4-25,-5 7 1,-4 6 620,-2 0 0,-8 10-171,-3 1 0,-12 3 301,-6 9 0,-9 0-212,-3 6 0,-11 7-36,6 5 1,-2-3 178,8 3 1,5 3 79,1 2 1,7 2-94,10-13 1,5-1-186,0-5 1,9-2-109,-3-4 1,14-3 30,9-9 1,2-1-29,10-4 0,0-4 9,5-8 1,1-5 28,-1-1 0,1-7 14,0 2 1,-1-4-313,1-2 1,5-2-443,1-4 1,-1-4 325,-6-7 0,1-6-540,0 0 0,-3-8 52,-3 2 1,-4-3-177,-8-3 1,-1 1 450,-5-1 1,-3 2 137,-8 4 1,-2-1 328,-4 7 1,-5 0 317,-12 5 1,3 7 1085,-3-1 1,10 8-90,1-1 2052,9-5-2392,-13 8 0,22-7-381,0 3 0,13 2-201,4-8 1,15 7 1,3-7 0,9 6-572,7-5 0,11 1-1112,7-1 1047,23-5 0,-16 7 0,-31 0 0,0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1:07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7964,'10'-9'2644,"7"3"1,8 4-2272,10 2 1,1-2-224,4-4 1,-3 4-82,3-4 0,3 5-57,-3 1 0,-5 0-200,-7 0 0,-7 0-274,3 0 1,-5 7-609,-2 5 1,-7 3-423,-5 2 0,-3 3 1492,-2 3 0,-15 4 0,-4 7 0</inkml:trace>
  <inkml:trace contextRef="#ctx0" brushRef="#br0" timeOffset="139">0 502 7964,'25'0'1054,"4"0"0,11 0-853,7 0 0,4-2-174,7-4 0,4-1 14,7-5 0,-8-1-400,-3 7 0,1 0-875,-1 6 1049,0-8 1,-6 7 0,-1-7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1:04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17 138 8117,'0'-9'1751,"-7"1"-1582,5 8-49,-6 0 1,8 8 162,0 3 1,0 5-46,0 1 1,0 2 34,0 4 1,0 4 35,0 8 0,2-6-30,4-1 0,-4 7 21,4 5 1,1 8 20,-1-2 1,0 4-75,-6 2 1,0 0-10,0 0 0,0 0-214,0 0 0,0-8 68,0-4 0,0-3-288,0-3 0,0-5 43,0 0 0,0-14-340,0 3 347,0-5 1,0-1-3,0-1 291,0-7-226,0 4 96,0-8 1,0-2-20,0-4-496,0-3 1,2-9 54,3 1 1,-3-2-124,4-4 1,-4 3 162,-2-3 0,6-2-1,0 2 0,7-7 63,-1 1 0,-3 4 211,3 2 1,-1-2 391,6 2 1,1 0-236,-1 5 1,2 1 784,4 0 1,-3 5-204,3 1 1,2 7 68,-2-2 1,2 6-282,-2 6 1,-4 5 32,4 12 1,2 4-255,-2 8 1,0 0 76,-6-1 1,-5-1-222,-1-4 0,-1 7 68,2-7 0,3 6-488,-4-12 0,5 2-152,1-2 0,-5-6-375,-1 0 0,1-1 362,5-11 1,2 7-766,4-6 1322,-4-1 0,14-12 0,-6-3 0</inkml:trace>
  <inkml:trace contextRef="#ctx0" brushRef="#br0" timeOffset="278">1107 1003 10823,'11'0'399,"1"0"0,-6 2-259,5 4 1,-1-2 78,1 7 0,5-1-329,-5 1 0,-1 5-7,1-5 1,-5 5-124,6 1 1,-7 6 227,7 0 0,-8 0-163,2-6 1,3-5 220,3-1 1,-3-7-77,3 2 0,-1-4 61,7-2 0,-5 0-39,4 0 1,-3-8-582,9-3 1,2-5-63,-2-1 1,6 0 650,-6-1 0,0-7 0,-6-1 0</inkml:trace>
  <inkml:trace contextRef="#ctx0" brushRef="#br0" timeOffset="449">1332 605 7987,'-18'-25'1026,"1"14"1,9-5-401,8 16-463,8 0 0,9 0-63,1 0 1,-7 0-28,1 0 1,-1 2-349,7 4 1,-1 10-670,0 7 944,0 7 0,1-3 0,-1 8 0</inkml:trace>
  <inkml:trace contextRef="#ctx0" brushRef="#br0" timeOffset="679">1885 1020 9708,'17'0'-336,"3"-5"743,3-1 0,-2-6 689,8 7 0,-1-7-311,7 6 1,0-5-319,-1 5 0,1-2-680,-1 3 1,1 3-255,0-4 1,-3 4-1359,-3 2 1042,4 0 124,-6 8 0,-8 1 659,-8 8 0,-7 1 0,-4-1 0</inkml:trace>
  <inkml:trace contextRef="#ctx0" brushRef="#br0" timeOffset="904">2196 865 7976,'-17'0'4439,"7"0"-3581,3 0-935,7 0 885,0 0 0,0 7-259,0 5 1,2 3-406,3 3 0,-3-1 46,4 0 1,2 0-738,-2 1 1,5 5 202,-5 0 1,5 0-198,-5-6 0,2 1-168,-2-1 0,-4 0-823,3 0 0,3-5 1532,-2-1 0,0-7 0,-6 4 0</inkml:trace>
  <inkml:trace contextRef="#ctx0" brushRef="#br0" timeOffset="1082">2646 709 7870,'-12'-15'1878,"1"3"2590,7 5-3981,-4 7 1,8 1-654,0 5 0,0 6 245,0 11 1,0 0 94,0 11 0,2-3-1108,4 10 1,-2 1 387,7-2 546,-7 8 0,12-4 0,-7 8 0</inkml:trace>
  <inkml:trace contextRef="#ctx0" brushRef="#br0" timeOffset="1649">4289 52 7933,'-8'-17'0,"6"-1"1483,-13 9-466,13 1-1903,-6 8 762,8 0 1,-6 2-110,1 4 0,-9-2 154,3 7 1,-5 1 161,-1 5 1,2 2-1,3 4 1,-7-2 91,7 8 0,-13-6 34,8 6 1,-4 8-29,4 9 0,-8 4 159,-4 2 0,-4 7-48,-1 4 1,-3 20-492,17-37 1,0 0-1,-2 4 1,0 0 226,-4 2 0,0 0 0,-1 3 0,0 1-47,-2 2 1,0 0-1,2 1 1,-1 1 29,-4 0 0,0 1 0,4-1 0,0 1-92,0 0 0,-1-1 0,2-4 0,2-1 181,2-2 0,0-2 0,-1 1 0,0-2-33,3-4 1,1 0 0,0 1 0,0-1-251,-15 40 0,1-7 187,-1-4 0,3 0-555,3-6 0,-2 0 145,8-17 0,0 0-32,6-18 1,5 3-413,1-14-372,-1-8 1222,2-7 0,-5-16 0,6-1 0</inkml:trace>
  <inkml:trace contextRef="#ctx0" brushRef="#br0" timeOffset="2186">4289 1280 7872,'0'-18'3561,"0"1"-2618,0 8 1,2 1-1250,4 8 239,3 0 0,6 2 53,-3 4 0,-4 11 248,-8 12 1,-2 5 98,-4 7 0,-2 9-173,-3 7 0,-5 3 26,5-3 1,-4-1-55,-3 8 0,1-9-85,0 3 0,5-4 69,1-2 0,7-8 70,-2-4 1,4-5-279,2-6 1,0-4-14,0-8 0,0-6-15,0 1 0,2-8-82,4 1 1,-2-3-217,7-2 1,-5-2 92,5-3 0,-1-11 98,2-7 1,3-7-351,-4 1 0,5-4 188,1-2 1,0 1-43,1-1 1,-1 8 138,0 4 1,-5-2 202,-1 2 180,1 0 1,-1 8 879,1 3 342,-8 5 0,3 9-642,-7 3 1,0 11 529,0 7 0,2 8-581,4-3 0,-2-1-298,8 2 0,-7-2-176,7 2 0,-1-2-168,7-4 0,-1-4-225,0 4 1,1-6-443,-1-5 1,2 1-1621,4-7 0,-4 6 2309,4-7 0,4 9 0,0-5 0</inkml:trace>
  <inkml:trace contextRef="#ctx0" brushRef="#br0" timeOffset="2466">5257 2023 7907,'6'-11'1180,"0"-1"1,1 8-492,-1-1 0,4 3-297,7 2 0,-5-6 117,-1 0 47,-7 0 0,6 6-129,-5 0 0,-3 8-208,4 4 0,-4 5 107,-2 6-406,0-4 111,0 6 0,0-2-46,0 0 0,0 0 352,0-5-491,8-1 0,1-2-8,9-3-539,-1 3 0,0-13 136,0 4 0,1-6-95,-1-6 1,0-3 134,1-9 525,-1 1 0,8 0 0,2-1 0</inkml:trace>
  <inkml:trace contextRef="#ctx0" brushRef="#br0" timeOffset="2616">5603 1591 7796,'-17'-15'3028,"0"3"0,9-5-2061,8 11 0,9 4-1827,14 2 0,-3 2 411,3 4 1,-4-4 23,-2 4 0,1 3 28,-1 3 397,0 3 0,0 10 0,1 2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1:14.5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191 433 8119,'-17'-18'367,"7"1"460,4 0 666,4 7-964,2-5 0,2 7-387,4-3 1,6-3 4,11 8 1,-2-7 65,8 1 1,1 3-54,11-3 1,3 8-113,8-1 0,0-3 32,0 2 0,7 0 98,5 6 1,3 0-238,2 0 1,-6 0 116,1 0 1,-8 0-436,1 0 0,-5 0 95,-6 0 1,2 2-42,-7 4 0,-1-4-129,-6 4 1,-7-4-245,-4-2 1,-9 0-710,-3 0 275,-7 7 821,4-5 1,-18 6 54,-7-8 1,-4 2 253,-14 4 0,5 3 0,-13 9 0</inkml:trace>
  <inkml:trace contextRef="#ctx0" brushRef="#br0" timeOffset="294">139 727 8119,'-33'0'0,"5"0"0,3 0 977,7 0-128,1 0-697,7 0 1,3-2 100,7-4 1,9 2-111,9-7 0,7 5 103,9-6 1,9 6-4,3-5 0,4 7-74,1-2 1,9-1-124,3 1 1,9-6-37,-3 7 0,9-7-59,-8 6 0,3-5 39,-4 5 1,-2-5 101,-3 5 0,-1 0-416,-11 6 1,-4 0 41,-14 0 1,-1 0-479,-4 0-37,-4 0-645,-8 0 349,-7 0 529,-3 0 1,-20-2 563,-4-4 0,-4-11 0,-4-2 0,-2-6 0</inkml:trace>
  <inkml:trace contextRef="#ctx0" brushRef="#br0" timeOffset="612">917 139 8119,'-17'-8'0,"2"-2"45,3-7 0,-1 6 33,7-1 1,0 6 315,6-5 1,0 5 242,0-6-348,8 9 1,1-11-122,9 8 1,-7-5 145,1 5 1,1 0-90,10 6 0,-2 0-21,8 0 0,0 0 42,6 0 1,1 2 158,5 4 1,-3 4-50,8 7 0,0 0-109,6 0 1,0 3-121,0 3 0,-6-4 111,0 4 1,-13 4-328,1 2 0,-13-2 48,-3 1 0,-3-4 8,-9 4 0,-8 1-35,-10 6 0,-5-1-148,-6 1 1,-12-6-109,-11 0 0,-6-1 145,-5 7 0,1 0-447,-7-1 1,3 1 243,-9-1 0,6 1-643,-7-1 1,9-5-44,9 0 913,8 0 0,-6 6 0,6-1 1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1:19.0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1125 1246 8017,'-6'-17'138,"0"-1"1,1 7 45,5-1 1,0 7-117,0-7 1,0 6 81,0-5 0,0 5-67,0-6 468,0 9-138,7-5-86,-5 8-106,6 0 1,-14 2-145,0 4 0,-5-3 19,5 9 0,-5 0 108,5 5 1,-6 0-23,7 0 1,-1 1-28,6-1 0,-6-5-140,0-1 1,2 1 61,10 5 1,-2-6-67,8 1 0,-1-8 75,6 2 1,1-5-91,-1-1 1,0 0 41,1 0 0,5-5-21,0-1 1,0-8-16,-6 3 0,0-10-82,1-2 0,-3 0 247,-4 5 1,-3-1-83,-8-4 1,-2 4-222,-4-4 0,-9 6 59,-8 5 0,-15-1-1518,-3 7 1595,-7 0 0,-19 21 0,-4 5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1:17.4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1 6451,'18'0'-82,"-1"0"285,-8 0 0,7 0 64,-5 0 0,5 0 141,1 0 0,0 0-542,1 0 85,-1 8 0,0-6-1139,0 3 693,-7 5 495,-2-1 0,-8 9 0,0-1 0</inkml:trace>
  <inkml:trace contextRef="#ctx0" brushRef="#br0" timeOffset="155">1 381 7536,'17'0'-1297,"8"-2"1745,4-3 1,5 3-234,7-4 1,-5 4-535,5 2 1,-11 0-36,-1 0 1,-2 2 353,2 4 0,3-4 0,-5 5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1:16.6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433 173 8158,'0'-25'119,"0"6"-119,0-4-233,0 4 0,2 7 1,1 0 218,3-1 0,0 3 474,-6-1 1,2 5 236,4-5-243,-4 7 147,5-4-213,-7 8-3,0 0-179,0 8 1,-2 7 56,-3 8 0,-5 14-24,-7-3 0,-1 18 89,1 0 0,0 10-83,0-5 1,-3 9-27,-3-3 1,2 4-223,-8 2 1,6 1 224,-6-1 0,8-2-208,-2-4 1,-2 3-15,2-9 0,6 1 92,5-6 1,1-6-58,-6 0 1,1-8-159,5 3 1,-3-7-34,8-5 1,-1 0 69,1-12 1,4 4-71,-4-9 443,4-4-299,2-1-42,0-7 0,0-2-101,0-3 0,0-5 36,0-7 1,2 0-159,4-1 0,4-5-188,7 0 0,0-6 165,1 6 1,5-8-97,0 3 0,5-3 19,-4 2 1,4-4 121,-5 5 1,6 1 39,-6-2 0,6 8-2,-6-2 1,6-2 86,-6 2 1,0 0 221,-6 5 1,6 7 376,1-1 1,-7 3-71,-6-3 739,1 4-334,5 8-371,0 0 1,-1 8-110,-5 4 1,-3 3-31,-8 2 0,0 6-51,0 0 0,0 8-140,0-2 0,0-2-249,0 2 0,0-6 119,0 6 0,0-8-670,0 2 0,6 2-9,0-2 0,1 0-327,-1-6 0,4-1 419,7-5 1,2 3 613,4-9 0,4 1 0,8-6 0</inkml:trace>
  <inkml:trace contextRef="#ctx0" brushRef="#br0" timeOffset="537">1176 1141 8064,'10'0'-1871,"-2"0"2332,-8 0 881,0 0-974,0 8 1,0 2-213,0 7 1,0 2 1,0 4 1,-2-4-85,-4 5 1,4 1-5,-4-2 1,-1 0-196,1-6 0,-6 6-92,6 0 1,1-6 118,5-5 1,-2-6-218,-4 5 133,4-7 131,-6 4-34,8-8 1,0-2-1,0-4 1,6-4-236,0-7 1,7 0 87,-1 0 1,1-7-138,-1 1 0,9 0 369,-4 6 0,4 0 0,-3-1 0,-1 1-24,0 0 1,1 5-75,-1 1 0,-6 7 172,1-2 0,-6 4 269,5 2 396,-7 0 10,11 0 0,-13 2 13,4 4 1,2-2-239,-2 7 1,-1 1-434,-5 5 0,2 0-236,4 1 1,-4 1-214,4 4 0,-2-4 164,1 4 1,-1-3-290,8-3 1,-1-2 133,7-3 349,-1 3 0,0-5 0,0 7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1:29.4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52 122 8048,'0'-12'397,"0"1"70,0 7-27,0-12 69,0 14-318,0-13 0,2 7 206,4-3-229,-4 3 25,5 0 0,-1 5 137,0-9-37,0 8-120,-6-3 0,0 8 192,0 5 0,0 4-119,0 7 0,0 2 168,0 4 1,0-1-79,0 6 0,0 1-90,0 6 1,0 5-2,0 1 1,-6 1 29,0-2 0,-1-1-59,1 7 1,2-6 22,-8 6 1,9-7-29,-3 1 1,2 2 23,-2-1 0,4-1-236,-4-6 0,5 1 23,1 0 0,-2-7-38,-4 1 0,4-2 118,-4 2 0,4-2-106,2-4 0,0-4-93,0 4 1,0-9 31,0-3 0,0-5 284,0 6-147,0-9-69,0 5-49,0-8-458,0 0 100,0-8-146,0 6 321,0-13 0,0 11-18,0-7 1,0 5-99,0-6 0,0 1-162,0-6 1,2-1 165,4 1 1,2-2-94,3-4 0,5 3 43,-5-3 0,4 4 85,3 2 0,-1-6 150,0 0 0,-5 0-46,-1 5 1,-1 7 335,2-1 111,3 1 43,-5-6 0,1 1-190,1 5 0,-9 1 291,3 4-176,4 4 1,-6-5-85,7 7 1,-5 0-134,5 0 1,-5 0 74,6 0 1,-7 7 348,7 5 1,-8-2 178,2 1 1,1 3 188,-1 9 0,0-4-302,-6 4 1,0 2 115,0-2 0,0 2-196,0-2 0,0-4 4,0 4 1,0 2-543,0-2 179,0 0 1,6-5-691,-1-1 1,9-6-212,-3 1 1,5-8-678,1 2 1,8-5 621,4-1 1,9-5-72,3-1 0,12-13 980,-1 1 0,4-3 0,-4 4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1:31.2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1142 7999,'0'-17'0,"0"5"878,0 1-505,8-1 0,-4 1 445,8-1-472,-9 0 1,13-7-93,-5-4 0,-1 4-50,1-4 0,1 4-225,5 1 1,-5-5 81,-1 0 1,-1-2-288,1 2 0,3 4 234,-8-4 0,-1-2-356,-5 2 0,0 0 9,0 6 192,0-8 1,-5 5 107,-1-3 0,-8 6 214,3 6 0,1 3 125,-1 8 1,-1 0-100,-5 0 0,0 0-180,-1 0 0,-5 8 91,0 3 1,-2 4-175,2 3 0,2 1 146,-8 4 0,8-2-8,-2 8 1,0-6 2,6 6 0,-4-8 85,9 2 1,4 2-118,3-2 0,3 0 20,2-6 0,0-5-227,0-1 0,7-5 96,5 6 1,3-8-225,3 1 0,-1-3 67,0-2 0,6 0-58,0 0 0,6-2 26,-6-3 0,0 3-166,-6-4 614,1 4-182,-1 2 481,-7 0 1,-3 2-227,-7 4 1,0 3 158,0 9 0,-7 7-160,-5 3 0,-3 5-50,-3 2 1,-1 7-34,-4 4 0,4 2-163,-4-2 0,2 4 31,-2-4 1,4 4 66,-5 2 1,11-6 11,2 0 0,1-7-145,-2 1 0,5-3-166,7-3 1,0-1 157,0-4 0,0 1 51,0-7 1,0-5-46,0-7 0,7-5-128,5 6 1,3-9-183,3 3 0,-1-6 128,0-6 0,0-3-235,1-8 1,-1-7 131,0 1 0,-5-7-365,-1 1 1,-7-6 196,2-5 0,-6 3 54,-6-3 1,-5 5 462,-12 7 1,3 1 405,-3 4 0,4 5 1073,2 1 1,5 2-786,1 9 1,7-2 1324,-2 3-1465,4 3 0,10-6-248,3 8 0,7-6-177,5 0 1,0 1-127,11 5 0,-3-6-156,10 0 1,3 0-401,2 6 1,2-5-1319,-2-1 0,10-8 814,-4 3 1,5-5-1555,1-1 2473,-4 0 0,5-8 0,-7-2 0</inkml:trace>
  <inkml:trace contextRef="#ctx0" brushRef="#br0" timeOffset="462">1159 35 7944,'0'-9'-37,"0"-1"1369,0 4-322,0 4 165,0-5 175,0 14-909,0 11 1,0 3 13,0 8 1,0-1-54,0 7 0,0 0-252,0-1 0,0 3-80,0 3 1,0-2-525,0 9 0,-2-9 355,-3 2 0,3-3-720,-4-3 1,4-7 155,2-4 0,-2-5-87,-4-7 1,4-1 267,-3-4 1,3-6 210,2 0 1,2-10-69,3-13 0,-1-4 90,8-8 1,-3-5 41,3 0 1,3-6-15,-3 5 0,9 1 205,2 5 0,0 8 73,-6 4 1,6 6 559,0 6 1,1 3-189,-7 8 0,4 2 179,-4 4 1,4 3 249,-9 8 1,-2 3 686,1 3 1,-7 4-257,2 7 1,1 1-654,-1-1 1,6-1-628,-7-4 1,9 9-1058,-3-3 0,12 5 1048,6 1 0,12-5 0,3 6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1:30.2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450 18 8610,'0'-10'2667,"0"2"-2276,0 24 1,-2-5-79,-4 12 0,3-3-192,-9-3 0,0 8 110,-5 4 0,0 3-172,0 3 0,-6 1 40,-1 5 0,-4-3-63,5 8 0,-6-7-75,6 1 1,-6-3-366,6-3 1,0 1-268,6-1 1,-1-7-46,1-4-227,7-3 0,1-5-211,3-4-373,4-3 1527,-6-8 0,16-8 0,2-1 0</inkml:trace>
  <inkml:trace contextRef="#ctx0" brushRef="#br0" timeOffset="197">18 329 8043,'-10'-10'1883,"2"3"-2216,8 7 755,0 0 0,8 7 705,4 5 1,3 5-595,2 6 1,1-2-24,-1 8 1,2-6-360,4 6 0,-2-2-251,8 2 0,-8 3-1054,2-3 0,2 2 725,-2-2 1,2 2 428,-2-8 0,-3 7 0,5-3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3:30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7090,'0'10'2049,"0"-3"-1496,0-7 78,0 0-327,7 0 0,-3 0 405,8 0-346,-1 0 1,6 0-148,1 0 1,-7 2 450,1 4-424,-1-4 0,7 6 98,-1-8 1,-6 0-163,1 0 1,-6 5-133,5 1 0,1 0-120,5-6 1,-5 0-682,-1 0-647,1 0 1092,5 0 1,0 0-860,1 0-423,-9 0-23,7 0 1614,-15 0 0,15 8 0,-7 1 0</inkml:trace>
  <inkml:trace contextRef="#ctx0" brushRef="#br0" timeOffset="209">87 311 7895,'-10'0'1134,"-5"0"-464,13 0-78,-6 0 1,10 0-154,4 0 0,4 6 48,7 0 0,0 2-288,1-3 0,1-3-181,4 4 0,-2 2-359,8-2 1,-6-1 250,6-5 1,-6 2-709,6 4 798,-8-4 0,19 6 0,-3-8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1:42.7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751 969 7819,'0'-9'-1610,"8"1"1716,-6 8-103,6 0 546,-8-8-122,0 6-120,0-5 0,-2 1-52,-4 0 227,4 0 252,-6 6-200,8 0-25,0 0 1,2 6 331,4 0-363,-4 7 0,13-5-135,-3 4 1,5 1-265,6-7 1,-2 0 144,8-6 0,0 0-106,6 0 1,1-6-249,5 0 0,-5-7 154,4 1 0,-5 2-401,-6-1 1,-2 7-37,-4-2 187,-4-3 1,4 5 19,-11-8 157,-5 8 17,-7-3 1,0 5-16,0-4-233,-7 4 0,-3-7 153,-7 3 1,-1 2-127,1-8 1,0 7 110,0-7 1,-1 1 19,1-7 1,5 7-173,1-1 155,7 1 1,-9-7-43,7 1 28,0 0 261,6 0 1,0 5-54,0 1 1,-2 7 423,-4-2-137,4 4-62,-5 2-146,7 0-65,0 0-59,-8 0-93,6 0 0,-6 8 95,8 3 1,0 6 79,0 7 0,0 2 5,0 9 0,0 13 180,0 4 0,-1 11-121,-5 1 1,4 9 79,-4 2 1,-2 7-295,3-1 1,-3 2 157,2-3 1,4-3-224,-4-8 0,5-7 163,1-4 0,0-7-212,0-4 1,0-11 30,0-7 1,0-8-266,0 2-55,0-4-169,0-1 471,0-9 1,-8-1 184,-4-8 0,-3-2-454,-2-4 1,-3-3 70,-3-9 0,-2-5-52,-3 0 0,-5-8 94,4 3 1,2-5 311,-2-2 1,6 7 42,-5-1 0,12 2 73,-1-2 1,3 4-143,-3 8 0,2 5 118,3 1 1,3 1 296,3-2 0,4 3 76,-4 3 337,4 4-541,2-5 1,-2 7-61,-3 0 0,-5 1-11,-7 5 1,-3 6-8,-3 11 0,-9-2 11,-9 8 0,-7 0-27,2 5 1,-4 1 37,-2-1 0,6 1-38,0 0 0,13-9-228,-1-3 0,13-3-579,3-3-6,1-7 1,17 3 265,0-7 0,10 0-228,13-6 0,13-8 242,16-4 1,4-9-53,13-2 1,2-8 59,10 3 1,3-5-142,-3-2 0,11-1 530,-43 16 0,0-1 0,-1 4 0,-1 0-28,45-18 0,-45 16 0,0 0 82,45-10 1,-7-7 70,-10 7 1,-6 4 26,-6 2 0,-11 3-107,-12 3 0,-11 6 250,-6-1 582,-11 8-598,-4-3 0,-10 7 142,-4 0 1,-4 0 176,-7 0 0,0 0-560,-1 0 1,1 2 89,0 3 0,1-1-114,5 8 1,-4 1 39,3 10 0,2-4-300,-1 4 0,7-1 125,-2 1 1,2-2 111,-1 8 0,3-8 270,-4 2 1,4-4-97,2-2 1,6 1 92,0-1 0,7-2-125,-1-3 1,5 1 39,6-7 0,-4 0-42,4-6 0,2 6-36,-2-1 0,2 1-622,-2-6 409,-4 0 1,6 0-1468,-7 0 769,-9 0-418,-1 0 692,-8-8 0,-8-1-64,-3-9 1,1-1 577,-1-4 0,-9-19 0,-6-12 0</inkml:trace>
  <inkml:trace contextRef="#ctx0" brushRef="#br0" timeOffset="170">1564 139 8353,'-2'-38'1143,"-3"3"0,3 4 289,-4 14-1095,4 8 0,10 1-186,3 8 0,5 2-150,1 4 1,0 3-28,0 8 1,1 8-275,-1 4 1,0 4-2200,1 1 2499,-1 9 0,0 1 0,0 8 0</inkml:trace>
  <inkml:trace contextRef="#ctx0" brushRef="#br0" timeOffset="2120">2879 122 8736,'0'-21'784,"0"3"-802,7 5 1,3 1 174,7 1 0,2 5 299,4-5 1,-3 7 59,3-2 1,-4 4-163,-2 2 1,0 0-460,1 0 1,-7 0-147,1 0 0,-8 8-191,1 3 1,3-1 217,-2 1 1,-2 3-81,-10 9 0,-4-2-148,-7 8 1,-2-6-340,-4 6 1,4-6 266,-5 6 1,5-8 523,2 2 0,0-4 0,-1-2 0,7-5 0,-1-1 0,8-5 0,-1 6 0,3-6 0,2 5 0,0-7-25,0 4 434,0-1 59,0-5 0,0 8 153,0-4-318,0-5-191,7 7 0,-3-6-247,8 4 303,-8-4-78,11 5-124,-5 1 1,5-4-16,-3 8 0,-5-7-138,-7 7 202,0-1 0,0 7-62,0-1 0,0 0 42,0 1 1,-2-1-4,-3 0 0,-5 0 16,-7 1 0,-3 1-6,-3 4 0,4-4 182,-4 4 0,2-4-106,-2-1 0,4-1 290,-4 0-315,3 1 1,5-1-244,4 0 108,3-7 1,8-1-296,0-3 294,0-4 1,2 8-62,4-5 68,3-3 1,14 6-9,0-8 1,0 0 128,-5 0 1,-1-2-159,0-4 263,1 4-107,-1-5 0,-8 9 7,-3 3 0,-4-1 10,-2 8 0,-10-1 8,-7 7 1,-2 5-56,-10 0 0,0 6 11,-5-6 1,-7 5 220,1-4 0,5-1-66,7-6 1,7 0 25,-3 0-212,5-7 1,10 5-531,3-3 480,4-4 1,4-1-75,4-7 0,11 0 85,12 0 0,-2 0-128,1 0 1,-4 0 132,4 0 1,-7 0-149,3 0 359,-5 0 45,-2 0 0,-7 8 245,-5 4 1,-5-3-137,-5 3 1,-5-1 7,-7 7 0,-1-1 129,1 0 1,6 0-56,-1 1 0,1-1-276,-7 0 0,7-1 413,-1-5-1000,8 5 197,-3-7 1,7 3-215,0-1 1,2-7 305,3 2 0,-1-4-58,8-2 1,-1-2 14,7-4 1,5 2 62,0-7 1,0-1 148,-6-5 0,0 5-118,1 1 1,-3 5 217,-3-5 109,3 7 199,-13-4-169,6 8-9,-8 0 0,0 2 6,0 4 0,0-2-77,0 7 0,-6-5-242,0 5 0,0-5 200,6 6-884,0-9 128,0 5 234,0 0 1,8-6 107,3 4 1,7-14-11,5-9 1,9-8-226,9-10 1,15-7 101,1-4 1,8-4 14,5-2 1,5 6 213,0 0 0,-1 13 397,-4-2 1,-7 14 2,0 4 1,-5 0 336,6 5 1,-16 4-303,-2 3 1,-8 3 120,-3 2 1,-8 5 53,-4 1 1,-4 6-58,-2-7 0,-7 9 102,-4-3 1,-5 5-220,-1 1 0,-1 0-274,-5 1 0,-4 5-224,-7 0 1,-2 6-146,-4-6 0,-4 0 234,-8-6 1,6 0-73,0 1 1,3-3-72,-3-3 0,-2 1 53,8-7 0,-6 0-118,6-6 1,0 0 20,6 0 0,5-6 96,1 0 159,7-7 0,-10 3 151,9-7 0,-1 5-113,6 1 1,0 5 84,0-6 395,0 8-236,0-11-4,0 13 114,0-6 1,-6 7 152,0-5-64,1 4-138,-3-6-119,6 8 0,-8-6 124,5 1-16,3-1-29,-6 6 4,8 0-200,0 0 1,0 8 95,0 3 1,0 6 139,0 6 1,6-1 5,-1 6 0,1 9 124,-6 9 0,0 10-122,0 1 1,0 15-23,0-3 1,0 11-432,0 1 0,-6-2 297,1 2 0,-7-8-324,6 2 1,1-18 168,5-5 0,0-12-70,0 1 1,0-12-128,0-6 101,0-4-35,0-10-4,7-1 1,1-16-109,4-3 1,3-12 8,-4-6 1,5-6-1300,1-5 1598,-7-12 0,5-9 0,-5-8 0</inkml:trace>
  <inkml:trace contextRef="#ctx0" brushRef="#br0" timeOffset="2628">4694 381 8158,'0'-17'1811,"8"-8"1,-4 14-1509,7-1 1,-3 8-534,9 4 0,-9 0-46,9 0 1,-3 0 134,3 0 0,-7 8-39,-5 3 0,-3 5 86,-2 1 0,0 8-142,0 4 1,-7 3-13,-5 3 1,-3 5-157,-3 1 1,1-1 129,0-5 0,1-1 57,5 1 1,1-6 173,5 0 1,3-8-101,-4 2 0,10-4 214,2-2 0,7-5-88,-2-1 1,11-5 280,1 6 0,0-7-37,-6 7 1,6-6 93,0 5 0,-6-1-158,-5 1 0,-8 5-50,2-5 1,-4 5-28,-2 1 1,0 8 9,0 4 1,-8-2-14,-4 1 0,-3-5 7,-2 6 0,5-6 20,1 6 0,7-8-26,-2 2 0,4-2 6,2 3 0,0-5 21,0 4 1,8-4 13,3-2 0,3 1 210,-3-1 0,5-6-136,-5 1 0,-1-1-214,1 7 160,-7-1 0,4 0-480,-8 1 0,-2-1-43,-4 0 0,-9 1-232,-8-1 1,-8-2 281,2-3 1,2-5-115,-2-7 1,2 0-858,-1 0 1299,3-7 0,0-11 0,-2-8 0</inkml:trace>
  <inkml:trace contextRef="#ctx0" brushRef="#br0" timeOffset="2796">5248 485 8235,'15'-27'997,"-3"4"214,3 12 1,-4 3-690,13 8 0,-5-2-72,4-4 1,-4 4-1186,-2-3 668,1 3 1,-1 9-1984,0 5 2050,-7 3 0,5 2 0,-5 1 0</inkml:trace>
  <inkml:trace contextRef="#ctx0" brushRef="#br0" timeOffset="3008">5991 468 8191,'0'-18'1736,"0"1"1,2 8-807,4 3 1,5 4-742,13 2 1,-5 0-183,4 0 1,-4 0-367,-2 0 0,1 0 196,-1 0 1,-2 8-28,-3 3 1,1 4-1249,-7 3 1,-2 7 1437,-10 4 0,-11 11 0,-10 4 0</inkml:trace>
  <inkml:trace contextRef="#ctx0" brushRef="#br0" timeOffset="3730">5680 1159 8191,'8'10'1714,"3"-2"-1147,12-8 0,6 0-366,11 0 1,5-8 28,6-3 0,3-5-125,4-1 1,-10 0 66,4-1 1,-12 7-117,1-1 1,-11 3-473,-1-3 1,-14-1 303,3 7 0,-7-2-363,1 2 0,-4 3-225,-8-9 250,0 8 306,0-3 0,-8 7 285,-4 0 1,-3 7-174,-2 5 1,-1 5 163,1 6 0,2-2 222,3 8 0,-3 0-126,3 5 0,3 3 97,-3 3 1,8-3-112,-1 3 1,-3-3-242,2-3 0,0-1-1,6-4 1,0 2-262,0-8 0,0 5 95,0-5 0,-2 1-99,-3-7 0,3-6-828,-4 1 408,4-8 493,2 3 0,-2-14-9,-4-5 1,4-11-370,-3-6 1,-3-3 547,2-3 0,-5 0-47,5 1 0,-6 1 97,7 4 280,-9 4-107,12 8 862,-13 0 0,11 7-538,-8 4 1,7 6 319,-7 6 1,6 4-258,-5 7 1,1 0-36,-1 1 0,1 1-294,4 4 0,4-4-247,-3 4 1,3-4 72,2-1 0,0-1-173,0 0 0,2-1-773,3-5 1,5-1 460,7-4 0,8-4-413,4 3 0,-2-9 157,2-1 1,5-15 29,7 3 1,1-14 319,-2-3 0,3-8 334,3-10 0,4-2 0,-4-4 0,-2 10 0,2-4 0,-7 12-50,1 0 0,-5 11 50,-7 6 0,-3 5 827,-7 7 0,-1 3-387,0 8 0,-5 0 720,-1 0 1,-5 0-328,6 0 0,-9 8-234,3 3 0,2 5-342,-2 1 1,-1 0-72,-5 1 1,0 5-550,0 0 1,0 0 318,0-6 0,0 0-859,0 1 0,6-1 458,0 0 0,7-5-647,-1-1 1,3-7 400,3 2 0,1-6-133,4-6 842,-4-3 0,4-3 810,-11 1 2958,-5 7-1901,-7-4 2002,0 8-1932,0 0-1491,0 8 1,6-4-523,0 7 1,7 1-933,-1 5 990,3 8 0,18 2 0,3 7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1:48.7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 8323,'0'-9'406,"0"1"1,2 8-352,4 0 0,-2 0-56,7 0 0,1 6-7,5 0-31,1-1 1,-1 1-100,0 0 0,0 0-345,1-6 1,-9 7 195,-3 5 0,2-2-549,-2 1 836,-1 1 0,-12 13 0,-3 1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1:48.9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 8323,'-15'11'394,"3"1"-201,4-8 1,22 3 9,3-7 0,12 0-10,0 0 0,9 0-103,3 0 0,-1 0-9,-5 0 0,-1 0-734,1 0 1,-8 0 114,-4 0 538,4 0 0,-8-7 0,6-3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1:54.7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 8203,'0'-25'0,"8"13"427,3 1 1,12 7 607,6 4 0,11 0-748,6 0 1,6 0-423,6 0 0,-10 0-29,4 0 1,-12 0-334,1 0 1,-13 8-390,-5 3 603,-3-3 1,-9 9-143,1 0 425,-8 1 0,-4 14 0,-10-5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1:54.9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8691,'25'-6'333,"4"0"0,7-2-177,10 3 1,-5 1 153,11-8 0,-10 8-92,4-1 0,-6-3 219,6 2 1,-5 0-652,5 6 1,-8 0 82,3 0 0,-5 6-1065,-1 0 569,-8 0 323,5 1 304,-12 3 0,12 0 0,-5-3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1:55.2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0 156 8035,'35'-25'1142,"-1"6"-857,1-4 1,7 5-227,4 7 1,10-4 112,2 3 1,5 2 307,-5-1 1,-1 7 309,-5-2 0,0 4-317,0 2 0,-8 0-175,-4 0 0,3 6-53,-3 0 0,-5 7-326,-7-1 0,-6 9 138,1 2 1,-6 6-404,-6-6 0,-3 8 76,-8-2 0,-4 11-79,-7 6 0,-3-2-206,-14 2 1,-9 0-479,-9 6 1,2 6 768,-2 0 1,-1-1 0,-4-5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1:55.3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8035,'0'12'1498,"0"-1"1,5 1-817,1 5 1,8 1-583,-3-1 1,4 0-75,3 0-26,-1 8 0,-7 2 0,-3 8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1:50.1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295 52 8217,'0'-17'-388,"0"7"0,0 1 974,0 3-107,0 4 141,7-6-425,-5 8-81,6 0 1,-8 2 12,0 4 0,0 3-1,0 9 1,0 7 78,0 4 1,-6 3-60,0 3 1,-5-1 114,5 1 0,-7 0-63,1-1 1,-1 7-20,1-1 0,-3 6-68,3-6 0,-7 6 33,2-5 1,-4 5-202,9-6 0,-3 6 64,-3-5 1,1-1-158,0-5 0,5-1 51,1 1 0,1-8-80,-1-4 0,3-4 81,8-2 0,-2-5 71,-4-1 0,4-5 25,-3 6 12,3-9 240,2 5-249,0-8-155,0 0 0,7-8 171,5-3 0,-2-4-384,1-3 0,1 1 15,5 0 1,-4-1 55,5 1 0,-5 0 94,10 0 1,-4 5-6,-1 0 1,1 1 221,4-6 0,-4 5-141,4 1 0,-4 7 355,-1-2-162,-1 4 1,0 2 761,1 0-443,-9 8 1,1 7 103,-4 8 1,-5 0-125,5-5 0,-4 5-91,-2 0 0,0 2-235,0-2 0,-6-2 130,1 8 1,-1-8-469,6 2 0,0-4-98,0-2 0,6 1-307,-1-1 0,3-6 105,-2 1 0,-2-6-1132,7 5 1730,1-7 0,5 11 0,0-5 0</inkml:trace>
  <inkml:trace contextRef="#ctx0" brushRef="#br0" timeOffset="332">831 986 8322,'-10'-8'179,"2"6"146,8-5-363,8 14 0,-6 3 121,4 7 1,-4 0-5,-2 1 1,6-1 346,-1 0 0,1 6-76,-6 0 0,2 1-74,4-7-78,-4 0 1,11 0-378,-7 1 188,7-9 1,-3-1-15,7-8 1,1 0-38,-1 0 1,-2-8-281,-3-3 0,1-5-20,-7-1 1,0 0 129,-6 0 0,0-7 264,0 1 0,-8-5-17,-3 5 0,-11-6 197,-1 6 0,-6-6-117,6 6 0,-5 5 99,5 7 0,-1 7-110,7-2 0,0 4 50,0 2-1034,-1 0 1,9 8 142,3 4 737,4 11 0,17-4 0,5 6 0</inkml:trace>
  <inkml:trace contextRef="#ctx0" brushRef="#br0" timeOffset="657">1488 848 8275,'-17'0'-367,"-1"0"1601,9 0-88,1 0-655,8 0 0,10-6-153,7 0 0,2 0 45,10 6 0,0 0-168,5 0 1,1 0-173,0 0 1,5 0-427,0 0 0,-7 2 320,-10 4 0,2-4-992,-2 4 1,-6-3 199,-5 3 0,-8-2-938,1 8 1793,-3-9 0,-17 13 0,-4-7 0</inkml:trace>
  <inkml:trace contextRef="#ctx0" brushRef="#br0" timeOffset="898">1661 623 8166,'-10'-8'886,"-5"-2"-382,13 1-208,-13 1-478,13 8 1,-6 10 153,8 7 1,0 2 273,0 10 0,-6 0-45,0 5 1,-1-3 128,1 4 1,2-4-407,-7 9 1,5-2 50,-6 3 1,7-5-416,-7 5 1,6 1 0,-5-2 1,7-1-185,-2-11 1,4 3 255,2-8 1,2-7-427,4-11 793,4-3 0,7-2 0,0 0 0</inkml:trace>
  <inkml:trace contextRef="#ctx0" brushRef="#br0" timeOffset="1428">2232 363 8166,'11'-17'373,"1"0"740,-9 7-1051,13-5-12,-14 13 0,5-4-119,-7 12 0,0 3 179,0 9 0,-2 7 74,-3 4 0,-5 3-87,-7 3 1,0 5 5,-1 1 0,1 1-20,0-2 0,-1-1-142,1 7 0,6-8 0,-1 2 1,0 1 103,-5-7 0,6 9-182,-1-15 1,6 7 93,-5-12 0,7 0-83,-2-6 1,4-5 57,2 0 0,0-7 17,0 7 83,0-8-3,0 3 1,0-5 26,0 4-66,0-4-21,0 6 0,2-8-44,4 0 0,-2 0-144,7 0 1,1 0 83,5 0 1,0-8-122,1-4 0,-1 3 108,0-3 1,1 1-20,-1-7 0,0 7 274,1-1 0,-7 3-195,1-3 585,-1-3 0,4 11 399,-3-7 307,3 7-859,-5-4 0,2 16 95,-1 3 0,-7 1-32,2 5 1,-4-4-131,-2 11 1,0-3-199,0 2 1,0-4 46,0 4 1,0-2-467,0 2 1,0-4 85,0 4 1,1-5-618,5-7 0,-2 5 289,8-5 1,-7-1-130,7 1 0,-1-7 711,7 2 0,7 4 0,2-1 0</inkml:trace>
  <inkml:trace contextRef="#ctx0" brushRef="#br0" timeOffset="1674">2785 1211 8168,'10'-8'176,"5"-2"0,-11 1 888,7 3 15,1-4-711,-3 9 0,-1-5 304,-8 11 0,0-1-153,0 8 1,0 1-54,0 10 0,0-3-309,0 3 1,0 4-100,0 1 0,-2-3-874,-4-2 1,4 2 585,-3-2 1,3 1-2419,2-7 2648,0 0 0,7 0 0,3 1 0</inkml:trace>
  <inkml:trace contextRef="#ctx0" brushRef="#br0" timeOffset="2018">3286 1124 8091,'2'-9'213,"4"3"1,4 4 31,7 2 0,0 0 562,1 0-479,7 0 0,-6 0-139,4 0 0,-4 0-13,-2 0 1,6 0-816,0 0 1,0 0 44,-5 0 0,-7 6-1058,1-1 1166,-1 1 486,-1 2 0,-2-6 0,-8 6 0</inkml:trace>
  <inkml:trace contextRef="#ctx0" brushRef="#br0" timeOffset="2228">3477 969 11302,'-12'2'640,"1"3"0,5 5-543,-6 7 1,8 0-86,-1 1 1,-3 1-302,2 4 1,-1-2-510,1 8 1,4-6 437,-4 6 0,4-8-638,2 2 1,0 2 319,0-2 1,2-2 677,4-9 0,11 3 0,10-5 0</inkml:trace>
  <inkml:trace contextRef="#ctx0" brushRef="#br0" timeOffset="2412">3978 1124 8194,'6'-11'2052,"0"-1"-2050,7 8 1,-3-9-208,7 7 37,0 0 1,1 6 168,-1 0-223,-8 0 1,5 2-567,-8 4 1,1-2 787,-1 7 0,-4 1 0,6 5 0</inkml:trace>
  <inkml:trace contextRef="#ctx0" brushRef="#br0" timeOffset="2557">4428 1159 10125,'2'-10'-536,"3"4"336,-3 5 1,8 1-1293,-4 0 1492,-4 0 0,13 7 0,-5 3 0</inkml:trace>
  <inkml:trace contextRef="#ctx0" brushRef="#br0" timeOffset="2674">4791 1176 8382,'8'-9'-1080,"-7"1"1080,7 8 0,0 0 0,1 0 0</inkml:trace>
  <inkml:trace contextRef="#ctx0" brushRef="#br0" timeOffset="2933">4877 969 8319,'8'-10'1250,"-6"2"-1097,13 8 1,-5 0 981,7 0-736,1 0 1,7 0 144,3 0 0,3 6-122,-2 0 0,4 5-457,-5-5 1,3 8-348,-2-3 0,2-1-448,-8 1 0,6-5 444,-6 6 1,0-7-179,-6 7 1,-5-8-1306,-1 1 1869,-7 5 0,4-8 0,-8 6 0</inkml:trace>
  <inkml:trace contextRef="#ctx0" brushRef="#br0" timeOffset="3133">5241 796 8484,'-18'0'1402,"1"0"0,5 2-1069,1 3 1,7 5-373,-2 7 0,4 2 157,2 5 0,-2-3 123,-3 7 0,1-4-209,-8 4 0,8 3 117,-1 9 1,1-7-1273,-2 7 1,4-7 241,-4 7 1,4-3-1203,2-2 2083,0-9 0,0 7 0,0-6 0</inkml:trace>
  <inkml:trace contextRef="#ctx0" brushRef="#br0" timeOffset="3683">5673 709 8331,'0'-17'508,"0"0"-314,0 7 1,2 2-607,4 8 0,-3 0-328,9 0 1022,-8 0 1,3 4-122,-7 8 0,0 1 528,0 16 1,-5 0-228,-1 5 1,-8 3-34,3 3 1,-4-1-262,-3 7 0,1-2-39,0 2 0,5 2-239,1-8 0,-1 1 130,-5-7 1,5 1-222,1 0 0,7-9 104,-2-2 0,2-5-461,-1-2 340,3 0 0,-6-5-38,8-1 214,0-7 265,0 4-110,0-8 1,0-2-61,0-4 0,0 2-240,0-7 1,2 5 132,4-5 0,-4 5-190,3-6 0,3 7 49,-2-7 1,7 2-79,-1-1 0,-3-5 82,3 5 0,-1-4-2,7-3 1,-1 3 118,0 3 0,1-3-78,-1 3 0,-2 3 726,-3-3 213,3 9 617,-5-5-422,-1 8-242,-1 0 1,-8 2 175,0 3-444,0 5 0,0 13-28,0 0 0,0 2-150,0-2 0,0-2-212,0 8 1,-6-2 121,0 2 0,-5 2-763,5-8 0,0 2-161,6-2 0,0-4-523,0 4 1,0-4 534,0-1 0,6-1-261,0 0 1,7-7-659,-1-4 1627,3-5 0,3-1 0,-1 0 0</inkml:trace>
  <inkml:trace contextRef="#ctx0" brushRef="#br0" timeOffset="4058">6053 1505 8220,'12'0'-43,"-1"0"47,-7 0 325,4 0 265,-8 0 1,0 2-154,0 3 1,0-1 352,0 8 1,0-7-210,0 7 1,-2 0-118,-4 5 0,4-6-216,-4 1 0,5-1-94,1 7 1,-6-1-506,0 0 1,0 1 249,6-1-1733,0 0 1369,8 0 1,2-1-753,7-5 1,0-3 247,0-8 0,7 0 392,-1 0 1,5-8 572,-5-3 0,1-3 0,-7 3 0,-2 1 0,-3 5 0,3 3 636,-13-6 0,8 8 222,-5 0 0,-3 2 575,4 4 0,-4 3-702,-2 8 1,0 1-235,0-1 0,0 2-327,0 4 1,0-2-211,0 8 0,0-4-2460,0 10 2500,0-4 0,0 11 0,0-8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1:48.104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571 364 9740,'9'-35'-195,"11"1"119,-9-1 1,8 3 427,-7 3 1,9-2-99,2 8 0,4-6-530,-10 6 1,8 0 111,-13 6 1,5 5 176,-11 1 0,5 5 116,-5-6 58,0 9-70,-6-5 1,-2 8 198,-4 0 0,2 0 14,-7 0 1,-6 8-188,-6 3 0,-8 4 54,2 3 1,2 1-61,-2 4 1,0-4-159,-5 4 0,-1 2 138,1-2 0,-1 8-27,1-2 1,1-2-14,4 2 1,-4-6 13,5 6 0,1-3 11,-2 3 1,8 4-18,-2-4 0,3 3-126,3 3 1,2 0-46,3-1 0,5 1-185,7-1 1,1 1 151,5 0 1,6-3 26,11-3 1,-2 4 12,8-5 1,0 5-25,5 2 0,-1-6 112,-4-1 0,1 1-92,-7 6 0,1-1 183,-7 1 1,-8-2 60,-3-5 0,-4 5 183,-2-4 0,-9-2-149,-9 2 1,-1-2 99,-10 1 1,-2 3-37,-9-8 1,4 0-47,-5-5 1,1-3-213,5-4 1,-3 3 174,9-8 1,4-1-544,2-5 0,4 0-192,1 0 1,9-2-470,3-3 1,4 1 379,2-8 0,12 1-251,11-6 0,6 1-37,17 5 0,0-3 936,6 8 0,0-7 0,-1 3 0</inkml:trace>
  <inkml:trace contextRef="#ctx0" brushRef="#br1" timeOffset="437">1003 1211 8485,'0'18'978,"0"-7"-572,0 1 0,0-1 22,0 7 1,0-1-71,0 0 1,0 0-34,0 1 1,-6 5-56,1 0 1,-3 0 33,2-6 0,4 1-482,-3-1 0,3 0 222,2 0 0,-2-5-807,-4-1 38,4-7 178,-6 12 1,10-14 289,4 3 1,-2-5-66,7-5 1,1-5-340,5-7 0,6-3 189,0-3 1,6 2 56,-6-8 1,6 8 72,-6-2 0,6 10 438,-6 1 1,0 8 35,-6-1 514,1 3-325,-1 2-26,0 7 0,-7 3 135,-4 7 0,-5 1 290,-1-1 0,0-6 22,0 1 0,0 0-192,0 5 1,2 0-395,4 0-433,-4 1 1,6-1-363,-8 0 0,6-5 7,-1-1-424,9 1 1056,-5 5 0,9 0 0,-1 1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2:32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 8068,'-10'0'2225,"-5"-7"-822,13 5-952,-6-6 1,8 10 302,0 4 0,0-2-289,0 7 1,0 6 12,0 6 0,0 8-120,0-2 0,0 4 76,0 1 1,0 7-322,0-1 1,-6 6-320,0-6 1,1 7-416,5-7 1,-6 2-815,0-1 1,0-7-675,6 1 1,0-3 2108,0-9 0,8 8 0,2-4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3:28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191 104 7884,'0'-10'1325,"0"3"-609,0 7 2496,0 0-2909,0 7 0,0 3-32,0 7 0,-2 1-40,-4-1 0,5 8-14,-5 4 1,-4 9 109,-1 2 0,1 7-99,-2-7 1,1 8 44,-6-2 1,1-2-126,5 2 1,-5-7-121,5 1 1,1 0-137,-1-5 1,5 3-350,-6-9 1,9-2-432,-3 2 1,4-8 451,2 2 1,0-4-857,0-1 816,0-1 1,0-5-1584,0-1 1373,0-7 0,2 4 98,4-8 0,-4-8 26,3-4 562,-3-11 0,6-4 0,1-7 0</inkml:trace>
  <inkml:trace contextRef="#ctx0" brushRef="#br0" timeOffset="281">105 242 7884,'0'-17'-36,"0"0"154,0-1 0,0 7 245,0-1 0,0 7-87,0-7 1,0 6-35,0-5-20,7 7 0,-3-4-3,8 8 0,-7 0 5,7 0 0,-6 0 12,5 0 0,-7 8 50,2 3 1,4 5-11,1 1 1,-1 2 59,1 4 0,-1-1-108,1 6 1,5 3 120,-5 9 1,3-1-39,-3 7 1,5-6 29,-5 6 1,3-7-248,-3 1 0,4-3-169,-3-3 0,-4 1-363,-3-1 0,3-7 319,-2-4 0,5 2-303,-5-2 0,0-5-57,-6-7-2562,8 1 1509,-6 5 1532,5-7 0,-7-3 0,0-7 0</inkml:trace>
  <inkml:trace contextRef="#ctx0" brushRef="#br0" timeOffset="478">191 675 7884,'-11'0'1028,"-1"0"-207,8 0-506,-3 0 0,8 0-66,5 0 1,0 0-28,11 0 0,-3 0-87,9 0 1,-2 0-94,2 0 0,-4 0-732,4 0 0,-4 7 454,-1 5 0,-7-3 236,1 3 0,-1-1 0,7 7 0</inkml:trace>
  <inkml:trace contextRef="#ctx0" brushRef="#br0" timeOffset="875">779 761 7821,'0'-10'54,"0"3"781,0 7 2242,0 0-1699,-8 0 70,6 0-513,-5 0-528,7 0 0,0 2-78,0 3 1,0-1 101,0 8 0,2 1-20,3 10 1,-3-3-93,4 3 0,-4 4 85,-2 1 1,0-3-324,0-2 1,0-3-189,0-3 0,0 0-156,0 0 1,0-5-1087,0 0-134,0-9-1521,0 5 708,8-8 1748,-6 0 0,5-13-1441,-7-5 1989,8-11 0,-6 3 0,6-9 0</inkml:trace>
  <inkml:trace contextRef="#ctx0" brushRef="#br0" timeOffset="1409">1073 17 8283,'0'-9'1345,"0"1"-832,0 8 742,0 0-1080,8 8 17,-6-6 1,5 7 132,-7-3-151,0-4 1,0 8-63,0-5 1,0-1-4,0 8 0,0-6-4,0 5 1,0 1 23,0 5 0,0-6-88,0 1 0,2 1-34,4 10 1,-4-1 81,4 6 1,-4-3-47,-2 10 1,0-4 36,0 9 1,5 4 16,1 2 1,2-1-9,-2 1 0,-4-2 1,3 2 1,-1 4-55,2-4 1,-4 4-9,4 2 0,1-6-252,-1 0 0,0-7 100,-6 1 1,2-5 12,4-7 0,-5 5 95,5-4 0,-4-4-59,-2-2 0,0-4 114,0-2 0,0 1 286,0-1-134,0 0 271,0 1-697,0-9 126,0 7-103,0-22 0,0 2 75,0-19 0,0 2-921,0-8 1,0 0 51,0-5 1006,8-9 0,-6-1 0,5-8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2:32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9644,'-6'18'2070,"0"-1"0,-2-2-3000,3-3 0,-3 3 116,-4-3 814,-11 11 0,12 4 0,-14 7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2:37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1 8354,'10'0'2286,"5"7"-2019,-13 3 0,14 5 720,-5-3 1,-1 3-411,1-3 0,-1 9-125,1 2 1,5 0-127,-5-6 1,-1 1-922,1-1 1,-1-6 311,2 1-182,3-1 0,-11 5-220,7-5 0,-5-3-2340,6-8 2328,-9 0 0,13-2-32,-5-4 1,-1-3 619,2-9 0,-3 1-4,3 0 1051,3 0-862,-5 7 0,1 2 468,1 8 439,-8 0 23,3 0 0,-7 8-509,0 4 0,-2 5 59,-3 6 0,-5-2-497,-7 8 0,-1-6 16,1 6 0,0-2-431,-1 1 0,1 3 281,0-8 0,0 6-235,-1-6 1,7 2 38,-1-2 0,8-9-482,-1 3 324,-5-4 234,8 5 291,-6-9 0,16 5 4,4-9 246,3 1-9,2-6-118,1 0 0,-3 2 134,-4 4-100,-3-4 0,-8 13-96,0-3 1,-2 3 5,-4 2 0,-5 3-234,-12 3 1,2-2 120,-8 8 0,6-2-79,-6 1 0,8 3 164,-2-8 0,6 2 98,5-2-271,-3-4 0,13 6 5,-4-7-30,4-9 0,4 5-170,4-9 1,3 1-44,9-6 1,5-7 111,0-5 1,6-3-313,-6-3 0,5 1 162,-4 0 0,4-4 45,-5 3 1,-1-3 85,-11 10 0,3 1 252,-9-1 152,1 7 195,-6-4 1,-8 10 108,-3 4 0,-6 9-269,-7 8 1,3 6 161,-7-6 1,1 8-100,-2-2 1,-2-3-150,8 3 0,0-6-154,6 6 0,5-8-913,1 2-28,7-3 33,-12-3 1,16-2 405,0-3 0,8-5 71,9-7 1,1 2 897,-1 4 1,2-4-111,4 4 1,-4 2 54,4-3 0,2 7 119,-1-6 1,-1 5 535,-6-5 1,0 5-440,0-5 0,1 6 14,-1-7 0,0 7-918,1-6 1,-1 1 169,0-1-1203,1-4 0,-1 6 383,0-8 1,0-2 909,1-4 0,7-3 0,2-9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2:39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8941,'0'12'2992,"0"-1"-3028,0 1 1,0-1-240,0 1-10,0-8 0,0 5-1448,0-3 1733,0-4 0,8 13 0,1-5 0</inkml:trace>
  <inkml:trace contextRef="#ctx0" brushRef="#br0" timeOffset="115">17 381 7851,'0'26'0,"-2"-1"0,-3-7 0,3-1 3061,-4 0 1,4-5-570,2-1-2584,8-7 0,7 4 309,8-8-217,8 0 0,4 0 0,9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2:38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9232,'0'9'2090,"6"1"-1616,0-5 0,2-3-48,-3 4 1,-1 4-193,8 1 0,-3-1-136,3 1 1,1-5-375,-7 6 1,7-6 256,-1 5 0,-2-5-675,1 5 1,-5-1 432,5 1 1,-7 5-584,2-5 1,2 5 358,-2 1 0,-1-5 75,-5-1 0,6-5 147,0 5 0,0-5 353,-6 6 433,0-1 1,-2 6-354,-4 1 1,-4-1 641,-7 0 0,-8 3-322,-4 3 0,-3-2 472,-3 8 1,0-6-339,1 5 0,5-4-81,0 4 0,8-7-302,-2 3 1,9-7-140,3-6 0,7 5-76,-2-5 1,4-1-592,2 1-763,0-7 1014,8 12 1,4-14-331,11 3 0,-4-3 243,4-2 0,2 0-97,-2 0 0,6 0 238,-6 0 0,0 0 238,-6 0 1,1 0-87,-1 0 473,0 0 342,-7 0-354,-3 0-64,-7 0 1066,0 0-1084,0 8 0,0-4-121,0 7 1,0-5-194,0 6 0,-2-9-802,-3 3 648,3 4 1,-8-3-822,4 5 335,4 3 188,-13-5 1,7 7 118,-3 1 1,1-7-329,5 1 461,3-9 296,-6 13 0,2-12 431,0 7-352,1-7 236,5 4 0,0-6 60,0 3 196,0-3-157,0 6 79,0-8-1866,0 0 0,7-8 0,3-1 0</inkml:trace>
  <inkml:trace contextRef="#ctx0" brushRef="#br0" timeOffset="1170">243 122 7898,'-10'0'1937,"2"0"-1364,8 0 1170,0 0-1605,8 0 0,4 0 67,11 0 1,-4 0-668,4 0 0,2 0 143,-2 0 0,0 0-30,-6 0 1,-1 1 39,-5 5 75,5 4 1,-15 7 139,5 0 0,-4-5-67,-2-1 1,-8 1 259,-3 5 0,-6 1 89,-6-1 1,1 6 64,-6 0 0,5 0 17,-6-6 1,8 1 132,-2-1 1,3 0 153,3 1-232,0-1 1,5-2-451,1-3 158,7-5 0,-2-1-500,12 0 0,3 0 168,9-6 1,-1 0-126,0 0 0,1 0 191,-1 0 1,0 0-17,1 0 0,-7 0-8,1 0 201,-1 0 0,-1 2 318,-5 3 1,-3-1-141,-2 8 1,-2-1 516,-3 7-431,-5-1 0,-7 2 1,-2 2 148,-4 2 1,3 2-121,-3-2 0,-2-3 90,2 3 1,0-4-97,6-2 1,-6 0 69,0 1 1,0 1 39,5 4 1,7-10-144,-1 5 1,7-7-256,-7 1-234,8 3-334,-3-5 192,7-1-210,0-1 476,0-8 1,1 0-9,5 0 0,4 0 111,7 0 0,8-8-44,4-3 1,4-5-120,1-1 1,3 2 107,3 3 0,-3-3 50,3 3 1,2-1 35,-1 1 0,-1 5 93,-6 7 1,-1 0-95,-4 0 0,2 0-40,-8 0 102,0 0 0,-8 2-71,-3 3 1,1-1-435,-7 8 141,0-1 1,-8 7-136,-4-1 1,-4 2-38,-7 4 1,-8-9-168,-4 3 1,-3-4 346,-3 5 1,2-3 327,5-3 0,-3 1 41,8-7 1,-6 0-166,6-6 943,0 0-452,6 0 0,5 0 660,0 0-327,9 7 181,-5-5-517,8 13 1,2-5 40,4 7 1,-3-5 58,9-1 1,-6 7-104,5 5 1,-1 2 16,1-2 1,5 4-89,-5 7 0,3 1-45,-3-1 0,5-5-90,-5 0 1,-1-2-160,1 2 1,-5 2 71,6-8 0,-9 5-83,3-4 0,-4-1-504,-2-6 0,0 0 265,0 0 0,-2 1 41,-4-1 1,-3-7 152,-8-5 0,5-1 265,1 2 0,-7-4-90,-5 4 0,0-10 211,6-2 0,0-7-96,-1 1 0,1-1 89,0 1 0,5-1 676,1 7 0,5-8-420,-6 3 0,8 1 383,-1-1-570,3 7-486,2-11 0,6 5-76,-1-7 1,11 5-336,1 1 1,2-1 294,10-5 0,0 0-296,5-1 1,1 1-671,0 0 1,-1-1 493,1 1 1,-3 0-339,-3-1 0,2 3 224,-8 4 0,8-5-73,-2 5 0,-4 3 278,-2 2 1,-4 2 594,-2-1 0,0 3 0,1-6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2:34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0 8074,'9'0'743,"7"0"1,-12 0 5,7 0 0,-1 2-274,1 4 1,-1-2 763,-4 7-716,-4 1 1,11 5-41,-7 1 1,0-7-447,-6 1-426,7-1 0,-5 6-21,4 1 0,-2-9-1222,2-3 295,-5 4 0,9-8 566,-4 3 0,-2-3 112,7-2 0,-1-7 300,1-5 0,10 2 359,-3-1 0,3-1-13,-4-5 0,1 6 13,-1-1 0,0 8 386,0-2 0,-5 5-318,-1 1 1529,1 0-694,5 0 187,1 0-230,-9 0 93,-1 7-754,-8 3 0,0 7-230,0 0 1,-2 1-11,-4-1 0,-3 2-277,-9 4 0,-5-2-227,0 8 1,-6-6 292,6 6 0,-6-2 14,6 2 0,-5 2 9,5-8 1,-1 0 257,7-6 0,2-6-10,3 1 0,3-2 140,3 1 1,4-1-156,-4-4 6,12-5 1,4 7-58,7-8 1,0 0 52,0 0 0,3 0-170,3 0 114,-4 0-32,6 0 74,-8 0 12,-7 0 1,-2 2 166,-8 4 1,-10 3-51,-7 9 1,-1-1 80,-5 0 0,-2 1-93,2-1 0,-2 0 105,2 0 0,4 1-1,-4-1 0,9-5 452,3-1-550,7-7 0,-9 6-210,7-5-220,0-3 1,8 6 167,4-8 1,3 0-174,9 0 0,-7 0-108,1 0 214,7-8 0,0 6 104,4-3 0,-9 3-168,-3 2 249,-7 0 1,4 2 187,-8 3 1,-8 5-65,-3 7 1,-5 1 184,-1-1 0,-6 0 14,0 0 0,-8 6-77,2 1 0,2-1 44,-2-6 0,8 0-20,-2 0 1,6-5 515,5 0-695,-3-9 1,11 5-269,-7-8-366,7 0 0,-2 0 340,12 0 1,3 0-154,9 0 0,7-8 123,4-3 0,3-5-17,3-1 1,-1-6 18,1 0 1,2 0 39,3 6 0,-2 5 118,8 1 0,-7 5 192,1-6 0,-3 9-30,-3-3 0,-1 4 167,-4 2-160,-4 8 1,-10 1-112,-3 8 0,-5-5 68,-7-1 0,-2 1-100,-3 5 0,-5 2-128,-7 5 1,-1-11 109,1 4 1,0-3-140,0 3 0,-6-5-207,-1-1 290,1-7 1,6 9-224,0-7 0,0 0 373,-1-6 0,1-8 0,0-3 0,-1-5 0,1-1 0</inkml:trace>
  <inkml:trace contextRef="#ctx0" brushRef="#br0" timeOffset="274">693 744 8031,'0'-10'583,"0"3"21,0 7-370,7 0 0,-3 0-5,8 0 0,-9 7 19,3 5 1,2 3 18,-2 3 0,5 1 54,-5 4 1,6-2-1,-7 8 1,3 1-19,-2 11 1,-2 1 14,7 4 0,-7 10-222,2-4 1,-2 5 86,1 1 0,-3 4-802,4 7 0,-4-8 401,-2-3 0,0-6-242,0-6 1,6 0-138,-1-11 1,1 1-417,-6-13 1,0 0-73,0-5 75,0-9 1010,0-1 0,0-10 0,0-4 0,0-11 0,0-10 0</inkml:trace>
  <inkml:trace contextRef="#ctx0" brushRef="#br0" timeOffset="467">917 1142 8006,'0'-10'2555,"-7"2"-1903,-3 8 0,-7 2 19,0 4 1,-1 4-245,1 7 1,0 0-742,-1 1 0,1 1 236,0 4 0,-6-2-359,0 8 0,0-6-229,5 6 0,-5-6 666,0 6 0,-8-8 0,5 4 0</inkml:trace>
  <inkml:trace contextRef="#ctx0" brushRef="#br0" timeOffset="754">191 1003 8006,'-17'0'37,"-1"0"131,1 0 1,0 0 228,0 0 0,5 0-34,1 0 0,1 8 0,-2 4 1,-3-3-137,4 3 1,3 1 27,2 10 1,-2-4 139,3 4 0,-1 2-112,6-2 0,0 8 403,0-2 0,0 4-244,0 1 1,9 1-76,9-1 1,7 1-184,9 0 1,9-8-136,3-4 1,11-4-7,7-2 0,5-5-223,6-1 1,-2-7-563,8 2 1,-6-10 408,5-2 0,-5-7-677,6 1 1,-6-5 434,6-6 1,-8 2-2206,1-8 2780,-2 0 0,-3 0 0,0 0 0,0-5 0,0-10 0,0-10 0</inkml:trace>
  <inkml:trace contextRef="#ctx0" brushRef="#br0" timeOffset="1682">1886 796 7929,'-17'0'-1784,"-1"0"3800,1 0-830,7 0-225,3 0-490,7 0 0,5 2-192,1 4 0,8 1 79,-3 5 0,6 1-257,6-7 1,-1 5-272,6-5 0,1 0-107,6-6 0,-6 0-373,-1 0 1,-4-6-415,4 0 0,-6-7 446,1 1 1,-10-3 183,-1-2 1,-9 0 433,3-1 0,-6 1-245,-6 0 1,3-1 393,-9 1 1,6 2 58,-5 3 0,5-1 102,-6 7 1,9-2 1159,-3 2-942,-4 5 0,8 1-82,-3 11 1,3 12-174,2 6 1,0 6-39,0 5 0,0 4-88,0 8 1,0 2-57,0 3 1,0-3-142,0 4 1,0-4-78,0-2 0,0-2-171,0-4 1,0-6-122,0-11 0,0 2-48,0-8 760,0 0-289,0-6 1,-2-7 159,-4-5 1,2-3 37,-7-2 1,5-9 50,-6-9 1,3-1-73,-3-10 0,-1 0-78,7-5 0,-2-8-184,2-4 0,5 1 68,-5-1 0,10 6-458,1-6 1,15 0 228,-3-6 1,12-2-210,0-4 1,3 3-19,3-9 0,-1 3-172,1-3 1,0 5 252,-1 7 0,-5 6 213,0 0 1,-2 7 239,1-1 0,-3 9-142,-7 2 1,-1 10 691,0 2-424,-7-1 138,5 9 1,-11-1 297,8 4-113,-8 5 1,3 8-99,-7 5 0,0 3-9,0 2 1,0 3-190,0 3 0,0 6 16,0 11 1,0 0 28,0 12 0,6 2-54,0 9 1,0 10-30,-6-3 1,0 4-61,0 1 0,0-2-338,0 8 1,-2-6 213,-4 6 1,4-8-165,-4 2 1,2-10 20,-1-2 1,3-13 90,-4 2 0,4-6-67,2 0 1,0-9 6,0-8 1,0-8-31,0 2 1,0-4 79,0-1-30,8-1 216,-6-8-670,5-1 559,-7-8 1,2 0-188,4 0 234,-4 0 0,6-8-202,-8-3 89,7-4 0,-5-9-229,4 1 0,2-5-304,-3 5 1,7-14 20,-6 2 0,7-11 569,-1 0 0,11-4 0,4-2 0</inkml:trace>
  <inkml:trace contextRef="#ctx0" brushRef="#br0" timeOffset="2160">2975 640 7929,'8'-9'0,"-6"-1"1906,4 4-729,-4 4-891,5-5 0,-3 7-6,8 0 1,-7 0 134,7 0 1,-1 0-303,7 0 1,-1-6-194,0 0 0,6-5-596,0 5 0,0-6 495,-5 6 0,-1-5-662,0 5 0,-5-5-193,-1 5 138,-7-8 616,4 5 1,-10-7 166,-4 5 1,2-3 113,-7 9 0,5-1 645,-5 6 186,7 0 0,-10 2-381,9 4 1,-1 5 437,6 12 1,0-2-316,0 8 1,-6 0-116,0 6 0,0 1-274,6 4 1,0-3-173,0 3 1,0-3-29,0-3 0,0 1-227,0 0 1,0-7-572,0 1 1,0-6 448,0 6 1,0-2-313,0 2 0,0-4 168,0-8 1,2 0 349,4 1 1,-4-1 130,4 0 1,2 1 302,-3-1 1,3-6 109,-2 1 1,-4-1 447,3 7 1,-3 1 377,-2 4 0,-2-2-575,-3 8 1,1-8 80,-8 2 1,8 2-260,-1-2 1,3 0-337,2-5 0,0-1-155,0 0 0,0-5-401,0-1 230,7-7 0,3 9-240,7-7 1,3-2 218,3-10 1,4-5 57,7-12 0,1-6-4461,-1-11 4629,1-5 0,7-14 0,2-3 0</inkml:trace>
  <inkml:trace contextRef="#ctx0" brushRef="#br0" timeOffset="2277">3581 1090 12973,'0'9'1882,"0"-1"-1656,0-8-226,0 0 0,0 8 0,0 1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2:30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312 173 8139,'0'-11'-413,"0"-1"1006,0 8 980,0-4-512,0 1-321,0 5-425,0-14 196,7 15-80,-5-15 167,6 14 174,-8-13-59,0 13 377,0-13-148,0 13-254,0-6 45,0 0-48,0 6-460,0-5 1,-2 1 226,-4 0-422,4 0 38,-5 6 52,-1 0-193,6-7 1,-7 5-40,3-4 0,2 4 41,-8 2 1,7 0 73,-7 0 0,6 0 25,-5 0-55,-1 0 1,-5 0 20,0 0 1,5 6-2,1 0 1,-1 7 5,-5-1 0,0-3-92,-1 3 0,1 1 93,0 10 1,1-4-3,5 5 0,-3-5-13,9-2 1,-3 0 1,2 1 0,4-1-245,-4 0 0,4-5 1,2-1 0,6 1-35,0 5 0,7 0 135,-1 1 1,1-7-39,-1 1 1,9-1 24,-4 7 1,5-3 22,-5-4 0,0 5 46,0-5 0,1 5-38,-1 1 0,-2 0 157,-3 1 0,1-1-136,-7 0 0,0 1 17,-6-1 0,0 0 16,0 0 1,0 1-8,0-1 0,0 0 176,0 1-170,-8-1 0,0 0 56,-3 0 0,-4-7-44,3-4 0,2 1 138,-1-1 0,5 0-171,-5-6 0,5 0-169,-6 0 1,8-8-84,-1-3 1,-3-6-338,2-7 1,1 5 172,5-4 1,5 2 106,1-2 0,7 4 125,-1-4 1,3 5 49,3 7 1,-7-3 298,1 9 1,-6-1 390,5 6 596,-7 0-210,4 0 801,-8 0 199,0 0-1288,-8 8 1,4-1-59,-7 5 0,-1 3-193,-5-3 0,5 3 129,1 2 0,1 1-93,-2-1 1,-3 0-92,4 1 0,3-1-110,2 0 1,4 0-134,2 1 0,-6-1-114,1 0 1,-1 1 118,6-1 0,2 0-1,4 0 1,-3 1 31,9-1-44,0 0 1,3 1 13,-4-1 1,3-6 1,-8 1 1,1-6-96,-1 5 0,-4-5-210,4 6 1,-4-7-1195,-2 7 738,7-8 96,-5 11 1,6-11 202,-8 7 0,-2-7-1408,-4 2 1123,4 4 0,-13-8-801,3 3 931,-3-3 0,-2-4-48,0-3 1,7-5 658,4-7 0,-3-8 0,-1-2 0</inkml:trace>
  <inkml:trace contextRef="#ctx0" brushRef="#br0" timeOffset="1330">831 260 8068,'-10'0'3437,"2"0"-2690,8 0 471,0 0 1,8 0-699,3 0 1,-1 0-287,2 0 1,5 0-152,6 0 1,0 5-105,-6 1 1,6 0 83,0-6 1,2 0-49,-2 0 1,-3 0 103,3 0-1010,-4 0 312,-2 0 310,1 0 1,-9 2 204,-3 4 0,-4-3 134,-2 9 0,0-6 107,0 5 0,0-5-55,0 5 1,0 1 27,0 5 0,0 1-36,0-1 1,0 2 124,0 4 1,-6 4-150,0 8 0,-1-1-32,1 1 0,2 1-107,-8 5 0,3-3-217,-3 8 1,-1-7-320,7 1 1,-2-5 285,3-7 1,3-1-72,-4-4 1,4-9-364,2 3-947,0-3 114,0-5-53,8-1 1619,1-8 0,16-16 0,2-3 0</inkml:trace>
  <inkml:trace contextRef="#ctx0" brushRef="#br0" timeOffset="1492">1436 709 8068,'9'0'2277,"7"0"-1018,-14 0-315,13 0 661,-13 0-1414,6 0 1,-3 2-536,1 4 0,2-4-1452,-2 4 1,-3-3 1795,9 3 0,0 4 0,5 7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2:52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36 555 7791,'-10'-8'1006,"2"6"-197,0-14-283,6 14-572,-6-6 0,10 8 806,4 0-30,-4 0 0,12 8-100,-8 4 0,6 9-247,-6 3 0,0 8 224,-6-2 1,0 4-417,0 1 0,0-1-366,0-4 1,0 2-99,0-8 1,0 0-931,0-7 478,0 1-921,0 0 1251,8-8 1,-6-4 65,4-12 0,-4-12 475,-2-12 0,7-5-138,5-7 0,4-4 25,2-7 1,2 7-85,4 4 0,-2 4 3,8 3 1,-1 7-52,7 4 1,0 6-168,0 6 1,-1 4 69,1 8 1,0 0 15,0 0 0,-3 2 108,-3 4 1,-4 4 92,-8 8 0,-2 2 162,-4 4 0,-4-4-84,-8 3 0,0 3 68,0-2 0,-8 6-62,-4-6 0,-4 2 107,-2-3 1,-8-3 21,-4 4 0,3-4-98,-3-2 1,8-2 208,-2-4 1,2-4-77,-2-8 1,11 0 29,-5 0-204,4 0 0,-2-2-142,4-4 1,4 2-2,8-8 1,0 6-271,0-6 1,8 6 3,4-6 1,-2 0 145,2-6 1,6 6-310,5 0 0,1 0 77,-6-5 0,0-1-25,0 0 1,0 6 60,0 0 0,0 0 36,-1-6 1,-7 6 67,-4 0 1,-4 0 259,-2-5 0,-8 5 0,-4 0 0,-5 0 0,-7-6 0,2 6 0,-8 0 0,8 6 0,-2-6 0,7 6 0,5-6 0,-4 8 0,14-12 0,-6 12 0,8-7 0,0 7 74,0-4 323,0 8 538,0 0 0,0 8-137,0 3 1,0 5 116,0 2 0,-6 2-355,0 4 1,-2-2 30,2 8 1,4-1-316,-4 7 0,4-2-220,2-4 0,0 2-166,0-9 1,0 7 125,0-6 1,0-6-1306,0-6 45,8-8 362,2 12 0,8-16 306,0 0 0,0-14-18,-1-10 0,1-14 196,0 2 0,6-11 104,0-1 0,-4 0 25,-2-5 1,-5 5 113,11-6 1,-4 1 154,-2 5 0,0 4 0,0 3 0,2 3 0,4 2 0,-5 2 9,5 5 1,-4 3 43,-2 8 1,0 2 175,0 4 0,-6-2 1168,0 8-689,-8 0 0,6 6-237,-5 0 1,-3 8 564,4 4 1,-2 4-228,2 2 1,-4 0 86,4 0 0,-2 0-475,2-1 1,-2 1-59,8 0 0,-6 0-330,6 0 1,0-2-232,6-4 0,0 2 15,0-8 0,5 0 230,1-6 0,0 0-579,-6 0 1,0 0-723,0 0-575,0-8 153,0 6-632,-1-14 1578,-7 14 730,-2-6 0,-24 24 0,-3 4 0</inkml:trace>
  <inkml:trace contextRef="#ctx0" brushRef="#br0" timeOffset="375">1019 608 7791,'0'18'0,"0"6"429,0 0 0,0 0-46,0-7 1,0 3 987,0 4 0,0-4-438,0 4 0,0-2-115,0 2 0,-2-3-648,-4 9 1,2-6-373,-8 6 1,6-2 4,-5 1 1,5-1-214,-6-4 1,0-4 152,-6 4 0,0-4 125,0-2 1,6-6-450,0-1 1,0-7 179,-6 2 0,1-4 179,-1-2 0,6 0-28,0 0 1,0 0-20,-6 0 0,6 0 3,0 0 1,6-6-152,-6 0 1,8-7 41,-2 1 1,4-4 86,2-2 1,0-6-114,0 0 1,2-2 126,4 2 0,2 5 137,4-5 0,4 4 165,-4 2 1,6 0-39,6 0 1,-4 8 303,3 4 1,-1 4 362,2 2 0,-2 4 274,8 8 1,-6 2-385,5 16 1,-7 0 1172,2 6 0,2-1-609,-2 1 0,0 6-139,-6 0 0,7-7-1107,5-5 1,6-2-796,6 2 1,13-4-3024,17-9 3698,7-7 1,-27-5 0,2-2 0,0-3 0,1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2:49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72 125 9305,'0'10'445,"8"6"1,-4-14-232,8 4 1,-6-2-229,6 2 1,-6-4-152,6 4 1,-6-4-137,6-2 210,-8 0 57,12 0 264,-14 0 357,6 0-136,-8 0 2917,0 0-3133,0 8-24,0-6 0,2 8-2,4-4 1,-5-2 198,5 8-172,-4-8 1,0 12-34,4-4 1,-4-2 1,4 1 1,-4 1-152,-2 6 1,0 0 28,0 0 0,-2 0-100,-4 0 1,2 6 105,-8-1 0,1 7-123,-7-6 1,0 6 70,0-6 0,0 2-110,0-3 0,0-3 60,0 4 1,6-10 59,1-2 0,5-6-162,-6 6-32,8-8 21,-4 4-303,8-8-630,0 0 1,8-2 858,4-4 1,4 4 152,1-4 0,3-2-159,4 2 0,-10 0 304,4 6 1,-4 0 9,4 0 1,0 0 21,-1 0 0,1-6-95,0 0 0,0 0-7,0 6 1,-6 0-73,0 0 1,-2-2-120,2-4 0,-2 4-14,-4-4 64,-4 4-23,5 2 103,-7 8 134,0 2 1,0 8-114,0 0 1,-5 0 102,-1 0 0,-8 0-37,2-1 0,-2 1 20,2 0 0,-4 0 97,4 0 0,-2 0-127,2 0 1,2-6 14,4 0 0,4-6-36,-4 5 1,-2-5 14,3 6-22,-1-8-176,6 4 47,0-8-98,0 8 1,2-6-175,4 4 288,3-4 0,9-4 27,0-4 1,-6 4 2,0-4 0,-6 4-79,6 2 9,-8 0 43,12 0 68,-14 0 1,6 2 86,-8 4 1,-8 6-10,-4 12-72,-4-4-7,-2 14 0,-2-13 141,-4 9 34,5 0-42,-15 6 0,14-6 202,-4-1 0,4-5-161,2 6 0,0-8 71,1 2 1,7-4-85,4-3-168,4-7 212,2 6-337,0-6 194,0 8 0,8-8-278,4-4 0,-1-4-102,7-2 61,-4 0 112,12-8 1,-8 4 16,0-8 0,0 0-142,0-6 0,-7 0 111,1 1 1,-8-1-59,2 0 1,2 0 126,-2 0 0,0 0-14,-6 0 203,0 0-83,0 1 0,-2 7 376,-4 4-314,4 4 0,-6 4 139,8 4 1,0 4 9,0 7 0,0 9 288,0 4 1,0-2 166,0 2-294,0-1-116,0 7 0,6 0 163,0 0 0,2-6 139,-2-1-596,-4-7 89,14 4 1,-12-8-15,8 0 0,-6-8-351,6-4 0,-6-2 142,6 2 0,-6-4-88,6 4 1,-6-14 96,5-10 1,1-2-18,6-10 1,-6-8-462,0-9 0,-2-9 26,2-10-504,4 1 0,-14-23 128,4 5-632,4-4 992,-8 5 318,14 3 0,-8 15-24,3 5 0,5 5-67,-4 6 1,-2 6 255,2 13 1,-6-3-176,6 8 884,-8 0-627,4 6 1693,-8 8-893,8-6 41,-6 15 851,6-7-317,-8 8 652,0 0-831,8 8-595,2 1-230,0 1 0,6 6 212,-5-4 0,5-4-235,2-2 0,8 2-261,4-2 0,-2 0-65,1-6 1,1-2-276,6-4 0,-6 2 97,0-8 0,-8 2-759,1-2 150,-3-4 203,-2 6 349,-8-7 0,-2 5-19,-8 0-145,-8 8 144,-2-12 133,-8 14 1,0-12-38,0 8 1,-5 0 112,-1 6 0,6-2 113,6-4 0,0 4 95,-6-4 14,8 4-233,2 2 0,2 2 610,0 4 0,0-2 42,6 8 1,0 0 283,0 6 0,-6 0-188,0 0 0,1 5 255,5 1 1,0 6-438,0-6 0,0 6-12,0-6 1,0-1-437,0-5 1,0 0 99,0 0 1,2-6-1401,3 0-50,-3-8 208,6 12 0,-6-14 493,4 4 0,-4-12-90,4-6 1,2-6 251,-2-6 0,6 2-216,-6-8 592,0 1 1,0-7-105,0 0-69,0 8 147,-6-6 0,6 15 11,0-5 3,0 4 133,-6 2 142,8 0 305,2 0-208,8 8 0,-7 2 201,1 8 0,-6 0-8,6 0 1,-8 8-169,2 4 1,2-2 383,-2 2 1,0 2-179,-6 10 0,-8 2-54,-4 3 1,-4 5-257,-2-4 0,1 4-160,-1 2 0,-6-3 22,0-3 0,0 2-222,6-8 1,0 2 67,1-3 1,-1-3 30,0 4 1,6-10-157,0-2-99,8 0-126,-4 6 110,8-8 69,0 6 1,8-16 151,4 0 0,10-2 35,2-10 0,7-6-60,-1-6 0,-2 0 7,2 6 0,-8 0 269,1 1 0,-3 1 21,-2 4 0,-6-2 194,0 8-187,-8 0-32,4 6-215,-8 0 149,0 0-190,0 8 166,-8 2-139,6 0-59,-14 6 111,6-6 112,0 7 0,-6-5 118,4 0 0,3 0-7,-3 6 0,6 0 257,-6 0 1,6 2 250,-6 4 0,6 3-280,-6 9 1,8 0 9,-2 0 0,4 1-27,2 5 1,0-2-136,0 8 1,0-7 99,0 7-949,0-16 502,0 9 0,6-15-114,0 4 0,6-4-256,-6-8 0,0-6 129,-6 0 0,6-6-206,0 6 447,0-9-198,-6 5 715,0-8-299,0 0-363,0-8 1,0-1-374,0-9 0,0 0-394,0 0 0,0-6 441,0 0 1,0-6 12,0 7 1,6-7 107,0 6 1,2-6-332,-2 6 499,-4 0 1,11 7 294,-7-1 0,8 0 0,-10 0 0,8 0 0,-8 0 21,12 0-46,-14 0 146,14 8 1,-12 3 496,8 7-265,0 7 0,0-1 805,0 12-665,0-4-182,5 20 711,1-14-624,0 14 0,-6-7 18,0 9 0,-8 0-14,2 0 0,-4-1-319,-2 1-137,0 0 209,0-8 1,-2 0-112,-4-5-47,-4-3 212,-8-2-177,0-2 11,0-6 0,1 0 212,-1-4 0,0-4 108,0-2 1,6 0-49,0 0 0,2-8 186,-2-4 1,-2-4-415,8-2 0,0-6 22,6 1 1,8-3-313,4 2 199,4 4 0,2-6-1206,0 8 668,0 0 246,0 1-176,0-1 1,5 2-577,1 4 0,0-4 92,-6 4 0,0 2 956,0-2 0,-8 0 0,-2-6 0</inkml:trace>
  <inkml:trace contextRef="#ctx0" brushRef="#br0" timeOffset="1589">1556 805 6514,'-10'0'246,"5"0"1269,10 0-714,-3 0-294,14 8-83,-14-6 0,14 6 157,-4-8 1,4 0-363,2 0 0,6 0-271,0 0 0,1 0-403,-1 0 1,-4-2 69,4-4 1,-4-2-319,-2-4 273,-8-4-354,6 6-11,-14-8 0,4 0 409,-12 1 1,2 1 336,-8 4 1,0-4 48,-6 4 488,0 4-446,0 0 1164,0 0-909,0 6 0,6-6-27,1 8 1,7 2 0,-2 4 1,4 6-90,2 12 1,0 4-20,0 7 0,0 7 26,0 0-27,0 8 0,-8-5 1,6 9 16,-4 0 0,2-7-314,-2 1 0,4-8 99,-4 1 0,4-11-84,2-6 69,0-4-57,0-2 117,0 0 401,0-8 12,0-3 0,-2-7-135,-4 0 1,2-5 83,-8-1 0,8-8-218,-2 2 1,-2-4 279,2-2-333,0-8-79,6-2-122,0 8 0,0-3-298,0 11 0,2-4 115,4-2 1,-2-2-289,8-4 0,6 4 171,6-4 0,2-1-133,-3 1 1,-1-8 133,8 2 1,0-2 119,6 3 0,-3-3 128,-3 8 1,4 0 8,-4 6 0,-2 0 43,1 1 42,-7 7 1,4 2 287,-8 8-53,-8 0-4,6 0 1,-14 8 157,4 4 0,-6 3-147,-6 3 0,2 0-9,-8 0 1,0 0-69,-6 0 0,6 0 344,0 0-349,8-1-8,-12 1-131,14-8 1,-4-2-206,12-8 0,-2 0-29,8 0 0,0 0 94,6 0 0,-6-6-68,0 0 140,0 0 79,-2-2-98,6 6 113,-14-6 179,6 8 0,-8 8-16,0 4 1,-6 4 205,0 2 0,-8 2 89,2 4 0,-4-4-144,-2 4 1,6-5 18,0-1 0,6-6 271,-6 0-320,8 0-106,-4-2-201,8 6 1,8-14 75,4 4 1,-2-4-170,2-2 0,0-2-216,6-4 0,0-4 188,0-8 0,2 0-353,3 0 236,-3-8-162,6-1 0,-6-3-326,4 0 0,-10 0 294,4-6 1,-6-5-61,-1-1 1,3 0 447,-8 7 1,0 1-43,-6 4 0,0 4 426,0 8 0,0 6-351,0 0 404,0 8-262,0-4 834,0 8-608,0 8 1,0-4 132,0 8 0,0 6 207,0 6 1,0 2-281,0-2 0,-6 2-146,0 3 0,0 5-216,6-4 1,-2-2 102,-4 2 1,4-7-162,-3 7 0,3-8-247,2 2 1,0-4-326,0-2 0,0-6-144,0-1-382,0-7 842,0 12 1,0-16 84,0 0 0,0-10-178,0-13 1,2-7 46,3-12 0,-1-4 339,8-7 0,-8-3 0,2-4 0,4-3 0,2-9 0,-2 7 0,2-1 0,-8 9 0,12 1 0,-4 8 0,4 9 0,-6-5 0,4 10 0,-8 4 0,-1 4 0,3 1 0,-6 13 0,6-12 0,-2 14 121,0-8 132,0 8 1,-6 0 36,0 4 462,0 4-158,0-6 268,0 8 1429,0 0-1877,0 8-225,0 2 0,6 8-73,0 0 0,0 0 10,-6 0 0,2 0-139,4-1 1,-4 1 64,4 0 0,-4 0-134,-2 0 0,2 2 5,4 4 1,-4-4 110,4 3 1,-2 5-115,2 2 95,-4 4-8,6 10 0,-8-1-79,0 5 1,2 10 55,4-5 0,-4 7-102,4-1 0,-4 7-58,-2 11 0,2 5-539,4 7 1,-4 1 569,4-1-1000,3 8 1080,-7-5 0,8 5-244,-4-7 0,-4-3-13,4-4 0,2 3 341,-2-9 1,0-5-174,-6-7 0,2-9-17,4-2 1,-4-3 24,4-9 0,-2 0 279,2-6 1,-4-3-480,4-3 1196,-4-4-1274,-2-8 443,0-8 0,0-10-201,0-12 1,0-4-60,0-2 1,0-8 240,0-4 0,0-3 0,0-3 0,0 0 0,0 0 0,0-1 0,0-5 0,0 4 0,-8-21 0,-2 3 0</inkml:trace>
  <inkml:trace contextRef="#ctx0" brushRef="#br0" timeOffset="2031">2701 751 7750,'0'-18'0,"0"1"-192,0-1 0,0 0-206,0 0 0,6 6 524,0 0 1,2 2 492,-2-2 0,2 2 51,4 4-244,3 4-225,-5-6-132,8 8 1,0 0 0,0 0-24,0 0 1,0 0-153,0 0 1,-6 6-38,-1 0 0,-5 6-603,6-6 577,-8 8 0,4-4-92,-8 8 1,-2 0-106,-4 0 184,4 7 94,-14-5 0,8 8 506,-3-4-39,-5-4 0,14 6 221,-4-8 0,4-6-274,2-1 0,0-5 93,0 6 0,2-8 84,4 2-316,-4-4-33,14-2 0,-12 2 98,7 4 151,-7-4-321,12 14 0,-12-8 413,8 4 183,-8 4-424,4-6 0,-8 8 187,0 0 1,0-7-52,0 1-322,0-8 102,0 12 38,0-14 195,0 14-704,0-14-67,0 14-476,0-14 305,8 6 1,-4-8-542,8 0 0,0 0 116,6 0 1,0-8-1608,0-4 2571,-1-4 0,9-2 0,2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3:02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51 7959,'0'-12'713,"0"1"-212,-8 8-268,7-5 0,-9 8 450,5 0 459,3-7-850,-6 5 85,1-6-350,5 8-20,-5 0 1,5 0 246,-4 0-117,4 0 0,-7 0-144,3 0 181,5 0 1,-9 0-21,5 0 0,1 0 291,-7 0-159,7 0-254,-11 0 250,6 0-149,-8 0-48,0 0 0,6 6-142,0 0 1,5-1 110,-5-5 1,6 6-42,-6-1 1,-1 6 245,-4-5 0,4 5-67,1-5 0,0 7 230,-6-2-210,1 4 0,-1 2 222,0-1-312,0 1 1,6 0 102,0 0 1,0 1-36,-6 5 1,0 1 29,1 4 1,4 3 1,1-3 0,2 10 140,-2 1 0,-2 7-84,7-1 0,-5 3 134,5 3 1,1-1-59,5 0 1,0 0-38,0 1 0,0-3-120,0-3 1,7 3-1,4-3 0,4-4 18,2-2 0,0 2-100,0-2 1,5 0-372,0-6 1,2 1 199,-1-1 1,-5-1-599,5-4 0,-5-2 179,-1-4 1,0-9-131,0 4 0,-1-4-129,1 4 0,-6-8-399,0-3 1,-5 1-1025,5-1-670,0-1 2827,6-5 0,0-7 0,0-2 0</inkml:trace>
  <inkml:trace contextRef="#ctx0" brushRef="#br0" timeOffset="425">1308 352 11441,'-2'19'1374,"-4"3"1,4-1-966,-3 7 0,3 1 80,2 10 1,0 2-71,0 4 0,0 3-48,0-3 0,0-2-182,0 2 0,0-8 13,0 2 0,0-4-674,0-1 276,0-1 203,0-7 1,0-1-1439,0-9 780,0 1-2015,0 0 659,0-8 345,0-1 938,0-23 724,0-4 0,0-14 0,0-1 0</inkml:trace>
  <inkml:trace contextRef="#ctx0" brushRef="#br0" timeOffset="820">872 402 7883,'-11'-7'0,"0"-4"185,7-4 0,-4-2 350,8 0-268,0 1 0,8-1-22,3 0 1,6 6 13,5 0 0,-1 2-60,7-3 0,5-1-14,6 8 1,2-6 42,-2 5 1,4-5-1,7 5 0,2 1-12,4 5 1,-4 0 55,4 0 0,-6 5 0,-5 1 1,2 12-18,-8-1 0,0 6 93,-6-1 1,-1 4-67,-4 7 0,-6 1 94,-11-1 1,-3 3-83,-8 3 0,0 4-79,0 7 0,-9-5-33,-8-1 1,-7 1 75,-10 5 0,-1 1-27,-4-1 0,1-5 14,-6-1 0,1-5 27,-2 6 0,4-13-74,8 1 0,1-5 0,4 0 0,-2-4-414,8-7 0,0-2 176,5-4 0,2-2-1782,4-3 527,-4-4-141,13 5 802,-5-14-1792,7-3 1547,7 1 0,3-4 20,6 8 1,8-9 858,4 3 0,4-11 0,2-4 0</inkml:trace>
  <inkml:trace contextRef="#ctx0" brushRef="#br0" timeOffset="1247">1944 888 8005,'11'6'552,"1"0"1,-9 1 370,3-1 0,-2-3 255,1 8 1,-3 1-578,4 4 0,-5 1 264,-1 0 0,0 0-279,0-1 1,0 1-119,0 0 1,0 0-237,0-1 0,0 1 49,0 0-189,0 0-420,0-1-347,0-6 0,2-3 346,4-7 1,-4-2-528,3-3 0,5-5 133,1-6 1,4-3 14,1-3 1,3-2 95,3-4 1,-3-2-86,3 7 1,-3-1 326,-2 2 1,0 9 142,-1-4 1,1 12 549,0-1 0,-6-1-262,0 1 0,-5 0 1683,5 6-1069,-7 8 0,3 1 196,-7 8 1,0 0 19,0-1 0,0 1 218,0 0 1,0 5-532,0 1 0,0-1 632,0-5-1505,7-1 1,-5 1 223,4 0 0,-2-6-1376,1 0 1,-1-7 336,7 2 1,-5-5-341,5-1 0,-6 0 1450,7 0 0,-1-7 0,6-2 0</inkml:trace>
  <inkml:trace contextRef="#ctx0" brushRef="#br0" timeOffset="1498">2681 972 8294,'12'9'2063,"-1"-3"-1577,0-4 1,6 3-72,-1 1 1,-4 0 715,-1-6-975,0 0 1,6 0 56,-1 0 0,-4 0-294,-1 0 0,-6 0-40,6 0 1,-5 0-40,5 0 0,-5 0-319,5 0 1,-5 0-708,5 0 0,-6 0-531,7 0 1717,-9 7 0,12-5 0,-6 5 0</inkml:trace>
  <inkml:trace contextRef="#ctx0" brushRef="#br0" timeOffset="1769">3201 888 7886,'2'-9'1589,"3"3"-4,-3-3-571,5 7-243,-7-5 0,2 7 368,4 0 41,-4 0-431,5 0 1,-7 2 327,0 3 0,0 1-277,0 11 0,2-4 328,4 9 0,-4 4-298,3 2 1,-3 4-365,-2 1 0,-2 1-1211,-3-1 1,3 6-94,-4 0 0,4 2-1362,2-2 2200,0-3 0,-7 12 0,-3-5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2:59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286 67 7919,'-17'-16'289,"0"6"1,6 1 283,0 3 0,0 4-37,-6-3 1,6 3 44,0 2 1,-1 0-200,-4 0 1,5 2-148,-1 3 0,1 5-72,-6 7 1,6 7-83,0 4 1,2 11 220,-2 5 1,-2 5-84,7 1 0,-5 0 84,5 1 0,1-1-22,5 0 1,-6-1-1,1-5 0,-1 3-113,6-8 1,0-2-138,0-9 0,6 2-145,-1-8 0,6 6-376,-5-6 1,7 1-710,-2-7 1,4-4 597,2-1 1,-1-6-448,1 7 0,0-9 246,0 3 0,-1-4-656,1-2 1458,0-8 0,7-8 0,2-11 0</inkml:trace>
  <inkml:trace contextRef="#ctx0" brushRef="#br0" timeOffset="489">654 319 7919,'10'0'888,"-3"0"-302,-7 0 0,6 1 456,-1 5 1,1-2-503,-6 7 0,5 0-43,1 6 0,0 0-173,-6-1 1,5 1-29,1 0 1,-1 0-254,-5-1 0,6 3 70,0 3 1,-1-3-51,-5 3 1,0-9-57,0-2 1,0 1-340,0 4 0,0-6-148,0 5 178,0-14-37,0 7 138,0-8 0,0-2 40,0-4 1,2-5-154,4-11 0,3 3-121,8-3 1,-6-2-184,0 1 0,0-4 203,6 4 0,0 1 2,-1 5 1,1 0 297,0 1 1,-6 4 237,0 1 472,0 8 0,1-5-248,-1 8 662,-8 0-476,12 0 1,-11 0 367,7 0 1,-7 8-263,2 3 1,1-2-77,-1 2 0,5 0-166,-6 6 0,7 5-16,-7 1 1,1-1-229,-6-5 1,5 0 78,1-1 0,-1 1-188,-5 0 1,6-6-635,0 0-865,-1 0 579,3 6 0,-7-6-2282,5 0-184,3-7 1751,1 4 1591,6-8 0,1-8 0,0-1 0</inkml:trace>
  <inkml:trace contextRef="#ctx0" brushRef="#br0" timeOffset="675">1459 453 7919,'9'0'0,"-2"1"682,-7 5 0,2-4-17,4 4-683,-4-5 0,7-1 305,-4 0 1,-1 0 252,7 0 0,-5 0-93,5 0-397,0 8 0,6-6-243,0 3 0,-6-1 226,0 2-249,0-5 0,6 7-278,0-8 0,-6 2-1062,0 3 1556,0-3 0,6-2 0,0-9 0</inkml:trace>
  <inkml:trace contextRef="#ctx0" brushRef="#br0" timeOffset="935">2129 369 18126,'0'11'256,"0"0"0,0 0-119,0 6 0,0 0-106,0 0 1,0-1-279,0 1 1,0 0-467,0 0 0,0-1-924,0 1-1695,0 0 1071,0 0 1,0-1 2260,0-6 0,15-3 0,3-7 0</inkml:trace>
  <inkml:trace contextRef="#ctx0" brushRef="#br0" timeOffset="1217">2615 0 9177,'11'2'1669,"0"4"0,0 3-971,6 8 1,0 1 229,-1 5 1,1-3-58,0 8 1,0 0-244,-1 6 1,-1 5-174,-4 0 1,2 2-426,-7-2 1,0-4-507,-6 4 1,-2 2 172,-4-2 0,-9 6-322,-7-6 1,-10 8-335,-1-3 0,-1 3-2838,-5-3 3700,-4 5 1,1-14 0,-9 6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3:37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7828,'0'-12'0,"0"1"393,0 7 139,0-4 1,1 8 157,5 0 1,-2 0 147,8 0-417,-1 8 1,6 2-321,1 7 0,-1-6-424,0 1 1,-5 0 125,-1 5 1,1-6-82,5 1 0,0-1 278,1 7 0,-9 7 0,-1 2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2:59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 7878,'-9'0'2469,"3"0"-2100,12 0 0,-2 5-42,7 1 0,0-1 182,6-5 0,-4 0 381,3 0-568,-3 0 0,12 6-163,-9 0 0,1-1-191,0-5 0,0 0-177,-1 0 0,1 6-1059,0-1-123,0 1 1,-2-4 675,-4 3 1,2-1 714,-8 7 0,1 0 0,-6 6 0</inkml:trace>
  <inkml:trace contextRef="#ctx0" brushRef="#br0" timeOffset="166">132 352 7878,'-16'8'3689,"6"-6"-3259,3 13-46,14-13 0,3 5 240,6-7 1,1 0-748,0 0 0,0 2 132,-1 3 1,7-3-422,-1 4 1,2-4-317,-1-2 0,-5 0 728,5 0 0,3 0 0,0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2:57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503 335 7820,'0'-11'495,"0"0"1,2 5-245,3-5 1,-3 6 208,4-7-49,3 9 1,-5-10 166,7 7-271,-7 1 308,3-3 389,1 6 142,-7-5-329,7 7 57,-8 0 1586,0 0-2215,0 7 1,0 3-48,0 6 1,0 1 159,0 0 1,0 0-31,0-1 1,5 9 141,1 2 1,0 5-101,-6 2 0,5 5-35,1 0 1,-1 2-320,-5-2 0,6-4 132,0 4 0,-1-3-71,-5-3 0,2 1-30,4-1 0,-5-1-137,5-4 1,-2-4 230,1-7 1,-3-1 343,4 1-236,-4 0 43,-2 0-463,0-1-233,0-6-436,0-3-284,0-7-994,0 0 1,0-7 332,0-4 1,2-6 469,3-5 0,-3-5 1315,4-6 0,-5-1 0,-1 1 0</inkml:trace>
  <inkml:trace contextRef="#ctx0" brushRef="#br0" timeOffset="524">67 352 8051,'-16'-7'276,"-1"-3"167,7-6 1,-3-1-380,8 0 0,-1 0 126,6 1 1,0-1 163,0 0 1,2 2-87,4 4 0,1-4 14,4 4 1,4-4-14,-4-2 0,6 6-15,5 0 1,-1 2-17,7-3 1,-2-2 2,2 2 0,4 3-136,-5-2 1,11 5 140,1-5 0,5 7-125,-4-1 0,6-3-26,-1 3 0,3-1-120,2 6 0,-1 2 148,-5 4 0,3 3-135,-8 8 1,0 7 161,-5 4 0,-8-2-5,-4 2 0,-3 2 146,-3 9 0,-1-4-93,-3 4 0,-5-3 141,-7-3 1,-2 6 9,-3 0 1,-5 8 151,-7-3 0,-1-1-78,-4 2 1,1 0 28,-7 5 1,-2 2-54,-9 4 1,2-6 105,-8 0 0,8-1-106,-2-10 0,-2 6-158,2-6 1,0-6 98,5-5 0,3-6-175,3 6 1,-2-9 28,8-2 1,-1-2-123,7-10 0,4 6-319,1-5-10,8 0-616,-12-6-707,13 0 763,-6 0-240,8 0-1689,0 0 1812,8-8 1,-5 6-445,9-3 0,-1-3 291,6 3 1,5-7 1086,0 7 0,15-8 0,-1 4 0</inkml:trace>
  <inkml:trace contextRef="#ctx0" brushRef="#br0" timeOffset="1071">1240 938 7897,'7'-16'1426,"-5"6"-994,13 3 0,-11 7-103,7 0 1,-5 2 74,5 3 0,-7-1 741,1 7-767,5 0 0,-9 6 72,5 0 1,1 5 41,-1 1 0,1-1-257,-1-5 0,-4 0-160,3-1 0,-3 1-172,-2 0 0,6 0 165,-1-1-173,1-6-447,2 4-87,-7-12 1,9 4 276,-5-12 0,-1-3-91,7-8 0,-2-5 55,3 0 0,3-8-12,-4 2 0,4 4 375,1 1 0,-4 5-46,-1 1 0,0 2 156,6 4 1,-1-2 164,1 7 0,-6 1 619,0 5-490,1 0 0,3 2 163,-4 3 0,2-1-129,-8 7 0,6-5 136,-5 5 1,5 0-33,-5 6 0,5-6-142,-5 0 1,1-2 8,-1 3-331,-5 2 1,9-6-233,-5 3 0,-3-2-520,4-3-122,-4-4 1,0 7-466,3-3 157,-3-4 1,13 5-838,-4-7 1354,-4 0 0,8 0 622,-3 0 0,2 0 0,3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3:05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0 838 7907,'0'-9'827,"0"1"225,0 1 0,6 3 625,-1-7-1256,8 7 1,-9-9 0,9 6 273,6-3 0,-1 5-284,10-6 1,0 1-179,6-1 0,-1-2 39,1 8 1,5-7-28,0 7 0,6-1-82,-6 6 1,0 0-81,-6 0 0,-5 0-162,0 0 1,-7 0 97,1 0 0,-9 0-733,-2 0 1,-5 2-89,5 4 1,-7-3-420,1 9 0,-3-7-322,-2 6-144,-7 1 1687,-3 4 0,-14 1 0,-2 0 0</inkml:trace>
  <inkml:trace contextRef="#ctx0" brushRef="#br0" timeOffset="212">453 553 7907,'-10'-11'1035,"5"0"266,3 7-226,2-3-29,0 7-426,0 0 1,0 7 212,0 4 0,0 12-239,0 5 1,-2 3 189,-4 3 0,4-4-482,-3 3 0,1-3-85,-1 9 1,3-4-1329,-4-1 0,-1-1 297,1 1 0,1-1-242,5 1 0,0-6 219,0 0 837,7-8 0,10 4 0,9-7 0</inkml:trace>
  <inkml:trace contextRef="#ctx0" brushRef="#br0" timeOffset="639">1642 285 7902,'0'-17'518,"0"1"-518,0-1 0,0 6 410,0 0 1,0 5 1626,0-5-776,0 7-531,0-3 0,0 9-276,0 3 1,0 4-116,0 8 1,0 2 143,0 3 1,-2 10-66,-3 7 1,3 9-40,-4 3 0,-1 1-37,1 9 0,-5-5 153,5 5 1,-5-5-288,6 6 0,-3-14-173,3 2 0,3-5-400,-4 0 0,4-10 324,2-7 0,0-8-630,0 3 0,0-5-312,0-1-102,0-8-209,0-1 412,0-8 0,0-2 243,0-4 0,0-3-179,0-8 1,0-7-120,0-4 0,-2 2 379,-3-2 0,-4-2-380,-8-9 938,0 4 0,-7-13 0,-2 5 0</inkml:trace>
  <inkml:trace contextRef="#ctx0" brushRef="#br0" timeOffset="999">1139 335 7902,'-26'-18'0,"4"-4"0,5 3 196,6-3 43,-4 3 1,13 2 382,-3 0-178,3 1 0,4-1-49,3 0 0,10 6-107,8 0 0,6 5-88,-1-5 1,6 5 10,5-5 0,4 8 27,7-3 0,2 4-39,4 2 1,-4 0-1,4 0 1,2 8 54,-3 3 0,7 6-27,-6 5 0,0-2-133,-6 8 1,0-2 132,0 2 0,-7 4-190,-4-4 1,-9 3 37,-2 3 0,-9-1 57,-3 1 1,-1-6 11,-9 0 0,-1 0-8,-5 5 1,-7 3 34,-4 3 0,-8-4 69,-9 4 0,-2-2 44,-14 3 0,-8-3-89,-10 7 0,-3-6-256,-2 1 1,2-6 40,3-5 1,7 2 37,10-8 1,4 1-761,8-7-304,6-6 0,5-1-789,11-3 391,3-5 0,10 7 62,4-8 1,5-2 1381,11-4 0,-3-3 0,5-8 0</inkml:trace>
  <inkml:trace contextRef="#ctx0" brushRef="#br0" timeOffset="1531">2396 922 7902,'0'-9'2333,"0"1"-1950,0 8 0,0 2 190,0 4 1,0 3 49,0 8 1,0 1 264,0 5 0,0 3-279,0 7 1,-2 1 132,-3-1 0,3-1-470,-4-4 0,-1 1-42,1-6 1,0 5-454,6-6 0,0 0 110,0-5 0,0-6-180,0 1-331,0-9-249,0 5 1,2-8 231,4 0 0,-2-13-117,7-4 0,6-11-120,5 0 0,0-4 357,-5-1 0,5-1 204,1 1 1,-1 7 146,-5 3 1,0 1 76,-1 5 254,1-3 719,0 18-429,0-5 0,-6 8 692,0 5 0,-7-2-23,1 7 1,3 0-529,-3 6 1,1 0-5,-6-1 0,0 1-112,0 0 1,5 0-200,1-1 1,0 1-145,-6 0 1,0 0-99,0-1 1,0 1-228,0 0 0,0-6-1141,0 0-580,0 0 1,1 4 142,5-4 1770,3-3 0,8-8 0,0 0 0</inkml:trace>
  <inkml:trace contextRef="#ctx0" brushRef="#br0" timeOffset="1898">3250 1207 7784,'-16'0'573,"4"-2"-482,1-4-25,8 4 531,-5-5 331,8-1-470,0 7 1,2-9 212,4 5 1,3 3 175,8-4 0,-1 4-360,1 2 1,0 0 166,0 0 1,-1 0-205,1 0 0,0 0-183,0 0 0,-1 0-311,1 0-235,0 0 0,0 0-257,-1 0 1,-4 0-1906,-1 0-1215,-7 0 3656,3 0 0,0-7 0,3-2 0</inkml:trace>
  <inkml:trace contextRef="#ctx0" brushRef="#br0" timeOffset="2285">3820 989 7849,'17'0'1747,"-2"2"-263,-4 3-617,4-3 1,-6 6-65,8-8-432,-8 7 1,4-3-269,-7 7-52,-1 0 0,-5 0 32,0 0 0,0 1-178,0 4 1,-7 1-307,-4 0 1,-4 0 252,-2-1 0,0 1 166,1 0 0,-1 0-95,0-1 1,8 1 801,3 0 0,-1-6-193,1 0 1,1-5 28,5 5 0,5-5-44,1 5 1,7-8 89,-2 3 1,9-4-438,3-2 0,7 0-326,-3 0 1,5 0-1560,2 0 0,-1-6 923,1 1 1,-6-6 791,-1 5 0,1-7 0,6 4 0</inkml:trace>
  <inkml:trace contextRef="#ctx0" brushRef="#br0" timeOffset="2866">4507 0 7845,'0'10'730,"0"-3"-898,0-7 1,0 8 1299,7-7-708,3 14 1,6-5 3,1 6 1,-2 1-142,-4 0 0,10 2 69,-4 3 1,3 4 95,-3 7 1,5 1-91,0-1 0,6 10 308,-5 8 1,-1-1-217,-5 6 0,0 3 430,-1 3 1,-1 3-282,-4 2 1,-1 0-50,-5 0 0,-3-6-79,4 1 0,-6-1 53,-6 6 0,-11 0-932,-11 0 0,-7 2-362,-10 4 1,16-33 0,-3 2 765,-9 2 0,-2 1 0,0 1 0,-3-1 0,-6-1 0,-2-2 0,-5 0 0,-1 0 0,-5-2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3:11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286 201 8113,'9'-16'-222,"-2"4"-331,-7 1 603,8 0 0,-4-6 248,7 1 0,-7 4 134,1 1 1,-3 6 205,-2-7 390,0 9-583,0-12 1,0 11 93,0-7-27,0 7-242,0-11 1,0 12 211,0-9-256,-7 9 0,-3-5-243,-7 8 0,1 0 98,-1 0 1,0 0-235,0 0 0,-1 8 55,-5 3 1,5 4-49,-4 2 0,5-1 99,6 1 1,-4 5 27,4 1 0,3 5-40,3-6 1,-3 8 23,2-2 1,1 3 19,5 3 1,7-1 22,5 1 0,1-1-83,-2 1 1,7-6 53,-6 0 1,6-6-7,-7 6 0,2-6-22,-2 6 1,3-5-9,-9 5 1,1-2-32,-6 1 1,0 5-10,0-4 1,-8 2-15,-3-2 0,-4 3 52,-2-3 1,-1 4 24,-5 1 1,5-1 59,-4-4 0,3-4 138,2-7 0,0 0-99,1 0 0,6-1 90,5 1 0,3 0-199,2 0 0,0 5 2,0 0 0,2 10 261,3 1 1,5 1-106,6 5 1,7 2 728,-1-2-388,-7 8 106,0-5 1,-11 9 444,7-1 1,-8 2-498,3 4 0,-10-4-22,-1 4 1,-8-4-5,2-2 1,-2-7 243,1-4 0,-1-4-429,8-1 0,-3-6-102,3 0 1,3-8-530,-4 3 0,4-5-709,2-1-54,0 0 0,2-6 380,4 0 1,-2-7-450,7 1 1,0-5 103,6-5 1061,7-12 0,2-9 0,7-7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3:14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168 101 7949,'-32'-6'1653,"4"1"-1234,4-1 1,7 8 408,0 4 792,1-4-1272,6 5 0,-3 0 18,8 5 0,-1-3 204,6 2 1,0 0-160,0 6 0,6 5-128,-1 1 1,8-1-223,-2-5 0,10 0-206,1-1 1,2-5 165,-1 1 0,-3-9-167,8 3 0,0-4-94,6-2 0,-6-8-378,0-3 0,-6-4-611,6-1 635,-8-1 268,4 0 0,-14-5 305,-5-1 0,-3 1 248,-2 5 1,-4-5 385,-7 0 1,-2-1-240,-15 6 0,0 1 311,-5-1 0,-6 6-178,0 0 454,0 7-452,5-4 1,6 8-392,0 0 1,13 0 47,-1 0 1,4 8-1630,1 3 0,6 4-52,10 2 0,6-1-2409,12 1 3924,3 0 0,15 7 0,2 2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3:14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318 0 7950,'-7'9'0,"-8"6"3025,-7-4 0,-1 12-1517,7 5 0,5-2-2432,-1 2 223,1-8-214,-13 12 1,4-12-2048,-8 8 2962,-8 0 0,-7 13 0,-7 2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3:16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18 7883,'-10'-8'2466,"-5"6"-1767,14-5 1,1 9 61,11 3 1,2 5 629,-2 6 0,4 5 287,-4 7 1,-4 2-869,-1 14 0,1 6-118,-1 6 0,0 8-872,-6-3 1,5 10-882,1 1 1,5 3-344,-5-3 1404,7 5 0,-4 7 0,8-1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3:15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7866,'-9'0'997,"1"0"0,10 0 371,4 0 1,-3 0-345,9 0 1,-1 0-119,6 0 0,-1 0-566,1 0 0,5 0-128,1 0 1,5 0-721,-6 0 0,2 0 396,-1 0 1,-5 0-2515,5 0 2009,-5 0 0,-3 2-2411,-4 3 3028,-3 4 0,-16 16 0,-1 1 0</inkml:trace>
  <inkml:trace contextRef="#ctx0" brushRef="#br0" timeOffset="149">101 336 7866,'2'9'1810,"3"-3"1,6-5-1346,12-1 1,3-1-212,7-5 1,3 2 23,3-7 1,-4 2-1,4-2 1,-3-2-835,-3 7 1,1-5 410,-1 5 0,6 1-1836,0 5 1981,8-8 0,-4 6 0,7-5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3:14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453 319 8666,'-9'-12'1577,"3"1"-2773,4 8 1454,2-5 717,8 8 0,-4 0 234,7 0 0,-8 2-560,3 4 0,-4 10 233,-2 12 0,5 11-269,1 6 0,0 3-35,-6 3 0,0-1-269,0 0 1,-2-1-129,-4-5 1,4 3-251,-3-8 0,3-2-378,2-9 0,0 2-934,0-8 0,5 1 679,1-7 0,0-5-2246,-6 1 1160,7-9 1139,-5 5 0,5-10 174,-7-4 1,0-3-3,0-8 1,-7-1 476,-4-5 0,-12-3 0,-3-7 0</inkml:trace>
  <inkml:trace contextRef="#ctx0" brushRef="#br0" timeOffset="316">17 319 7931,'-5'-19'0,"-1"-3"0,1 3 182,5-3 0,0 3 65,0 2 0,0-5 211,0 0 1,2-1 26,3 7 1,4-1 66,8 0 1,7 0-212,4 1 0,8 4-61,8 1 0,-3 2 25,15-2 0,-6 3-28,12 8 1,-6 0-90,5 0 0,1 2 59,5 4 0,-2 11-118,-4 10 0,3 5 65,-9 2 1,-4 5 26,-7 0 1,-12 7 106,1-1-260,-10-4 64,-6 7 0,-10-10 126,-7 6 0,-2 1-9,-3 5 0,-12-5 123,-11 0 0,-6-3-70,-5 3 1,-4 2-72,-7-8 1,0 0-343,0-6 1,1-1-429,5-4 0,3 2 220,7-8 0,8-5-890,4-6-513,3-7 46,10 3 0,3-14 1676,12-5 0,11-10 0,9-4 0</inkml:trace>
  <inkml:trace contextRef="#ctx0" brushRef="#br0" timeOffset="704">1358 788 8006,'7'-10'656,"-3"1"-135,7 4 1,2 3 287,10-4 0,-5-1-321,4 1 1,-3 0-67,-2 6 1,-6 0 331,0 0-279,0 0 1,-1 2 61,-5 4 1,3-2-149,-3 7 1,1-6-48,-6 7-212,0-1 0,0 5-167,0 1 0,0 0 140,0 0 1,-8 5-68,-3 0 0,-4 1-35,-1-6 1,-1-1-254,0 1 1,0 0 579,1 0 1,4-3-130,1-2 1,8-3 621,-3-4-410,4-3 0,4 6 122,4-8 0,3 0-254,8 0 0,5-2-102,0-4 1,8 3-339,-2-9 1,4 3-548,1-2 0,1-4-1780,-1 4 0,1 3 194,-1 3 2294,1-4 0,-1-1 0,1-6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3:13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 0 8029,'0'2'4640,"2"10"-3818,3-12 0,5 3-393,7-3 0,-6 0 331,0 0 1,6 0-326,5 0 0,0 0-199,-5 0 0,2 0-336,3 0 0,-1 0-401,6 0 1,-4 0 533,5 0 0,-8 0-633,3 0 1,-5 0-4688,-1 0 5287,-8 8 0,6 1 0,-6 8 0</inkml:trace>
  <inkml:trace contextRef="#ctx0" brushRef="#br0" timeOffset="182">49 386 7918,'-17'0'0,"1"0"0,6 2 506,5 3 0,5-3 742,5 4 0,5-4-844,6-2 1,7 0-187,-1 0 0,2 0-53,-1 0 0,3-2-339,7-4 0,2 2-564,5-7 0,2 0 225,9-6 0,6 2-1161,5 4 1674,3-11 0,2 11 0,0-13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3:38.1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53 173 7944,'-12'0'629,"1"0"947,7 0-992,-4 0-252,8 0 1231,0 0-1298,8 0 1,1 0 57,9 0 0,1 0-271,4 0 0,-2 0-277,8 0 0,0 0-312,5 0 1,-5 0 27,0 0 0,-8 0-570,2 0 0,-4 0 353,-1 0 726,-9 8 0,7-6 0,-7 6 0</inkml:trace>
  <inkml:trace contextRef="#ctx0" brushRef="#br0" timeOffset="182">35 467 7944,'-17'10'0,"7"5"934,3-5 0,9-1-488,3-3 1,5-4-565,7-2 1,6 0 239,0 0 0,2 0 349,-2 0 0,2-6-318,4 1 0,4-1-267,-4 6 1,3-2-726,3-4 1,-6 4 424,0-4 1,-8 5-1222,2 1 1635,-4 0 0,6-8 0,2-2 0</inkml:trace>
  <inkml:trace contextRef="#ctx0" brushRef="#br0" timeOffset="543">935 35 9945,'0'-10'1945,"0"3"-1386,0 7-27,0-8 408,0 6-198,0-6 120,0 8-417,0 0 1,0 8 239,0 4 1,0 5-94,0 6 0,0 6 155,0 11 1,0 4-367,0 8 1,2 6-189,3-1 1,-3 1-1855,4-6 1,-2-6 1660,2 0 0,-5-7 0,7 3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3:12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654 235 8071,'-9'-8'331,"-1"6"329,5-3-23,3 3 617,-6 2 364,8 0 341,0 0-1487,0 7 1,0 10 33,0 11 1,-5 6-165,-1 5 0,-1-2 42,1 8 1,4-1-66,-3 6 0,3 1 159,2-1 0,-6-5-221,1-1 0,-1-6-36,6 1 1,0-6-236,0-5 1,0 4-52,0-4 0,0-4-75,0-2 1,6-3-74,-1-2 1,1-6-639,-6 0-163,0-7 85,0 3 1,2-7-1246,3 0 1598,-3 0 1,6-9-1241,-8-8 836,0 0 340,0-7 1,-6 0-885,0-4 1524,-7 4 0,4-15 0,-8 3 0</inkml:trace>
  <inkml:trace contextRef="#ctx0" brushRef="#br0" timeOffset="528">67 235 7965,'-20'-17'365,"3"0"715,-3 8-438,18-6-412,-6 6 0,10-8-64,4 0 0,5 0 27,11 1 1,6-1-101,11 0 0,2 0 130,4 1 0,9 4-69,-4 1 0,12 8 113,-1-3 0,4 4-67,2 2 1,0 0 59,0 0 1,-2 2-26,-3 4 1,1-3-5,-7 8 0,0 1 27,-6 4 0,-5 3-235,0 3 0,-8 3 20,2 2 1,-4 5 110,-1-4 1,-8 9 54,-4 2 1,-9 6 0,-2-6 1,-7 8-25,2-3 1,-6-1-16,-6 2 0,-5-1-71,-11 7 0,-1-7 38,-10 1 1,1 0 123,-13 5 0,1 0-82,-7 1 0,1-3 527,0-3 0,5 1-67,1-7 0,1-5 94,-2-6 0,2-8-251,4 3 0,4-10-75,-4-2 0,3-6-119,3 6 0,1-7-38,4 2 0,-2-4-37,8-2 1,0 0 8,5 0 0,6 0-92,0 0-129,0 0-168,1-8 136,-5 6-269,13-13-1062,-5 14 1025,7-14 0,0 11-1043,0-7 0,2 5 573,3-5 0,-1 5-1229,7-5 0,8 6 381,9-6 1,4-1-1662,1-4 3315,8-1 0,2 0 0,7 0 0</inkml:trace>
  <inkml:trace contextRef="#ctx0" brushRef="#br0" timeOffset="1072">1743 1089 8014,'0'-9'924,"0"-6"1318,0 13 117,0-5-1078,0 7 769,0 0-1119,0 14 0,0-2 227,0 10 1,0 2-557,0-1 1,0 4 17,0-4 0,0 5-141,0-6 1,0 0-145,0-5 1,0 0-606,0 0 0,-6-6 285,1 0-2130,-1-7 608,6 3-577,0-7-513,0 0 765,0-7 1,0-8 1831,0-8 0,8-14 0,1 2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3:26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554 101 8267,'-8'-17'471,"6"8"92,-13-6 1,14 11-264,-5-7-243,4 7 0,0-9 165,-3 8 1,3-3 724,-4 3-728,-3 3 1,5-6-63,-7 8 1,5 0-174,-5 0-43,8 0 115,-12 0 0,5 0-83,-6 0 1,-1 0 109,0 0 0,0 6-116,1-1 1,-7 8 60,1-1 1,-8-3-23,2 2 0,4 0 61,2 6 1,-3-6-18,3 0 0,0 1 120,5 4 0,6-5-149,0 1 0,7-1-3,-2 6 1,4 5 3,2 0 0,2 2-17,4-1 0,3 1-7,8 4 0,2 4-11,3-5 0,-7 0-10,7 0 0,-13 1 33,8 6 1,-9-1 92,3 1 1,-7-1 7,1 1 1,-3-1 168,-2 1 1,-2-1-110,-3 1 0,-3-1 106,-3 1 0,-10-1-212,5 1 0,-7 5 32,1 0 0,3 0-102,-3-5 1,-2-1 131,2 1 0,5-6-232,6 0 0,1-8-90,-1 2 1,4-3-101,7-2 1,0 0 168,0-1 0,0 1 30,0 0 0,0 0 79,0-1 0,5 7 81,1-1 0,7 8 110,-2-2 0,-2 5-123,3 6 1,-3 6 403,2 11 0,-2 5 13,-3 12 0,-4 5 180,3 11 0,-3-1-369,-2 7 0,0-8 154,0 3 0,0-5-98,0-1 0,0-13 114,0-4 1,0-11-73,0 0 0,0-12-183,0-5 0,0-3 151,0-3 0,6-5-183,-1 0 1,7-8 10,-7 3 80,8-5-121,-4-1 1,3-2-596,-1-4-263,-7 4 1,3-11-80,-7 7 0,2-7-91,3 1-577,-3-3 0,6 0 275,-8 4 1,-2-4-150,-4 3 1,-3-5 1346,-8-5 0,0-12 0,1-9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3:28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7953,'9'-2'105,"-3"-4"-63,-4 5 527,5-7 0,-3 10-281,7 4 1,-7-3 646,1 8 0,-3-5-305,-2 5 0,0 2-13,0 10 1,0-5-285,0 5 1,0-3-293,0 2 0,0-3 33,0 3 0,6-3-132,-1-2 201,1-1-191,-6 1-705,7 0 1,-3-8 313,7-3 0,-5-6-242,5-6 0,0-5-42,6-11 0,5-4-219,1-8 1,5 1 553,-6-1 1,6 8 131,-6 4 0,6 5-77,-6 6 509,1 3-193,-6 8 0,-1 0 724,1 0 1,-2 2-444,-4 4 0,2 3 1145,-7 8 0,-1 0-434,-5-1 1,6 1-200,0 0 0,1 0-582,-1-1 0,-3 1-423,8 0 0,-5-2-260,5-4 1,0 2 381,6-7 0,2-1 107,3-5 0,4 8 0,8 1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3:28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7979,'11'0'757,"0"0"1,6 0 1356,5 0-1370,0 0 1,-3 0-45,3 0 1,-3 0-283,3 0 1,2 0-172,-1 0 1,1 0-24,-2 0 1,-3 0-933,3 0 0,-9 0-133,-2 0 0,-1 2-627,1 3 0,-4 5 1468,-7 7 0,-7-1 0,-2 1 0</inkml:trace>
  <inkml:trace contextRef="#ctx0" brushRef="#br0" timeOffset="146">84 486 7932,'8'-17'0,"3"8"0,11 3 0,12-3 1802,10-2 1,5-2-989,1 2 1,-7-4-1399,-4 4 1,-9 3-68,-2 2 1,-6 5-626,6 1 1276,0 0 0,-2 0 0,-2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3:27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534 252 8178,'0'-17'663,"0"8"27,0-6 11,0 13-48,0-5 0,2 7 133,4 0-559,-4 0 0,5 2-267,-7 3 0,2 5 165,4 6 0,-4 11 301,3 6 1,-3 8-35,-2 9 1,0 1 154,0-1 1,0 2 19,0 4 0,0-4-186,0 4 0,-6-4-172,1-2 1,-3-7 47,3-4 1,3-4-174,-4-1 0,4-8 9,2-4 0,-5-3-2,-1-2 161,1-1-661,5-6 261,0-3-200,0-7-313,0 0-13,0-7 0,0-4 312,0-12 1,-6 3-1276,1-8 0,-8 5 338,1-4 0,-3 4 1299,-1-5 0,-8 0 0,-3-5 0</inkml:trace>
  <inkml:trace contextRef="#ctx0" brushRef="#br0" timeOffset="397">15 252 8006,'-7'-24'0,"5"5"85,-4-3 0,6 3-107,6 3 0,-2-1 137,7 0 0,0 0 117,6 1 0,-1 1 143,1 4 1,5-4-130,1 4 0,5 1 65,-6-1 1,10 7-149,1-1 1,8 3-57,9 2 1,1 0 127,-1 0 1,6 0-42,0 0 1,5 7-19,-5 5 1,5 2-61,-5 3 1,-6 6-26,-5-1 0,-8 8 9,2-2 1,-3 5 12,-3 6 1,-7-2 1,-3 8 1,-12 0-16,-6 5 1,-5 0-28,-5 1 0,-10 6 93,-7 5 1,-14 3-4,3 2 1,-10-8 45,4-3 0,-8 2 147,3-2 0,1-2-219,-2-10 1,8 1-137,-2-11 0,0 1 92,5-13 1,-1 1-132,13-7 1,-6-6-352,5-5 1,1-3 228,5-2 0,8-2-442,3-3 0,-1-5-107,1-6 0,3 1-347,8 4 1,6-8 279,12 8-589,3-8 569,7 10 796,1 0 0,-1-6 0,1 5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3:30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1 101 8110,'1'-11'705,"5"0"-792,-4 7 246,13-11 1,-11 8 70,7-4 1,-8 1 448,3 5-158,3 3-289,1-6 0,-1 7 116,-3-5-343,3 4 10,-7-5 1,5 9-88,-7 3 0,2 3 275,4 3 0,-5 4-95,5-4 1,-4 9 252,-2 3 0,0 5 40,0-6 0,0 6 1,0-6 0,0 6-80,0-6 0,0 6 1,0-5 1,-6 5-155,1-6 1,-1 0-1,6-5 1,0 5-27,0 1 0,0-7 89,0-4 0,0-1-258,0 6 1,0-6-71,0 0-139,0-7 215,0 11 1,0-12-259,0 8 266,0-7-38,0 4 95,0-8 149,0 0-470,0-8 174,0 6-238,0-13 224,0 14 1,0-9-66,0 5-29,0 3-1,0-6 24,0 1 7,0 5 77,0-13 1,0 11 29,0-7 1,0 6 76,0-7 0,6 7-88,-1-6 1,1 5 6,-6-5 1,2 5-35,3-5 0,-3 0 1,4-6 0,3 6 54,2 0 1,-1 0-7,1-6 0,0 0 51,6 1 1,-1 4-67,1 1 1,-2 0 158,-4-6 0,4 6-8,-4 0 1,4 5 278,2-5-177,0 7 5,-1-10 0,-1 10-90,-3-7 1,-3 7 112,-4-2 1,-1 5-186,7 1 0,-7-2 151,2-4-268,3 4 9,-7-5-68,13 7 0,-12 0 58,9 0 24,-9 0 0,7 0-27,-5 0 37,-3 0 0,7 0 32,-3 0-38,-4 0 156,5 0-5,1 0 104,-6 0 0,7 0 5,-4 0 293,-3 0-208,6 0 162,-8 0-39,0 0-268,0 7 0,5 3 240,1 6 1,0 1 14,-6 0 0,0 1 46,0 5 1,1-3-47,5 8 0,-4-2 104,3 2 0,-3 4-271,-2-4 1,2-4-23,4-2 1,-4-3-98,3-2 1,3-1 89,-3 1 0,3-2-596,-3-4 0,5-2-364,6-3 1,1-4-713,0 3 1,7-3 190,4-2 0,11-7 1293,6-4 0,11-4 0,3-2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3:36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152 839 7943,'-8'-10'0,"6"5"1125,-3 10 1,1 1-385,-2 11 0,3-2-200,-8 13 0,-1-1 26,-4 7 0,-3 7 309,-3 4 1,9-3-388,-4 3 1,11-8-208,1 2 0,3-3-252,2-3 0,0-1 136,0-4 1,7 2-784,4-8 1,4 0-163,2-5 0,5-2-649,1-4 1,7 2 541,-3-7 886,5-1 0,2-12 0,-1-2 0</inkml:trace>
  <inkml:trace contextRef="#ctx0" brushRef="#br0" timeOffset="190">671 1140 7869,'2'-9'2403,"3"3"0,12 4-1173,11 2 0,4 0-1833,1 0 0,-7 0 673,-3 0 0,-5 0 638,-1 0 1,0 0-400,0 0 1,-1 0-263,1 0 0,5 0-1018,1 0 0,-1 0 332,-5 0-199,0 0 0,-1 0-229,1 0 1067,-8 0 0,6 0 0,-5 0 0</inkml:trace>
  <inkml:trace contextRef="#ctx0" brushRef="#br0" timeOffset="394">1425 956 7876,'-8'-17'957,"7"8"1,-5 1 1317,12 8 0,-3 2-1522,9 4 1,-9-2-321,3 7 1,-4-6 483,-2 7 1,0 4-388,0 7 1,0 5-158,0-6 0,-6 8-715,1-2 0,-9 3-756,3 3 1,2-1 212,-2 1 1,2-6-881,-3 0 0,5-8-2140,7 2 3905,0-3 0,0-10 0,0-1 0</inkml:trace>
  <inkml:trace contextRef="#ctx0" brushRef="#br0" timeOffset="635">1894 604 7930,'17'11'898,"0"0"1,7 1-500,4 4 1,-2 9 729,2 3 0,-8 3-436,2 3 1,-3 1 165,-2 4 0,0-2 1304,-1 8-1468,1 0 0,-2-1-594,-4 1 0,-3-2-657,-8 2 1,-4 3-691,-7-3 0,-8 1 856,-14-1 0,-3 1-618,-3-7 1,2-1 1007,-8-10 0,8 3 0,-4-5 0</inkml:trace>
  <inkml:trace contextRef="#ctx0" brushRef="#br0" timeOffset="1134">2614 18 7930,'0'-10'5144,"0"3"-4617,0 7 0,6 2-176,0 3 1,5-1 211,-6 7 1,7 0-25,-7 6 0,1 2 220,-6 3 1,0-1-560,0 7 0,0-8-492,0 2 1,0 3-466,0-3 1,0 0 572,0-5 0,0 0-1080,0 0 920,7-8 0,2-2-1043,8-7 0,-4 0 470,4 0 0,-4-7 241,9-4 0,-1-6 355,1-5 1,-3 9 299,3-4 0,-9 6 1901,-2-1-1366,1 5 339,4 7 1,-1 2 209,-4 3 0,-1 5 580,-5 7 1,-1 5-1048,7 0 1,-5 2-311,5-1 0,-2 1-777,2 4 1,4-2-2131,-4-4 2621,4 4 0,2 0 0,0-1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3:35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0 350 7990,'0'-16'1735,"2"6"316,4 5 0,10 3-1667,12 2-322,11 0 1,4-2 132,8-4 1,-1 4 45,0-3 0,-2 3-389,-3 2 0,2 0 172,-8 0 1,-2 0-404,-9 0 1,2 2 364,-8 3 0,-5-1-1598,-6 7 1,-7-5-1088,1 5 2699,-3 0 0,-9 6 0,-3 0 0</inkml:trace>
  <inkml:trace contextRef="#ctx0" brushRef="#br0" timeOffset="186">436 32 7882,'-17'-17'1584,"6"8"293,0 3 0,7 12-1639,-2 5 1,5 6-51,1 5 0,-6-1 65,0 7 1,-1-1 38,1 7 0,3-1 143,-8 1 1,7 1-620,-2 4 1,-1-3-587,1 3 1,1-4-926,5-1 0,7-1 405,4 1 1290,4-8 0,9 6 0,2-6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3:33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652 218 8079,'0'-11'0,"0"0"-105,0 7 1,2-5-291,4 3 428,-4 4 624,5-5-32,-7-1 470,0 7-196,0-7-463,0 8 593,0 0-936,0 8 1,0 3 202,0 11 0,0 0 153,0 12 0,0-2-122,0 12 1,-2 3 138,-3 9 1,3-2-95,-4 7 1,-1-5-139,1 5 1,-1-1-161,1 1 1,4-5 14,-3-11 0,3 1-158,2-7 0,0-5 1,0-6 0,0-8-285,0 3 0,2-7-340,3-4-342,-3 3 565,6-14 1,-7 7 156,5-8 0,-4-2-462,3-4 0,-3-5-67,-2-11 1,-7 1-179,-4-7 1,-6 6 1019,-5-6 0,-4-7 0,-8-8 0</inkml:trace>
  <inkml:trace contextRef="#ctx0" brushRef="#br0" timeOffset="371">32 335 8079,'-7'-16'0,"3"-3"465,-7-3 1,7 3-76,-1-3 1,5 1-216,5-1 0,7 3 56,10-3 1,0-2-30,12 1 0,-3 1 32,14 5 1,2 1 29,8-1 0,5 6 31,7 0 0,0 7-53,0-2 0,0 4-95,0 2 0,-2 8 86,-3 3 1,-5 6-272,-6 5 1,-5 4-29,-7 8 1,0 5-55,-11 0 1,-4 7 111,-1-1 1,-12 2-136,-5-3 0,-5 10 126,-1-4 0,-7 6-151,-4 0 1,-12-2 136,-4 8 0,-5-8 23,-2 1 0,-5-1 131,0 2 1,-5-9-12,4 3 0,-4-5 97,5-1 0,0-3-198,5-7 1,8-8 15,4-4 0,3-5-250,2-6-458,1 4 48,6-13 172,3 5-351,7-7 0,2 0 88,3 0 1,12-7-606,11-4 1329,4-4 0,1-9 0,1-2 0</inkml:trace>
  <inkml:trace contextRef="#ctx0" brushRef="#br0" timeOffset="720">1121 955 8054,'26'-7'520,"-1"5"-19,-9-4 1,1-1-160,0 1 1,0 1 494,-1 5 0,1 0 547,0 0-566,0 0-235,-1 7 0,-1 4-233,-3 12 1,-5-5-313,-7 5 0,0-5 3,0-1 1,0 5-360,0 1 51,0-1-722,0-5-22,0 0 691,7-8 1,-3-2-479,7-7 0,0-2 88,6-3 0,0-8-41,0-4 0,-1-5 377,1 5 1,6 6 320,-1-6 0,-5 10 94,-6-5 0,0 9 312,6-3 0,-6 4 697,0 2-832,-7 0 0,5 2 1213,-3 4 0,-4-3-368,3 9 1,3-1-126,-3 6 0,3-6-585,-3 0 1,-1 0-192,7 6 1,-5-6-301,5 0 1,-6-2-423,7 3 1,-1 1-330,6-8 1,-4 3 208,3-3 680,-3-3 0,19 6 0,-6-8 0</inkml:trace>
  <inkml:trace contextRef="#ctx0" brushRef="#br0" timeOffset="938">2160 1073 8117,'17'-8'128,"0"6"430,-1-3 0,1 1-318,0-2 0,0 5 1040,-1-5 1,3 4-513,3 2 1,-3-6-223,3 1 0,3-1-424,-3 6 1,8 0-337,-2 0 1,-4 0-259,-2 0 0,2 0-573,-1 0 1,-1 0-702,-5 0 1746,-1 0 0,1 0 0,0 0 0</inkml:trace>
  <inkml:trace contextRef="#ctx0" brushRef="#br0" timeOffset="1154">3065 771 7939,'0'-17'3276,"0"8"-4173,7 2 1859,3 7 0,-1 7 23,-4 4 1,3 6 286,-2 5 0,-1 4-1010,-5 8 0,0 1-499,0 4 0,-2-2-1514,-3 8 1,3-6 422,-4 6 1328,4 0 0,2 5 0,0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3:46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34 7963,'-9'-7'2061,"1"5"-2666,16-6 1,1 3 1723,8-1 1,-6 1-475,0 5 0,2 0 419,10 0 1,-5 0-418,5 0 1,1 0-237,-2 0 0,2 0-196,-1 0 0,-3 0-100,8 0 1,-7 0-128,1 0 1,-3 0-293,-3 0 0,1 5 379,0 1 0,0-1-388,-1-5 1,-5 2-1957,1 4 1,-7-4 1137,6 3 1,-7-1 455,2 2 0,-4-3 675,-2 8 0,-15 1 0,-4 4 0</inkml:trace>
  <inkml:trace contextRef="#ctx0" brushRef="#br0" timeOffset="199">101 369 7963,'-17'0'637,"6"0"798,0 0-1833,7 0 1,-3 0 1860,7 0 1,7 0-530,4 0 1,6-2-329,5-3 0,4 3-173,8-4 0,-1-1 10,1 1 0,-1 1-109,1 5-882,0 0 488,-1 0 0,1 0-1317,-1 0 0,1 0 786,-1 0 0,-1 5 591,-4 1 0,3 7 0,-5-4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3:37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7828,'0'-10'1303,"0"2"-619,0 1 64,7-3-519,3-7 1,7 7 12,1 4 0,-7 5 92,1 1-293,-1 0 1,4 1 17,-3 5 0,1 10 73,-7 7 1,0 7 210,-6-1 0,0 4-66,0 1 0,0-5 55,0 0 0,6-6-190,0 6 0,5-8-45,-5 2 0,1-6-897,-1-5 676,4 3 0,7-13-824,0 4 0,-5-6 472,-1-6 0,-1-3-791,2-9 1,1-7 39,-7-3 1227,0-5 0,1-2 0,3 1 0</inkml:trace>
  <inkml:trace contextRef="#ctx0" brushRef="#br0" timeOffset="503">779 191 7718,'0'-10'1206,"0"2"-679,0 8 707,0 0-768,0 8 0,0 2-111,0 7 1,0 0 227,0 1 1,0 1-155,0 4 1,0-2-33,0 8 1,0-8-259,0 2 0,0-4-125,0-1 1,6-7-705,-1 1 0,1-7 515,-6 7 0,2-8-1398,4 2 1,-2-5 1572,7-1 0,1-15 0,5-4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3:45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536 268 8153,'0'-16'-61,"2"1"374,4 3 408,-4-2-438,5 4-124,1-7 1,-7 6 123,5 0 230,-4 7 935,5-10-1003,-5 12 0,6-8 754,-8 5-320,0 3-365,0-6-273,0 8 1,0 8 15,0 3 0,0 4-56,0 2 1,-2 7-127,-4 4 1,2 9 251,-7 2 1,2 2 141,-2-2 0,-4-2-122,4 8 1,1-8-91,-1 2 0,6 2-216,-6-1 0,7-3 79,-2-9 0,-1 1-12,1-6 1,1 5-7,5-6 1,-2 0-233,-4-5 1,4 0 104,-3 0 1,3-6-462,2 0-229,0 0 516,7 6 0,-5-6-967,4 0 193,-4-7-127,-2 3-131,0 1-382,0-6 817,0-10 0,-2-5-248,-4-15 0,2 4 584,-7-9 1,0 3 11,-6-9 448,1-4 0,-9 0 0,-1-7 0</inkml:trace>
  <inkml:trace contextRef="#ctx0" brushRef="#br0" timeOffset="415">67 268 8137,'-16'-16'282,"4"4"69,1 1 1,6 2-82,-7-2 1,9-4 262,-3 4 1,4 1-215,2-1 1,8 0-144,3-6 0,4 4 17,2-4 0,5 10 31,0-10 1,8 4-228,-2-4 0,5 6 82,7 0 0,-3 7 76,7-1 0,-4-3 13,4 3 0,3-1-28,9 6 1,-4 0-125,4 0 1,-8 0-46,2 0 1,-3 2-66,9 4 1,-6-3 122,-5 9 0,1 1-161,-7 9 1,4-2 113,-10 8 0,5-5 24,-10 5 0,-4-1 54,-2 7 1,-3-2 179,-2-4 0,-8 3-57,-4-3 1,-3 4 179,-2 1 1,-9 6-206,-8 0 0,-1 6 11,-10-6 1,-2 6-4,-9-6 1,-2 6-24,-4-6 0,-3 0 27,3-6 0,2 1-105,-1-1 1,5-7 0,-6-3 1,8-5-19,-2-1 0,5-6-107,6 1 0,4-9-428,7 3 1,6-4-24,0-2-322,7 0 0,-2-6 255,12 1 1,5-9-108,12 3 1,-3 2-38,8-2 0,0 5-987,5-5 1708,8 7 0,-5-11 0,5 6 0</inkml:trace>
  <inkml:trace contextRef="#ctx0" brushRef="#br0" timeOffset="719">1810 754 8001,'9'0'291,"-2"0"-32,-7 0 0,2 2 590,4 4 1,-4 3 904,3 8-1190,-3-1 0,-2 7 59,0-1 1,-2 8 155,-3-2 0,3-2-304,-4 2 0,4-6-84,2 6 0,0-8-217,0 3 0,-1-5 67,-5-1 0,4 0-635,-3 0 1,3-6-85,2 0-322,0-7 627,7 3 1,2-9 56,8-3 0,-6-5 116,1-6 0,6-16 0,8-3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3:48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571 300 8073,'-2'-15'-175,"-4"4"-443,4-4 777,-13 13 1,12-5 550,-8 7 1,5 0 76,-5 0 1,5 0 230,-5 0-164,0 0-578,-6 0 0,0 7 29,1 5 1,4 3-3,1 1 1,0 7-1,-6-1 1,2 10-26,4 1 0,-4 2-30,4 10 0,2-2 110,-2 2 1,7 3-96,-2-3 1,5-10 46,1-1 0,1-6-70,5-1 1,3-2 16,8-9 0,7-6-71,4-5 1,4-3 2,1-2 1,8-4-185,4-7 1,-2-2 48,1-15 1,-6 0-307,1-5 0,2-2 125,-2-5 0,0 3-37,-6-7 1,1-1-76,-1-5 1,-7 1-188,-3 4 0,-12-3 160,-5 3 1,-5-3-60,-1-2 0,-14 5 294,-9 0 0,-8 14-64,-9-3 1,-10 14-22,-11 3 1,-6 10-13,-6 12 1,2 12-533,-7 11 1,8 11-1336,-3 6 1995,4 10 0,2-1 0,0 8 0,0 1 0,0 2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4:23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 7740,'-10'0'9830,"10"6"-10257,12-1 1,3 7 0,2-6-1939,1-3-550,-1-1 1988,0-2 0,-7 8 445,-4 4 1,-4-3 481,-2 3 0,-8 7 0,-2 8 0</inkml:trace>
  <inkml:trace contextRef="#ctx0" brushRef="#br0" timeOffset="96">62 278 7740,'-6'17'341,"0"0"1,0 2 513,6 4 1,-5-3-90,-1 3 0,0-10 104,6-1-735,0-1-328,8 6 0,-4-7-959,7-4 1152,1-4 0,5-2 0,0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4:21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0 623 7909,'10'8'327,"5"-4"307,-3 7 1,-2 1 797,1 5 1,-1 1-226,1-1 1,3 6-591,-9 0 0,9 2-265,-3-2 1,-3 2-136,-2 4 1,2-2-571,-3-4 0,3-4 292,-2 4 0,-4-4-1298,3-1 20,5-1 155,-8 0 1,8-7 95,-5-4 644,-3-5 1,14-10 194,-5-8 1,-1-8 30,1-10 1,1-5 117,5-1 0,0-1-69,1 2 0,1 3 249,4-3 1,-2 5 30,8 6 1,2-1 37,9 7 0,-3 0 29,3 5 1,2 7 85,-1-1 1,5 8 24,-6-1 0,0 3-54,-5 2 1,-2 0 243,-5 0 0,3 2-106,-8 3 1,-2 5 128,-9 7 0,-2 1-123,-5-1 1,-3 0-174,4 0 1,-12 6-104,-5 1 0,-12 6-145,-6-1 1,-6 4-212,-5 1 1,-4 1 211,-8 0 0,6-3-678,0-3 1,7-10 307,-1-7 0,11-8 277,6 1 1,4-3 14,1-2 1,9-2 20,3-3 1,4-7-132,2-11 0,8-4-142,3-7 1,7 5 244,5 0 0,-2 6 36,8-6 0,-2 10-155,1 1 1,3 7 61,-8 5 0,0 4 180,-6-4 1,-5 5-134,0 1 171,-9 0-627,5 0-371,-8 0 963,0 7 0,-8-5 0,-1 6 0</inkml:trace>
  <inkml:trace contextRef="#ctx0" brushRef="#br0" timeOffset="221">675 502 7909,'0'-9'2000,"-8"1"-2388,6 8 694,-5 0 0,7 2 897,0 4 0,2 3-540,3 9 1,-3 5 48,4 0 1,-4 8-340,-2-3 1,0-1-143,0 2 0,2-2-701,4 2 0,-4-2-213,3-4 0,-3-4-1804,-2 4 810,8-4 309,1-9 0,9-4 816,-1-12 1,6-8 551,0-14 0,8-9 0,-4-15 0</inkml:trace>
  <inkml:trace contextRef="#ctx0" brushRef="#br0" timeOffset="438">1194 18 7909,'7'-9'70,"5"3"0,-2 4 283,1 2 1,-5 8-45,5 3 1,-7 4 688,2 3 1,-2-1-428,2 0 0,-5 1 835,5-1 1,-4 6-404,-2 0 1,0 6-72,0-6 1,6 0-639,0-6 0,1-1-312,-1-5-147,4 5 0,7-13 195,0 9 0,1-8-689,-1 2 0,0-5-167,1-1 0,-1-5-1740,0-1 1499,0 0 221,1 6 1,-7 0-1793,1 0 2638,-8 0 0,3 16 0,-7 3 0</inkml:trace>
  <inkml:trace contextRef="#ctx0" brushRef="#br0" timeOffset="634">1367 606 7900,'0'12'133,"0"-1"1,2 1 252,3 5 1,-3 0 227,4 1 0,-4-1-187,-2 0 0,0 0 586,0 1 1,0 5-240,0 0 1,0 8 39,0-3 0,-8-1-603,-3 2 1,-5 0-435,-1 6 0,-2-7-78,-4 1 0,4-6-373,-5 6 1,3-8-72,-2 2 1,4-4 308,-4-1 0,4-9-1175,2-3 0,-1-4 212,1-2 1399,7 0 0,-5-15 0,5-5 0</inkml:trace>
  <inkml:trace contextRef="#ctx0" brushRef="#br0" timeOffset="830">1194 831 7886,'7'10'0,"-3"5"738,8-4 1,-1 5-249,7 1 1,-1 2 118,0 4 1,8-3-198,4 3 0,-2 2 570,2-2 0,5 7-437,7-1 0,7-4-122,-2-2 0,9-4-746,3-1 0,6-1-765,-7 0 1,7-7 272,-7-4 1,1-4-845,-6-2 1,-2 0 1658,-4 0 0,4 0 0,-6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4:16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7982,'0'-10'2904,"0"-5"-2589,0 13 1,0-8 672,0 4-681,8 4 1,2-5 135,7 7 1,6 0-74,0 0 1,6 0-4,-6 0 0,8 0-197,-3 0 1,5 0-95,2 0 0,-3-2-22,-3-4 1,4 4-246,-4-4 1,-4 3-202,-2-3 1,-4 4 73,-2-4-1342,1 4 581,-1 2-961,-8 0 1383,-1 0 1,-10 0 54,-4 0 1,-3 8 254,-8 3 1,-3 5-34,-3 1 0,4 0 420,-4 1 1,4-1-41,1 0 0,3 2 52,4 4 1,-3-3-124,8 3 1,-7-4 508,1-2 0,3 1-8,-3-1 1,8 2 208,-1 4 0,-3-4-194,2 4 0,0 4 135,6 2 1,-5 4-86,-1 1 1,-6 7-203,7-1 0,-3 8-65,2-2 1,4-2 24,-4 3 0,-1-3-271,1 2 1,0-2-76,6-4 1,0-9-101,0 4 0,0-6-62,0-1 1,0-3-715,0-7-143,0-1 444,0 0-121,0-7 0,2-10 240,4-12 1,-2-11-272,7-6 820,-7 4 0,12-15 0,-7 4 0</inkml:trace>
  <inkml:trace contextRef="#ctx0" brushRef="#br0" timeOffset="140">329 726 7930,'2'-15'744,"4"4"-263,3 3 1,8 2 74,1 0 1,-7-1-190,1 1 1,-1 4-16,7-4 1,-1 2-331,0-1 1,6 3 61,0-4 1,0 4-1128,-5 2 0,-1 0 1043,0 0 0,8-8 0,2-1 0</inkml:trace>
  <inkml:trace contextRef="#ctx0" brushRef="#br0" timeOffset="414">830 865 6615,'0'-17'3548,"0"-1"-2384,0 9 213,8 1-892,2 8 0,5 2 32,-3 4 1,1 3-33,-7 9 0,0-1-149,-6 0 1,5 2-278,1 4 106,0-3 0,-6 5-1693,0-8-83,0 0-1074,0-7 966,0-3 601,0-7 0,0-9 1118,0-8 0,0-8 0,0-10 0</inkml:trace>
  <inkml:trace contextRef="#ctx0" brushRef="#br0" timeOffset="569">934 432 7918,'0'-9'2549,"0"1"-2028,8 8 1,0 2 392,3 4 1,-1-2-339,-5 7 1,-1-5-124,8 6 1,-6-7-755,5 7 0,-5-8-1772,5 1 241,1 5 1832,5-8 0,0 13 0,1-5 0</inkml:trace>
  <inkml:trace contextRef="#ctx0" brushRef="#br0" timeOffset="1163">1539 104 7804,'0'-12'644,"0"1"-116,0 7 201,0-4-223,0 8 34,0 0 1,0 8-83,0 4 1,0 5-24,0 6 0,0 4-130,0 7 0,0 12-19,0 1 1,0 8-39,0-3 1,0 0-41,0 6 1,-5-6-28,-1-6 0,-2 2 27,2-8 1,4 6-278,-3-5 1,-3-3-40,2-9 0,1 2-128,5-8 1,-6 0 48,0-6 1,0-6-415,6 1 228,0-8 237,0 4 0,-2-8 191,-3 0 0,3-2-94,-4-4 1,4 2 70,2-8 1,0 1-163,0-6 1,0-6-127,0 0 1,6 0 14,-1 5 1,9 1 5,-3 0 1,11-1 209,1 1 1,5 6-127,-4-1 0,4 8 280,-5-2 1,2 4-79,-2 2 0,-3 2 384,3 4 0,-10 4-2,-1 7 1,-8 0 175,1 1 1,-3-1-281,-2 0 0,0 1 47,0-1 0,-9 6-212,-9 0 0,-1 2 64,-10-2 1,6-6-200,-6 1 0,6-3 100,-5-9 1,6 1-475,-1-1 0,4-4-235,2 4 0,5-12-504,1-5 1,1-5 199,-1-1 1,-3-2-485,8-4 1,3 3 1367,8-3 0,5-4 0,7 1 0</inkml:trace>
  <inkml:trace contextRef="#ctx0" brushRef="#br0" timeOffset="1801">2127 778 7831,'10'-7'131,"-2"5"1,-10-12 275,-4 9 0,4-3-29,-4 2 0,2 2 134,-1-7 1,1 7 630,-8-2-383,8 4 141,-11 2-488,5 0 0,-5 2-265,4 4 1,-3 3 53,8 9 0,1 1-52,5 4 1,0-2-28,0 8 0,0-6-105,0 6 1,7-8-68,5 2 1,3-10-279,2-1 0,1-8 77,-1 2 0,0-4-94,1-2 0,-1 0 42,0 0 0,1-8 37,-1-4 1,0-3-212,0-2 1,-7-1 133,-4 1 1,-4-6 176,-2 0 1,0 0 64,0 6 1,-6-1 180,0 1 1,-7 0-35,1-1 0,-3 7 240,-2-1 0,5 9 34,0-3-49,1 4-684,-6 2 1,7 2 206,4 4 0,4 3-1594,2 8 1799,0 1 0,8-1 0,2 0 0</inkml:trace>
  <inkml:trace contextRef="#ctx0" brushRef="#br0" timeOffset="2345">2663 657 7879,'8'-9'434,"-6"1"1,13 8 126,-3 0-166,-4 0 1,5 2 239,-7 4 0,5 3-81,-5 9 0,0-1 89,-6 0 1,0 0-202,0 1 1,0 5-160,0 0 1,0 6-255,0-6 0,0 2-49,0-2 0,0-4-59,0 4 0,0-10-68,0-1-352,0 0 135,0-3 0,0-1 350,0-8 0,0-8-56,0-3 0,2-12-170,4-6 1,1-4-3,5-1 1,3 1-199,-3 4 0,3-2 80,2 8 1,1 0-414,-1 6 694,0 0 1,1 7-83,-1 4 0,-6 4 184,1 2 0,-6 6-80,5 0 0,-7 7 852,2-1 1,1 3-58,-1 2 1,0 7 254,-6-1 0,0 0-532,0-6 0,0 2-82,0 4 1,0-9-179,0 3-272,0-4 0,2-1-85,4-1 270,-4-7-493,5 4 1,-1-10-63,0-4 0,5-3-222,-5-9 1,8 7-15,-3-1 0,-1 1-1255,1-6 1932,1 7 0,5-5 0,0 5 0</inkml:trace>
  <inkml:trace contextRef="#ctx0" brushRef="#br0" timeOffset="2931">3736 848 7844,'0'-18'-796,"2"7"-200,3-1 996,-3 1 0,8-7-131,-4 1 87,-4 0 1,5-1 401,-7 1 1,0 0-154,0 0 1,-2 5-5,-3 1 0,1 1 48,-8-2 0,1 5 191,-7 7 0,1 0-22,0 0 0,-1 0-39,1 0 1,0 2 42,0 3 1,-1 5-98,1 7 1,0 2-46,-1 5 1,1-5 0,0 4 1,5 4 100,1 2 1,1-3-85,-1 3 1,1-2 110,4 2 0,4-2 14,-3-4-199,3-4 0,2 6-879,0-8 589,7-7 1,3-2-731,7-8 1,2-2 73,4-4 0,-1-4-281,6-7 1,-5-8 411,6-4 0,-6 4 15,6 2 1,-10-2 111,-1 2 15,-1 0 1095,-7 6-520,-1 7 1647,-1 3-1314,-8 7 0,0 7 886,0 5 1,0 3-508,0 3 0,0-1-333,0 0 1,0 0-362,0 1 1,2-3 79,4-3 1,-3 3-663,9-4 427,-1 5 1,7 1-884,-1 0 1,0-7 413,1-4 0,-1 1-1197,0-1 0,1 0 1677,-1-6 0,8 0 0,2 0 0</inkml:trace>
  <inkml:trace contextRef="#ctx0" brushRef="#br0" timeOffset="3282">4496 744 7789,'0'-10'772,"-1"-3"-83,-5 7 1,2-2-189,-8 2 1,7 5-79,-7-5 0,6 4 16,-5 2 0,-1 0-147,-5 0 1,0 8-21,-1 3 0,3 4 110,4 3 1,-5-1-71,5 0 0,-3 3 42,3 3 0,1-4-157,4 4 1,4 2-139,-3-2 1,3 0-114,2-6 1,5-5-405,1-1 0,8-1-222,-3 1 1,10-1 353,2-4 1,8-4-1155,-2 4 1,4-6 659,1-6 1,3-4 819,3-7 0,-3 0 0,5-1 0</inkml:trace>
  <inkml:trace contextRef="#ctx0" brushRef="#br0" timeOffset="3560">5033 744 7850,'9'-8'981,"-1"-2"-501,-8-7 0,-2 2-108,-4 3 1,2-1 125,-7 7 1,5 0 269,-5 6-368,-1 0 0,-5 0-52,-1 0 1,7 8 72,-1 3 0,3 5-27,-3 1 1,-1 6 109,7 0 1,-6 8-217,7-2 1,-1 4-58,6 1 0,0-5-211,0 0 1,6-2 86,-1 1 0,9-3-723,-3-7 1,7-1-63,5 0 1,-4-1-399,4-5 1,4 3 342,2-9 1,2 1-243,-3-6 1,5-2 273,-4-3 1,2-5 48,-3-7 652,5-8 0,-14 5 0,6-5 0</inkml:trace>
  <inkml:trace contextRef="#ctx0" brushRef="#br0" timeOffset="3967">5551 726 7781,'2'-11'1231,"4"-1"443,-4 9-1167,13-5 0,-11 8 636,8 0 0,-8 8-215,1 3 0,-3 4 125,-2 3 1,0 1-876,0 4 1,0-4-446,0 4 1,0 2-217,0-2 0,0 0 390,0-5 1,6-1-1240,0 0 0,0-5-215,-6-1-1751,0 1 1945,0-3 1353,0-1 0,0-8 0,0 0 0</inkml:trace>
  <inkml:trace contextRef="#ctx0" brushRef="#br0" timeOffset="4130">5672 242 7792,'0'-9'2884,"8"1"1,2 10-2971,7 4 0,-5-3-60,-1 9 0,-1-6-75,1 5 0,5-5 221,-5 6 0,4 7 0,3 8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4:14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364 312 7957,'0'-18'389,"0"9"1,0-1 2259,0 4-1701,0 4-325,0-5 1,-2 7 30,-4 0 0,4 2 168,-4 3 0,2-1-321,-1 8 1,1-6-105,-8 5 1,3 3-164,-3 9 0,-3-4-110,3 4 0,-5 4-101,-6 2 1,4-3 146,-4 3 0,-2-6-76,2 6 1,-1-2-97,7 2 1,0-4-143,0-8 0,-1 0-38,1 1 1,5-3-415,1-3-740,7 3 593,-4-13-1046,8 13 1247,8-13 1,2 6 114,7-8 1,0 0 225,1 0 1,-1 0 168,0 0 0,0 0 21,1 0 0,-7 0 295,1 0 1,-6 8 122,5 3 0,-7 5 589,2 1 0,-4 6 247,-2 0 0,0 8-572,0-3 0,-2 3-97,-4-2 1,4 2-229,-4-8 1,-1 6-230,1-6 1,0 0-178,6-6 1,0 0-827,0 1 192,0-1-1119,0-7-586,0-3 1740,0-7 1,2-7 55,4-5 1,-2-5-13,7-6 0,-5-4-112,5-8 0,1 3 66,5 3 1,-5-4-150,-1 4 0,1-3-207,5-3 1017,0 0 0,8 1 0,2-1 0</inkml:trace>
  <inkml:trace contextRef="#ctx0" brushRef="#br0" timeOffset="542">606 554 7957,'19'-8'-263,"4"-3"1,-4 3 1013,4 2 0,-9 4 330,-3 2-385,1 0 0,-1 0-239,1 0 0,-8 2-10,1 4 0,3-2 28,-2 7-363,0 1 0,-1 5-6,1 0 0,0 1-176,-6-1 1,0 2-107,0 4 174,0-4 1,0 6-18,0-7 1,2-1-69,4 0 1,-3 1 34,9-1 0,-6 0 41,5 0 1,-7 1 338,2-1-121,3 0-38,-7 1 1,12-1-23,-8 0 1,-1-5 3,-5-1 1,-2-5-2,-3 6 1,-3-7 131,-4 7 0,-5-1-135,0 7 0,0-7-3,-6 1 0,-2-8 26,2 1 1,-1 3 147,7-2 259,0 0-119,0-6-706,-1 0 1,9-2-332,3-4-430,4 4 651,2-13 0,8 13 131,3-4 0,5-2-33,1 2 0,6-1-74,0 1 1,2 4 311,-2-4 0,-2 2 103,8-1 1,-8 3 384,2-4-153,-4 4 0,-1 2 310,-1 0 0,-6 0-232,1 0 1,-8 2 596,2 4 463,-4-4-976,-2 13 0,0-11 313,0 7-756,0-7 0,0 6-256,0-4 0,5-3-378,1 9-104,0-8 1,0 5-255,-1-3 198,9-4 1,-10 6-858,7-8 0,-5 0-24,5 0-48,1 0 1047,5 0 1,1-2 36,-1-4 0,-6 2 186,1-7 0,-1-7 421,7-5 0,-1-7 0,0 3 0</inkml:trace>
  <inkml:trace contextRef="#ctx0" brushRef="#br0" timeOffset="744">1349 675 7957,'8'-18'309,"-6"9"1879,6-7-1175,-8 15-84,0-7-76,0 8 0,2 0 146,3 0-648,-3 8 0,12 1-150,-9 8 1,1 7-28,-6-1 0,6 0-144,0-6 1,-1 6-214,-5 0 1,0-6-677,0-5 516,0-1-2880,0 7 1333,0-9 671,8-1 0,-6-16 1219,4-3 0,3-12 0,1-4 0</inkml:trace>
  <inkml:trace contextRef="#ctx0" brushRef="#br0" timeOffset="1288">1609 70 7957,'0'-12'242,"0"0"317,0 9-280,0-13 1,2 14 263,3-3 28,-3-5-47,6 8-79,-8-6-2,0 8-52,0 0-29,8 0 30,-6 0-286,5 0 1,-7 2 71,0 4 186,8-4-18,-6 13-197,6-5 0,-7 7-165,5 1 1,-4-1-16,4 0 1,-4 0-138,-2 1 0,6 5 154,-1 0 0,1 8-61,-6-3 0,2 5 77,4 2 1,-4 7-113,4 4 1,-3 4-128,3 2 0,-4 7 57,4 5 0,-2 3-71,1 2 0,-3 8-78,4 4 1,-2 3-359,2 3 0,-4-1 391,3 1 0,-3-5 44,-2-7 0,0-2 122,0-15 0,6 0 141,0-7 0,0-4 87,-6-1 1,0-10-100,0-1 0,5-3 147,1-8 1,0 4-76,-6-5 1,6-5 126,-1-7 0,1-5-299,-6 6-322,8-9 254,-6 5-21,5-8 117,1 0-103,-6 0 170,6 0 1,-6-8-211,3-3 0,-3 1-197,4-1 0,-2-7 170,2-5 243,-4-7 0,13-5 0,-5-9 0</inkml:trace>
  <inkml:trace contextRef="#ctx0" brushRef="#br0" timeOffset="1494">2214 1055 13461,'0'10'497,"8"-2"-1895,1-8 1,9-6 1397,-1 0 0,0 0 0,0 6 0</inkml:trace>
  <inkml:trace contextRef="#ctx0" brushRef="#br0" timeOffset="1625">2300 1366 7852,'0'18'796,"0"-1"1,0-5 2974,0-1-2206,0-7-354,0 4-669,0-8-474,0 0-1319,0-8 1,2-2 1250,4-7 0,11-8 0,10-2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4:39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502 277 7941,'0'-12'2305,"0"1"-1350,0 7 212,0-4 1394,0 8 2685,0 0-4438,7 8 0,3 0-211,7 3 1,0 3 15,1-9 0,-1 7-217,0-6 1,6 5-122,0-5 0,2 2-212,-1-3 1,-5-3 46,4 4 0,-2-4-204,2-2 0,-2 0 154,8 0 0,-8-6-470,2 1 1,2-7-24,-2 6 1,2-7-175,-2 1 1,-4-1 253,4 1 0,-3-3-61,-3 3 1,0 3-134,1-3 1,-7 8 157,1-1 1,-7-3-273,7 2 164,-8 0 268,3-1-88,-7 5 90,0-6-306,0 8 42,0 0-285,0 8 0,-5-4 282,-1 7 1,-8 1-987,3 5 1,-4 0 708,-3 1 1,1-3 770,0-3 0,-8 11 0,-2-4 0</inkml:trace>
  <inkml:trace contextRef="#ctx0" brushRef="#br0" timeOffset="273">778 208 7941,'-9'-10'2486,"1"2"-1753,0 8 74,6 0 0,-5 2-287,7 4 1,2 4 450,3 7 1,-3 8-328,4 4 0,-4 2-79,-2-3 0,0 5-337,0-4 1,0-2-169,0 2 0,0-8-601,0 2 1,0-4 283,0-2-2085,0 1 1061,0-1-1256,0-7 1049,0-3 516,0-7 616,0-7 0,0-9-91,0-7 0,6-2-115,0 2 0,-1-4 562,-5-7 0,8 7 0,2 2 0</inkml:trace>
  <inkml:trace contextRef="#ctx0" brushRef="#br0" timeOffset="1220">934 18 7941,'0'-10'1935,"0"2"-866,0 8-676,8 0 0,-5 8 130,9 3 0,-6 7 223,5 5 1,-1 9-291,1 9 0,-1 1-27,-4-2 0,-4 3-164,3 3 0,-3 2-340,-2-8 1,0 6-143,0-5 1,-5-7-210,-1-5 1,-6 0 246,7 5 1,-9-7-284,3-4 0,1-3-387,-2-3 0,7-6 289,-7 1 1,6-8 295,-5 2 1,5-4 42,-5-2 0,5-2 220,-6-4 1,7-4-6,-7-7 1,8 0 105,-2-1 1,4 1-67,2 0 0,0 5-25,0 1 0,0 5-85,0-6 0,2 9 11,4-3 15,4 4 0,7 2-5,0 0 429,1 0 0,-3 2-48,-3 4 1,1-3 131,-7 9 0,1-6-161,-1 5 0,-4-5-3,4 6 0,-4-7-128,-2 7 1,0-6 56,0 5 0,0-5-369,0 5 1,-2-5 102,-4 6 1,-3-1-216,-9 7 0,1 1 66,0 4 1,-6-4-61,0 4 0,-8-4 131,2-1 0,2 5 39,-2 0 0,6 2 113,-6-2 0,1-4-90,-7 4 1,4 4 6,-3 2 0,3 1 15,-9-1 1,-5 4 104,-1-4 1,2 2 23,-2-3 0,7-3 185,-1-7 1,-2 5-133,2 0 0,1-6 91,10-5 0,2-3 134,4 3 1,10-5 202,-4-7 6,11 8-368,-2-6 1,18 4-261,7-12 0,10 2 24,13-7 0,10-1 93,8-5 1,13 0-14,-2-1 1,4-1-73,-4-4 0,6 4-347,0-4 0,0 3 237,-6 3-1,-5 0-252,-1 0 1,-7 1 187,1 5 1,-10-3-91,-7 8 1,-5-5 55,-7 5 0,-3 0-37,-7 6-29,-9-7 43,7 5 194,-14-6-53,-2 8 1,-10 0-660,-7 0 1,-6-6 268,0 1 0,-2-1-201,1 6 1,3 0 263,-7 0 0,6-2 176,-1-4 1,4 4 56,2-4 0,5 5 202,1 1 56,-1 0-162,-5 0 0,5 0 1409,1 0-756,7 0 417,-4 7 1,8 3-163,0 7 1,0 0 38,0 1 1,0-1-384,0 0 0,0 6-15,0 0 1,0 8 121,0-2 0,0-2-150,0 2 1,0 0-193,0 5 0,0-5-3,0 0 1,0-2-366,0 1 0,2-1-147,4-4 0,-4-3-399,4 3 1,-2 0 322,1-6 1,-3 4-811,4-9-778,-4-5 724,-2 9 742,0-14 0,-8 3 135,-3-10 1,-5 1-246,-1-8 1,-2 1 154,-4-7 1,4 3 444,-4 4 0,-4-5 0,7-1 0,-5-10 0</inkml:trace>
  <inkml:trace contextRef="#ctx0" brushRef="#br0" timeOffset="1386">519 1505 7917,'-17'0'139,"-1"0"0,7 2 721,-1 3-490,1-3 0,-1 8 477,1-4 654,7-4-518,-4 5-416,8 1 1,2 0-170,4 3 0,3 5-530,9-5 0,-1-1-367,0 1 1,8-7-574,4 2 1,0-4 489,6-2 0,-3-8-1276,14-3 1858,-7-5 0,11-1 0,-6 0 0</inkml:trace>
  <inkml:trace contextRef="#ctx0" brushRef="#br0" timeOffset="1502">1020 1505 7917,'45'-12'-21,"-5"1"0,-9 7 582,-2-2 0,-8 4 2155,2 2-1255,-4 0 18,-2 0 455,-7 0-821,-2 0-1926,-8 0-289,0 0 0,0 0 1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4:42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0 450 10700,'10'0'2136,"5"0"1,-7 8-1588,3 3 1,3 12 360,-9 6 1,1 4-333,-6 1 0,0 7-82,0-1 1,0 6-390,0-5 1,0-1-320,0-5 0,0-1 85,0 1 1,-6-3-88,1-3 0,-1 2-947,6-8 0,0-6-173,0-5-1382,0-1 1259,0-1-184,0-2 990,8-31 0,-6 1-29,3-18 1,-3 0 296,-2-6 1,0 5 203,0-11 1,0 4 140,0-4 1,0 3 37,0 2 0,0 5 11,0 8 0,6 1 23,0 4 0,5-2-18,-5 8 1,8 0 93,-3 6 0,-1-2 150,1-4 0,1 3 78,5-3-89,0 4 1,1 2 132,-1 0 0,0-1-101,0 1 1,-5 5 149,0 1 0,-3 5-93,3-5 1,3 7 89,-3-2 0,-3 2 350,3-2-528,-1 4 1,7-5-15,-1 7 1,-6 0 0,1 0 1,-6 6 23,5-1 115,1 1-34,5 2-126,0 1 1,-5 7-159,-1-5 1,-7 5 209,2-5-87,4 5 1,-9 1-10,5 0 1,-2 0-1,2 1 1,-4 1 45,4 4 1,-5 2-46,-1 4 0,6 5-45,0 1 0,2 1 6,-3 11 0,-3-1-17,4 6 0,2-1 12,-2 1 0,5 0-101,-5 0 0,5 0 30,-5 0 0,6-6-93,-7 0 0,3-6-483,-2 7 1,-2-9 231,7 2 1,-7-9-581,2-2 0,-4-8-315,-2 2 117,0-4 198,0-1 335,0-9 125,0-1 1,-8-10 98,-3-4 1,-1-5-399,-5-12 1,7-4 244,-13-8 1,8-5-117,-8-1 0,3-9 576,3-1 0,-2-1 0,-4-6 0,4 6 0,-4 6 0,3 4 0,3 7 0,2 6 0,3 1 0,-3 8 0,3 3 0,-1 0-226,1 5 0,-1 3 264,7-3 1143,-7 8-23,11-11 248,-6 13-948,8-13 1,0 11 417,0-8-502,8 8 1,1-3-133,9 7 1,-7 0-115,1 0 202,-1 0-403,7 0 69,-1 0 1,-8 7 112,-3 5 0,-4 3 165,-2 3 1,-2-1 205,-4 0 1,4 0-114,-3 1 1,1-7 673,-2 1-845,4-1 0,-4-1 20,12-4 0,-2 1-526,8-1 1,-1 0-277,6-6 1,1-6-598,-1 0 1,6-7 576,0 1 606,8-3 0,-4-10 0,7-2 0</inkml:trace>
  <inkml:trace contextRef="#ctx0" brushRef="#br0" timeOffset="308">1245 52 7879,'-9'-9'268,"-1"-5"564,4 9-303,4-1 1,-5 4 282,7-4 381,0 4-760,7-6 0,-3 8 250,8 0 1,-7 0-256,7 0 1,-1 6 230,7 0 1,-7 2-230,1-3 1,-6-1-733,5 8 0,-1-6-273,1 5 1,-1-5-461,-4 5 1,-4 1 135,3 5 1,-3 1-2234,-2-1 3132,0 8 0,-7 2 0,-3 7 0</inkml:trace>
  <inkml:trace contextRef="#ctx0" brushRef="#br0" timeOffset="969">1211 519 8001,'0'10'1861,"0"-2"-1293,0-8 0,0 7-156,0 5 0,5 3 54,1 2 1,6 3-147,-7 3 1,7 6-109,-6 11 1,5 2-115,-5 4 0,0 8-209,-6-8 0,0 2 34,0-7 0,0-11 154,0 5 0,0-10-620,0 4 0,0-14-49,0 2-610,0-11 680,0 9 0,6-20-73,-1-1 0,3-9 204,-2-8 0,-2-6 8,7-12 1,-7 5 277,2-4 0,-4-3-53,-2 3 0,0 0 487,0 5 0,-6 8-269,0 4 0,-5 4 866,5 1 0,-8 9-177,3 3 1,-5 6 157,-1 6 1,0 5-235,0 12 0,-6-1 71,-1 6 0,1-1-327,6 2 1,2-2-164,3-4 0,-1-4-151,7 4 0,0-3 101,6-3 0,0-6-996,0 1 0,8-8 84,3 2 0,11-8-395,1-10 1,9-1 405,3-16 0,5-6-137,6-5 0,4-8 371,-4 2 0,6 2 198,6-3 0,-2 9 67,7-2 1,-7 3-4,1 3 0,-3 7 244,-2 4 1,-2 3 108,-4 3 0,-5 2 147,-13 3 0,-1 4 153,-4 8 0,-9 0 497,3 0 1,-11 2-299,0 4 1,-4 4-93,-2 7 0,0 0-416,0 1 1,-6 5 54,0 0 0,-13 6-579,1-6 0,-8 7-85,3-1 1,-8 4-394,2 1 1,-4-5 496,-1 0 0,5-8-25,0 2 0,10-3 358,2-3 1,1-6-189,10 1 1,-1-8 1751,1 1-1235,4 5 0,-6-6 1143,8 7 1,6-5 859,0 6-137,7-1-1632,-3 7 0,7-3 25,1-4 0,-7 3-188,1-8 1,-7 5-158,7-5 1,-3 2-550,3-3 1,-2-3 280,-5 4 1,-1-4-2515,8-2-222,-8 8-1211,3-6 4001,-7 5 0,8-14 0,2-3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4:50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7935,'18'-15'0,"-1"3"0,2 4 1029,4 8 0,-2 0-164,8 0 1,-2 0-33,2 0 0,2 2-253,-8 4 0,0-2-27,-6 7 1,-2 1-716,-3 5 1,1 1 186,-7-1 1,0 0-153,-6 0 1,0 1 154,0-1 1,0 8-500,0 4 0,0-2 92,0 2 1,0-6-72,0 5 1,2-1 252,4 2 0,3-2 210,9-4 1,5-4 69,0 4 1,0-3 375,-6-3 0,0-2 114,1-3 0,-9 3 111,-3-3 215,4 3 1,-8 2-422,3 1 0,-10 5-407,-7 0 1,-5 6-191,-6-6 0,1 5-453,-6-4 0,1 4-57,-2-5 1,4 0-767,8-5 0,-1-7-980,1 1 2375,0-8 0,0-4 0,-1-10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5:00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10372,'9'0'5396,"-1"0"-4492,0 0-1236,1 0-465,9 0 1,-3 2 661,-3 4 135,3-4 0,-13 13 0,6-5 0</inkml:trace>
  <inkml:trace contextRef="#ctx0" brushRef="#br0" timeOffset="135">139 468 7875,'-35'0'972,"16"0"0,6-2-664,18-4 0,-3 2-819,4-7 1,2-1-348,-2-5 858,-1-1 0,3-7 0,2-1 0</inkml:trace>
  <inkml:trace contextRef="#ctx0" brushRef="#br0" timeOffset="633">260 18 7876,'12'-2'457,"-1"-4"-28,-7 4 376,11-5-162,-13 7 1211,14 0-1297,-15 0 0,9 5 431,-4 1 0,-4 8-462,4-3 1,-5 5 230,-1 1 0,0 2 34,0 4 1,-7-4 246,-5 4 1,1-1-902,-7 1 1,5-2-20,-10 8 0,-2-6-1529,2 5 1,-8 1 906,2 6 1,2-1-4272,-1 1 4775,-1 7 0,-6-5 0,1 5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3:35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398 225 7947,'0'-9'681,"0"1"1,2 8 79,3 0-540,5 0 22,0 0 1,5-2 54,-3-4 1,-1 4-116,6-3 1,-3 3-50,9 2 0,-4 0-98,-2 0 0,6 0 121,1 0 1,4 0-131,-5 0 0,6 0-39,-6 0 0,6 0-132,-6 0 1,6 0 62,-6 0 0,6 0-148,-6 0 0,6 0-94,-6 0 0,2 0-318,-2 0 1,-4 0-1130,4 0 675,-4 0 365,-1 0 730,-1 0 0,-7-8 0,-3-2 0</inkml:trace>
  <inkml:trace contextRef="#ctx0" brushRef="#br0" timeOffset="292">467 467 7945,'-27'0'0,"2"0"0,14 0 586,-1 0-254,8 0-334,-11 0 333,13 0 131,-6 0-56,8 0-175,8 0 0,1 0 27,9 0 0,5 0-169,0 0 1,2 0 123,-2 0 1,-2-5-142,8-1-149,0 0 118,5 6 1,3 0-154,3 0 1,-3-2 107,3-4 0,-2 5-134,3-5 0,-5 4-133,5 2 1,-5 0-294,-1 0 0,-1 0-363,1 0 1,-8 0 8,-4 0 918,-4 0 0,-2 8 0,1 1 0</inkml:trace>
  <inkml:trace contextRef="#ctx0" brushRef="#br0" timeOffset="659">830 52 8413,'-10'-7'574,"3"5"0,9-8-346,3 4-91,5 4 0,7-5-9,1 7 0,-1-6 7,0 0 1,1 0 21,-1 6 0,0 6 192,0 0 1,1 6-76,-1-7 0,2 9 72,4-3 1,-3-1-107,3 1 0,2 1 3,-2 5 0,5 6-35,-5 0 1,6 2-20,-6-2 1,6-1-24,-6 6 0,0-1 63,-5 2 1,-7 4-124,1-4 0,-8 1 20,1-1 1,-3 2-102,-2-8 1,0 6 76,0-6 1,-7 6-145,-5-6 1,-3 2-363,-3-2 0,-5-4-639,0 4 0,-2-4-2048,2-1 3091,-4-9 0,-15 6 0,-2-5 0</inkml:trace>
  <inkml:trace contextRef="#ctx0" brushRef="#br0" timeOffset="1167">380 156 7925,'6'-11'16,"0"-1"215,0 8-50,1-11 1,3 7 62,7-3 1,-5 3 216,-1 8-181,-7-8 104,4 6 39,-8-5 1,0 7-159,0 0 1,-8 5-57,-3 1 0,-7 13-108,-5-1 0,2 5 93,-8 0 0,-1-2-277,-11 8 1,5 0-21,-5 5 0,5-1 14,1-4 0,7-4 69,-1-8 1,10 0 15,1 1 1,3-7-24,9 1 0,-5-7-75,5 7 1,0-6-92,6 5 0,13-5 107,5 5 1,5 1-81,0 5 1,6-1 22,11-5 0,-2 5-57,9-5 1,-3 4 67,2 3 0,4-7-123,-4 1 0,-2-6 29,2 5 226,0-7 0,6 4 0,0-8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4:58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35 7952,'8'-9'2836,"-7"-6"-1266,7 13-292,-8-6-377,0 8-150,0 0 0,0 8-126,0 3 1,-2 4-511,-4 3 1,5 1-2,-5 4 0,4-4-858,2 4 0,0-3 302,0-3 1,9-6-135,9 1 1,1-8-38,10 1 1,0-1-528,5 2 0,1-4 734,-1 4 0,-7 1 184,-4-1 1,-11 2 452,-6-2 1,-4 5-214,-2 12 1,-16-2 456,-7 8 0,-15 0-187,-8 6 0,-4 5 28,-2 0 1,0 1-55,0-7 0,2-1-31,4-4 0,4-4-383,7-8 1,8 0 106,4 1 1,10-7-1120,1 1 526,8-8 209,-3 3 0,9-1 203,3 0 1,-1-1 244,8-5 1,-7 2 162,7 4 0,-6 4 624,5 7 1,-7 0-38,2 1 1,-4-1 706,-2 0 0,0 6-376,0 0 1,0 0-561,0-5 1,0-1-587,0 0 1,0-5-234,0-1-111,0 1 42,0-2 0,2 3-574,3-7 0,5-2-209,7-10 1,3-6 406,3-11 0,9-4 153,9-7 0,5-1 187,-6 1 1,8 5 32,-2 0 0,4 8 110,2-2 0,-2 3 52,-4 3 0,2 8 81,-7 3 0,-7 4 276,-5 2-9,-8 0 1,2 8 421,-11 3 0,-7 4 158,-10 3 0,-5 5-328,-7 0 1,-10 2-132,-8-2 0,1 2-132,-7 4 0,-1 1-172,2-6 0,-1-1-9,7-6 0,1 0-676,4 0 273,-3-7 0,12-2-109,-3-8 176,4 0 0,10-2 70,3-4 1,4-4 43,2-7 1,8 6 120,3-1 1,4 3 112,3-3 1,-1-1 83,0 7 1,1 0 303,-1 6 0,-6 0 1112,1 0-711,-8 0-231,3 0 0,-7 2-124,0 4 0,-1-2-533,-5 7 0,-2 1-27,-3 5 1,-5 0-62,5 0 1,1 1-331,-1-1-10,7 0 1,-4 1 96,8-1 0,0-6-258,0 1 669,0-8 1,2 9-156,4-7 1240,-4 0-259,5 2-328,-7 1 1,-9 10 62,-9 4 0,-7-1 353,-9 6 1,-8 1-266,-5 6 0,-2-1-172,-3 1 0,0 0-113,0-1 0,0 1-102,0-1 0,6-5 92,0 0 1,13-8-152,-1 2 0,11-4-117,0-1 1,5-7-181,7 1-953,3-8 219,8 3 1,4-7 415,7 0 1,3 0-180,15 0 0,-1 0 145,7 0 0,5 0 362,1 0 1,7 0 105,-2 0 0,-2 0 21,2 0 1,-5 0 185,5 0 1,-6 6 599,6 0 1,-7 1 511,1-1 1,-4-4-553,-1 4 0,2-4-102,3-2 1,-2 0-246,8 0 1,1-2-823,4-4 1,3-5 102,4-12 0,3 1-32,9-6 0,-1-1-335,0-6 1,8-1-719,3-5 1,7 3-1173,-41 15 0,0 0 2574,43-23 0,-39 19 0,1 0 0,-2-1 0,0-2 0,2-1 0,0-1 0,1-2 0,0 1 0,0-2 0</inkml:trace>
  <inkml:trace contextRef="#ctx0" brushRef="#br0" timeOffset="742">2265 485 7878,'10'-8'0,"5"1"209,-3-5 1,9-1 348,2 7 0,6 0 225,-6 6 0,8 8-296,-2 3 0,9 12 514,2 6 0,1 10-443,-7 1 1,-1 8 68,-4-2 0,1 4-98,-6 2 0,-3-6 80,-10 0 0,-3-5-394,-8 5 0,0-6-315,0 6 0,-2-13-479,-4 1 0,-3-3 440,-9 4 0,-5-3-608,0-3 1,-2-4 294,2-7 0,4-3 28,-4-4 1,4 3 197,1-8 1,7-1 331,-1-5 0,7-13 47,-7-4 1,8-12 369,-2 0 0,5-4-33,1-1 0,9-7-160,8 1 0,3 0-219,8 5 1,1 3 84,6 3 1,-1 4-253,1 7 1,0 7-293,-1-1 0,-1 9-389,-4-3 0,1 4-135,-7 2 0,1 0-1806,-7 0 2678,0 0 0,0 8 0,1 1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4:55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191 468 7948,'0'-18'1130,"8"9"-498,-6-7-136,5 14 898,-7-5-882,8 7 0,-6 2 278,4 3 1,-4 11 230,-2 7 1,0 8-246,0-3 1,-6 3-316,0-2 1,0 4-341,6-5 0,0-3 66,0-1 0,0 0-133,0 0 1,0-7-444,0-6-54,0 1 0,2-2-242,4-5-166,4-3 1,7-4-52,0-3 1,-2-5 423,-3-7 0,3-6-208,-3-1 0,-4 1 226,-3 6 0,-3 0-356,-2 0 450,0-1 0,-2 3-126,-3 3 1,-5 5 176,-7 7 0,-3 2-42,-3 3 1,2 7 438,-8 11 1,6-2-106,-5 8 1,6-6 271,-1 6 1,4-8-183,2 2 0,0 2 268,-1-2 1,3 0 188,3-6 1,5 6 445,7 0 0,0 1-336,0-7 1,2-2 126,3-3 0,5 3-247,7-3 1,-5 1-170,-1-1 0,7 1-261,5-7 1,0 0 164,-6-6 0,0 2-163,1 3 1,-1-3 73,0 4 0,6-4-95,0-2 1,0-2-18,-5-4 0,-1-3-266,0-9 0,6 5-576,0-4 0,0 3 417,-5-9 1,-1-2-728,0 2 1,-5-2 455,-1 2 1,-5 4-205,6-4 1,-8 3 138,1 3 0,-3 0-735,-2 0 1448,0-1 0,8 1 0,1 0 0</inkml:trace>
  <inkml:trace contextRef="#ctx0" brushRef="#br0" timeOffset="298">710 416 7020,'11'-2'2916,"1"-4"-1127,-8 4-698,3-6-490,1 8 1,-6 8 70,4 4 1,-10 3 117,-2 2 0,-13 6-307,2 0 1,-6 8-57,-1-2 0,3-2-1027,-8 2 0,8-2 428,-2 1 1,4-3-1321,2-7 1,5-3 85,1-3-1136,7 3 1451,-4-13 0,8-2 1091,0-12 0,8-11 0,1-4 0</inkml:trace>
  <inkml:trace contextRef="#ctx0" brushRef="#br0" timeOffset="615">537 450 7896,'0'-9'482,"0"1"-29,0 8 2345,0 0 1,0 8-2524,0 3 0,0 5 114,0 1 0,-2 10 95,-4 7 0,2 3 140,-7 9 0,7-2-135,-2 2 1,-2 2 94,3-7 1,-1-1-419,6-5 1,0-3 13,0-3 1,0-4-551,0-8 1,2-5 193,4-1-275,3-7 0,10 2-517,4-12 0,-1-11-759,6-12 0,1-5 458,6-7 0,-1 3 1269,1-8 0,0 0 0,-1-6 0</inkml:trace>
  <inkml:trace contextRef="#ctx0" brushRef="#br0" timeOffset="1288">1090 104 7955,'10'-26'270,"-3"1"0,-1 7 1402,0 1-569,0 7 804,-6 3-809,0 7-438,0 0 0,-8 7-735,-3 5 1,1 9 58,-2 2 1,1 6-182,-6-6 1,1 8-389,5-2 1,-3-3 344,8 3 0,-1 0-299,1 6 1,4-1 229,-4 1 1,2 1 116,-1 5 0,3 1 245,-4 4 0,2 10 513,-2-4 1,5 9 290,-5-3 1,-2 5-378,2-5 1,-1 1-6,1-1 0,4-6-27,-4 0 0,4-8-441,2-9 0,-6 5 39,1 0 0,-1-1-5,6-10 0,0 1-88,0-7 0,-6 0-146,0-5 0,1-7-381,5 1-699,0-8 233,0 3 715,0-7 1,0-2-274,0-3 0,2-5 187,3-7 1,-3-2-65,4-5 0,4-2-81,1-9 0,-1-2-121,1-3 0,1-2-72,5-4 0,0-4 749,1 4 0,-1-4 0,0-2 0</inkml:trace>
  <inkml:trace contextRef="#ctx0" brushRef="#br0" timeOffset="1789">1194 502 7913,'11'-11'163,"1"-1"0,-2 1 326,1-7 0,4 7 75,-3-1 1,3 7-145,3-7 1,5 6 194,0-5 1,2 5-199,-2-6 0,-4 9-60,4-3 0,2-2-354,-2 2 1,6-5-269,-6 5 1,0-5 17,-6 5 0,-5-6-399,-1 6 0,-7-1-396,2 1 1,-4 2 422,-2-7 1,-2-1-66,-4-5 0,2 5 252,-7 1 0,-1-1 252,-5-5 1,0 0 316,-1-1 1,7 9 12,-1 3 0,7 4 450,-7 2 308,8 0 1,-3 2 503,7 4 1,0 3-582,0 9 1,0 7 146,0 3 1,-2-1-452,-4 2 1,4 0-50,-4 6 1,4-1-153,2 1 0,0-6-119,0-1 0,0-1-866,0 2 1,0 2 469,0-8 0,0 0-1414,0-6 1,0 6 733,0 0 1,6 0-456,0-5 0,5 5 638,-5 0 0,6 2 291,-7-2 1,1-4 429,-6 4 0,0 2 317,0-2 0,-7 8 251,-5-2 1,-3-2 783,-3 1 1,7-6 974,-1 1 1,3-4-1202,-3-2 0,4 0-296,8 1 1,0-1-384,0 0 1,0-5-145,0-1 1,2-5-262,4 6 1,2-7-188,3 7 1,3-6-1,-8 5 1,7-5-735,-1 6-341,-5-9 1,7 13-197,-9-5-1490,1-3 1352,2 7 544,-6-13 1,7 6 974,-3-8 0,4-8 0,7-1 0</inkml:trace>
  <inkml:trace contextRef="#ctx0" brushRef="#br0" timeOffset="1914">1816 1004 9504,'10'0'6915,"-2"0"-6780,-8 0-92,0 0 1,7 7 0,3 3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4:50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35 675 7944,'-12'0'0,"1"0"957,7 0-167,-4 0-167,8 0 0,2 0 203,4 0 0,4 0 412,7 0 1,0 0-392,1 0 0,5 0 211,0 0 1,7 0-867,-1 0 1,4-2 15,1-3 0,-5 3-619,0-4 1,-8-2 315,2 2 1,-3 1-1477,-3 5 1,-6 0 330,1 0 1240,-8 0 0,3-8 0,-7-2 0</inkml:trace>
  <inkml:trace contextRef="#ctx0" brushRef="#br0" timeOffset="542">830 502 7933,'2'-15'1465,"4"3"0,4-1-1060,7 7 1,0-7-21,1 1 1,5-1 148,0 1 0,0-1 99,-6 7-407,8 0 0,-6 6 37,4 0-16,-3 0 0,-11 8 124,-3 3 1,-4 13-102,-2 4 1,0 5 370,0 2 1,-2 1-167,-4 4 1,-3-1 1,-9 7 0,1-8-458,0 3 1,1-5-392,5-1 0,-5-1-1026,5 1 1,-3-8 788,3-4 1,1 0-493,5-6 0,3-1-360,-4-10 65,4-5 1,-4-1 563,0-11 0,1-6 339,5-6 1,0 1 492,0-6 0,-6 1 0,0-2 0,-2-2 106,3 8 1,3-2-200,-4 2 522,4 4-266,2-6 1091,0 15 1,2 3-199,4 7 1,3 0 10,9 0 1,-1 7-446,0 5 1,6 3 54,0 2 1,0 1-139,-5-1 1,-3 0-154,-3 1 1,3-1-578,-4 0 235,5 0 1,-1-5-1979,-3 0-170,-5-9-1455,1 5 2341,-6-8 1218,6-8 0,-8-1 0,0-9 0</inkml:trace>
  <inkml:trace contextRef="#ctx0" brushRef="#br0" timeOffset="1083">1280 468 7933,'17'-10'694,"3"2"183,3 8 0,4-5-409,7-1 0,6-6-181,1 7 1,7-13 40,-2 7 1,10-14-59,1 8 0,7-5 343,-7 5 0,3 0-509,-2 0 0,-7-1-472,1 1 1,-2 2 40,-9 3 0,-1-1-338,-5 7 0,-10-2-140,-8 2 1,-8 3 371,-9-9 0,0 6 59,0-5 1,-13 5-55,-4-6 1,-4 1 180,3-6 0,-5 5-83,0 1 1249,0 7-519,6-12-211,0 7 1,-1-3 135,1 1 1,5 7 38,1-2 1,7 2-94,-2-2 0,2 5 2,-1-5 14,3 4-326,-6 2 81,8 0 20,0 8 0,0 1 54,0 8 0,0 1 87,0-1 0,0 6 98,0 0 1,-6 16-76,1 1 1,-1 8 73,6 4 0,0 9-53,0 8 0,-2 3 331,-4 8 0,4 1-369,-4 5 0,4 1 253,2-1 0,0-5-470,0 0 1,0-10-422,0-2 1,0-7-378,0-11 1,0-6 464,0-5 0,-1-5-109,-5-7 1,2 1 111,-8-12 0,7 5-36,-7-11 0,1-3 268,-7-2 212,1-5-134,0-8 0,-1-5 102,1-11 0,0-4 332,0-7 1,-6-7 208,-1 1 1,9-8-303,9 2 0,4-4 119,2-2 0,4 0-106,8 0 1,1 6 18,16 0 1,2 6-192,9-6 1,-1 7-280,7-1 1,-6 3-318,6 3 1,0 1-647,6 4 1,-2-2-2432,-4 8 3519,-4 0 0,1-2 0,1-2 0</inkml:trace>
  <inkml:trace contextRef="#ctx0" brushRef="#br0" timeOffset="1937">2733 502 10472,'2'10'878,"3"-4"0,7-4 0,11-2-1,6 0 0,3-2-339,3-4 0,7-2-171,4-3 1,-1-5-350,1 5 0,-8 1-100,2-1 0,-3 5-297,-2-6 0,-7 9-60,1-3 1,-13-2-1389,1 2-537,-11 1 999,1 5 680,-7 0 1,-9 0 244,-9 0 0,-1 0 10,-10 0 0,8-2 430,-2-4 0,4 2 0,2-7 0,7 5 0,4-6 0,4 1 0,2-7 0,0 1-466,0 0 466,0 0 270,0-1 52,0 1 1004,0 7-54,0 3 223,0 7 528,0 0-1434,0 7 1,-2 3-175,-3 7 0,1 8 77,-8 4 1,5 6-121,-11 5 0,5 0 225,-10 12 0,2-4-179,-2 10 0,-4 3-248,-8 3 1,-5 3-517,-1 2 0,3-2-339,9-3 0,2-3-1240,4-3 0,10-12 951,-4 0 0,11-9-256,0-8 1,6-6 184,6-12 1045,3-3 0,9-8 0,-1 0 0</inkml:trace>
  <inkml:trace contextRef="#ctx0" brushRef="#br0" timeOffset="2912">3182 848 7883,'0'-9'2215,"0"1"-806,-7 8-946,-3 0 1,-7 8 41,-1 3 0,1 4-51,0 3 0,0-1 16,-1 0 0,3 6-216,3 0 0,-1 2-46,7-1 0,-5-5 33,5 4 1,0-4-27,6-2 0,0 1-147,0-1 0,0-6 282,0 1-216,0-8-181,8 3 0,1-7-122,9 0 1,-1-1-141,0-5 1,6-4-311,0-7 0,2 3-325,-2-3 1,-3 9 17,3-9 0,0 4-305,-6-5 0,4 1 596,-9 0 0,1 5-489,-1 1 438,-5 7 686,-7-4 0,0 1 0,0-3 0</inkml:trace>
  <inkml:trace contextRef="#ctx0" brushRef="#br0" timeOffset="3325">3321 883 8383,'0'-10'2516,"-2"2"-1737,-4 8 1,4 8 655,-4 4 0,4 3-699,2 2 1,-2 6-68,-3 0 0,3 2-270,-4-1 1,4-5-330,2 4 0,0-4-362,0-2 1,2-5-449,4-1 1,-2-5 6,7 6 0,-5-9-2448,5 3 1146,1-4 1,5-4 2034,1-4 0,-1-3 0,0-8 0</inkml:trace>
  <inkml:trace contextRef="#ctx0" brushRef="#br0" timeOffset="3742">3805 35 7931,'0'-9'2225,"-8"-7"-2165,6 15 1,-7-7 371,3 8-234,4 0 1,-12 8-127,9 3 1,-3 10 16,2 2 0,2 8-179,-7-2 0,7 3-93,-2 3 1,4 2 104,2 3 1,-2-2-206,-3 8 0,3-5 111,-4 5 0,4 0 102,2 6 1,0 0 88,0 0 1,0 1 130,0 5 1,-2 4-93,-4 7 1,3-6 150,-9 1 0,8-7 120,-2 7 1,-1-14-96,1 1 1,0-4-148,6-1 0,0-6 46,0-11 0,0 4-109,0-5 0,0-3 65,0-2 0,0-3-143,0-3-103,0 0-464,8-7-32,-6-3 1,7-8 301,-3-5 0,-4-4-154,4-7 1,-4-8 134,-2-4 1,2-4-74,3-1 1,-3-8 50,4-5 0,-2-4 392,2-7 0,3 4 0,9-5 0</inkml:trace>
  <inkml:trace contextRef="#ctx0" brushRef="#br0" timeOffset="4236">3978 416 7931,'17'-17'0,"-5"5"596,-1 1-1,1 5-146,5-6 0,0 8 409,1-1 0,-1-3-348,0 2 1,2-5-47,4 5 0,-3-6-233,3 7 1,2-7-278,-2 6 1,0-5-96,-6 5 0,0-6-838,1 7 618,-1-9 0,-7 10-1328,-5-7 842,-3 7 1,-4-9 321,-3 7 0,-7-6 75,-11 7 1,4-7 258,-4 6 1,3 0 229,3 6 287,0 0 265,0 0 0,7 2 604,4 4 0,-1 4-577,1 7 1,0 0 358,6 1 0,0 5-436,0 0 1,6 6-126,0-6 1,-1 5-192,-5-4 0,6 4-179,0-5 1,0 6-118,-6-6 0,0 8-425,0-2 1,0-2-859,0 2 1,0-1 584,0 7 1,0 0-311,0-1 0,0 1 479,0-1 0,0-5 352,0 0 1,0 0 347,0 5 0,0-1 400,0-4 0,-8 2 70,-4-8 1,5 5 796,1-4 0,-2 4 321,2-5 0,1 2-803,5-2 0,0-3-375,0 3 1,0-4 193,0-2-516,0 1 0,5-1-86,1 0 1,6-5-180,-6-1 1,5-5-97,-5 5-246,7-7 1,-9 4-1154,8-8 0,-7 0 647,7 0 0,-1-8-2584,7-3 3509,-1-12 0,0-12 0,1-9 0</inkml:trace>
  <inkml:trace contextRef="#ctx0" brushRef="#br0" timeOffset="4365">4548 969 16551,'-9'0'3677,"1"0"-5857,8 0 2180,0 8 0,8 2 0,1 7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4:47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18 744 7929,'0'10'717,"0"-3"307,0-7-116,0 0 0,7 0-299,5 0 0,3-1 162,2-5 1,3-2-211,3-3 0,-2-5-181,8 5 1,-2-5-37,1-1 0,3 0-74,-8-1 0,6 7-358,-6-1 0,2 7-78,-2-7 0,-4 2-86,4-1 1,-3-3-42,-3 9 0,0-7-386,1 6 1,-1-5 95,0 5 1,-2-2-208,-3 3-1325,-4 3 2115,-8-6 0,-8 8 0,-2 0 0</inkml:trace>
  <inkml:trace contextRef="#ctx0" brushRef="#br0" timeOffset="421">0 1 7964,'18'0'1493,"-1"0"0,6 0-371,0 0 0,6 2-12,-6 3 1,2-1 270,-2 8 1,-4-9-584,4 3 1,-4 2 168,-1-2 1,-7 1-547,1-1 1,-6-4 103,5 4-934,-7-4 399,11 5-1916,-13-5-180,6 6 194,-8-8 1,0 2 617,0 4 1,0 3-1386,0 9 2679,0 7 0,-8 2 0,-1 7 0</inkml:trace>
  <inkml:trace contextRef="#ctx0" brushRef="#br0" timeOffset="792">312 813 8004,'9'-7'0,"7"5"789,-7-14-429,8 14 0,-5-5 128,0 7 0,-7 0 232,7 0 56,-1 0 0,7 0-125,-1 0 0,-6 7 64,1 5 1,0 3-126,5 3 1,0 5 67,0 0 0,1 8-365,-1-3 0,-5-1-281,-1 2 1,-5-6-81,5 6 0,-7-6 159,2 6 1,-4-8-746,-2 2 1,0-4-24,0-1-976,0-1 0,-6 0 351,0 0 0,-7-7 68,1-4 0,-3-4 585,-2-2 0,-1 0 649,1 0 0,-8-16 0,-2-3 0</inkml:trace>
  <inkml:trace contextRef="#ctx0" brushRef="#br0" timeOffset="995">450 917 7992,'6'-17'-474,"-1"0"0,7 5 1562,-6 0-647,0 9 1,-6-7 1118,0 4-243,0 4 1,-8 10-707,-4 15 0,-5 6 6,-6 0 1,4 3-367,-4-3 0,-2 4-359,2 1 1,0-1-111,5-4 0,1 2 283,0-8 1,7-6-2084,4-5 1461,4-9 1,2 3-1181,0-12 0,8-11 184,4-12 1553,11-11 0,4-12 0,7-9 0</inkml:trace>
  <inkml:trace contextRef="#ctx0" brushRef="#br0" timeOffset="1255">1107 122 7992,'17'-18'1074,"1"9"1,-7-5 202,1 9-812,-8-1 1,3 13 595,-7 5 0,-2 3-459,-3 3 0,3 5 446,-4 0 0,4 2-558,2-2 0,0-4-301,0 4 0,2-4-112,4-1 1,3-3-250,9-4 1,-5 3 104,4-8 1,-3-1 171,9-5 1,-4 0-473,-2 0 1,6-7 76,0-5 1,0 3-373,-5-3 1,-1 1-55,0-7 0,-5 7-1304,-1-1 274,-7 8-612,4-3 885,-8 7 1473,0 15 0,-15 4 0,-5 16 0</inkml:trace>
  <inkml:trace contextRef="#ctx0" brushRef="#br0" timeOffset="1461">1245 589 7992,'0'17'0,"0"0"376,0 0 0,6-5-72,0-1 0,0 1 575,-6 5 1,0-5-52,0-1 1,2 1 147,3 5 0,-3 0-551,4 1 1,-4-1-150,-2 0 1,0 1-295,0-1 0,-6 8-336,0 4 1,-7-2-10,1 1 0,3-6 333,-3 1 1,1-4-1019,-6-2 1,-1-1 337,1-5 1,5 3-301,1-9 1,-1 1 312,-5-6 0,2-8-13,3-3 0,-3-5 710,3-1 0,-3 0 0,-2-8 0,-1-2 0</inkml:trace>
  <inkml:trace contextRef="#ctx0" brushRef="#br0" timeOffset="1636">1003 831 7985,'8'-10'989,"2"-5"1,7 13-326,0-4 1,2 10 156,4 2 1,-3 5-317,3-5 1,-2 7 875,2-1 1,-2 3-423,8 3 0,-8-1-92,2 0 0,4 0-769,2 1 1,2-7-617,-3 1 1,5-6-1310,-4 5 0,2-7 1132,-3 2 1,3-4-511,-8-2 1,0 2-71,-5 3 1275,-1-3 0,0 14 0,0-7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5:12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12427,'10'0'-1578,"-1"6"4490,-3 0-1212,-4-1-1138,6-5-894,-8 0-1579,0 0 0,6 2 603,-1 4 1308,1-4 0,-6 13 0,0-5 0</inkml:trace>
  <inkml:trace contextRef="#ctx0" brushRef="#br0" timeOffset="119">1 364 7777,'0'17'0,"0"3"769,0 3 1,0-4 1034,0 4 1,0-10-613,0-1-525,0-8 668,0 3-906,0-7 1,2 0-430,4 0 0,3-7 0,9-3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5:09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304 588 7867,'0'-17'1638,"0"7"-791,0 2-182,8 1 1500,-6 5-892,6-6 878,-8 8 250,0 0-2108,-8 0 0,-2 6-60,-7 0 0,0 7-127,-1-1 1,-1 9 62,-4 2 0,2 2-397,-8-2 1,6-2 246,-6 8 1,8-8-634,-2 2 1,4-4-652,2-1 380,7-1 0,0 0-315,5 0 496,3-7 1,2 4 284,11-9 0,5 3 164,1-2 1,0-4 349,1 3 0,-1 3-150,0-2 0,-2 7 712,-3-1 0,1 3 114,-7 2 1,0 7 506,-6-1 1,0 7-455,0-1 1,-2 4 134,-4 1 0,2 1-502,-7 0 1,1-1-200,-1 1 1,-3-8-465,9-4 1,-1 2 236,6-2 0,-6-6-1193,0-5-182,1-1-1215,5-1 665,0-3 694,7-7 1,-3-7 258,8-5 0,-3-11 431,3-6 1,9 0-1286,-4-5 1795,4 3 0,4-19 0,2 6 0</inkml:trace>
  <inkml:trace contextRef="#ctx0" brushRef="#br0" timeOffset="933">737 484 13061,'17'0'407,"0"0"1,1 0-453,-1 0 0,6 0-318,0 0 1,6 0 50,-6 0 1,6-2 272,-6-3 0,0 3-1631,-6-4 641,0 4 1174,-7 2 155,-2 0 1,-8 8 472,0 3 1,-8 5-364,-4 1 0,-3 6 312,-2 0 0,-1 6 418,1-6 1,0 2-555,0-2 0,1-2 2,5 8 1,-5-8-169,5 2 0,1-4-355,-1-1 1,7-7-166,-2 1 0,4-7-696,2 7 708,0-8 0,0 5-585,0-3-688,0-4 594,0 6-348,0-8-442,0 0 1079,8 0 239,1 0 0,9-2 70,-1-4 1,-5 2 85,-1-7 1,-1 5 46,1-6 0,-1 9-102,-4-3 1,-5 2 1234,5-2-837,-4 4 0,0-5 1015,4 7-112,-4 0-460,5 7 1,-7-3-340,0 8 1,0-1-111,0 6 1,0-5-118,0 0 30,0-1 1,0 6-1198,0 1 618,0-9-1356,0 7 310,0-14 683,8 13 1,-4-13 359,8 4 1,-3-6-304,3-6 614,3 4 1,-11-6-256,7 8 642,-7-7-332,4 5 652,-8-6 0,0 10-71,0 4 0,-2-3 136,-4 9 1,-3-1-340,-9 7 0,1-1 50,0 0 0,-1 1-325,1-1 0,-2 0 139,-4 1 0,2-1-523,-8 0 1,8 0 202,-2 1 0,-2-1-50,2 0 0,-2-5 153,2-1 0,2-1 191,-8 2 0,8-5-23,-2-7 142,3 0 0,3 0-280,0 0 0,7-2 98,4-3 0,3 1-326,-3-8 0,4 6 27,-4-5-168,4-1 1,10-5 103,3 0 1,7 5-39,5 1 1,-2 5 256,8-6 1,-1 9 103,7-3 1,5 4-37,1 2 1,5 0-113,-6 0 0,6 2-111,-5 4 1,1-3 119,-2 9 0,-5-1 32,0 7 0,-5 5 341,-12 0 0,1 2 457,-13-2 0,-1 4-245,-5 7 0,-2-5 329,-3 0 0,-7 2-459,-11 9 0,-4-3-130,-7 3 1,-1-4-586,0-1 0,3-2 267,3-4 0,-2 1-1105,8-7 0,6-5-1360,5-7-840,8-7 3373,-3 4 0,-1-8 0,-2 0 0</inkml:trace>
  <inkml:trace contextRef="#ctx0" brushRef="#br0" timeOffset="1401">1895 0 8675,'20'12'985,"3"-1"0,-4 1-232,4 5 0,-2-2 188,2-3 1,-4 3-376,4-3 0,-9-3 20,-3 3 1,-1-6-227,1 5-126,5-7 1,-12 9-1607,7-7 983,-7 0-830,4 2 1,-8-4 98,0 7 0,-2 1-237,-4 5 0,2 0 717,-7 0 1,-7 3-169,-5 3 808,0-4 0,-2 14 0,-2-6 0</inkml:trace>
  <inkml:trace contextRef="#ctx0" brushRef="#br0" timeOffset="2312">1982 484 7820,'0'18'-238,"-8"-1"0,6-6 1497,-4 1-442,4-8-199,2 3 442,0-7 251,0 0 1,-1 6-1093,-5 0 1,-2 9-1,-3 3 1,-5-1 37,5 6 1,-5-4-27,-1-1 0,2 1-79,3 4 0,-1-10 318,7 5-1463,0-5 825,6-3 0,8 3-823,3-7 0,12-2 184,6-10 0,4-4-108,1-7 0,-1 0 458,-4-1 0,2 7 123,-8-1 0,0 8 316,-6-1 1,-5 3-223,-1 2 370,-7 0 0,2 2-170,-12 3 1,0 5 326,-11 7 0,2 3-117,-14 3 1,6-2-43,-6 8 1,6-6-101,-6 6 0,8-6-115,-2 5 0,4-6-152,1 1 1,3-4 37,3-2 1,-1 0 180,7 1 0,0-7-213,6 1 481,0-8 180,0 11 169,0-13-413,0 6 1,2-8 46,4 0 0,-2 0 178,7 0 0,-5 0-72,6 0 0,-1 0 76,7 0 1,-1-6-39,0 0 0,-5 0-15,-1 6 1,-5 0 18,6 0-337,-9 8 0,5 7 180,-8 8 1,-2 2-14,-4-2 1,3 2-48,-9 4 0,6 2 28,-5-8 1,7 0-104,-2-6 1,4 1 76,2-1 0,2-6-328,4 1 0,-2-8-90,7 2 1,1-4-88,5-2 0,6-6 83,0 0 1,6-13-116,-6 1 0,2-5-407,-2 0 0,-4 4 268,4-4 0,-9 4 91,-3 2 1,-7-1-124,2 1 101,-4 0 526,-2-1 1,-8 9 379,-3 3 0,-7 4-306,-5 2 1,2 8 133,-8 3 1,1 5 543,-7 1 0,2 0-338,4 1 1,-3 1 51,3 4 1,-4-4-158,-1 4 0,1-4-285,4-1 0,-3 1-87,3 4 0,-2-4-115,2 4 1,-2-9 84,8-3 0,-5 1-108,4 5 0,1-5-277,6-1 0,0-7 181,0 2 1,5-4-279,1-2 135,7 0 410,-4 0 136,8 0 989,0 0-907,8 0 1,1 0 506,9 0 0,7 5-291,3 1 1,7 6 184,5-7 1,4 7-233,8-6 1,2-1-125,4-5 0,1 0-98,5 0 1,1 0 26,-7 0 0,-1 0-90,-5 0 1,0 0-106,0 0 0,-14 0-268,-3 0 1,-6 6 140,0 0 0,-10 0-1455,-8-6 1135,1 7 0,-1-5-1765,1 4 1227,-8-4 1,5-2-1121,-3 0 822,-4 0 503,14 0 0,-9-2-526,5-4 0,-3 4 1256,-3-3 0,4-5 0,7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5:14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589 191 7948,'-18'0'-13,"1"0"1,5 0 271,1 0 175,7 0-323,-4 0 0,8-2-180,0-4 1,2 3 106,4-9 0,-4 6 285,4-5-18,3-1 1,-5 3-17,8 3 1086,-8 4 36,3 2 339,-7 0 996,0 0-1707,0 8-326,0 1-300,0 9 0,0-1-119,0 0 1,0-5 112,0-1 0,0 1-37,0 5 0,0 0 47,0 1 1,0 5-120,0 0 0,0 6 58,0-6 1,0 5-180,0-5 1,-5 6 43,-1-6 1,0 0-276,6-5 0,0-1 115,0 0 1,0-5-1039,0-1 1,0-5-1153,0 6 553,0-9 0,2 5 437,4-8 0,-2-2-336,7-4 0,-1-3 235,1-8 1,5-8 214,-5-4 1025,-3-4 0,7-1 0,-5-1 0</inkml:trace>
  <inkml:trace contextRef="#ctx0" brushRef="#br0" timeOffset="589">174 312 7948,'-18'0'0,"3"-2"-28,3-4 1,-3 3-46,3-9 0,3 8 281,-3-1 0,7 1 706,-7-2-51,1 4-338,1-6-395,2 1 0,8 3 100,0-8 0,2 6-277,4-5 1,4 5 49,7-5 1,6-1 32,0-5 0,8 0 52,-3-1 0,5 1-19,2 0 1,-1-1 88,1 1 1,-1 2-75,1 3 0,5-1 56,1 7 1,-5-6-12,-1 7 1,-10-1-61,9 6 1,-5 0 43,0 0 0,4 0-20,-4 0 1,-3 0 18,3 0 0,-8 0 7,2 0 1,2 6-36,-1-1 1,-1 7 14,-6-6 0,6 7-90,0-1 1,2-3 83,-2 3 1,-4-1-28,4 7 0,-3-1 75,-3 0 1,-2 2-16,-3 5 1,1-5 23,-7 4 1,0 4 158,-6 2 1,0-3-116,0 3 0,-2 0-48,-4 6 1,-4-7-76,-7 1 0,0 0 84,0 6 1,-7-6-164,1-1 0,-7-1 177,1 2 0,2 2 20,-2-8 0,-5 6-34,-7-6 0,-5 2 105,6-2 0,-6-4 12,5 4 1,-5-10-107,6-1 1,-1-8 196,7 2 1,-3-4-44,-3-2 0,3-2-313,-3-4 1,4 2 69,1-8 0,0-1-105,1-10 1,-1 2 44,1-8 1,7 6-129,4-6 0,4 6 20,1-6 0,7 0 79,-1-5 1,8 5-184,-1 0 0,3 2 52,2-2 0,0-1-105,0 7 0,7-6-238,5 6 0,-3 0-297,3 5 1,1 7-155,10-1 0,-1 3-690,6-3 0,1 3 1627,6 3 0,-1-4 0,1-7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5:19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8103,'10'-17'0,"-1"1"1222,-3 5-722,-4-4 1,8 13 1118,-5-4-1134,-3 4 0,8 2 673,-4 0 0,-4 2-266,3 4 0,-3 5 14,-2 12 1,6-2-571,0 8 1,1-8-150,-1 2 0,-2 2-225,8-2 0,-1 0 63,6-5-51,1-9 0,7 5-262,3-8 1,3-1-25,-2-5 0,4-2-512,-4-3 1,3-5-245,3-7 701,-8 7 1,3-5-115,-7 3 1,-5-1 171,-7 1 1,-5-3 2,6 3 1,-9 3 53,3-3 0,-4 6 17,-2-5 0,-6 5 2,1-5 1,-9 1-156,3-2 1,-3-3 137,3 4 1,-5 1 161,5-2 1,3 7-41,2-7 0,-1 6 203,1-5 1,0 5 627,6-5-594,-8-1 1,6 0 157,-3 1 1,3 5 170,2-5 974,0 7-134,0-4 238,0 8-641,0 0-421,-8 0-359,6 0 1,-6 2 108,8 4 1,0 3 114,0 9 0,0 7-82,0 4 0,0 3 252,0 3 0,0 7 30,0 4 0,0 4 30,0 2 1,0-2-285,0-4 1,0 2-63,0-8 0,0 1-727,0-7 0,0-1 408,0-4 1,0 2-709,0-8 425,0 0-1619,0-6 905,0-7 604,0-3 353,-7-7 0,-1-7 290,-3-5 1,-3-3 215,8-3 0,-5 7-132,5-1-247,0 1-174,6-6 1,2 7-326,4 4 0,9 4 233,8 2 0,2 2-42,-2 4 1,-3-2-14,3 7 1,-4-1-68,-2 1 1,-5 5 426,-1-5 0,-7 5-123,2 1 0,-6 6 271,-6 0 1,-3 6-138,-9-6 0,1 6 1110,0-6 0,-1 6 15,1-6 0,6 0 408,-1-6 0,8-5-811,-2-1 1,4-5 584,2 5-1255,0-7 0,8 4 54,4-8 1,3 0-374,2 0 0,6-2 228,0-4 1,6-1-1709,-6-5 1,6-3-234,-6 3 0,0-1 1959,-5 1 0,7-3 0,1 5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5:20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104 467 7927,'-2'-11'0,"-3"-1"578,3 8-279,-6-3 1,6 5 1142,-4-4-533,5 4-424,-7-13 0,16 11-35,3-8 1,6 8-6,6-1 0,4-3-233,8 2 0,-1-5-128,1 5 0,0-2-48,-1 2 1,-5 4 116,0-3 1,-8 3-107,2 2 1,-9 0 87,-3 0 1,-7 7-28,2 5 1,-4 5 94,-2 6 1,-2-2 140,-4 8 1,-9 0-158,-9 6 1,-4 5 6,5 0 0,-2 7 338,2-7 1,1 6-131,-6-6 0,6 3-480,-1-3 1,4 2 123,2 4 1,-4-3-194,3-9 1,-3 1-264,10-1 1,1-1-504,-1-4 1,5 2 126,-6-8 1,9 0-559,-3-6 0,2 0-1188,-2 1 1286,4-9-234,-5-1 1016,-1-8 0,6-2 464,-4-4 0,-3-3 0,-1-16 0,-7-2 0</inkml:trace>
  <inkml:trace contextRef="#ctx0" brushRef="#br0" timeOffset="208">70 969 7927,'0'-18'-182,"0"1"0,6 6 530,-1-1 1120,1 8-324,2-11 165,-6 13-523,13-6 0,-5 8-306,7 0 0,-5 6 214,-1 0 0,1 7-278,5-1 1,-6 3 187,1 2-188,-1 1-431,-1-1 1,4 0-476,-9 1-407,9-1-1040,-5 0-11,9 0 145,-1-7 1,0-2 40,1-8 1762,-1-8 0,8-9 0,2-10 0</inkml:trace>
  <inkml:trace contextRef="#ctx0" brushRef="#br0" timeOffset="313">502 986 7927,'25'-8'0,"-4"6"306,8-3 0,-8 3 506,2 2 1,2 0-405,-2 0 0,0 0 31,-5 0 2682,-1 0-1500,0 0-1520,1 7 0,-7-5-696,1 4 0,-9-2 595,3 2 0,4-4 0,-1 5 0</inkml:trace>
  <inkml:trace contextRef="#ctx0" brushRef="#br0" timeOffset="800">1695 87 9471,'-9'0'1397,"1"0"0,10 0-756,4 0 0,3 5 14,9 1 1,1 0 181,4-6 1,4 0-620,7 0 0,-1-2-486,-4-4 0,4 2-823,-5-7 1,-3 5 400,-2-5-697,-3 7 942,-11-12 0,-1 13-561,-8-9 0,-2 8 419,-4-2 1,-3 3 320,-9-3 0,-5 4 203,0-4 1,0 4 219,6 2 1,0 0 639,-1 0 1,7 6-446,-1 0 0,8 7 484,-1-1 0,-3 3-335,2 2 1,0-5 47,6-1 0,0 1-84,0 5 1,0 1-216,0-1 0,0 0-347,0 0 1,0 1-421,0-1 0,0 0-1225,0 1 1,0 5 294,0 0 1447,0 7 0,-7-3 0,-3 8 0</inkml:trace>
  <inkml:trace contextRef="#ctx0" brushRef="#br0" timeOffset="975">1401 727 7984,'-11'9'1709,"-1"-3"1,8-2-1999,-1 1 1,5-3-21,5 4 1,5-6 785,7-6 1,10-3 204,8-8 1,7 5 478,10 0 1,0 1-754,0-6 1,0-1-237,0 1 1,5 2-535,1 3 1,-6-1 320,-6 7 1,-6-6-1221,6 7 1,-7-7 706,1 6 0,-5-5-1113,-7 5 1667,-3 0 0,0-9 0,2-4 0</inkml:trace>
  <inkml:trace contextRef="#ctx0" brushRef="#br0" timeOffset="1568">2162 450 7984,'-9'0'3348,"-7"0"-2287,7 0 1,-9 0-481,1 0 0,6 0-232,-1 0-124,1 0 0,-7 2-241,1 4 0,-6 3-169,0 8 0,-8 6-149,2 1 0,2 6 92,-1-1 1,-1 4-338,-6 1 1,6 1-831,0 0 1,8-1 594,-2 1 0,6-8 35,5-4 1,-1-4 421,7-2 0,2-7 357,10-4 0,4-5-54,7-1 0,0-7 54,1-5 0,-1 3 137,0-3 0,1 6 236,-1-5 1470,-8 7-800,-1-4 796,-8 8-707,0 0-705,0 8 0,-2 2-190,-4 7 0,3 6-37,-9 0 0,6 2-73,-5-2 1,7-2-184,-2 8 1,-2-2-23,3 2 1,-1-2 97,6-4 0,2-4 13,4 4 0,3 2 45,9-2 1,7-2-71,3-9 1,5 1-16,2-7 0,5 2 15,0-3 1,6-3 21,-5 4 0,5-6-83,-6-6 1,1 4-156,-7-3 0,-5 1 71,0-2 1,-8 4-158,2-4 1,-4-1-172,-2 1 17,1-8 197,-9 5 0,-1-9-159,-8 1 1,0 6 135,0-1 1,-8 1-49,-3-7 0,-5 1 827,-1 0 1,0-1-348,0 1 1,5 2 1153,1 3 0,7-3-649,-2 3 0,4 3 571,2-3-471,0 8-238,0-11 0,2 11 224,4-7 0,3 5-403,9-6 0,-1 7-310,0-7 1,0 8-669,1-2 1,-1 4 478,0 2 0,1 0-2160,-1 0 0,0 0 317,1 0 1996,-1 0 0,0 8 0,0 2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5:17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87 8095,'0'-9'4622,"0"1"-2903,0 8 106,0 0-1054,0 8 0,6 1-298,0 9 1,2-7-136,-3 1 0,-1-1-87,8 6 0,-8 1-142,1-1 1,-1 0 86,2 1 1,-4-1-64,4 0 0,-4 0 33,-2 1 1,0-1-168,0 0 0,0 1-72,0-1 65,-8 0 1,4 1-632,-8-1 0,9-6 39,-3 1-3021,4-8 2108,2 3 0,2-7-132,4 0 1,3-9 1644,9-8 0,-1-8 0,0-10 0</inkml:trace>
  <inkml:trace contextRef="#ctx0" brushRef="#br0" timeOffset="177">727 35 8095,'7'-17'2933,"-5"7"-1379,6 3-660,-8 7 1589,8 0-1085,-6 0-369,5 7 1,-13 9-618,1 7 1,-3 6-453,2-6 1,-1 8-416,-5-3 0,-3 5-726,3 2 1,-5 7-1530,-6 4 1,2-2 366,-8 2 2343,0 8 0,-21 0 0,-4 5 0</inkml:trace>
  <inkml:trace contextRef="#ctx0" brushRef="#br0" timeOffset="749">87 1177 8095,'-25'17'1027,"6"-7"-513,-4-5 463,11-3 1,4-4-352,8-3 0,4-11-135,8-7 1,1-6-283,16 6 1,0-7-190,5 1 0,7-2-27,-1 2 0,2-3 75,-1 3 1,3 2 13,8-2 0,-6 6 53,0-6 1,-6 6-350,6-6 0,-1 8-131,1-2 0,-6 4-107,-11 2 0,2-1 41,-8 1 1,-2 5-693,-10 1 250,5 7 465,-14-4 0,5 6 156,-7-3 1,-7 3-41,-5-4 0,-3 4 242,-2 2 0,-1 6 221,1 0 1,-6 5 328,0-5 1,0 7-71,5-1 0,1 5 419,0 6 1,2-2-170,3 8 1,-1 0-261,7 6 0,0 5-159,6 0 0,0 6-31,0-5 1,0 5-192,0-6 0,0 2 85,0-1 0,6-10 59,0 3 0,5-9-118,-5 4 0,7-14-209,-1 3 0,3-7 33,2 1 0,3-5 57,3-7 0,-2 0-72,8 0 0,-6-3 44,6-9 0,-1-1-237,7-16 1,0 6-114,-1-6 1,-1 0-101,-4-6 0,1 1 101,-7-1 0,-5 6-87,-7 1 1,-7 1 473,2-2 0,-4-2-73,-2 8 1,-6 0 222,0 6 1,-7 7-116,1 4 1,3-1 1552,-3 1-818,1 0 1,-7 8 236,1 4 1,6 3-254,-1 9 0,8-1 182,-2 0 0,-1 6-409,1 0 1,0 1-214,6-7 1,0 0-179,0 0 0,6 1 87,0-1 0,7-2-1017,-1-3 1,5 3-357,6-3 1,-2-5-1009,8-1 0,0 2 2182,5-2 0,-7-1 0,-2-5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3:45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7970,'0'-10'-1189,"0"3"1223,0-1 859,0-2 58,0 1-283,0-7 115,0 14-48,0-5 37,0 7 200,0-8-29,0 6-92,0-6-194,0 8 3321,0 0-3472,-8 8-255,6-6 1,-6 8 156,8-5-175,0-3 0,0 14 0,0-5 1,-2-1 49,-3 1 0,3 1 132,-4 5 1,4 1 69,2-1 0,-6 0-113,0 0 0,1 1 43,5-1 1,-6 2-119,0 4 0,0-3 24,6 3 0,0-4-19,0-2 1,-5 0 129,-1 1 1,0-1-120,6 0 1,0 1-300,0-1 0,-6 0-14,1 0 0,-1 1 0,6-1 0,-2-2 0,-4-3 0,4 3 0,-6-13 0,8 14 0,-1-15 0,-5 5 0,4-4 0,-6-4 0,8-4 0,0-3 0,0-14 0,0 0 0,0 0-1233,0 5 0,2-7-111,4-3 1,3-3-1998,9 2 3341,7-4 0,2-1 0,7-10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5:23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7933,'17'-18'0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5:24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658 347 7906,'-10'0'-719,"-5"0"0,11 0 1133,-7 0 550,7 0-597,-4-8 1,6 6 276,-4-4 0,4 2 277,-3-1 226,3 3 149,2-14-506,7 14 1,3-5-182,7 7 1,1-6 80,-1 0 0,6 0-222,0 6 1,0 0-52,-6 0 0,6 0-776,1 0 0,-7 6 315,-6 0 1,-5 7-218,6-1 0,-9 3 71,3 3 1,-4 1-236,-2 4 0,-9 4 265,-9 7 0,1-5 38,-6 0 1,-2-2 337,2 2 0,0-2 1362,6-4-100,-1-4-571,1 6-263,7-15-476,3 5 1,14-13-320,5 4 0,3-6-186,3-6 0,7 2-341,3-8 1,5 1-123,2-6 1,-1-1-796,1 1 1,-8 6-330,-4-1 0,-4 8 368,-2-2 1556,-7 4 0,-2 2 0,-8 0 0</inkml:trace>
  <inkml:trace contextRef="#ctx0" brushRef="#br0" timeOffset="506">156 433 7906,'-25'-15'246,"-3"3"0,3-3-74,2 3 0,5 3 99,7-3 1,-3 1-43,9-7 1,-1 1 50,6 0 1,2-1-130,4 1 0,9-2 9,8-4 0,8 2-56,-2-8 1,9 8 38,2-2 1,3 4 124,-3 1 0,-2 1-65,8 0 0,1 1-2,4 5 1,1-3-32,0 9 1,-2-1-67,-4 6 0,4 2 7,-4 3 0,-1-1-106,1 8 1,-8 1 58,2 10 1,-3-3-158,-2 3 0,-1 4-7,1 1 1,-1 5 104,1 2 1,-6-1-99,0 1 1,-8 5 85,2 0 0,-4 7-97,-2-7 0,-1 2 160,-5-1 1,3-5 1,-9 4 0,-1-3 90,-10-2 0,3-1 211,-9 1 1,-1 5 186,-10 0 0,-4 1-199,-8-7 0,0 1 59,1-1 0,-6-5 59,-1 0 1,-1-6 23,2 6 1,-3-8-201,-3 2 0,-4-5-28,4-7 1,-4-3-239,-2-8 1,0 0 76,0 0 1,3-4-343,2-8 0,-3-1 196,4-16 1,4-6-287,2-5 0,3-8-55,3 2 1,-1-4-269,0-2 0,9 2 185,3 4 0,3-2-190,3 8 0,2 5-659,3 6 0,4 2 165,8-1 1154,0-5 0,16 6 0,3-8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5:29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2404 6378,'0'-10'251,"0"3"-176,0 7 3,7-8-5,-5 6 81,6-6 8,0 8 174,-6 0-217,5 0 359,-7-7-198,0 5 171,0-6-158,0 8 339,0 0 0,6-2-304,0-4-121,0 4-73,1-5 0,-3 1-18,8 0 0,-7 0-22,7 6 0,-6-5-9,5-1 0,1-6-18,5 7 1,0-3-143,1 2 1,5-2 24,0-3 0,7-4 78,-1 3 0,-2 2-97,2-1 1,-6-1 53,6-5 1,-6 6 18,6-1 1,-6 6 24,6-5 1,-6 1 3,6-1 1,-6-3 45,5 8 0,-5-5 10,6 5 1,-6-7-103,6 1 1,-2-1 58,2 1 0,4-3-205,-5 3 0,5-3 119,2-2 0,5-1-127,0 1 0,3 0 86,-3-1 0,4-1 41,8-4 0,2 2 5,3-8 1,-3 6 109,4-6 0,1 8-80,-1-2 0,2-2-24,-3 2 1,-3 0 46,4 6 0,-4-1-20,-3 1 0,7-6-89,0 0 0,-6 0 76,-6 6 1,0-1-13,6 1 1,0 0 11,-1-1 1,1 1 20,0 0 0,-2 0 97,-4-1 0,2 1-113,-7 0 0,7-1 75,-2 1 1,-2 0-57,2 0 0,-2-1 136,2 1 1,4 0-121,-3-1 0,-3 1 2,2 0 0,0-1-47,6 1 0,0 0-15,0 0 0,-1-5-76,1 5 1,0-8 117,0 14 1,0-9-26,0 9 0,-2-4 3,-4-3 1,2 7 133,-8-1 1,6 1-86,-5-7 0,5 7 115,-6-1 1,6 3-76,-5-3 0,1-3 10,-2 3 1,-3 3 27,3-3 1,-5 3-45,-6-3 1,1 2 72,-7 5 0,0 3-69,-5-4 1,-1-2-22,0 3 1,-1-3 66,-5 2 15,5 4-81,-7-6-165,9 1 1,-7 5-32,1-4 1,-9 2 45,3-2-21,-4 5 1,0-7 67,4 8-167,-4 0-104,5 0 1,-14 0-365,-5 0 1,-5 0 685,-6 0 0,-19 15 0,-12 4 0</inkml:trace>
  <inkml:trace contextRef="#ctx0" brushRef="#br0" timeOffset="123">1038 1989 8094,'-52'6'0,"0"-1"0,1 9 0,-1-5 0</inkml:trace>
  <inkml:trace contextRef="#ctx0" brushRef="#br0" timeOffset="745">502 2075 8209,'0'-9'-624,"0"-7"961,8 14 1,-6-7 493,3 3-10,-3 4 54,-2-6 263,0 8-262,0 0-792,-7 0 1,3 2 137,-8 4 0,-1 0-104,-10 11 1,2-3 33,-8 9 0,0-2-173,-6 2 1,1 4-27,-1 7 1,-1-5 72,-5 0 1,11-2 119,-5 2 0,6 1-34,0-6 1,4-1 158,8-6-27,0 0-281,7 0 42,3-7 0,16 4-204,8-9 0,8 1 276,10-6 0,7 0 207,4 0 0,4 6 41,2 0 1,0-1-174,0-5 1,-2 6-199,-4 0 0,2 5 175,-8-5 1,1 6-404,-7-7 0,1 7-500,0-6 0,-7 5-1946,1-5 2720,-8 7 0,12-11 0,-6 6 0</inkml:trace>
  <inkml:trace contextRef="#ctx0" brushRef="#br0" timeOffset="1489">5413 17 8155,'8'-9'0,"-4"1"931,7 8 0,1 0-314,5 0 0,-3 0 251,3 0 0,-4 0-366,10 0 0,-1 6 24,1 0 1,-4 1-42,4-1 1,-4-4 145,-2 4-353,1-4-250,-1 5-898,0-5 760,-7 14-1983,-2-14 1276,-8 13 1,0-5-84,0 7 1,-2 0-1,-4 0 900,-11 8 0,-10 2 0,-8 8 0</inkml:trace>
  <inkml:trace contextRef="#ctx0" brushRef="#br0" timeOffset="2966">5396 502 8156,'10'0'401,"5"0"0,-11 0 307,7 0-282,-7-8 0,10 4-69,-9-7 1,3 7-124,-2-2 1,-2 4-131,7 2 1,-5 0-419,6 0 252,-1 0 0,6 0-200,1 0 0,-7 0-596,1 0 371,-1 0-128,7 8 360,-1-6 1,-8 7 9,-3-3 221,-4-4 0,-4 11 249,-4-7 1,-5 8-54,-12-3 0,-2 3 203,-4-3 1,-2 5 1065,8-5-979,-8 4 1,12-5 322,-4-4-374,12 3-407,3-7 1,10 6 35,4-8 0,3 0-311,9 0 1,5-2-58,0-4 0,6 4 162,-6-3 0,7-3-87,-1 2 1,-4 0-191,-2 6 169,-4 0 201,-1 0 7,-9 0 113,-1 0 0,-10 6 174,-4 0 1,-3 7-118,-9-1 1,1 3-20,0 3 1,-6-3 115,0-4 0,-2 5-74,2-5 1,3 5-36,-3 1-15,4 0 0,8 1-109,-1-1 0,8-6-172,-1 1-137,3-8 0,4 4 141,3-8 0,5 5-136,7 1 1,6 0 179,0-6 1,2-2-146,-2-4 205,-3 4 0,5-5-169,-8 7 86,-8 0 139,-1 0 0,-10 7 98,-4 5 0,-9 3-44,-8 2 1,-14 6-74,3 0 0,-6 8 78,-1-2 0,5-2-75,-5 2 1,11-8 457,1 2 1,10-4-164,1-2 0,3 1-21,9-1-207,0 0 0,6 1-12,0-1 0,8-7 29,4-5 0,3-3-186,2-2 0,8 0 5,4 0 0,4-2 80,1-3 0,1-5-93,-1-7 0,-1-1 113,-4 1 0,-4 0 6,-8-1 0,-5 3 54,-1 4 1,-7-5 296,2 5 292,-4 3-170,-2-7 75,0 13-269,-8-6 1,6 10-286,-4 4 1,-1 5 132,1 12 1,0 4 57,6 8 1,0-1-94,0 1 0,-2-2-170,-3-5 0,3 3 73,-4-8 0,4 0 36,2-5 1,-6-1 179,0 0 0,-5-5-98,5-1 201,-7-7 1,3 4-123,-7-8 0,5 0 54,1 0 0,-1 0 225,-5 0-235,0-8 1,1-2-133,5-7 1,-3 0 90,8 0 1,1-6-416,5-1 0,2-6 163,3 1 0,7-4-406,11-1 0,4-3 163,7-3 1,9 1-32,3-7 0,8 0 43,-2-6 1,3 2-67,-9 4 1,2-2 330,-1 8 1,-5-1-101,-8 7 1,-1 5 382,-4 0 1,-4 8-156,-8-2 1,0 4 271,1 2 0,-7 5-103,1 0 1,-8 7 357,1-7-177,-3 8-127,-2-3-376,0 7 291,0 0-233,0 7 113,0 3 0,0 13-56,0 0 0,0 8 55,0-2 0,0 3 0,0 3 0,-5-1 29,-1 1 0,-8 5 137,3 1 1,1 1-254,-1-2 1,5-3 101,-6 3 1,9-5-212,-3-6 0,4 1 67,2-7 1,0 0-262,0-5 148,0-1 78,0 0 167,0-7 378,0-2-100,0-8 0,0-8-113,0-4 0,6-5-313,-1-6 0,9 2 197,-3-8 1,10 2-267,3-2 0,1-3 32,-2 3 0,3 2-14,9-2 1,-6 8-19,0-2 1,-8 4-225,2 2 0,2-1-107,-2 1 0,-2 5-116,-9 1-224,3 7 167,-5-11-48,-1 13 130,-1-6 300,-8 8 91,0 0 549,-8 8 429,6-6-406,-5 5 588,-1-7-316,6 0-55,-6 0-194,1 0-67,5 0-170,-6 0 0,6 0-196,-4 0 0,4 2 142,-3 4 0,3-2-221,2 7 1,-6 3 44,0 9 0,-5 6 52,5 11 0,0 6 119,6 12 1,-6 1-15,1 5 1,-1 3-63,6-4 0,-6 7 40,0 5 1,1-4-725,5 4 1,0-10 301,0-2 1,0-7-753,0 2 1,0-6 495,0-6 1,0-6-360,0-11 1,5-4 943,1-8 0,15-7 0,-2-3 0</inkml:trace>
  <inkml:trace contextRef="#ctx0" brushRef="#br0" timeOffset="3787">6987 415 8056,'17'-9'1626,"-7"1"-436,-2 8-773,-8 0 1,0 2 173,0 4 1,0-3-134,0 9 1,0 5-222,0 6 1,-2 0-145,-4-5 0,4 1-193,-4 4 1,4-4-253,2 4 0,0-4 176,0-1-857,0-1 746,8 0 0,2-5-161,7-1 207,8-7 110,-6 4 1,8-14 1,-4 0 1,-4-5 23,4 5 234,-4-7 1,-1 5 227,-1-4-156,-7-3-131,5 5 6,-13-7 1,6 0-328,-8 0 129,0 7 1,0-5-600,0 3 548,0 4 1,-2-5 48,-4 7 0,4-2 321,-4 3-265,4 3 329,-5-14 0,5 13 29,-4-9 396,-4 8-438,8-11 1,-7 13 276,3-4 60,4 4 129,-6-6-207,8 7-75,0-7-570,0 8 153,0 0-69,0 8 0,0 1 43,0 8 0,0 8 86,0 4 1,0 10 14,0 1 0,0 6 136,0-5 0,0 5-77,0-6 0,-5 6-39,-1-6 1,-2 1-190,2-7 0,5 1 132,-5 0 1,2-9-375,-2-2 160,4-5-158,-5-2 146,7 0 1,-2-1-132,-4-5 178,4-3 1,-8-8 330,5 0 0,3-2-34,-4-4 1,4 2-130,2-7 0,-6-1-25,0-5 0,3 0-533,8-1 1,-1 7 167,8-1 1,1 3-28,10-3 0,-4 5 70,5 7 1,-5 0-116,-2 0 0,0 1 300,1 5-103,-1 4 1,-7 7 840,-5 0 0,-3 6-382,-2 1 1,0-1 1077,0-6 0,-7 6-362,-5 0 0,-3 2-80,-3-2 1,3-4-150,3 4 0,5-3 1145,7-3-1647,0 0 0,2 0 39,3 1 1,7-9-1245,11-3 1,12-4 667,11-2 0,8-8-4863,9-3 5179,8-12 0,-14 6 0,3-1 0,3-4 0,-1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5:47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224 104 12995,'9'0'314,"1"0"-569,-4 0-98,-4 0-70,5 0-182,-7 0-919,0 0 0,6-8 1114,0-3 0,1 1 113,-1-2 1,-4 7 209,4-7 0,2 6 451,-3-5-330,1 7 496,-6-11-350,0 13 1644,0-6-695,0 8 6787,0 0-7435,-8 0-399,6 0 54,-5 0 1,7 2 89,0 4 330,0-4-312,0 5 0,-2-1-21,-4 0 0,4 2 378,-4-3-373,4 5 1,-3 7 0,-1 0 0,-6 3-125,7 3 0,-7-4 47,6 4 1,-1-2-221,1 2 1,4-4 69,-4 4 1,4-3-121,2-3 0,-5 0 37,-1 1 0,0-7-69,6 1 0,2-7-473,4 7 1,-2-8 277,7 2 1,1-5-536,5-1 0,6 0 286,0 0 1,8-7 37,-2-5 0,1-3 268,-1-2 1,2 5 228,-8 1 0,0 5-21,-6-6 0,1 8 158,-1-1-140,-8 3 67,7 2 0,-14 2 384,4 3 1,-5-1-199,-1 8 0,-1-6 26,-5 5 0,-2 1-141,-3 5 0,-5 0-220,5 0 0,-1 3 93,-5 3 0,3-2 18,-9 8 0,-4 1 31,-1 11-32,3-5 6,-8 14 0,6-11 149,-8 7 1,7-8-95,-1 3 1,8-5 263,-2-1 1,0-1-46,5 1 1,-3-6-11,10-1-176,-5-6 1,7 3 63,3-8-112,4 0 64,2 0 0,0-5-63,0 0 135,8-9 1,1 11 138,9-8 1,-7 1-63,1-1 0,-1-2 169,6 7 0,6-5-141,1 6 1,4-3 104,-5 3 0,10 1-70,2-7 1,-1 6-40,7-7 1,1 1-409,-2-6 1,6 0 14,-5 0 1,-1 0-166,-5 0 1,-3-6-19,-3 1 1,2-1-818,-8 6 449,0 0-215,-6 0-1177,-7 0 942,-2 0 5,-8 0 0,-4 2 513,-8 4 1,1-5 627,-12 5 0,-4-4 0,0-2 0</inkml:trace>
  <inkml:trace contextRef="#ctx0" brushRef="#br0" timeOffset="617">604 640 7975,'0'-17'0,"0"-1"2402,8 1-500,-6 0-80,13-1-1250,-5 1 1,7 7 75,0 5 0,1 3-232,-1 2 1,0 0-130,0 0 1,-1 7 67,-5 5 0,5 5-131,-5 6 0,3 4-32,-3 8 0,-3 1-26,-8 5 0,-2-5-123,-4 5 1,2 1-220,-7-2 1,-6 6-489,-7-5 0,-1 1 241,2-2 0,2-3-308,-8 3 1,1-3-611,-7-3 0,0-5 629,1 0 1,-1-8 92,1 2 0,-1-6 261,1-5 0,-1-4 322,0-8 1,1 0-74,-1 0-1,6-4 99,1-8 1,-1 1-112,-6-12 1,8 3 107,4 3 1,4 0 1145,2 0-504,-1-1 42,1 1-470,7 0 1,5 5-227,10 1 1,5 5 87,7-6 1,8 7-21,4-7 0,4 6-4,1-5 1,3-1-41,3-5 1,-1 5 51,7 1 1,-6 1-33,6-1 1,-7-3-105,1 8 1,-3-5-194,-3 5 0,-1-5-1135,-4 5 315,-4-8-689,-8 5 1200,-7-1 1,-5-3 587,-10 7 0,-5-2 0,-7 3 0,-1 3 0,1-4 0,0-2-104,-1 2 0,7-5 788,-1 5 1002,9 0-228,-5-1 1022,8 5-602,0-6-789,0 8 118,-8 0 0,6 8-567,-3 3 0,-3 5 169,2 1 1,-5 6-878,5 0 1,-6 8-825,6-2 0,-1 3-350,1 3 0,4 1 1242,-4 5 0,-3-5 0,-1 7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5:54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1 761 7956,'0'-10'-604,"0"1"480,0 3 810,0 4-30,0-13-63,0 5 0,0-1 433,0-1-277,0 8-62,0-4-338,0 8 1,0 2-29,0 4 1,0 4 161,0 7 1,0 6-51,0 0 1,2 0-162,3-5 0,-1 5-220,8 0 1,-1-2-127,7-10 0,-1 3-222,0-8 1,2-1 237,4-5 1,-1 0-193,6 0 0,-1-7-64,2-5 1,2-3-294,-8-3 0,0 1 46,-6 0 1,1 0-262,-1-1 561,-7 1 0,-3 0 135,-7-1 0,-2 7 185,-3-1 1,-5 3-157,-7-3 0,-1-1 58,1 7 67,0 0 1,-1 4 172,1-4 1,6 5 386,-1-5-319,8 4 12,-11 2 328,13 0-64,-6 0-54,1-8-121,5 6 5,-6-5-135,8 7-129,0 0 1,0 7 229,0 5 0,6 3-121,-1 2 1,7 8 228,-6 4 0,5 4-12,-5 2 0,2 7-32,-2 4 0,-5-2-127,5 2 0,-4-5-65,-2 5 1,0-8-364,0 2 0,0-3 213,0-2 1,-6-3-718,1-3 1,-3-2 93,2-4-1083,4-4 590,-13 6 256,13-15 472,-6-3 1,8-8 140,0-5 1,2 2-51,4-8 1,4 1-28,7-6 1,6 5 189,0 1 0,0 7-52,-6-2 0,1 4 434,-1 2 0,-6 2 287,1 4 0,-8 3 533,2 9 1,-6 7-466,-6 3 0,-4-1 305,-7 2 0,-4-2-31,3 2 1,-3-2 1753,10-4-857,-5-4-819,7 6-1274,1-8 0,18-7-599,7-4 0,8-4-827,10-2 0,7-16 667,4-7 1,12-10 1014,5-7 0,4-4 0,2-8 0</inkml:trace>
  <inkml:trace contextRef="#ctx0" brushRef="#br0" timeOffset="1420">1332 311 7921,'-9'-7'0,"1"5"775,8-6 1,0 6 1780,0-4-1212,0 4 67,0-5-1201,0 7 0,0 2-548,0 3 204,0-3 21,8 6 0,7-8-329,8 0 0,2 0-59,-2 0 0,4-8-241,8-3 0,-7 3 315,1 2 1,-8 4 244,2 2 1,-3 0 200,-3 0 0,-7 2 301,-5 4 1,-5 11-136,-5 12 0,-7 4 203,-11 1 1,-6 7 12,-11-1 0,1 6 305,-7-5 0,2 5-272,-2-6 0,-2 0-100,8-5 0,-1 0-527,7-1 1,1-7-249,4-4 0,6-4-1526,12-1 945,-5-1-407,14 0 762,-5-7 0,14-4-48,5-12 1,3 2 597,2-7 0,1 7 269,-1-2 0,0 4 407,1 2 0,-1 2-48,0 4 0,-1-2 665,-5 7 1,3 2-491,-9 11 0,1-5 188,-6 4 1,2-4-34,4-2 0,-4 1 125,4-1-772,-5 0-615,-1 0-625,0 1 421,0-1-856,0-7 665,0-3 280,8-22 1,-4 2-54,7-16 1,3 0 173,9-6 1,-2 1 367,8-1 0,0 2-124,5 5 0,7-3 129,-1 8 1,8 0 75,-2 6 0,-4 7 145,-1 4 0,-7-2-68,-5 3 1,-4-1 21,-7 6 1,-3 2 211,-4 4 0,-3-3-141,-8 9 0,-2 1-15,-4 10 1,-5-1-81,-12 6 0,-4 1-438,-8 6 1,-1 5 31,-5 1 0,5-1-132,-4-6 0,-3 7 186,3-1 1,-6 1 87,6-7 1,-1-1 76,7-4 1,-1 1 264,0-7 0,9 0 184,2-5 1,5-3-107,2-3 1,7 3 434,5-3-403,-5-5-97,8 1-12,2-8 0,15 0-11,8 0 1,8-8 96,-2-3 0,4-12-110,1-6 1,7 2-348,-1-2 1,0 0-208,-5-5 1,0 5-260,-1 0 0,-1 6 236,-4-6 1,-4 8-216,-8-2 0,-8 4 279,-3 1 1,-4 7-48,-2-1 1,0 7 269,0-7 1,-8 8-45,-3-1 1,-4 3 160,-3 2 0,1 0 123,0 0 0,-1 2 521,1 3-378,0 5 0,0 7 271,-1 0 1,7 1-270,-1-1 0,1 0 59,-7 1 0,-1-1-125,-4 0 0,2 6-64,-8 0 0,0 8-210,-5-2 1,5-2-96,0 2 0,2-2-118,-2 1 1,4-3 3,8-7 0,7-1-137,5 0 0,3 1 203,2-1 0,4-6-58,7 1 1,3-3 351,14 3 0,3-2-111,10-5 0,-3-3 498,8 4 1,-6 2-236,7-2 0,-9-1 559,2-5 0,3 2-63,-3 4 0,-5-4 151,-7 4 0,-1-4-419,2-2 1,4 0-4,-4 0 1,-3-8-364,3-4 0,0-3 30,6-2 0,-1-6-674,1 0 0,-1-10 93,1-2 1,0 1-1051,-1-7 1,1-3 474,-1-2 1,-1-4-48,-4-2 1,-4-5 1088,-8-1 0,-7 0 0,-3 6 0</inkml:trace>
  <inkml:trace contextRef="#ctx0" brushRef="#br0" timeOffset="1826">2474 692 7921,'17'0'0,"0"0"14,1 0 1,-1 0 84,0 0 0,2 6 565,4-1 1,-3 9-211,3-3 1,2 10 280,-2 2 0,0 8-75,-6-2 0,-2 4 111,-3 1 1,1 3-248,-7 3 1,0-1-22,-6 7 0,0-6-265,0 6 0,0-7-6,0 1 1,-2-4-534,-4-1 0,2-2-77,-7-5 0,-1 3-311,-5-8 0,0 0 287,-1-5 0,1-3-249,0-3 1,-6-5 311,0-7 0,0 0 34,5 0 0,1-15 984,0-8 0,1-8-470,5-4 0,3 3 1650,8 3 1,0-4-597,0 5 1,8-3-309,3 2 0,13 4-619,4 8 0,-1-1-175,2 1 1,0 0-61,5-1 0,-5 3-196,0 4 0,-6 1-1540,6 4 1,-2 4 933,2-3 0,3 3 701,-3 2 0,4 7 0,1 3 0</inkml:trace>
  <inkml:trace contextRef="#ctx0" brushRef="#br0" timeOffset="2556">3615 674 9952,'8'10'1021,"-6"5"-121,3-3 0,-3 5 1034,-2 6-1287,0-3 0,-2 10-175,-3-7 1,-5 8-182,-7-2 1,-1 4-186,1 1 0,0 1-208,0-1 1,-1-1-935,1-4 1,5 2 715,1-8 0,7 0-1328,-2-6 1,4-6-653,2 1 1552,0-8 1,8 2 521,4-12 1,5-4 364,6-7 0,-4 5-62,4 1 1,2 7 124,-2-2 0,2 4 2023,-2 2-1624,-4 0 1,6 8 707,-7 4 0,-7-3-677,1 3 0,-6-7-511,5 7 0,-5-6-670,5 5-1213,-7-7 873,12 12-777,-14-15 1666,13 7 0,-13-16 0,6-1 0</inkml:trace>
  <inkml:trace contextRef="#ctx0" brushRef="#br0" timeOffset="2741">4289 536 7956,'18'0'0,"-3"4"688,-3 7 1,-5 1 110,-7 11 1,0 4 303,0 2 1,-2 3-452,-3 3 0,1 2 117,-8 3 1,1-4-438,-7 5 1,1 1-314,0-2 1,0 1-992,-1-7 1,-5 7 682,0-1 0,0 0-1327,6-5 1,1-6 108,5 0 1507,3-16 0,1 10 0,-3-13 0</inkml:trace>
  <inkml:trace contextRef="#ctx0" brushRef="#br0" timeOffset="2856">4238 1245 7956,'46'-6'530,"0"1"1,-8-1-120,3 6 0,-5 0 439,-1 0 1,-3 0 830,-3 0 445,-4 0-1703,-8 0-610,-7 0 0,-2 2 228,-8 4-1126,0-5 649,0 7 436,0 0 0,-8-6 0,-2 5 0</inkml:trace>
  <inkml:trace contextRef="#ctx0" brushRef="#br0" timeOffset="3308">5292 52 8193,'10'0'1412,"-2"10"-723,-8 7 1,0 2 451,0 10 1,-10 0-545,-7 5 0,0 1 58,-7-1 1,-1 1-328,2 0 1,2-1-296,10 1 1,-3-6-205,9-1 0,6-12-375,11 1 1,11-11 418,6 0 1,11-6-159,6-6 1,4-10-527,2-7 0,0-7 233,0 1 0,-2 2 190,-4-2 0,-6 14 101,-11-3 0,-4 7-260,-8-1-59,-7 5 193,-2 7 0,-12 7 47,-8 5 1,-1 5-408,-16 6 773,-7 4 0,-1 8 0,-5-1 0</inkml:trace>
  <inkml:trace contextRef="#ctx0" brushRef="#br0" timeOffset="3452">5448 519 7899,'0'11'453,"0"1"98,0-8 0,8 9 401,3-7 1,-1 0-345,1-6 1,-5 0 894,6 0 1071,-8 0-1242,3 0-861,-7 0-7748,0 0 6340,8 0 0,-4-10 937,7-7 0,8-16 0,8-11 0</inkml:trace>
  <inkml:trace contextRef="#ctx0" brushRef="#br0" timeOffset="3857">5967 35 7899,'9'-10'2732,"7"-5"-1108,-14 13-692,5-6 176,-7 8 0,0 2-387,0 4 0,-5-2-144,-1 7 0,-2-5-382,2 5 0,5 1-314,-5 5 0,4-5 72,2-1 1,0-5-153,0 6 319,0-1 0,2 4-455,4-3 1,1-2-1779,5-5 1532,3-3 204,-5 6 1,1-8 20,1 0 1,-3 2 190,3 4 1,-2-4 472,-5 3-219,-3-3 1,6 0 70,-8 4 1,-6-2 811,0 7 1,-13 1-452,2 5 0,-4 0 537,3 1 1,1-3-352,0-3 0,5 1 452,1-7-609,7 7-558,-4-11 1,16 6 120,3-8 0,7 0-46,5 0 0,2-8-603,4-3 0,3-5 311,-3-1 0,-2 5-870,2 1 1,-8 5 167,2-5 1,-4 7-941,-1-2 1238,-9 4 0,1 2-92,-4 0 0,-5 2-278,5 4 468,-12 3 1,-3 14-373,-8 1 0,-7-1 372,1-6 0,-7 6-486,1 0 1017,-4 8 0,-9-4 0,-2 7 0</inkml:trace>
  <inkml:trace contextRef="#ctx0" brushRef="#br0" timeOffset="4540">5725 761 7899,'-8'10'0,"-2"-3"258,-7-7 0,6 6 638,-1 0-90,1 0 1,-1-6 627,1 0 244,7 0-1180,-4 0 0,10-6-127,4 0 1,3-6-96,9 7 0,-1-9-46,0 3 0,2 1-353,4-1 1,-3 5-301,3-6-408,-4 8 385,-2-3-101,0 7 0,-7 2-2,-4 3 1,-12 7-246,-5 11 1,-7-2 381,-5 8 0,2-2 139,-8 2 0,0 3 401,-5-3 0,7-4 128,4-2 1,6-4 325,5-1 0,-1-7-155,7 1-147,0-8 0,8 3-8,4-7 0,5 0-22,12 0 0,-1-7-344,6-5 0,-5-3 124,6-3 1,-8 7-119,2-1 1,-3 3 87,-3-3 317,0 5-193,-7 7 45,-3 0 0,-14 7 12,-5 5 1,-5 5-41,-6 6 1,-4 4-281,-8 8 0,-1-3 116,-4-3 1,3 4-160,-3-4 1,-3 3 145,3 3 1,0-6 293,5-1 0,3-6-157,3 1 0,4-6 107,7-6 0,7 3-42,-1-8 314,9-1-667,-5-5 1,16-1 135,3-5 0,12-4-287,6-7 1,4-6-5,1 0 0,8-8-152,5 2 0,4-2 187,7 3 1,-2-5-55,7 4 1,1 4-71,5 2 0,-8 4 124,-3 2 1,-4 7 268,-2 4-266,-8 4 444,-2 2 1,-15 2 210,-4 4 0,-6 4-109,-5 7 1,-6 6 252,-12 0 1,0 8-289,-11-2 0,-2 3-33,-10 3 0,-6-1 240,1 1-1451,-1 0 884,-7-1 0,7-5-834,1 0 0,1-8 238,4 2 1,4-10-44,8-1 1,-1-8 195,1 2 596,8-4 0,-14-18 0,3-3 0</inkml:trace>
  <inkml:trace contextRef="#ctx0" brushRef="#br0" timeOffset="4824">5707 1003 7899,'0'-17'-45,"-5"5"1330,-1 1-561,0 7-19,6-4 549,0 8-420,0 0-154,8 0-378,1 0 1,9 10 156,-1 7 0,-5 2-134,-1 10 0,-5 2 89,5 9 0,-7 4 242,2 8 0,-4-4-234,-2 4 1,0-2 21,0 14 1,0-7-387,0 7 0,-2-7-400,-4 7 0,4-3 295,-3 3-1876,3-5 1567,2 1 0,0-12-305,0 4 0,0-14-646,0-3 1,0-3-1370,0-9 1364,0 0 579,0-13 0,-2-4-15,-4-12 929,4-4 0,-6-22 1,8-5-1</inkml:trace>
  <inkml:trace contextRef="#ctx0" brushRef="#br0" timeOffset="4990">5828 1314 8386,'0'-17'1972,"-7"7"-1318,-5 5 1,-3 3 887,-2 2 0,-3 7-760,-3 5 1,-4 9-140,-7 2 1,-3 14-902,-3-3 0,2 10-936,-9-3 0,9 5 886,-2-6 308,3 1 0,3-7 0,-1 1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5:50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1 813 8089,'0'-11'983,"0"-1"-167,0 8 455,0-11-763,8 6 0,-5-7 613,9 5-843,-1-5 1,7 9 148,-1-5-334,0-3 0,1 11 109,-1-8 1,-6 8 48,1-1 0,-6 3 149,5 2 15,-7 0-333,12 0 0,-13 0-115,9 0-151,-8-8 1,5 6 77,-3-4-170,-4 4 87,6 2 531,-1 0-167,-5 0 1,6 2 193,-8 4 1,0 10 82,0 7 0,-2 13 443,-4-1 1,2 11-199,-7 0 1,-1 4 72,-5 2 1,6 0-341,-1-1 1,1-4-543,-7-1 0,7-12-500,-1 7 0,8-14 285,-1 7 0,3-11-394,2 0 1,0-4-1811,0-1-2225,0-1 1394,0 0 3362,0-7 0,0-10 0,0-10 0</inkml:trace>
  <inkml:trace contextRef="#ctx0" brushRef="#br0" timeOffset="199">18 1055 8040,'0'-11'-133,"0"-1"1476,8 9-556,-6-5 71,13 0-306,-5 6 0,7-5-67,0 7 1,-5 0 643,-1 0-702,1 0-88,5 0 0,1 5 10,-1 1 1,-6 6-1071,1-7-480,-1 9-1308,7-5 1838,-1 9 0,-5-3-1080,-1-3 1751,-7-5 0,4 1 0,-8 2 0</inkml:trace>
  <inkml:trace contextRef="#ctx0" brushRef="#br0" timeOffset="815">399 762 8040,'17'-10'0,"-6"0"894,1 5 1,0 3-136,5-4 0,0 2-8,0-2 1,6 4-291,1-3 1,4-3-88,-5 2 1,8-2-266,-2 3 1,4 1-168,1-8 0,-1 3-126,-4-3 0,1-1-414,-7 7 1,1-2-1535,-7 2 1467,-8 5 0,5-9-284,-8 4 221,-1 4 622,-12-13 1,-3 7-20,-7-3 1,5-3 144,1 8 1,-1-7 77,-5 1 103,0-3 0,-1-2 28,1 0 1,6 5-11,-1 0 0,6 3 429,-5-3-278,7-3-95,-11 5 0,11 1 346,-8 3-124,8 4 0,-5 2 246,3 0-356,4 0 222,-6 0-505,8 0 1,0 2 93,0 4 1,0 0-92,0 11 1,0-4 62,0 10 1,0 4 12,0 2 0,0 11 15,0 7 0,6 2 31,0 3 0,7 8-17,-1 3 1,-4 8 102,-3-1 1,3 8-147,-2-8 0,1 1-179,-1-8 1,-4-5-367,4-12 0,-2 2 183,1-8 1,-3-1-72,4-11 1,-4 3-59,-2-8 1,0-5-281,0-7 1,0-5-67,0 5 153,0-7 509,-8 4 1,-1-14 11,-9 0 1,-5-9 162,0-2 1,0-1-113,6-5 0,0 2 105,-1-2 1,7 4 78,-1-4 0,9-2 148,-3 2 1,4 0-110,2 5 0,0-5-98,0 0 1,2-2-140,4 2 1,3 2-45,8-8 1,1 6-255,-1-6 0,6 3 127,0-3 1,2 2-155,-2 4 0,2 4-267,4-4 0,4 3-1425,-5 3 1974,-3 0 0,8-1 0,-6 1 0</inkml:trace>
  <inkml:trace contextRef="#ctx0" brushRef="#br0" timeOffset="2762">1575 1 7995,'-10'0'1094,"2"0"1,10 0-383,4 0 1,4 0 122,7 0 1,0 0 887,0 0-1149,1 0 0,5 2-135,0 3 1,6-3-84,-6 4 0,0-4-272,-6-2 1,0 0-305,1 0-1133,-1 8 1056,0-6-616,-7 13 1,-2-6 109,-8 9 0,-2-1-84,-4 0 1,-4 1 423,-7-1 1,-2 2 38,-4 4 0,-2 2 84,-4 4 303,-4 4 0,8-12-195,-4 8 701,4-8-421,8 4 0,0-8-183,0 0 1061,7 1-404,-5-9 24,13 7-145,-6-14-166,8 13 0,8-13-38,3 4 1,5-4-65,1-2 1,0 0-315,0 0 68,1 0 203,-1 0-59,0 0 1,-5 0-84,-1 0 0,-5 0-71,6 0-142,-8 0 209,3 7 0,-7-3 1,0 8-79,0 1 0,-2 2 19,-3 3 1,-5-1-164,-7 0 0,3 6 274,-3 0 0,9 0-89,-9-5 238,3-9 0,5 7 376,3-5 1,2-1 234,-2 1-209,5-7-58,1 4 3,9-8-373,8 0 53,1-8 0,1 4-278,4-7 0,-4 1 92,4-1 1,-4-3-159,-1 9 1,-7-1-248,1 6 55,-1 0 211,-1 0 101,-2 0 1,-8 7 12,0 5 1,-2 1 32,-4-1 1,-4 9-7,-7-4 0,0 5-25,-1-5 1,1 0 301,0 0 0,5-5-83,1-1 0,7-5 55,-2 6-91,4-8 1,2 11-111,0-13-300,0 6-126,0-8 278,8 0-165,2-8 257,-1 6 0,1-6 11,-4 8-51,-4 0 28,5 0-121,-7 0-426,0 0 523,0 8 0,-2 0 203,-3 3 1,-5 5-83,-7-5 0,-3 4 52,-3 3 0,4-1 34,-4 0 1,-2 1 258,2-1 0,0-6-54,6 1 1,1-6 176,5 5 0,-5-5 169,5 6-86,3-9-686,-7 13 0,13-12 26,-4 7 1,2-5 32,-1 5 1,3-5 62,-4 6 1,4-7-2,2 7 0,6-6 30,-1 5 0,9-7 32,-3 2 1,5 2-76,1-3 1,6 1 53,0-6 1,8-2-251,-2-4 0,3-3-35,3-8 1,-6-7-82,0 1 1,-8 2-101,2 10 1,-6-5-373,-5 5 1,1 1 292,-7-1 0,0 5-47,-6-6 0,-2 9 329,-4-3 60,-4 4 1,-7 2 249,0 0 1,5 0-5,1 0 1,1 2 145,-1 4 1,3 3-120,8 8 1,0 3 123,0 3 0,0-2 15,0 8 0,0-6 110,0 6 1,0-2-15,0 1 1,0-1-135,0-4 1,0-4-370,0 5 0,0 1-33,0-2 72,0 0 1,0-6-50,0 0-135,-8-7 1,-1 3 233,-9-7 1,7 0 481,-1-6 71,1 0 1,-7-2-236,1-4 1,8-3 45,3-9 1,-2-1-264,2-4 0,2-4-467,10-8 1,6 1 203,11-1 1,4-7-105,7-4 1,1-4-134,-1-2 1,1 0-481,0 0 0,-1 0 11,1 1 0,-1-1 355,1 0 0,5 2 180,1 4 0,-7 3 161,-5 9 0,-2 1 129,2 4 0,-4-1 5,-8 7 1,0 0 198,1 5 1,-3 7 414,-3-1 783,3 8 443,-5-3-1255,-1 7 0,-1 2 256,-8 3 0,0-1-282,0 8 0,0 5-109,0 6 0,-2 8-214,-4-2 0,-2 3 14,-3 3 0,-2-1-1,7 1 0,-6 5-105,6 1 0,-5 1-24,5-2 0,-5-3 20,5 3 0,-6-3-135,7-3 1,-1-5-85,6 0 49,0-8 71,0 4-218,0-8 209,0-7 45,0-2 0,0-10-71,0-4 0,8-6 63,3-11 1,1 2-263,5-8 0,-2 6-15,14-5 1,-6-1-12,6-6 1,0 2 96,5 5 0,-5-5 7,0 4 1,0 2-50,5-2 1,-5 6-90,0-5-1,-8 6-266,2-1 1,-4 6 197,-1 6 1,-1-3-1235,0 8 225,-7-7-55,5 11 995,-13-6 0,-2 16 26,-11 4 0,-1 3 125,-5 2 1,9 6-139,-9 0 0,3 0 514,-3-5 0,8-1-130,3 0 362,-4 1-82,8-1 0,-7-2 1027,3-3-555,4-5-209,-6 1 0,3-4 552,-1 7 408,0-7-438,6 12-674,-8-7 0,6 10 8,-3 5 0,3-3 6,2 8 0,0 1 52,0 11 0,5 9-148,1 7 1,2 14 3,-2-2 0,-4 14-601,3 4 0,-3 1 139,-2 10 1,0-47 0,0 0-254,0 1 1,0 0 0,0 42 157,0-14 0,-5-9-806,-1-1 0,0-11 286,6-13 1,0-3 131,0-9 0,0-1 227,0-4 1,0-10-401,0-8 470,8-7 0,-6-4 535,3-11 1,5-12-1,0-4 1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6:03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275 295 7811,'10'-8'159,"-3"-2"0,-1-1 342,0-1 0,2 9 397,-3-3-226,-3-4 392,6 8-278,-8-5 0,0 14-193,0 5 1,0 11 71,0 6 1,-6 11-175,0 6 0,-7 6-151,2 6 0,1-5 65,-2 5 0,3-4-74,-3-2 0,5-6-307,7 0 0,0-8 5,0 3 1,7-7-103,5-5 1,9-4-102,2-8 0,6-5-321,-6 0 1,8-9-28,-3 3 1,-1-4 207,2-2 1,-8-6-1985,2 1 1292,-3-9 1,-5 4-93,-4-7 1,-3 0 373,-8 0 0,-2-1 724,-4 1 0,-11 0 0,-10-1 0</inkml:trace>
  <inkml:trace contextRef="#ctx0" brushRef="#br0" timeOffset="900">448 520 7811,'8'-10'342,"-6"2"1,13 8 531,-3 0 1,-5 2-90,-1 4 0,-2 4-332,2 7 1,-4 0 701,3 0 0,-5 7-602,-5-1 0,-5 5-367,-7-5 0,-1 8-393,1-2 0,-8 4-577,-4 1 0,-3 1 213,-3-1 1,-1 1-588,-5 0 1,10-7 528,-3 1 0,3-10 166,-3-1 0,7-3 583,4-9 0,3 0 114,3-6 0,6 0 201,-1 0 1,8-8-250,-2-4 0,6-3 353,6-2 0,6-2-294,11-4 1,9-4-64,9-8 1,7 0-265,-2 1 1,4-6 52,2-1 1,0-5-381,-1 6 0,1-6 60,0 5 1,0-5-60,0 6 1,-6-6 88,0 5 1,-5-5 117,5 6 0,-8-6 126,2 5 0,-9 1 150,-2 5 1,-8 9 158,2 2 1,-9-1-110,-3 2 1,-5 6 1281,6 6-603,-9 7 1147,5-12-395,-8 14-184,0-5-390,0 14-438,0 3 1,2 7-292,4 1 1,-2-3-46,7-3 0,1 1-463,5-7 0,2 5-83,4-5 1,2 0-290,4-6 1,4 0 115,-5 0 1,-1-6-482,2 0 1,-2-5-109,2 5 40,-4 0 571,-8 6 281,0 0 0,-7 8 439,-4 3 0,-6 5 29,-6 1 0,-4 2 224,-7 4 1,0-1-183,0 6 0,-1-5 236,1 6 1,2-6-349,3 6 0,-3-6-207,3 6 1,3-2-32,-3 2 1,2 3 57,-1-3 1,-3 2-466,9-2 1,-7 3 182,6-3 1,-5 2 43,5-2 1,-2 2 339,3-8 1,3 5 311,-4-4 1,-2 4-129,3-5 0,-3 6 152,2-6 0,4 2-132,-4-2 1,4-3 28,2 3 1,0-10-439,0-1-386,0-1-10,0-1 0,2 3 119,4-7 0,4-2-339,7-10 1,2-6 194,4-11 0,2 2-160,4-8 0,4 6 322,-4-5 0,1 6 131,-1-1 1,2 6 348,-8 6 0,-6 3 194,-5 8 1,-6 0 391,5 0 1,-7 2-171,2 4 0,-4 3 468,-2 8 0,-8 3-444,-4 3 1,-3-4-21,-2 4 0,-1 2-321,1-2 1,0 6-8,0-6 1,-1 0 20,1-6 1,5 1 49,1-1 1,7-6 568,-2 1-248,4-1-274,2 7 1,2-7-117,4 1 0,-2-8-1,7 1 1,1-3-203,5-2 0,6 0 88,0 0 1,0-2-656,-5-3 1,-1 1-358,0-8 0,1 6-743,-1-5 0,0 1 235,1-1 1,-7 1 1412,1 4 0,-1-3 0,6-8 0</inkml:trace>
  <inkml:trace contextRef="#ctx0" brushRef="#br0" timeOffset="1071">2350 1263 7770,'-32'0'0,"-9"23"3343,-11 12 0,-1 3-1986,12 3 0,-7-5-3389,2-1 802,-4-1 708,-2 1 1,-23 7 0,-5 2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6:02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1 10327,'-10'0'883,"3"0"765,14 7 0,-3-3-719,8 8 0,-1-9 157,7 3 0,-1 2-998,0-2-86,8-1 1,-4-3-254,8 4 1,-6-4-527,6 4 1,-6-4-68,6-2 1,-8 2 432,2 3 1,-9-1-1524,-3 8 1,-7 1 976,2 10 1,-14 4 956,-9 8 0,-8-1 0,-10 1 0</inkml:trace>
  <inkml:trace contextRef="#ctx0" brushRef="#br0" timeOffset="179">50 692 7910,'-17'18'0,"0"-1"541,7 0 1,4-5-121,12-1 0,11-7 236,12 2 0,4-10-286,2-2 1,7-7-13,4 1 1,2 3-232,-2-3 1,4 2-192,-4-1 0,-4-2-392,-1 7 1,-5-6 245,-1 6 0,-8 1-1095,-4 5 745,-4 0-778,-9 0 266,-3 0 358,-7 0 713,-15 0 0,-4-8 0,-16-2 0</inkml:trace>
  <inkml:trace contextRef="#ctx0" brushRef="#br0" timeOffset="366">102 606 7902,'-9'7'2411,"1"3"1,10 7-2497,4 1 0,-3-1-3,9 0 0,-8 1 1452,2-1 0,-4 0-708,-2 0 1,0 7-581,0-1 0,-6 0-391,0-6 1,0 0-743,6 0 0,-6-5-912,1 0 1120,-1-9-669,6 13 1,8-16 1517,3 0 0,5-16 0,1-11 0</inkml:trace>
  <inkml:trace contextRef="#ctx0" brushRef="#br0" timeOffset="633">362 606 7881,'7'-10'0,"-5"-5"0,4 3 0,-2 3 355,2-3 0,-4 6 30,3-5 0,-1 5 398,2-5-597,-4 7 0,7-10-8,-3 9-43,-4-1 1,12 4 320,-9-4-116,1 4-143,-6-6 0,2 8 346,4 0 0,-4 2-20,3 4 0,-3-2 78,-2 8 0,0-5-62,0 10 1,6 5 135,0 12 1,0 3-205,-6 3 1,0 14-66,0 15 1,-6 2 231,0 10 0,-5-2-358,5 1 1,-6 5-797,7-4 1,-7-3-538,6 3 0,-1-12-959,1 6 0,-2-10 507,-3 5 1,3-5 1504,8-13 0,-6 2 0,0-14 0,3-2 0,1-1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6:01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0 450 7812,'8'-10'1054,"-4"3"77,7 7-136,-7 0 1,10 2-389,-9 3 0,1 13 118,-6 10 0,0 7 328,0 5 1,0 5-503,0 6 0,-6-1-221,1-4 0,-7 3-501,6-9 1,1 6-533,5-6 1,0 1-35,0-7 1,0-5-945,0 0 1,0-8 687,0 2 0,2-11 993,3-7 0,5-3 0,7-2 0</inkml:trace>
  <inkml:trace contextRef="#ctx0" brushRef="#br0" timeOffset="388">156 225 7812,'8'-17'0,"-5"-2"-17,9-4 1,0 9-15,5-3 1,0 3 297,0-3 1,1 0 320,-1-1 1,2 3-219,4 4 0,-3-3-30,3 8 1,-2-5-208,2 5 1,-4 0 40,4 6 1,-4 0-53,-1 0 27,-1 0 1,0 2-57,0 4 1,-7-2 52,-4 7 0,1 1-30,-1 5 1,0-5 53,-6-1 0,6 6 8,0 7 0,-1-1 248,-5-6 1,0 8-81,0 4 1,0 3 36,0 3 1,0 1 44,0 5 1,-2 3 16,-3 8 1,3 0-133,-4 0 0,4 1 42,2 5 1,0 4-190,0 7 1,0 0-70,0 0 0,0-6-582,0 1 1,0-8 343,0 1 1,2-11-921,4-5 0,-4-5 224,3-1 1,-3-6-992,-2-1 731,0-6-44,0 3 706,0-16 1,-5-3-61,-1-12 1,-6-9-989,6-8 1483,-7-8 0,3-11 0,-7-12 0</inkml:trace>
  <inkml:trace contextRef="#ctx0" brushRef="#br0" timeOffset="667">191 692 7813,'0'-12'221,"0"1"316,0 7-180,0-11 1,7 7 427,5-4 0,-3 5-320,3 7 1,-1 0-71,7 0 0,-1-6-316,0 0 1,1 1 21,-1 5 1,0 1-407,0 5 279,-7-4 1,-2 13-32,-8-3 1,-2 9 420,-4 2 1,-4 6 382,-7-6 1,0 0-72,0-6 0,1 7 319,5-1 0,1-6 1778,4-6-2079,4 1 0,2 3-538,12-3 1,11-5-491,6-7 1,11-7-618,6-5 0,4-5-91,2-6 1,-2 2-1166,-4-8 1,4 6 2206,-4-6 0,4-7 0,2-9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6:00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1 606 9981,'11'-10'1179,"1"4"1,-7-1-728,7 1 0,-6 0-27,5 6 0,1-5 158,5-1-235,0 0 1,1 6 377,-1 0-310,0 0-155,-7 0 1,5 0 64,-3 0-309,3 0-251,2 0 0,1 0-332,-1 0-72,0 0 1,-5 0-71,-1 0-354,-7 0-204,12 0 338,-15 0-240,7 0-277,-8 0 1445,0 0 0,-8 8 0,-1 1 0</inkml:trace>
  <inkml:trace contextRef="#ctx0" brushRef="#br0" timeOffset="384">35 1004 10037,'17'-6'1866,"1"0"0,7-5-1208,4 5 0,3-6 113,3 6 1,-1-1-49,1 1 0,5 4-261,1-4 1,-5 3-822,-1-3 0,-10 4-472,9-4 0,-9 2-747,4-2 0,-6 5 1578,6-5 0,-8-4 0,4 1 0</inkml:trace>
  <inkml:trace contextRef="#ctx0" brushRef="#br0" timeOffset="772">1401 1 7925,'12'0'1287,"-1"0"0,-5 7-498,6 5 1,-10 3 70,-2 2 0,-16 8 210,-13 4 0,-9 6-473,-2 5 1,-8-1-429,1 7 0,5-8-12,2 3 1,7-7-98,10-5 0,2-4-107,15-8 0,2-1-333,10-5 0,13 3 292,16-9 0,3 1-115,14-6 0,-2-8-387,14-3 1,-7-3 197,7 3 1,-12-4-207,5 3 1,-15 2 36,5-1 0,-11 7-80,-7-2 0,-4 4 40,-8 2-1191,0 0 787,-7 0 1005,-2 8 0,-16 2 0,-2 7 0</inkml:trace>
  <inkml:trace contextRef="#ctx0" brushRef="#br0" timeOffset="942">1436 640 7925,'8'10'996,"-5"0"123,9-5 1,-2 5-22,1 7 1,-1-5-508,-5-1 0,-3 7 1497,4 5 1,-4 7-740,-2-1 1,0 4-251,0 2 1,-2-1-1253,-4 1 0,4-1-858,-3 1 0,3-1 465,2 1 1,2-2-342,3-4 1,-3 3 886,4-3 0,4 4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6:13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16 7827,'-15'-7'1337,"7"6"92,1-6 0,8 7 1337,5 0-1018,-5 0-960,6 7 0,-7-4 18,0 7 1,0-5-1056,0 5 0,0-5 222,0 5 0,0-4-4461,0 4 4488,0-7 0,0 11 0,0-6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3:46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7979,'10'-8'231,"5"6"1,-11-11 1005,8 7-658,-9 0 0,13 6-140,-5 0 0,-1 2-24,1 4 0,1-4-225,5 4 1,-5 1-182,-1-1 0,1 2-326,5-2 1,0-3-616,1 9 1,-7-6 931,1 5 0,-1 8 0,7 8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6:11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45 882 7997,'-18'-8'848,"9"6"1315,-7-5-950,14-1-828,2 6 1,12-13 425,11 3 0,4-3-307,8-2 1,5 5-44,0 1 0,1-1-111,-7-5 0,-1 5-457,-4 1 1,1 7-305,-7-2 1,0 4-1060,-5 2 786,-9 0 0,5 2-2308,-8 4 1113,-1 3 1879,-5 9 0,-7-1 0,-3 0 0</inkml:trace>
  <inkml:trace contextRef="#ctx0" brushRef="#br0" timeOffset="321">840 519 8375,'0'-10'569,"8"-3"-1123,3 7 1,5-5 877,1 5 0,2-6-111,4 6 0,-4-5 104,5 5 0,1-5-118,-2 5 0,2-6 14,-2 7 0,-4-1-42,4 6-228,-4 0 0,-9 8 241,-5 3 1,-3 4 152,-2 3 0,0 7 330,0 4 1,-7 3-274,-5 3 1,-3 5 5,-3 0 1,1 8-90,0-1 1,0-3-193,-1 2 0,1-2-95,0 2 1,-1 2-232,1-7 0,6-1 243,-1-5-1285,8-9 490,-3 7-1489,7-14 997,0 6 564,0-15 1,1-2-28,5-8 714,-4-8 0,14-9 0,-7-10 0</inkml:trace>
  <inkml:trace contextRef="#ctx0" brushRef="#br0" timeOffset="522">944 778 9289,'11'2'2123,"1"4"1,-1-2-1541,7 7 1,-3-5 10,-3 6 0,3-3-176,-3 3 0,3 3-411,2-3 0,-1 3 95,-5 2 1,4-5-1836,-3-1 17,3 1 319,3 5 0,-3-5-155,-3-1 678,-5-7 0,-1 2-219,0-12 1093,0-4 0,1-7 0,3 0 0</inkml:trace>
  <inkml:trace contextRef="#ctx0" brushRef="#br0" timeOffset="1097">1497 588 9067,'18'-17'505,"-5"-1"-455,4 1 1,2 0-51,10 0 0,10-3 767,-5-3 0,3 10-213,-8-4 0,1 3-98,-7-3 1,6 5-352,-6 1 0,6 7-185,-6-2 0,2-2-695,-2 3 0,-4-1 486,5 6 0,-5 0-131,-2 0 1,-7-2 38,-5-4 0,-3 2-146,-2-7 0,0 5-98,0-5 312,-7 7 135,5-12 1,-12 7 110,8-9 1,-7-5 224,2 0 0,1 0 436,-2 6 0,1 0-328,-6-1 0,5 1 189,1 0 0,1 0 528,-2-1-278,-3 1 1,5 5-273,-7 1 1,6 7 5,-1-2 0,6 2-133,-5-1-207,7 3-174,-11-6 1,11 10 142,-8 4-24,8 3 1,-9 14-88,7 0 1,0 6 54,6-6 1,-5 8 59,-1-2 1,0 11-9,6 6 1,0 4 13,0 2 1,0 6 27,0 0 0,0 9-65,0 2 1,0 2-113,0 10 0,0-8 66,0 2 0,-6-4-64,1-2 1,-1-2-209,6-3 1,0-7 5,0-11 0,-2 2-160,-4-7 1,4-7 148,-4-5 1,3-8-51,-3 2 1,2-5 210,-8-7-22,9-3 0,-13-8 271,5 0 0,1-14-224,-1-3 0,5-12 239,-6 0 0,3-3 89,-3-3 0,4-7 93,8-4 1,0 2 48,0-2 0,0 7 215,0-1 1,8 3-216,4 3 1,9-1-72,2 0 0,2 7-207,-2-1 1,2 8-270,4-2 0,3 3-426,-3 3 0,10 2-176,1 3 0,8-1-2144,-2 7 2919,4 0 0,2-1 0,0-3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6:09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18 226 8142,'-18'0'0</inkml:trace>
  <inkml:trace contextRef="#ctx0" brushRef="#br0" timeOffset="94">0 208 8142,'10'0'-1113,"0"0"882,-5 0 0,-3-2 30,4-3 162,-4 3 122,-2-6-263,0 8 180,0 0 0,-8 8 0,-1 1 0</inkml:trace>
  <inkml:trace contextRef="#ctx0" brushRef="#br0" timeOffset="1037">35 174 8142,'10'-8'0,"-1"4"0,-3-7 18,-4 7 0,11-11 124,-7 3 0,6 2-137,-7-1 0,7 5 471,-6-5 222,7-1-479,-3-5 0,-1 5 231,-3 1-331,4 7 0,-6-10 263,7 9-456,-7-1 173,4 6-234,-8 0 196,0 0-10,0 8 1,0-5 19,0 9 0,0-1 1,0 7 1,-2-1 65,-4 0 1,2 6-54,-7 0 1,7 6 115,-2-6 0,2 6-85,-2-6 0,4 6-4,-3-6 0,-3 2-37,2-2 1,0-4-76,6 4 0,0-3 49,0-3 1,2-2-107,4-3 1,4 1 75,7-7 0,8 0 23,4-6 0,11-2-80,6-4 0,4-4 0,2-7 1,-6-2-162,0-4 0,-7 4 138,1-4 1,-5 3-143,-6 3 1,-5 6 117,-6-1 0,-3 6-347,-3-5 287,3 7 0,-13-6-69,4 5-35,-4 3-51,-2-14 152,-8 7 0,-2-9 84,-7 1 0,6 2 5,-1 3 0,6-3 131,-5 3 1,5-1-106,-6 1 1,7-1 27,-7 7 1,8-7-52,-1 1 0,3 2 283,2-1-157,0 7 290,-8-11-197,6 13 322,-6-6-254,8 8 54,0-8-198,-7 7 112,5-7-272,-6 8 65,0 0 0,4 6-71,-7-1 1,7 9 141,-2-3 1,-1 1-10,1 5 1,-6-1 121,7 12 0,-7 1-86,6 6 1,-5 5 130,5 0 0,-2 14-84,3-2 1,3 10 309,-4-5 1,4 9-123,2-3 1,-6 4-178,0 2 1,-5-1-75,5-5 0,-5 1-204,5-13 0,-2 3 111,2-13 0,4-1-146,-3-6 0,-3-7 40,2-4 0,-1-5 80,1-7 52,4-3 0,-8-8 86,5 0 112,3 0 0,-12-8-285,8-3 0,1-7-157,5-5 0,0 2 48,0-8 0,0 8-186,0-2 1,0 4 40,0 2 1,0-1 52,0 1 1,5 6 55,1-1 0,2 8 112,-2-2 1,-3-1 155,9 1 0,-6 0-43,5 6 399,1 0-240,5 0 1,-2 2-181,-3 4 0,-4 4-13,-8 7 1,0 2 55,0 4 0,-14 4-68,-3 8 0,-12-1 132,0 1 1,-9-1 146,-2 1 1,-1-2 26,7-5 1,7 3 762,4-8 115,3 0-303,11-5-510,1-9 1,25-1-51,12-8 0,8-8 147,15-3 0,-2-7-442,13-5 0,-5 4-337,5-4 0,-15 4-292,-2 2 0,-9 7-813,-8 4 1,-5 4 652,-6 2 809,-9 0 0,-1 8 0,-8 2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6:14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208 830 8031,'-10'0'-920,"2"-2"1110,8-3-112,0 3-273,0-6 35,0 8 3370,0 0-2766,0-8-27,0 6-56,0-5-303,0 7 2114,0 0 0,0 7-1947,0 5 1,0 9 104,0 2 1,-6 2-85,1-2 0,-1-2-62,6 8 1,0-6-14,0 6 0,0-8-126,0 2 49,0-4-318,0-1 133,8-1 1,-5-7-206,9-5 0,-6-3 144,5-2 1,9-9 127,8-9 1,11-7 37,1-9 1,8-7-12,-2 1 0,4-8 21,2 2 1,-2 2-107,-4-2 1,-11 9 11,-12 2 1,-4 3-146,-2 9 0,-7 0-826,-4 5-327,-4 9 1,-10 1 616,-4 8 1,-11 10-11,-5 7 1,-11 6 145,-1 6 1,-3 4-2,3-5 1,-2 3 218,-4-2 0,3 4 157,9-5 1,5-1 237,0 2 0,8-6 2,-2 6 0,6-8 83,5 2 1,-1-9-84,7-3 0,-6-5 70,7 6 25,-1-9 1,6 7 645,0-4-18,0-4 201,0 5-231,0-7 36,0 0-329,-8 0 0,4 0-129,-7 0 0,1 8-13,-1 4 0,-3-3 20,9 3 1,-9 1-23,3 10 1,1-2 44,-2 8 0,9 0-1,-3 6 1,-2-1-75,2 1 0,-5-1 18,5 1 0,-2-6-87,3 0 1,3-6 71,-4 5 1,4-6-92,2 1 0,2-10 30,4-1 1,3-7-187,9 7 0,7-10 117,3-2 0,13-8-159,5-9 1,12-14-34,5-4 1,-2-9-316,3 4 1,-3-8-173,3 2 0,-7-2 289,-11 2 1,-3-2-198,-9 7 1,-7 1-168,-4 5 0,-3 7-347,-3-1 1,-8 8-433,-3-3 1434,-4 5 0,-10 2 0,-1 0 0</inkml:trace>
  <inkml:trace contextRef="#ctx0" brushRef="#br0" timeOffset="724">917 761 8031,'17'0'-212,"-6"0"-54,1 0 1,-6-6 1608,5 1-303,-7-1-583,11 6 0,-13 2 21,4 3 1,-12 1 206,-5 11 0,-5-3-239,-1 9 1,-6 2-162,0-2 1,-6 6-630,6-6 1,0 0 293,6-6 0,0 1-2143,-1-1 1266,1 0-984,0 0 1911,7-7 0,2-2 0,8-8 0</inkml:trace>
  <inkml:trace contextRef="#ctx0" brushRef="#br0" timeOffset="1008">796 744 8031,'-18'0'408,"1"6"712,0-1-646,7 1-523,-5 2 1,11-4 130,-8 7 1,8 1 161,-1 5 0,3 2 377,2 4-144,-8 4-174,6 8 0,-7 7 269,3 4 0,4 2-182,-4-2 0,-2 10 40,3-4 1,-1-2-147,6-4 0,0-10-40,0-1 1,0-2-307,0-10 0,6 0 131,-1-6 0,9-2-8,-3-3 1,5-4-105,1-8 1,0 0-291,1 0 0,5-14 8,0-3 0,6-12-211,-6 0 0,7-5-452,-1-7 0,-4 3 430,-2-8 0,-4 0-632,-1-6 1,-1 0 1189,0 0 0,1 0 0,-1 0 0</inkml:trace>
  <inkml:trace contextRef="#ctx0" brushRef="#br0" timeOffset="2066">1297 329 8035,'2'-25'319,"4"-4"0,-4 4 525,3 2 1,-1 9 23,2 3-387,-4 7-642,6-4 29,-8 8 1,0 2-24,0 4 1,-8 9 180,-4 8 1,3 8-78,-3-2 0,1 9 117,-7 3 0,3 1-130,4-2 1,-5 5 45,5 7 0,-5 5 103,-1 1 0,0 5 726,-1-5 1,3 7-345,3-1 0,-3 9-62,4 2 1,-5-1-26,-1-4 1,2-1-312,3 0 0,-1-6-80,7 1 0,0-8-231,6 1 0,0-9 21,0-2 0,0-9-98,0-3 1,0-1-189,0-10 185,0 0 375,0-5-144,0-9 87,0-1 0,0-10-127,0-4 1,0 2-111,0-7 0,0-1-8,0-5 1,0 0-349,0-1 0,0-5-314,0 0 0,0-8 390,0 3 1,2-11-9,4-1 1,-2-6 194,7 5 1,1-7 333,5 2 0,0-4 0,0-2 0,1 2 0,-1 4 0,0-2 0,1 8 0,1 0 0,4 5 0,-4-5 95,4-1 1,2 7-73,-2 5 1,6 2 729,-6-2 1,2 4-288,-2 8 0,-4-6 75,4 0 1,2 2 58,-2 9 1,2-3 126,-1 3 0,-5-1-317,4 1 1,-4-1-148,-2 7 1,2-5-572,5 5 1,-5 0 260,4 6 0,-10-6-1050,-1 0 850,-1-7 1,5 3-125,-5-7 0,3 0 13,-9 0 1,1-7-137,-6 1 1,0-2 293,0 2 0,0 2 240,0-8 0,-2 8 425,-3-2 0,-3 4-294,-4 2 0,-1 5 640,7 1-504,-7-1 0,5 1 1195,-4-1-953,-3 8 1,11-3 339,-7 7-713,7 0 1,-6 7-152,4 5 1,3 11 98,-9 6 0,6 5 88,-5 7 1,-1 1-216,-5 4 0,5 6 29,1 0 0,-1 0-206,-5 5 1,6-5-118,-1-6 1,6 4-215,-5-4 1,7-3 82,-2-3 1,4-4-263,2-1 1,2-8 245,4-4 0,-2-2 87,7 2 1,-1-9 251,1 3 1,3-4-63,-8 5 0,5-1 710,-5 0 1,0 1 164,-6-1 1,0 2 520,0 4 0,-8 4-539,-4 8 0,-3-1 267,-2 1 1,0-1-623,-1 1 0,7-2-107,-1-5 0,8 5-104,-1-4 0,3-4-56,2-2 1,5 2-130,1-2 0,8 0 114,-3-6 0,-1-5-265,1-1 1,1-1 46,5 2 1,-5-3-148,-1-3 0,-5-4-1125,5 4 711,1-4-142,5-2 0,1-2-236,-1-4 0,0-4 1104,0-7 0,1-8 0,-1-2 0</inkml:trace>
  <inkml:trace contextRef="#ctx0" brushRef="#br0" timeOffset="2195">1902 1314 8006,'10'-7'2110,"-2"3"363,-8-8 0,0 7-304,0-7-229,0 8-1444,0-11-634,0 13-3843,0-6 2576,7 8 1405,-5 8 0,14 2 0,-7 7 0</inkml:trace>
  <inkml:trace contextRef="#ctx0" brushRef="#br0" timeOffset="2700">2542 726 7990,'-10'-7'679,"3"3"849,7-8 1058,0 9-1718,0-5 0,7 2 57,5 0 0,11 1 226,6 5 1,4-6-560,1 0 1,7-2-22,-1 3 0,8 3-1135,-2-4 1,2 4 431,-2 2 1,-4-2-431,-7-4 1,-6 4 127,0-3 1,-14 3-2767,2 2 1844,-3 0 0,-5-2 363,-3-4 0,-6-4 472,-6-7 0,-3 4 5,-9-5 0,-1 5 419,-4-10 0,4 9-32,-4 3 0,2 1 234,-2-1 0,4 1 250,-5 4 0,5 4 399,2-3 1,5 5-172,1 5 1,-1-1 292,-5 8 1,0 1-237,-1 10 1,1 2-82,0 4 1,-8 6 72,-4-1 1,2 7-176,-2 5 1,-1 6-345,-11 0 1,3 5-271,-8 7 1,7 1-366,-1-7 0,9 5-126,2-5 0,10-3-903,2-9 1,2-3 446,9-9 0,0-1 1104,6-4 0,8-4 0,1-8 0</inkml:trace>
  <inkml:trace contextRef="#ctx0" brushRef="#br0" timeOffset="3130">2750 1124 7945,'5'-11'-37,"1"-1"0,2 6-159,-2-5 536,3 7 0,3-9 1163,-1 7 32,-7 0-1043,4 6 1,-16 10-125,-3 7 1,-5 8-148,-1 9 0,-8-5-258,-4 0 0,2 4 46,-2 1 1,10 3 171,2-14 1,2 6 4,9-6 0,0-6-182,6-5-174,0-1 0,8-1 133,3-4 0,12-6-115,6-6 0,4 0-118,1-11 1,1 3-358,-1-9 0,-7 4 41,-4 2 0,2-6-417,-2 0 0,-5 0 442,-7 5 0,-7 1-381,2 0 1038,-4 7-167,-2-5 230,-8 13 0,6-4 246,-4 12 0,-1-2 616,1 7 0,0 1-179,6 5 0,0 0 379,0 1 1,0-1 72,0 0-659,0 0 1,0 1-609,0-1 1,0-5 138,0-1-836,0 1-726,0 5-1733,0-8 2004,8 7 1125,2-14 0,7-2 0,0-10 0</inkml:trace>
  <inkml:trace contextRef="#ctx0" brushRef="#br0" timeOffset="3518">3441 260 7955,'8'-25'0,"-6"0"129,4-4 1,-2 4 517,1 7-290,-3 1 0,6 0 1179,-8 0-635,0 7-233,0 2-926,-8 8 0,-3 2 224,-12 4 0,3 11-162,-3 12 0,-2 4 20,2 1 0,0 7-67,6-1 1,0 14 69,-1-2 1,1 17-32,0 0 0,5 4 154,1-4 1,-1 14-33,-5 3 1,0 10 371,-1-3 1,1 5-118,0-6 1,-1 6-55,1-6 1,6 0-64,-1-5 1,1-8-127,-7-4 1,7-10 104,-1-2 0,6-9-104,-5-2 0,5-2 29,-5-10 0,7-1-11,-2-10 1,4 1 67,2-7 0,0-5-20,0-7 253,0-7-463,0 4 1,0-18-152,0-7 1,2-2-162,4-10 1,-2-2-373,7-9 0,-5-5 897,5-6 0,1-9 0,5-1 0</inkml:trace>
  <inkml:trace contextRef="#ctx0" brushRef="#br0" timeOffset="3980">3355 986 7955,'17'-17'0,"0"-1"0,3 1 0,3 0 0,4-1 813,7 1 0,1 6-319,-1-1 0,-1 2-231,-4-1 0,4-3-379,-5 9 1,-3-3 108,-2 2 0,-3 4-1253,-3-3 721,0-5 129,-7 0 1,-3-7-32,-7 0 0,0-1-186,0 1 0,-7 0 543,-5 0-22,-3-1 1,-2 9 440,-1 3 1,1 4 363,0 2 0,-1 2 378,1 4 1,0 5-463,0 12 0,5-4-90,1 5 0,1 2-87,-2 3 1,-1 0-167,7 6 0,-5-5-261,5 11 0,0-10-237,6-3 0,0 1-91,0 6 1,0-3-400,0-3 0,6 2-42,0-8 0,-1 6 309,-5-6 0,6 6 231,0-6 0,0 2 248,-6-2 0,0-4 619,0 4 0,-2 2-120,-4-2 1,-2 6 639,-3-6 1,-3 6-480,9-6 1,-7 6-52,6-6 1,1 2-431,5-2 1,0-4 12,0 4 0,1-4-108,5-1 0,-2-1 0,8 0 0,-1-1-95,6-5 1,3 3-192,3-9 1,-2 1-541,8-6 0,-1 0-181,7 0 1,-2-8-1916,-4-3 2808,3-12 0,3-12 0,9-9 0</inkml:trace>
  <inkml:trace contextRef="#ctx0" brushRef="#br0" timeOffset="4108">4012 1297 7955,'-25'0'3088,"6"0"1,-6 0-656,8 0-1786,7 0 0,0-2-893,5-4-440,3 5-937,-6-7 525,8 8 0,8-6 1098,3 0 0,5-15 0,1 2 0</inkml:trace>
  <inkml:trace contextRef="#ctx0" brushRef="#br0" timeOffset="5110">4392 35 8095,'0'-18'2394,"0"9"-918,0 1-777,8 8-651,-6 0 1,6 2 124,-8 4 1,-2-2 292,-4 7 0,2 1-727,-7 5 0,7 0-81,-2 1 29,4-1 1,4 0-51,4 0 1,3-5-79,9 0 0,5-7 132,0 7 0,2-8 40,-2 1 1,-4 3 21,4-2 0,-4 0 167,-1-6 1,-7 5 348,1 1-228,-8 8 1,9-11 100,-7 9 0,0-6 160,-6 5 1,-6-5 115,0 6 0,-13 1-205,2 10 1,-20-2-50,-3 8 1,-3-6-321,-3 6 0,8 0 12,-3 5 0,5-1 58,1-4 0,9 4 53,2-5 1,11-1 91,1 2 1,9-8-23,-3 2 1,8-4 219,9-1 1,1-1-138,11 0 1,2 1 97,-2-1 0,8-6-109,-3 1 1,-3-6-28,-1 5 1,-5-5 292,-2 6 1,-5-7-87,-1 7 0,-7-6 67,2 5 0,-12 1 5,-6 5 0,-5 6 36,-6 0 0,2 0-186,-8-6 1,8 7-287,-2-1 0,4-2 68,1-10 1,7 5-452,-1-5-869,9-3 665,-5-1 385,8-7 1,8 0-17,3 0 1,6-7-44,6-5 0,-1-3-34,6-2 1,1-6-100,6 0 1,-8-1 519,-4 7 1,-4 6-118,-2-1 740,1 8 1,-7-9-103,1 7-143,-9 0 0,3 14-69,-12 3 0,-3 5 75,-8 1 0,-8 2-363,-4 4 0,-4 2-487,-2 4 1,1 2-616,-1-8 0,1 6 515,-1-6 0,2 6-220,5-6 1,3-2 213,7-10 0,3 5 198,3-5 341,5-3 0,7 2 430,0-5-179,0-3 0,7 6 445,5-8 1,9 0 29,2 0 0,8 0-273,-2 0 1,1 0-311,-1 0 0,2-2 114,-8-4 1,0 2-228,-6-7 1,1 5-129,-1-5 0,-5 5-282,-1-6 1,-7 7-204,2-7 49,-4 1 0,-4-5 249,-4 5 1,-4-3 73,-7 8 1,0 1 502,-1 5 0,-7 7-201,-3 5 0,1 5 152,-2 6 1,6-2-44,-6 8 0,8-6 96,-2 6 0,4-8-245,1 2 0,7 2-361,-1-2 1,8 0-246,-1-5 1,3-1-53,2 0 178,0 1 244,0-1 0,6-6 309,-1 1 1,9-8 367,-3 1 0,-1 3 637,1-2 0,1 7-167,5-1 1,6 5 498,0 6 1,6-4 34,-6 5 1,8-3-763,-2 2 0,11-4-168,6 4 0,-2-4-165,3-1 0,-1-3-511,6-4 1,-1-3-462,1-8 0,-6 0-507,1 0 1,-9 0-1,2 0 1,3-8-1362,-3-3 1,-2-6 383,-9-6 0,4-1 1127,-4-10 0,-6-1 910,-6-17 0,0-3 0,-7-14 0</inkml:trace>
  <inkml:trace contextRef="#ctx0" brushRef="#br0" timeOffset="5485">5119 865 7980,'9'-8'0,"-3"-3"0,-4 1 366,-2-2 0,2 7 555,4-7 1,-2 8-247,7-1 0,1-3-244,5 2 1,0 0-61,1 6 0,-1 2-70,0 4 1,0 0-69,1 11 1,-1 4-24,0 14 1,-1 1 27,-5 5 1,-3 3-40,-8 8 1,0 0-1,0-1 0,0 1-302,0 0 0,-8 0 100,-3 0 0,-5-2-754,-1-4 1,4-4 277,-5-7 1,9-6 9,-14 0 0,7-14-147,-7 2 222,4-11 1,2 2 149,-1-8 1,3-14 336,3-3 1,5-12 602,7 0 1,0-11-410,0-6 0,7 2 963,5-2 0,11 7-500,6-1 1,4 9 30,1 2 1,3 10-283,3 2 0,-4 1-63,5 11 1,-5-1-490,-1 6 0,0 2-430,-1 3 0,-1 5-1428,-4 7 1,1 3 974,-7 3 1,0 4 935,-5 7 0,-9 1 0,-1-1 0</inkml:trace>
  <inkml:trace contextRef="#ctx0" brushRef="#br0" timeOffset="5663">5810 2093 11717,'-17'-18'9830,"8"9"-10104,1 1 0,16 6-1216,3-4 988,-3 4 1,1-5-232,-3 7 733,-4 0 0,6-8 0,-8-2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6:31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7996,'0'-17'-41,"0"0"1,5-1-24,1 1 482,8 0 0,-5-1-61,9 1 0,-9 0 441,-3 0-443,4 7 1,-7 0 312,9 5-143,-8 3-276,3-6-9,1 8 1,-6 2-128,4 4 0,-4 3 110,-2 9 1,0 5-1,0 0 1,0 7-102,0-1 1,0 6-198,0 5 0,-2-3 123,-4 3 1,4-2-84,-4 3 1,4-10-230,2 3 1,0-11-12,0 0-422,0-4 424,0-9 1,2-2-66,4-8 1,4-8 23,7-3 0,0-12-189,1-6 1,-1-4 100,0-2 0,1 1-10,-1-1 1,6 1 257,0-1 0,-6 8-46,-5 4 1,-1 6 647,7 5 1,-1-1 93,0 7 1,-5 2 410,-1 10 0,1 4-366,5 7 0,-5 2 356,-1 4 0,-5 2-513,5 4 0,-5 4-214,6-5 1,-3 3-785,3-2 0,3 2 445,-3-8 0,3 6-2455,2-6 2578,1 0 0,7-6 0,2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6:41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8035,'0'-10'655,"2"2"-124,3 8-301,5 0-120,7 0 0,1 2 314,-1 4 1,0 10-85,0 7 1,-1 7 607,-5-1 0,5 10-262,-5 1 0,-1 6-59,1-6 0,-7 8-444,2-1 1,-4-3-426,-2 2 0,-2-2-49,-4 2 0,-3 2-266,-9-7 0,-5-1-39,0-6 0,-6-5 225,6 0 0,-2-14-542,2 3 1,4-12 417,-4-1 1,4-3 453,2-2 0,5-2-14,0-3 0,7-13 296,-7-11 1,8-3 145,-1-3 0,3 1 418,2-1 1,9 0-134,9 1 0,8-1-228,15 1 0,-3 1 179,8 4 1,2 2-342,10 4 1,-4 6-381,3 0 1,-9-1-232,-1 7 0,-9 3-675,2 2 1,-9 4-2147,-2 2 3150,-8 0 0,4 0 0,-8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6:41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7915,'0'-10'6820,"0"2"-5759,8 8-1445,1 8 152,1-6 1,-3 8-272,-7-5 1,0-1-1560,0 8 2062,-7 7 0,-3 0 0,-7 6 0</inkml:trace>
  <inkml:trace contextRef="#ctx0" brushRef="#br0" timeOffset="106">0 467 7915,'0'18'4398,"0"-1"-2419,0 0-2396,0-7 0,0-1-320,0-3 1,2-4-1084,4 4 1820,-4-4 0,13-2 0,-5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6:40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35 8030,'-17'-17'1012,"5"7"53,1 5 1,5 3 124,-6 2 0,7 6-544,-7-1 1,6 7-177,-5-6 1,1 7-211,-1-1 1,-3-3 184,8 3-615,1-1 0,5 7-545,0-1 1,7-8 271,5-3 0,9-4-411,2-2 1,6 0 236,-6 0 1,6 2 135,-6 4 0,0-4 61,-6 3 1,-7-1 300,-4 2 1,-4 4 199,-2 7 1,-2 0 88,-4 1 0,-6 7 304,-11 3 1,-4 7-204,-7 5 0,-3-3 215,-3 3 1,5-3-88,1-3 0,1 1 0,10-1 1,2 1-167,9 0 1,-1-7-198,7 1 0,0-8-240,6 2 0,0-9-235,0-3-403,0 1 358,0-2-76,0-3 508,8-7 1,2-7-118,7-5 1,2-9-75,4-2 108,-4 0-16,14-2 0,-6 6-22,8-4 0,-1 3 139,1 3 1,-1 7 134,1 5 0,-6 3 0,0 2 0,-8 0 265,2 0 1,-10 2-83,-1 3 0,-8 5-78,1 7 0,-3 1 144,-2-1-97,-7 8-249,5 2 0,-19 2-270,3-1 0,-11-1 36,1 2 0,-5 4-325,-2-4 0,-5 3 160,0 3 1,-8-1-237,2 1 1,-4-2 252,-2-4-38,7 3 233,3-13 1,10 6 1799,3-7-1048,4-1 1,15 0 743,4 1-845,4-9 0,12 1 244,7-4 1,8-5-279,10 5 1,5-12-93,1-5 0,7-4-292,-2-3 1,-2 1 126,2 0 0,-7-3-600,1-3 0,-6 4-105,-5-4 1,-4 4-360,-7 2 0,-9-1 392,-3 1 0,-4 0-195,-2-1 0,0 1 355,0 0 0,-8 5 4,-3 1 405,-5 7 1,-1-4-126,0 8 0,-3 8 937,-3 3 0,4 11-131,-4 1 549,4 7-819,-6-3 1,4 8-168,-8-1 0,0 1-134,-5 0 0,5-1-95,0 1 1,2-2-238,-2-5 0,6 3-55,12-8 0,-3 6 122,8-6 1,1 0-883,5-6 1,0-5 359,0-1 0,7-1 184,5 2 1,9 1 480,2-7 1,8 5 617,-2-5 0,3 8 37,3-3 1,-1 2 777,1-1 0,0 3-76,-1-3 1,3 1-745,3-1 1,-2 3 252,9-3 0,-1-5-677,6-1 0,-1-4-607,1-2 1,0 0-416,0 0 1,-6-8-770,0-3 0,-5-4 1072,5-3 468,0-7 0,6-2 0,0-7 0</inkml:trace>
  <inkml:trace contextRef="#ctx0" brushRef="#br0" timeOffset="555">727 1315 7926,'-10'-17'4487,"2"7"-3508,8-5 0,2 13-734,4-4 1,-2 4-329,8 2 0,-7 0-388,7 0 0,-6 0 75,5 0 396,-7 8 0,11 1 0,-5 9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6:38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8081,'0'-27'0,"2"10"1763,4 11-1111,11-3 0,4-1-131,8-7 0,0 5-86,5 1 0,-5 7-66,0-2 1,-2 4 850,2 2-927,-4 0 0,-10 14-59,-3 3 0,-5 12-76,-7 0 1,0-2 20,0 1 1,-7 7-109,-5 5 0,3 1 9,-3-7 1,-5 3-289,-6 3 0,0-3-198,5 3 0,1-3-439,0-3 0,5-1 24,1-4 0,1-4 338,-1-8 1,1-2-2052,4-3 1424,4 3 1110,-5-13 0,-1-2 0,-2-10 0</inkml:trace>
  <inkml:trace contextRef="#ctx0" brushRef="#br0" timeOffset="166">52 537 8034,'10'0'3048,"5"0"1,-5 6-2607,7-1 1,-2 9-134,-3-3 1,3-1 148,-3 1 0,3-1-300,2 2 1,-1 3 71,-5-4 0,5 3-950,-5-3 1,5 3-1045,1-8 190,0-1 0,0-5 440,1 0 1134,-1 0 0,0 0 0,1 0 0</inkml:trace>
  <inkml:trace contextRef="#ctx0" brushRef="#br0" timeOffset="342">726 243 8022,'25'-2'375,"4"-4"1,12 4 386,5-4 1,17-1 132,6 1 1,-1-2-489,-5 3 1,-4 3-659,-1-4 0,-2-2-75,-16 2 1,-1 1-52,-11 5 1,3-6-615,-8 0-839,0 0 680,-5 6 127,-9-7 1023,-9 5 0,-17-14 0,-10 7 0</inkml:trace>
  <inkml:trace contextRef="#ctx0" brushRef="#br0" timeOffset="628">1228 1 8022,'-17'0'0,"5"0"164,1 0 0,1 2 309,-2 3 1,5 7-354,7 11 0,0 4 71,0 7 1,0 9 157,0 3 0,-6 13 14,0 11 1,-7-1 215,1 6 1,3 2-382,-3-3 0,6 1-250,-5-5 0,7-3 54,-2-4 0,2-3-187,-1-8 0,3-6-68,-4 0 1,4-10 196,2-1 0,0-2-298,0-10 1,-2-6 294,-4-5 1,2-9 342,-7 3 1,5-4 115,-5-2 1,5-8 518,-6-3 1,9-12-226,-3-6 1,4-11 302,2-6 0,2-4-454,4-2 1,9 0-164,8 0 1,8 8-247,-2 3 0,3-1-379,3 2 1,5-1-496,0 7 0,7 1-143,-7 4 1,0 2-1121,-5 4 1,-1 6 2002,1 0 0,0-8 0,-1 6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6:37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0 8017,'17'8'919,"3"9"201,3 12 1,-2 6 107,8 5-826,-8 4 1,4 6-158,-8-4 1,-7 10-337,-5-4 0,-3 3 193,-2-3 1,-15 0-88,-8 0 0,-8 0-424,-4 0 1,1 0 253,-1 0 1,1-2-741,-1-4 0,1-6 217,-1-11 1,6-6-54,0-12 0,8-3 271,-2-8 1,2-2 166,-2-4 0,9-5 54,-3-12 0,10-10 239,-5-7 0,8-6-74,-2 5 0,12-3 183,6 10 1,9-3 70,2 14 0,8 8 290,-3 9 1,7 4 535,5 2 0,-3 8-258,3 3 1,-5 6 375,-6 7 1,1-3-568,-7 7 0,4 1-25,-9 6 0,3-1-153,-10 1 0,-3-6-416,-2 0 1,-4-6-349,-2 6 0,0-8-144,0 2 1,-6-4-561,0-2 1,-2 1-878,3-1 1966,3-8 0,-6 7 0,8-7 0</inkml:trace>
  <inkml:trace contextRef="#ctx0" brushRef="#br0" timeOffset="183">880 363 8027,'0'-32'1496,"0"3"0,0 10-921,0 7 0,8 8 1487,4-2-628,-5-3-469,9 7-697,-7-6 0,1 16-1527,-4 3 1,-12 14 1258,-6 10 0,-18 0 0,-7 7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6:36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53 8066,'0'-25'938,"0"13"1,7-3-689,5 15 1,-2 0-311,1 0-290,-7 0 980,11 0-528,-13 0 1,6 8-42,-8 3 0,-2 5 23,-4 1 0,2 2-475,-7 4 0,5-2 117,-5 8 0,7-6 313,-2 6 1,4-6-34,2 6 0,2-8 141,4 2 1,3-2-47,9 2 0,-1-4 142,0 4 1,1-5-161,-1-7 0,-2 5 156,-3-5 0,1 5-88,-7 1 0,0 0-28,-6 0 0,-8 1-179,-4-1 1,-9 2-93,-2 4 1,-13-4-196,1 5 0,-5-3 166,-1 2 1,5-10-13,-4 4 1,5-11 114,6 0 118,4-4 79,16-10 1,3-7-103,12-8 1,11-2-187,12 2 1,3 4 163,3-4 0,5 9 57,1 3 1,-3 5 57,-9-6 1,-4 8 183,-8-1 0,1 3-160,-1 2 0,-8 2 113,-3 3 0,-4 5 237,-2 7 0,-10 8-134,-7 4 0,-8-2-458,-9 2 1,-7 0-158,1 5 0,-6-1-208,5-4 1,3 1 185,9-6 1,4-7-408,8-6 391,7 1 0,5-3-44,10-3 1,13-4 222,10-2 1,7-2-93,5-4 0,-1 3 433,7-9 1,-6 6 73,6-5 0,-7 5 238,1-5 1,-9 7-47,-2-2 1,-14 4 1215,2 2-850,-3 0-395,-5 0 1,-9 2-478,-11 4 1,-10 9 86,-2 8 1,-14 6-512,3-6 1,-7 6 35,1-6 0,5 0-934,1-6 991,7 8 1,12-6-63,3 4 0,6-9 108,12-3 1,9-7 87,8 2 0,8-2 445,-2 2 1,9-4-138,3 3 0,-3-1 457,-9 2 1,2-2 63,-8 7 0,0 1 349,-6 5 0,-1 0-360,-5 1 1,-3 7 109,-8 4 0,0 3-378,0 3 1,-8 7-133,-3 4 0,-11 4-573,-1 2 1,-5 0 292,4 0 0,-4 0-629,5 0 0,0-1-19,5 1 1,7-6-363,-1 1 1,6-11 363,-5-1 0,7-3-838,-2-9 500,4 0 185,2-13 877,0-2 0,0-8 0</inkml:trace>
  <inkml:trace contextRef="#ctx0" brushRef="#br0" timeOffset="136">310 1471 7909,'-25'-8'5130,"6"6"-4167,1-5 0,13 12-1206,10 1 1,-1 8-377,8-3 0,-8 4-951,1 3 0,3 7 1570,-2 4 0,7 3 0,-3 3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3:47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7920,'0'-17'-426,"2"7"1605,3 5-172,-3 3-38,6 2-190,0 0-288,1 0 1,9 0-757,-1 0 0,-6 2 230,1 3 0,-2-1-2071,1 8 1690,4-1 0,-7 12 416,4 0 0,3 8 0,-5-4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6:35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1 8119,'9'0'0,"7"2"1512,-5 3-1060,-3 5 1,0 7-212,-8 1 1,0 8-35,0 9 1,-10 0-346,-7 5 23,-16 4 0,-5 0 22,-9 8 0,1 0-162,-6 0 1,1 0-140,-1 0 0,2-8 84,4-4 1,1-5 6,5-6 1,9-4 38,-3-8 1,11-7 266,0-5 1,3-5 46,3-5 1,2-5 16,3-7 0,5-8-106,7-4 0,1-4 25,5-1 0,12-1 196,10 0 1,13 7-56,5-1 0,6 8 251,5-2 1,5-2 40,7 2 1,2-1 49,4 7 0,-4 6-145,4-1 0,-6 3 43,-5-3 1,-5 4-177,-7 8 1,-10 0-123,-7 0 1,-2 0-502,-10 0 0,-6 2 151,-6 4-386,-7 4 1,4 7 92,-8 0 0,-13 6-124,-5 0 0,-5 2 299,0-2 1,-4-2-18,-7 8 0,-1-6 249,0 6 0,7 0 139,-1 6 0,6 1 567,-6 4 1,8 5-356,-2 7 1,4 1 452,1 5 0,7 5-161,-1 12 0,1-6 28,-7 1 0,3 5-241,3-6 1,-1-4-250,7-7 1,-1-4 44,1-3 0,4-6-156,-4-5 0,4-11-507,2-6 0,0-4 302,0-2 1,2-7-578,4-4 0,4-6 879,7-6 0,0-19 0,0-12 0</inkml:trace>
  <inkml:trace contextRef="#ctx0" brushRef="#br0" timeOffset="239">986 848 7998,'8'-10'0,"-4"5"306,7 10 1,1-1-303,5 8 1,6 5 1039,0 6 1,-5 2-151,-7-2 0,-1 6 171,1 11 0,3-3-753,-9 3 1,1 2-315,-6-1 0,0 7 19,0-2 0,-6-4-184,1-1 1,-9 1-964,3-2 1,1-5 604,-1-6 0,-1-8-785,-5 2 1,5-4 385,1-2 0,-1-7-178,-5-4 1102,0-4 0,-1-10 0,1-2 0</inkml:trace>
  <inkml:trace contextRef="#ctx0" brushRef="#br0" timeOffset="408">917 1177 7998,'10'-18'3280,"-3"1"-2292,-14 7-556,5 3 1,-12 14-141,9 5 1,-7 9-1,6 2 1,-5 0 607,5-6-422,0 1-183,6-1 1,0 0-638,0 1 1,2-3-133,4-3 1,5-5-528,12-7 1,4 0 126,8 0 1,1-7-531,5-5 0,-3-7 1404,8-10 0,0 0 0,6-13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6:33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0 451 8083,'8'-18'-567,"-6"7"-877,3-1 1991,5 8-101,-8-3 235,6 7 386,-8 0-467,0 0 0,5 7-441,1 5 1,0-3 249,-6 3 0,0 5 36,0 6 1,0 2-5,0-2 0,0 4-210,0 8 0,0-1-56,0 1 0,-2 0 12,-4-1 1,2-5-124,-7 0 0,7-6-413,-2 6 1,2-8 241,-1 2 0,3-10-514,-4-1 1,4-6-469,2 5-322,0-7 957,0 4 0,0-10-86,0-4 0,6-4 171,0-7 1,-1 0-2,-5 0 0,0-7 370,0 1 0,0-5 0,0 5 0,-5-6 0,-1 6 0,0-8 0,6 2 0,0 2 0,0-2 0,0 8 0,0-2 0,2-2 0,4 2 0,-2-2 0,7 2 0,-1 4 0,1-4 0,5-2 123,-5 2 0,4-2 118,3 2 0,-1 4 210,0-4 1,1 3-84,-1 3 0,-6 0 565,1-1-646,0 1 0,-1 2 101,1 3-210,-9-3 208,13 13-613,-14-6 144,5 8 73,1 0-278,-6 0 133,6 0 191,-8 0 1,2 6 32,3 0 0,-3 7 93,4-1 1,-4-3-58,-2 3 0,0-1 4,0 7 1,0-1 166,0 0 0,6 6-6,0 0 1,-1 2 7,-5-2 1,0-1-41,0 6 0,6-1-17,0 2 1,5 4-67,-5-4 0,6 3 2,-7 3 0,7 1 9,-6 5 1,5-1-33,-5 12 0,0-4-176,-6 10 1,0-6 111,0-6 0,2 2-224,3-8 1,-3 2-87,4-1 0,-4-7-65,-2 1 0,0-3 110,0-8 1,0-1-17,0-6 1,6-6-161,0 1-29,-1-8-138,-5 3 75,0-7-250,0 0 1,-2-7-17,-3-5 729,-5-11 0,-15-4 0,-2-7 0</inkml:trace>
  <inkml:trace contextRef="#ctx0" brushRef="#br0" timeOffset="275">121 693 8038,'17'-23'291,"1"0"0,-1-1 364,0 7 0,2 0-70,5 0 1,-5 1-213,4 5 0,-10-3-44,-1 8 1,-6 1-185,5 5-344,-7 0 0,4 7 41,-8 5 1,-8 3-244,-4 3 0,-3 7 234,-2 3 0,-3 3-180,-3-2 571,4 4 0,-4-14-243,12 4 1,3-10 513,8-1 0,8-8-122,3 1 1,6-3 33,7-2 0,2-7-377,9-5 0,2-5-383,3-6 0,2 4 107,4-4 1,-2 1-243,-3-1 0,-5 4-1807,5-4 2295,-13 4 0,5-6 0,-6-2 0</inkml:trace>
  <inkml:trace contextRef="#ctx0" brushRef="#br0" timeOffset="500">1141 53 8051,'8'-18'0,"-2"9"1809,11 3 1,-3 4-834,9 2 0,-4-6-547,-2 1 1,0-1-308,1 6 1,-1 0-185,0 0 0,-5 6-310,-1-1 0,-7 9-645,2-3 0,-4 7 79,-2 5 0,-8-2 566,-3 8 1,-5 0-1519,-1 5 1890,-8 1 0,-10 7 0,-9 2 0</inkml:trace>
  <inkml:trace contextRef="#ctx0" brushRef="#br0" timeOffset="1010">1055 502 8051,'0'10'934,"8"3"-701,3-7 1,-1 0 78,1-6 1,1 0-158,5 0 0,0 6 422,1 0 1,-7 1-31,1-1 0,-7 5 58,7 13 0,-8-3-182,2 8 0,-4 5-91,-2 6 1,0 7-241,0-7 1,0 6 92,0-6 1,0 6-395,0-5 1,0-7-52,0-5 0,0-6-238,0 6 0,0-14-287,0 3-638,7-5 562,-5-3 301,14-2 1,-7-18 32,8-7 1,-5-3 151,-1-8 0,-5-1-78,6-6 0,-8-5 203,1-1 0,-3 1 260,-2 6 0,-5 1 1,-1 4 0,-8-2 272,3 8 0,-5 6-14,-1 5 0,-8 9 271,-4-3 1,2 6-15,-1 6 1,1 5-198,-2 12 0,-2-4 402,8 4 0,0-3-223,6-3 0,1 0-81,5 1 0,1-1-280,4 0 0,5-5-195,-5-1 1,12-7-40,5 2 0,6-4-298,6-2 1,4-2-204,8-4 1,7-9 303,4-8 1,6-8-804,6 2 1,-2-6 404,7-5 1,0 4 116,7-5 1,-9 5 474,-3 1 0,1 2 328,-1 5 1,5 3 120,-5 7 1,-6 3 467,-6 3 1,-8 5-3,3 7 0,-11 0-386,-1 0 1,-8 2 219,2 3 0,-11 5-437,-6 7 0,1 1-369,-1-1 1,-2 8 13,-10 4 1,-3 2-585,-9-3 0,-7 5 141,-3-4 0,-1 3-614,-6 3 0,8 0-303,-13-1 1493,0-7 0,-5 6 0,3-6 0</inkml:trace>
  <inkml:trace contextRef="#ctx0" brushRef="#br0" timeOffset="1141">1747 987 8788,'17'0'1654,"0"0"-231,0 0 0,3 5-499,3 1 1,-4 0-400,4-6 0,2 2 405,-2 4 0,0-4-90,-6 3-782,8-3 0,-5 4-477,3 0 0,-10 1-835,-1-1 1,-9-2 930,3 8 323,-4-9 0,-10 20 0,-1-3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6:32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8071,'18'-25'0,"-1"6"443,0-5 0,-5 7 503,-1 6-495,1-5 1,-1 14 157,1-3-192,-8 3 1,3 15-146,-7 4 0,-2 12 15,-3 0 0,-5 4-269,-7 1 1,-1 1 76,1-1 1,0-1-192,0-4 1,7 2-11,4-8 1,-2 0-156,3-6 0,-1-5 136,6-1 1,10-7-106,7 2 1,2-6 111,10-6 0,-2-4 30,2-7 0,3 0-18,-3 0 0,-2 5 59,2 0 0,-8 9-292,2-3 1,-4 4-747,-1 2 273,-9 0 1,-1 10 178,-8 7 633,0 0 0,-16 16 0,-3-6 0</inkml:trace>
  <inkml:trace contextRef="#ctx0" brushRef="#br0" timeOffset="176">157 623 8071,'9'0'3035,"1"0"-2744,-4 0 1,-4 2-356,3 4 0,3-2 441,-2 7 1,-1 1-19,-5 5 0,0 0 686,0 1-493,0 7-502,0 2 0,0 7-278,0 1 1,-5-1-140,-1 1 0,0 1-488,6 5 0,-2-7 287,-3 1 1,3-2-266,-4-10 1,4 0 832,2-6 0,8 0 0,1 1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6:29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1 465 8075,'27'-34'-164,"-2"7"1,-2 2-333,0 8 0,6-1 543,-6 1 0,0 8 1193,-6 3-902,-7 4 984,5 2-274,-13 0-525,6 0 0,-3 2-93,1 4 0,0 3-140,-6 8 0,-2 6-39,-4 1 0,-3 6-343,-9-1 1,-1 6 144,-4 5 1,2-3-414,-8 3 1,8-4 64,-2-1 0,4-6-109,1 0 0,7-14-35,-1 2 229,8-11 1,-1 2 301,10-8 1,11-8-152,7-3 1,13-13 225,-1-4 1,3-11-50,-3-1 1,1 5 67,5 6 0,-7 3 75,1-3 1,-2 4 550,-10 7-316,7 1-101,-10 8-195,5 1-17,-16 8-648,-1 0 0,-10 8 284,-4 3 0,-3 4-982,-9 3 1,7-1 286,-1 0 0,3 1-43,-3-1 0,-1-6 73,7 1 846,0-8-334,6 4 217,0-8 0,8 1 993,3 5 1,-1-4-639,2 4 0,-7-2 1116,7 2 0,-6-3-340,5 9 1,-7-6-173,2 5 0,1-5-131,-1 5-548,0-7 0,-4 10-249,4-8-823,-4 7-489,5-11 0,-5 6 693,4-8 0,-4-2-1613,4-4 2318,3-4 0,1-15 0,7-2 0</inkml:trace>
  <inkml:trace contextRef="#ctx0" brushRef="#br0" timeOffset="254">883 16 8075,'9'-8'721,"-1"6"1,-8-4-325,0 12 0,-4 0 562,-7 11 1,-1-3-203,-11 9 0,2-2-313,-2 2 1,4-4 71,-4 4 1,9-3-110,3-3 0,7-6-557,-2 1 0,12-8 194,5 1-356,12-3 311,4-2 0,8-2 77,-1-3 1,3 1-151,3-8 0,-3 1-130,3-6 0,-9 5-236,-2 0 1,-2 9-1179,1-3 888,-3 4 1,-13 2-131,-1 0 1,-9 8 296,-2 3 0,-7 5-42,-11 1 1,-1 6 175,-4 0 1,-4 6 428,-7-6 0,-9 8 0,-1-5 0</inkml:trace>
  <inkml:trace contextRef="#ctx0" brushRef="#br0" timeOffset="976">744 621 9069,'18'-8'1865,"-3"5"-754,-3-9 1,-3 8-479,-3-2 1,-2 3 109,7-3-569,1 4 1,5-12-105,0 9 1,-5-1-99,-1 6-685,1 0-520,5 0 0,-7 2 613,-4 4 0,-4 3-574,-2 9 1,-8 5 48,-4 0 613,-3 7 237,-2-10 0,-8 12 119,-4-3 0,4-4 101,2-2 0,-2-4 176,2-1 0,5-3 50,7-3 0,5-3 1477,-5-3-766,7-4-117,-4 6 1,16-10-179,3-4 0,5 2-77,1-8 0,2 3-261,4-3 0,-3-3-39,3 3 0,-4 5-67,-2 1 0,-5 4-306,-1 2-928,-7 0 888,4 0 0,-10 10-372,-4 7 0,-6 0 174,-11 6 1,2 2 24,-8-2 0,1 6 156,-7-6 1,2 6 37,5-6 1,3-2 418,7-9 0,9 3-127,3-3 303,4-5 1,4 1-186,4-8 0,3 0 383,9 0 1,7-8-252,3-3 1,5-5-183,2-1 1,-1 0-9,1 0 1,-8 7-8,-4 4-75,-4 4-543,-2 2 250,-7 0 0,-6 8 78,-16 3 0,-3 13 9,-20 4 0,3-1 143,-15 2 0,7 0 28,-6 5 0,2-5-49,-2 0 1,1-6 5,5 6 1,9-8 7,-3 2 0,11-9 15,0-3 1,9-7 89,3 2-100,7-4 0,0-2-61,16 0 0,7-10-11,15-7 1,3 0-14,3-7 1,4-2 10,8-3 1,0 4-10,0 2 1,2 2 258,3-2 0,-3 5-87,4 1 0,-4 2 571,-2 9 1,-6 0-241,0 6 1,-8 0-58,3 0 1,-13 8-299,-5 3 1,-3 5-373,-3 1 1,-7 8 199,-5 4 1,-7 3-120,-9 3 0,-3 1-823,-14 5 1,-1-5 460,-6 5 1,-5-5-442,0-1 0,-1-6 417,7-1 1,-1-6 608,0 1 0,1-4 0,-1-10 0,1-1 0</inkml:trace>
  <inkml:trace contextRef="#ctx0" brushRef="#br0" timeOffset="1287">813 950 8052,'-9'0'1612,"1"0"-1653,8 0 1,8 0 42,3 0 0,-1 2 209,2 3 1,-1 5 38,6 7 1,-5 8 29,-1 4 0,-5 6-72,6 5 0,-8 4 169,1 8 1,-3 10-219,-2 7 0,0 0-35,0 6 1,-6 2-139,1-2 1,-7 5-561,6-5 0,-5-2 425,5-9 1,0-1-120,6-11 0,-5 2-292,-1-14 0,0-5-210,6-6-26,0-8 127,0 4 319,0-16 0,0-3 143,0-12 1,0-3 206,0-9 0,0-7 0,0-2 0</inkml:trace>
  <inkml:trace contextRef="#ctx0" brushRef="#br0" timeOffset="1458">917 1520 7974,'-17'-19'3658,"0"4"-2687,-1 15 0,1 2-885,0 3 0,-8 7-230,-4 11 0,-11 4-175,-6 8 1,-4 7 197,-2 4 1,4-2-234,7 2 176,-7 0 0,27 6 1,-12 0-1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6:28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8042,'9'-8'851,"1"6"106,-4-4 1,3 5 127,8 1 628,1 0-1220,-1 0-31,-7 0-1402,-3 7 1,-1 5-207,0 11 1,0-4 1145,-6 4 0,0 4 0,0 0 0</inkml:trace>
  <inkml:trace contextRef="#ctx0" brushRef="#br0" timeOffset="116">87 398 8042,'10'0'1524,"5"6"291,-3 0 0,3 0-1235,2-6 0,0-2-381,1-4 0,-1 4-41,0-4 0,1-1 0,-1 1-158,0 0 0,8 14 0,2 1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6:27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8235,'0'-10'-995,"1"-3"694,5 7 0,-2-6 719,8 7-197,-1-9 0,1 7 464,-1-5-217,1-3-335,5 5 0,-5 0 181,-1 5 12,-7 3 295,4 2 549,-8 0-129,0 0 0,2 5-815,3 1 0,-1 0-39,8-6 0,5 6-95,6 0 0,8-1 90,-2-5 1,3-5-1,3-1 0,-1-6-10,1 6 1,0-1-185,-1 1 0,-5 4 33,0-4 0,-8-1 272,2 1-475,-4 0 25,-1 6-244,-9 0 204,-1 8-224,-8-6-35,0 13 0,0-5-447,0 7 1,-8 2-696,-3 4 1,-7-2 1597,-5 8 0,-11 8 0,-11 7 0</inkml:trace>
  <inkml:trace contextRef="#ctx0" brushRef="#br0" timeOffset="195">191 571 8235,'-10'17'0,"-3"0"197,7 1 1,-2-1 135,2 0 0,5 6 371,-5 0 1,2 2-179,-2-2 1,4-1 84,-3 6 1,-3 1-349,2 6 1,0-1-85,6 1 0,0 0-632,0-1 0,0 1 339,0-1 0,0-5-523,0 0 1,0-8 144,0 2 1,0-9-782,0-3 422,0 1-24,0-3 875,0-1 0,8-23 0,2-5 0</inkml:trace>
  <inkml:trace contextRef="#ctx0" brushRef="#br0" timeOffset="587">952 260 8264,'7'-27'336,"1"7"-554,4 9 1,3 5-393,-4-5 0,5 7 596,1-2 0,-1 2 699,-5-2 0,4 4-68,-3-3 1,3 3-279,3 2 1,-1 0-421,0 0 1,-5 6-8,-1-1 1,1 3-7,5-2 1,-5-2 132,-1 7 1,-5-1 17,5 1 0,-7 5-49,2-5 1,-4 5 5,-2 1 0,0 2 243,0 4 0,0 4-140,0 8 0,-2 1 271,-4 4 0,4 5 76,-3 7 0,3 1 160,2 5 0,0 2-151,0 3 1,0 4-5,0-3 1,5-5-144,1-1 0,8-4-43,-3-3 1,-1-6-257,1-5 1,-1-3 67,1-3 0,3-5-515,-8 0 1,5-8-24,-5 2 0,0-10-1095,-6-1 675,0-1 265,0-1 1,-2-2-95,-4-8 0,-4 0-880,-7 0 1572,0-16 0,-8-3 0,-2-15 0</inkml:trace>
  <inkml:trace contextRef="#ctx0" brushRef="#br0" timeOffset="930">727 778 8061,'-17'-7'739,"-1"5"194,1-6 0,0 14-816,-1 0 0,3 7-18,3-1 0,-1 9 280,7 2 1,-5 2-194,5-2 1,0-4-270,6 4 0,0-4 180,0-1 0,2-1-97,4 0 1,4-1-163,7-5 0,2-3-40,4-8 0,-4 0-41,4 0 0,2-8 96,-2-3 1,0-5-81,-5-1 0,-3 0 157,-3-1 1,1-5 77,-7 0 1,0 0-23,-6 6 1,-2-1 10,-4 1 0,-4 2 29,-7 3 0,-6-1 23,0 7 1,0 0 45,6 6 1,5 0-77,1 0 0,5 0-659,-6 0 1,8 8 65,-1 4 1,5-3-672,5 3 1245,13-1 0,9 6 0,7 1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6:48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13033,'-18'8'546,"1"3"1,-10 18-568,-7 6 0,-1 11 21,-5 0 0,-5 4 0,1 2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6:49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796 433 8614,'-19'-42'1381,"-4"7"-1325,11 0 1,2 3-395,-1 9 1,7-6-5,-2 6 170,4-8 1,-3 10 99,-1-8 1,-6 8 131,7-2 1,-9 4 56,3 1 1,1 7-122,-2-1 0,1 7 64,-6-7 0,5 8-65,1-2 0,-1 5 390,-5 1-215,-1 0 0,1 5-85,0 1 0,0 7-64,-1-1 1,7 5 19,-1 6 0,1-2 74,-7 8 1,3 2-2,4 9 0,-5 3 144,5 3 0,1 11-115,-2 1 1,1 9 200,-6 8 1,5-4 19,1 4 0,5 4-215,-6 2 0,7-2 142,-7 1 1,8-11 128,-2 6 1,4-13-249,2 7 1,0-11-124,0-1 0,0-5-320,0-6 0,-5 2 198,-1-7 1,-2-3-477,2-9 0,3 2 145,-9-8 1,1 0 159,-7-6 0,1-5-353,0-1 1,-1-7-329,1 2 0,0-12-80,0-6 1,-1-11 1004,1-5 0,0-5 0,-1-2 0</inkml:trace>
  <inkml:trace contextRef="#ctx0" brushRef="#br0" timeOffset="179">18 1142 8046,'7'-35'0,"5"8"662,11 4 1,6 4 807,11 2 0,-1-1-818,7 1 0,0 6-343,6-1 1,-8 8-1161,-4-1 0,-3 3 345,-3 2 1,1 0-1893,-1 0 2398,-7 7 0,6 11 0,-6 8 0</inkml:trace>
  <inkml:trace contextRef="#ctx0" brushRef="#br0" timeOffset="634">1055 1280 8028,'0'-17'564,"2"5"170,4 1 1,4 7-531,7-2 1,0 2-530,0-1 1,-5 3 490,-1-4 0,-5 4 49,6 2 71,-8 0 0,3 8-92,-7 3 0,0 5 168,0 1 0,-2 0-30,-3 0 0,1 3-100,-8 3 1,8-2-15,-1 8 1,-3-8-22,2 2 0,-2 2-201,3-2 0,3 6 67,-4-6 1,4 2-449,2-2 332,0-4 1,0 6-196,0-8-170,0-7-326,0 5 191,0-13 148,8-2 0,7-11-373,8-12 0,2 2 271,-2-8 0,4 6 9,8-6 0,-6 8 127,-1-2 1,-6 9 814,1 3 1,-10 7 304,-1-2-201,-1 4 0,1 4 267,-1 4 0,-7 3 1014,2 9 1,-2-1-543,1 0 0,-3 6-654,4 0 0,-2 0-646,2-5 0,-2-1 85,7 0 1,-5 1-587,5-1 1,-1 0 513,1 1 0,13-1 0,-5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7:02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364 398 8087,'0'-10'128,"-8"3"295,6 7 411,-5-8-82,7 6 0,-2-6-71,-4 8-488,4 0 0,-8 0-223,5 0 0,1 0 25,-8 0 1,7 0 141,-7 0 1,0 6 28,-5 0 0,0 7-35,0-1 1,-6 5-64,-1 6 0,-4-3-159,5 3 0,-6 2 143,6-2 1,0 0 60,5-6 0,7 2-69,-1 4 0,8-9-70,-1 3 1,3-4-192,2 5 0,2-7 172,3 1 0,5-3 35,7 3 0,-5 1 96,-1-7 1,1 6 126,5-7 1,-5 9 72,-1-3 1,-7-1-166,2 2 1,-4-1 603,-2 6 0,0 1-114,0-1 0,0 6 64,0 0 1,-2 0-392,-4-6 0,-2 3-269,-3 3 1,1-10 30,5 4-464,3-3-117,-14 3 379,14-7-734,-5-3 344,7-7 85,0-7 0,0-3-368,0-7 0,7-2 318,5-4 1,9-2-49,2-4 1,8-2 285,-2 8 1,3 0 207,3 6 0,-1-4 56,1 3 0,0-3-121,-1 10 1,1 3 611,-1 2 1,-7 4-80,-4 2 0,-3 0 143,-3 0 1,-6 0-274,1 0 0,-8 8-65,2 3 0,-5 5-201,-1 1 1,-1 0-254,-5 1 0,-2-7 53,-3 1 0,-5-8 43,5 1 0,1-3-56,-2-2 0,7 0-72,-7 0 1,6-9-185,-5-9 1,7-7-11,-2-9 1,4-9-180,2-3 0,0-2 235,0 2 1,8-4 146,4 4 1,3 2-124,2-2 0,1 7 101,-1-1 0,0 4 633,0 1 0,6 6-49,1 0 1,-1 6 223,-6-6 0,0 8-202,0-2 1,1 0 210,-1 6 1,-2-4 190,-3 9-113,3-3-323,-5-2 153,7 7-479,1 2 1,-7 8-34,1 0 0,-7 0-150,7 0 214,-1 0 1,7 8 22,-1 4 0,-2 3 96,-3 2 1,3 0 2,-3 1 0,-3 5 17,3 0 1,-2 8-61,1-3 0,4 5 200,-3 2 0,-2 7 28,1 4 0,-7 12 56,2 5 0,1 12-116,-1 6 1,0 5-110,-6 6 0,0 5-41,0-46 0,0 1 0,2-2 0,2 0-84,-1 2 0,-1 0 0,4 42-108,-6-42 0,0 0 0,2 44 67,4-4 0,-2-9-295,7-20 0,-5-3 105,6-8 1,-7-10-13,7-8 1,-8-1-66,1-10 215,5 0 1,-8-11-142,4-1 143,-4-7 1,-10 2-5,-4-12 1,-3-3-146,-2-9 1,-8-7-912,-4-4 0,-2-11 1152,2-6 0,-11-12 0,4-3 0</inkml:trace>
  <inkml:trace contextRef="#ctx0" brushRef="#br0" timeOffset="261">814 865 7988,'17'-35'1609,"0"1"1,-3 5-1156,3 0 1,-4 8 93,10-2 1,2 6-535,-2 5 1,2-1 54,-2 7 0,-3 0-84,3 6 0,-10 2-94,-1 4 1,-3 5-335,3 12 1,-4 0 181,-8 12 1,0-2-67,0 13 0,0-8 148,0 3 718,-8-5-386,6-9 1,-6 4 148,8-8 0,0-6-160,0-5 1,8-7 173,3 7 1,7-8-187,5 2 1,-2-6-368,8-6 1,0-4 322,5-7-1970,1 7 1268,-1-5 0,7 5 38,-1-7 578,0 7 0,-5-5 0,0 5 0</inkml:trace>
  <inkml:trace contextRef="#ctx0" brushRef="#br0" timeOffset="397">1989 1072 8038,'12'0'7081,"0"0"-7257,-1 0 1,1 0-495,-1 0 0,-1 8 670,1 4 0,5 11 0,-7 4 0</inkml:trace>
  <inkml:trace contextRef="#ctx0" brushRef="#br0" timeOffset="498">2197 1539 8028,'2'10'3571,"4"-4"0,-2-2-3391,7 1 1,-5-3-1324,5 4 1,-5-4 1142,6-2 0,-1 0 0,6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7:13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1 485 7455,'17'0'-473,"0"0"507,1 0-21,-1 0 1,0 0 29,1 0 0,-1 0-2,0 0 0,-5 0 201,-1 0-213,1 0 1,5 0 72,0 0 0,1 0 9,-1 0 1,6 0-73,0 0 1,8 0 28,-2 0 0,-3 5-145,3 1 1,2 2 93,9-2 0,-1-5-79,7 5 0,4-2 16,13 2 1,-11-4-32,12 4 0,-18-5 41,6-1 0,-2 0 9,7 0 0,-3 0 42,4 0 1,-1 0-3,7 0 1,-9 0 64,9 0 1,-7 0-64,1 0 0,-2 0-4,7 0 0,-5 0-18,5 0 0,-5 2 7,5 4 0,-1-2-19,1 8 1,3-7-10,-9 7 1,9-8-24,-3 1 1,2 3 38,-1-2 0,1 2 48,-7-3 0,5-3-49,-5 4 1,5-2 57,-5 2 0,5-4-41,-5 3 1,7-1 9,-1 2 0,-3-4-8,2 4 1,1 1-5,5-1 1,-2 2-77,-3-3 0,5-3 76,0 4 1,2-2-245,10 2 1,-6-4 226,5 3 0,-5-3 5,6-2 0,-6 0 22,6 0 0,-2 0-3,1 0 1,5 0 22,-5 0 1,7 0 10,5 0 0,-3 0-97,3 0 1,-2 0-6,2 0 1,2 0-354,4 0 1,-1 0 397,-5 0 0,-4 0 1,4 0 1,-3 0 38,-3 0 1,1 0 85,-1 0 0,3 0-63,3 0 1,-4 0 23,4 0 0,3 0-53,-3 0 0,-40 0 0,1 0-9,-1 1 0,0-2 0,2 1 0,0-2-86,-2 0 0,0-1 1,46 1 98,0-4 1,0 4-46,-47 2 0,1 0 0,0 0 0,0 0 10,0 0 0,0 0 0,0 0 0,0-2-6,0-1 0,-1 0 1,47 1 5,0-3 1,0 3 9,-46 2 1,0 0 0,0 0-1,0 0 37,0 0 1,0 0-1,-1 0 1,1 0-38,0 0 1,0 0 0,46 0 28,0 0 1,-46 0 0,0 0-23,2 0 0,1 0 1,0 0-1,0 0-4,-3 0 1,0 0 0,1-3 0,1 0-4,-2 0 1,0 0-1,5 0 1,-1 1-3,-4 1 1,0 2 0,5-1 0,-1 0-3,-1 0 0,0 0 0,1-3 0,-1 0-3,0 0 0,0 0 0,-2 0 0,0 0-1,1 3 0,1 0 1,1-2-1,0-2 7,-2 2 0,1-1 0,3-1 0,-1 2 1,-2 2 1,0 0 0,-2 0 0,0 0-2,-1 0 0,-1 0 0,2-3 0,0 0 2,4 0 1,1 0-1,-1 0 1,0 1 6,-2 1 0,-1 2 1,-1-1-1,0 0 2,2 0 0,-1 0 0,2 0 0,0 0 12,-2 0 0,1 0 1,4-3-1,0 0 2,-2 0 1,1 0 0,-2 0 0,-1 0 13,0 3 1,0 0-1,1 0 1,1 0-27,1 0 0,0 0 0,0 0 0,1-2 7,-2 0 0,1-1 0,1 2 1,-1 0-4,-3-2 1,0 0-1,3 2 1,1 0 7,-1 1 1,-1 0-1,2-2 1,-1-2 1,0 1 1,0 1-1,1-2 1,-1 2-1,-3 2 0,-1 0 1,4-1-1,0 0-27,-4-2 0,1 0 0,4 2 0,0 0-3,-2-2 0,1 0 0,0 1 0,1 1 2,-1-2 0,-1 0 0,2 2 0,-1 0-3,-3-2 0,0 0 1,3 1-1,1 0 12,-1-1 0,0 0 0,0 2 0,1-1-1,-2-4 0,1 0 0,2 4 0,-1 0-2,-1 0 0,-1-1 0,2-1 1,0 0-8,-2 1 0,1 0 1,1-1-1,1 0 4,-2 1 0,-1 1 0,3 1 0,-1 0 0,2-2 1,0 0 0,-1-1-1,1 0-1,-1 1 0,1 0 1,-2 0-1,1-1-68,-3 1 1,1 0 0,4 1 0,1 0 33,-3-4 1,1 1-1,1 2 1,1 2-48,-3-2 1,1 0-1,0-1 1,1 0 60,1 2 0,1-1 1,-3-3-1,1 0-207,1 3 1,0 0 0,-1-2 0,-1-1 219,0 3 1,0 0 0,-3-1 0,1 0 8,1 1 1,1 1-1,-3 0 1,1 0 2,4-4 0,1 0 0,-3 3 0,1 0 8,-2-2 0,1-1 1,-3 3-1,1 0 42,2-3 0,-1 1 1,-1 2-1,-1 0-52,5-3 1,1 0 0,0 4 0,1 0 14,-2 0 0,1-1 0,-3-1 0,1 0-11,-2 1 1,1 0-1,-2 0 1,1 0-6,6 3 0,0 0 1,-4 0-1,-1 0-4,0 1 1,-1-2 0,2-1 0,-1-1-3,0 0 0,-1 0 0,1 0 0,-1 0-13,4 3 0,-1 0 1,-1 0-1,-1 0-47,0 0 1,-1 0 0,-1 0 0,0 0 5,1 0 0,1 0 0,-3 0 0,1 0 43,4 0 0,1 0 0,-3 0 0,1 0-4,-2 0 0,1 0 1,-3 0-1,1 0-2,1 0 0,1 0 1,-3 0-1,-1 0 31,4 0 0,-1 0 0,1 0 0,-1 0-6,-2 0 1,0 0-1,-1 0 1,1 0 66,3 0 0,-1 0 1,-4 0-1,-1 0-19,6 0 1,-1 0 0,-4 0 0,-2 0 86,1 0 0,-1 0 1,0 0-1,0 0-154,1 0 1,0 0-1,-3 0 1,1 0 97,2 0 0,0 0 0,1 0 0,-1 0-96,0 0 0,0 0 0,0 0 0,1 0 67,-1 0 1,0 0 0,1 0 0,1 0-84,3 0 1,1 0 0,-1 0 0,-1 0 36,-1 0 1,0 0 0,-1 0-1,1 0-85,0 0 1,-1 0 0,-2 0-1,0 0 26,5 0 1,1 0-1,-6 0 1,-1-2 4,1 0 1,0-1 0,45-1 85,-2-8 1,0 3-54,-46 3 0,-1 0 0,45-9 243,-3 3 0,-3-3-68,2-3 0,-9 1-49,3 0 1,-11 5 124,0 1 0,-6-1-112,-5-5 1,-5 7-64,-7 5 0,-2-3 192,-4 2 1,-3 0-752,-9 6 0,-1 0 943,-4 0-446,3 0 0,-20 0 0,3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3:49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10241,'10'0'2506,"5"0"-2090,-3 0 1,-3 0-139,3 0 1,-1 5-339,6 1 0,1 6-377,-1-7 1,-2 9-2076,-3-3 2512,3 12 0,-5 4 0,7 8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7:17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7236,'0'-10'547,"0"3"0,0 5 20,0-4-83,0 4-315,0-6 1,6 6 40,0-3-209,0 3 0,-1-8 59,1 4 1,2 4-4,-2-3 39,-4 3-35,5 2 1,-5 0 100,4 0-65,-4 0 1,7 0-23,-3 0 0,-2 0 21,8 0 0,-1 0-57,6 0 1,1 2 56,-1 3 0,2-3-92,4 4 0,4-4 77,8-2 1,-1 0-143,1 0 1,1 0 79,5 0 0,-3 0 29,8 0 0,0 0 4,6 0 0,0 0 12,0 0 1,-2 0 130,-4 0 0,2 0-88,-7 0 1,5 6 171,-6 0 1,0 1-58,-5-1 0,0-2-56,-1 7 1,1-7-60,-1 2 0,7 2-163,-1-3 1,2 3 80,-1-2 0,-5-4-197,4 4 1,-1-5 19,1-1 0,-3 0 106,3 0 1,-3 2 79,-3 4 0,1-4-13,-1 4 1,7-4 99,-1-2 0,0 0-85,-5 0 0,2 0 18,3 0 0,-2-6-16,8 0 0,-7 0-7,1 6 0,-3 0 5,-3 0 1,1 0 4,-1 0 1,-5 0 133,0 0 1,-8 0-135,2 0 1,2 0 71,-2 0 0,6 0-26,-6 0 0,2 0 7,-2 0 0,2 0-70,4 0 1,4 6-6,-4 0 1,-1 0-79,7-6 1,-4 0 63,9 0 0,-2 0-16,3 0 0,-5 0 25,5 0 1,1 0 194,-2 0 1,-1 0-60,-10 0 1,1 0 70,-7 0 1,6 0-49,-6 0 0,-5 0 516,-7 0-749,1 0 13,5 0 111,-8 0-997,-1 0 113,-8 0-2325,0 0 3145,-8 0 0,-9-8 0,-10-2 0</inkml:trace>
  <inkml:trace contextRef="#ctx0" brushRef="#br0" timeOffset="376">2491 35 8113,'-10'-10'631,"2"-5"156,8 13 0,2-6 505,4 8-828,-4 0 0,11 2-36,-7 4 0,8-4-132,-3 4 1,3 3-187,-3 3 1,10-3 53,-4 3 0,12-3 32,0 3 1,6 3 5,5-3 0,-1-3-108,7 3 1,-2-2-208,2 1 0,2 5 110,-8-5 0,8 4-116,-2 3 1,-1-1 61,1 0 0,-8 1-14,3-1 0,-7-2 160,-5-3 1,2 3 58,-8-3 129,0 3 453,-6 2-191,0 1 0,-7-7-181,-4 1 1,-6-8 284,-6 1 1,-11 5-472,-12 1 1,-11 5-431,-7 1 0,-18 6 71,-10 0 0,-11 8-241,37-17 0,0 1 0,0 1 0,0 0 428,-6 1 0,0 1 0,2 2 0,1 0 0,0 1 0,0-1 0,0 0 0,0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7:15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52 502 8168,'-7'17'1310,"5"0"-964,-6 1 0,8-1-11,0 0 0,0 0-42,0 1 1,0-1 225,0 0-337,0 8 1,0-4 71,0 8 0,0-8 15,0 2 0,0 2-69,0-2 0,0 6-132,0-6 1,-2 6-147,-4-6 0,4 0 85,-3-5-205,-5 7 1,8-6-29,-4 4-61,4-12-27,2-3 89,0-8 1,0-2-73,0-4 1,0-5-165,0-12 0,8-2-147,4-4 0,1-4 190,-1 4 1,9-1 18,-4 1 1,6-2 123,0 8 1,-4 0 142,4 6 0,-3 1 41,-3 5 1,0-3 221,1 9 1,-1-1-1,0 6 1,0 0 294,1 0 1,-1 0 90,0 0 0,-5 0-200,-1 0 0,1 2-169,5 4 0,-5-3-62,-1 9 0,-7-1-8,2 7 0,-4-1-145,-2 0 1,0 3-304,0 3 0,-8-2 59,-3 8 0,-5-8-260,-1 2 1,-6-6 325,0-5 0,0 1 43,5-7 1,1 0 427,0-6 0,5 0 50,1 0-32,7 0-194,-4-8 1,8-2 103,0-7 1,8 5-20,3 1 0,7 5-88,5-5 0,2 1 237,4-2 0,5-3-146,1 4 0,-1 1 169,7-2 1,-5 1-127,-1-6 0,5-1-59,0 1 0,1 0-149,-7-1 0,3 1-271,3 0 1,-9 5-18,4 1 1,-10-1-308,3-5 1,-6 2-65,1 3 1,-12-3-22,-5 3 707,-4-3 0,-2-2 0,0-1 0</inkml:trace>
  <inkml:trace contextRef="#ctx0" brushRef="#br0" timeOffset="331">848 415 8158,'-10'-17'-405,"-5"0"1,11-1 875,-8 1-303,9 7 0,-5 1 343,8 3-201,0 4-317,0-6 0,0 10 80,0 4 0,0 4-101,0 7 1,0 8 191,0 4 0,6 5 135,-1 7 1,1-3 124,-6 8 0,0 2-116,0 10 0,0 3-136,0 9 1,0 1-21,0 4 0,0-10-163,0 4 0,0-11 1,0-1 1,0-10-372,0-7 1,0-4 95,0-1 1,0-8-236,0-4 1,0-4-720,0-2 820,0 1 1,-2-3 193,-4-3 71,-3-5 1,-8-9 197,-1-3 0,1-5 216,0-7 0,5-8 504,1-4 0,5-6-186,-6-5 1,9 4 389,-3-5 1,12 5-443,5 1 0,4 0-166,3 1 1,5 1-438,0 4 1,6-1-71,-6 7 1,7 0-87,-1 5 0,4 1 213,2 0 20,-9-1 0,15-7 0,-5-1 0</inkml:trace>
  <inkml:trace contextRef="#ctx0" brushRef="#br0" timeOffset="527">1661 121 8105,'0'-17'0,"3"5"958,9 1 1,-1 1-109,12-1 1,-3-5 511,-3 5 1,0 3-591,1 2 0,-1 3 231,0-3 0,0 4-913,1-4 1,-1 4-546,0 2 1,1 0-1570,-1 0 0,0 8 1081,1 3 1,-9 10 942,-3 3 0,-4 6 0,-2-3 0</inkml:trace>
  <inkml:trace contextRef="#ctx0" brushRef="#br0" timeOffset="698">1678 588 8105,'-23'25'1311,"0"4"1,0 9-509,5 3 1,7 5-306,-1-6 0,8 1-12,-1-7 1,-3 6 175,2 1 1,-1-1-591,1-5 0,4 5-215,-4 0 1,4-5-779,2-6 0,0-6 361,0 6-1767,0-8 402,-7 4 598,5-16 1327,-6-1 0,8-23 0,0-4 0</inkml:trace>
  <inkml:trace contextRef="#ctx0" brushRef="#br0" timeOffset="1090">2076 467 8104,'17'-17'0,"6"-2"53,0-5 1,6 5 3,-6-4 1,0 2 1046,-6-2 1,6 4-452,0-4 1,2 9-369,-2 3 0,-2-1-109,8-5 0,-8 5-122,3 1 1,-5 7 360,-2-2-978,0 4 389,1-5-95,-1 5-361,0-6 364,-7 16 0,-3 1 78,-7 9 0,0-7 159,0 1 0,0-1-2,0 7 1,0 1 22,0 4 0,2-4 55,4 4 0,-4 2 17,4-2 1,-4 8 56,-2-2 0,0 5 167,0 7 0,0-3 211,0 8 0,0 0-201,0 6 0,-6 0 357,0 0 1,-1 6-213,1-1 1,2 9-27,-8-3 1,9 2-304,-3-1 1,2-3-221,-2-3 1,4-6-385,-3 0 0,-3-2 320,2-10 0,0 0-120,6-5 1,-5-8 106,-1-4 1,-2-4 1,2-2 0,2-5-10,-7-1 1,5-7-380,-5 2-6,-1-4 0,-5-10-1346,0-3 1922,-1-12 0,-7-12 0,-2-9 0</inkml:trace>
  <inkml:trace contextRef="#ctx0" brushRef="#br0" timeOffset="1552">1885 917 7928,'0'-18'783,"0"7"1172,0-1-644,0 8 208,0-3-646,0 7-536,0 0 0,0 9-12,0 9 1,0 1-68,0 10 1,-2-6-246,-3 6 1,3-2 87,-4 1 1,-2 3-511,3-8 0,-1 0 328,6-6 0,-2-1-1418,-4-5 478,4 5 99,-6-14 504,8 5 0,8-16-60,4-9 1,5-7 64,6-9 1,4-1 138,8 1 0,-1 5 199,1 0 0,-3 14-110,-3-3 0,2 13 784,-8-1 0,0 4-171,-6 2 0,-1 8 56,-5 3 0,-3 10 9,-8 2 0,-2 2 398,-4-2 0,2-1-657,-7 6 0,-1-6-1,-5 1 0,0-4-219,-1-2 197,1-7-22,0-3 1,1-9-122,5-3 0,3-13-91,8-10 1,0-7-298,0-5 0,0-6-326,0-12 1,6 2-137,0-7 1,7 11 781,-1-6 0,-5 8 0,1-9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7:23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8069,'0'-10'-605,"2"3"547,4 7 328,-4-8-1,5 6-120,-7-13-46,0 13-199,0-14 0,2 14 128,4-3 97,-4-5 192,6 8 305,-8-6-82,0 1 394,0 5-311,0-6 128,0 8-445,0 0 0,5 8-197,1 3 0,0 7-17,-6 5 1,2-2-4,4 8 0,-4-1 116,3 7 1,-1 0-84,2-1 0,-4 1 30,4-1 0,-3 7-69,3-1 1,-4 0-114,4-5 0,-2-6 125,2 0 1,-5-6-16,5 6 1,-2-8 42,2 2 1,-4-4 108,4-2 105,-5 0-150,-1 1-254,0-9 124,0 7-17,0-14-24,0 5 1,0-9-262,0-3 239,0-5 0,0-7-115,0-1 1,0 1-28,0 0 1,0 0 120,0-1 1,-5 1-125,-1 0 1,0-2-70,6-5 1,0 5-159,0-4 0,0-2 92,0 2 1,0-2-68,0 2 1,0 4 127,0-4 0,0-2 43,0 2 0,0-2 106,0 2 0,0 4-144,0-4 1,0 3 312,0 3 1,0 0 291,0-1-113,0 1 0,-6 0-73,1 0 0,-1 5 67,6 0 0,0 7 79,0-7-186,0 8-250,0-11 142,0 13 1,0-8-356,0 5-13,0 3 197,0-6 171,0 8 83,0 0 105,0 8 0,0-4-45,0 7 1,0 3 77,0 9 0,0-2 84,0 8 1,0-1 66,0 7 0,0 2-176,0 3 1,0-4 6,0 5 0,0-5-70,0-1 0,0-3-3,0-3 0,-6 2-118,0-8 0,1 0 202,5-6-274,0 1 134,0-1-155,0-7 156,0-3-149,0-7 33,-8 0 1,6-2-160,-4-3 1,4-5-610,2-7 0,0-6 351,0 0 0,0-8-757,0 2 1,2-4 373,4-1 1,-2 5 232,7 0 0,-7 8 397,2-2 0,2 10 336,-3 1-302,1 8 160,-6-4 706,8 8 1,-6 2-338,4 4 1,-5 6 914,-1 11 1,0-2-500,0 8 1,0-6-350,0 6 1,0-1-581,0 7 0,0-6-502,0 0 0,0-1 180,0 7 0,0-6-1138,0 0 1566,8-1 0,2-1 0,7-2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7:24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8023,'0'-17'-250,"-8"7"1317,6-5-765,-6 13 1,8-8 1495,0 5-829,0 3-495,0-6-274,0 8 0,0 2-36,0 4 1,0 3 118,0 9 0,0-1 43,0 0 0,0 8 178,0 4 1,0 4 67,0 1 0,6 7 86,0-1 0,0 2-216,-6-1 0,0-5 0,0 4 0,0 1-114,0-7 0,0 5-54,0-10 1,0-4 32,0-2 1,0-4 179,0-2-338,0 0 0,0-5 337,0-1-428,0-7-151,0 4 0,0-16-275,0-3 0,1-5-597,5-1 0,-4-8-1103,4-4-1,2-9 2069,-3-2 0,9-8 0,-5 3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7:25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52 191 8015,'0'-10'3629,"0"2"-3608,8 8 0,-4 8 382,7 4 1,-5 3-112,5 2 1,-7 6 366,2 0 0,2 8-173,-3-2 1,1 4-476,-6 1 0,0 1-157,0-1 0,-6 7-111,1-1 0,-9 1 1,3-7 0,1 1-281,-1-1 1,5-5 123,-6 0 0,7-10-184,-7-2-765,8 1 781,-11-16 0,13 3 11,-4-10 0,4-5 55,2-7 0,0-6 55,0 0 1,0-8 459,0 2 0,8-4 0,1-1 0</inkml:trace>
  <inkml:trace contextRef="#ctx0" brushRef="#br0" timeOffset="386">17 346 8015,'0'-19'0,"0"-2"193,0-2-146,8 0 0,-6 4 165,4-4 1,2 3 289,-3-3 0,3 2-216,-2-2 0,-2 4-84,7-4 1,-1 9-155,1 3-26,5-1 1,-7-3-136,9 4 0,-7-3 115,1 8 1,-7 1-113,7 5 1,-6 0 132,5 0 26,-7 0 254,11 0-267,-13 7 191,6 3 0,-2 7 2,0 0 0,1-5-1,-1-1 1,-4 1-127,4 5 1,1 1 6,-1-1 1,6 6-38,-7 0 0,3 2-12,-2-2 1,-2 4 88,7 8 0,-7-1-56,2 1 0,2 7 210,-3 4 1,3 4-78,-2 2 1,-4 6-51,3-1 1,-3 1-74,-2-6 0,0-2-101,0-4 0,2 2 43,4-8 1,-4 1-168,4-7 0,-4-1 3,-2-4 1,0 1-33,0-7-105,0 0 104,0-5 214,0-1-293,0-7 1,0-5-271,0-10 1,-6-5-296,0-7 0,-7-2-1734,1-5 2530,-11 5 0,-4-21 0,-7 3 0</inkml:trace>
  <inkml:trace contextRef="#ctx0" brushRef="#br0" timeOffset="696">17 554 7999,'6'-12'620,"0"1"1,6 5-535,-7-5 1,9 5-281,-3-6 0,7 3 372,5-3 1,-8-1-111,8 7 1,-13 0 111,7 6 1,-4 0-177,5 0 1,-9 2-194,-3 4 1,2 3 66,-2 9 1,-1 7-129,-5 4 0,-7-3 159,-5 3 1,-1-2 3,1 2 1,-3 2 224,3-8 0,3-2-74,-3-10 1222,8 5-700,-3-14 0,14 5 158,5-7 1,5-7-429,6-5 1,-2-3-272,8-2 1,0-6-289,5-1 1,-5-4-609,0 5 1,-6-6-726,6 6 1576,0-8 0,-2 4 0,-2-8 0</inkml:trace>
  <inkml:trace contextRef="#ctx0" brushRef="#br0" timeOffset="940">726 18 7967,'0'-10'829,"0"3"1,2 7 330,4 0 0,-2 0-544,8 0 0,-7 0-187,7 0 0,-6 1-393,5 5 0,-1-2-702,1 8 48,5-1 0,-13 8-1732,9 4 2350,-8 4 0,-4 8 0,-10-1 0</inkml:trace>
  <inkml:trace contextRef="#ctx0" brushRef="#br0" timeOffset="1621">675 502 7967,'9'10'2063,"7"-3"-1720,-7-7 445,8-7-491,1 5 1,-1-6-29,0 8 1,-5 8-286,-1 3 0,-1 5 123,2 1 1,-3 8-102,-3 4 1,-4 3 18,4 3 1,-4 0-130,-2-1 1,0 1 17,0-1 1,-6-1-83,0-4 0,0-2-39,6-4 1,0-10-461,0 5-227,0-13 626,0 3 0,0-10-215,0-4 0,0-5 120,0-12 1,0-4-19,0-8 1,6 1 149,0-1 0,0-5 117,-6-1 0,0 7 98,0 5 0,0 8 559,0-2 619,0 4-902,0 9 1,-6 4 413,0 12 1,-13 4-246,2 7 0,-5 6 186,5 0 0,2 2-180,3-2 1,-3-4-152,3 4 0,3 0-136,-3-5 1,8 3-145,-1-10-949,3-3 811,2 7 1,2-13-542,3 4 1,5-14 304,7-9 0,8 0-417,4-6 1,6-4 241,5-2 0,-2-4 110,8-1 0,-1 1 297,1 4 0,4-3 162,-4 3 0,2 4 541,-2 2 1,2 5-392,-8 7 0,-1-3 878,-10 9 0,1-1-467,-7 6 1,1 2 29,-7 4 1,-2-3-299,-3 9 1,-5 1-149,-7 10 0,0-3-225,0 3 0,-2 2-381,-3-2 1,-3 7-658,-4-1 1,-9-2 521,4 2 0,-4-6-376,4 6 0,-6-8 476,0 2 1,-2-6 471,1-5 0,5 1 0,-4-7 0,10 0 0,1-6-173,8 0 78,-3 0 1,9 0 1384,3 0 1,5 0-566,7 0 0,1 0 1126,-1 0 0,0 0-610,0 0 1,7 0-175,-1 0 1,0 0-669,-6 0 1,0 2-258,1 4 1,-1-3-426,0 9 0,-5-6-633,-1 5 0,-7 1 916,2 5 0,-4 0 0,-2 1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7:30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7681,'7'-10'-495,"-5"1"193,4 3 0,-2 2 113,2-8 204,-4 9 57,13-13 4,-13 14 261,6-13-243,-8 13 237,0-6-1,0 1-56,0 5 1,0-8 23,0 4 230,0 4 28,0-5-119,0 7 456,0 0-750,7 0 1,-5 7 6,4 5 1,-4 3 273,-2 3 1,0 7-97,0 3 0,0 5 190,0 2 1,0 1-126,0 5 0,0-3-87,0 8 0,0-2-105,0 2 0,-6 2-90,0-7 1,-1 3 107,1-9 1,4 3 0,-4-9 0,4-4-163,2-2 1,0-4 76,0-2 1,0 1-223,0-1 0,0-6-10,0 1-172,0-8-252,0 11-210,0-13 197,0 6-112,0-8-1684,0 0 934,0-8 1397,0-1 0,8-16 0,2-2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7:30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7890,'8'-10'542,"4"4"-1335,3 4 722,2 2 0,1 6-235,-1 0 371,0 7 1,-5-1-2,-1 11 0,-7-2 4,2 8 1,-6-6-170,-6 6 0,-3-6 107,-9 6 0,1 0 457,0 5 1,-6-5-182,0 0 1,5-10 750,7-2 1,7 1 135,-2-7-612,4-3 0,4 5-279,4-7 0,3 0-326,9-6 1,-1 0 105,0 0 1,8 0-173,4 0 1,4-6-2038,1 0 2151,9-7 0,1 3 0,8-7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7:33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8016,'0'-11'833,"0"-1"-181,0 8-59,0-11-379,7 5 0,-5-1 214,4-1-140,4 8 0,-7-9-28,9 7 0,-8-1 436,2 1-191,-4 4 136,5-6-319,-5 8 56,6 0-220,-8 0 0,0 2-132,0 4 0,0-2 171,0 7 0,0 1-100,0 5-102,0 0 1,0 6 126,0 0 0,0 1 143,0-7 1,0 8 7,0 4 1,0-2 125,0 1 0,0 7-96,0 5 0,-6 8 123,0-2 0,-5 4-91,5 2 0,-6-4-81,7 4 1,-7-10 96,6 10 1,-1-6-100,1 1 1,4 1 50,-4-8 1,4 6-148,2-6 0,0 3-84,0-3 0,0-3 59,0 3 0,0-6-125,0-5 1,0 2-14,0-8 1,0 6 77,0-6 0,0 0-424,0-6 0,0-5 65,0-1-1202,0-7 1,0 6-1570,0-4-524,0-4 3583,0 5 0,0-14 0,0-3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7:34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35 7889,'0'-9'1394,"1"-1"-1054,5 4 91,-4 4 1158,14-5-1077,-15 7 0,7 2 72,-8 3 1,0 5-108,0 7 0,0-3-120,0 3 1,0-3-84,0 9 0,0-2 142,0 2 1,-2-2-43,-4 8 0,3-6-105,-9 6 0,6-6 199,-5 6 0,7-8-117,-2 2 0,2 2-256,-1-2 0,3 0 178,-4-6-254,4 0 0,2 1 76,0-1 1,0-5-204,0-1 104,0-7 0,0 6-114,0-5 144,0-3 40,0 6-28,0-8-351,0 0 133,0-8 0,2 1-226,4-5 0,-4-3 3,3 3 1,3 1 145,-2-7 0,5 5-479,-5-10 1,8 4 265,-3 1 1,3 1 15,-3 0 0,4-3 96,-3-3 0,3 4 150,3-4 0,-1 4 49,0 2 0,1-1-27,-1 1 0,0 2 18,0 3 0,-1-3-1,-5 3 1,5 3 199,-5-3 0,5 8 0,1-2 1,-6-1 205,1 1 0,-6-2-43,5 3 0,-5 3 400,5-4-335,-7 4 1,6 2 454,-4 0-177,-4 0-206,5 0 1,-1 2 95,0 4 1,0 3-69,-6 9 1,0-1 115,0 0 0,0 0 64,0 1 1,0 5 19,0 0 1,0 2-166,0-2 1,5-2 41,1 8 0,0-6-340,-6 6 1,2-8 132,4 2 0,-4 2-618,3-2 1,5 0 294,1-6 1,5 1-1994,1-1 0,8-8 2087,4-3 0,19-4 0,6-2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7:46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8057,'2'-11'307,"4"-1"1,-2 6 505,7-5 0,-5 5-298,6-6 0,-7 9-20,7-3 1,-6-2 20,5 2-168,-7 1-67,12 5 0,-13 0 309,9 0-130,-8 7 0,3 5-100,-7 11 1,0-4 141,0 4 1,0 2-103,0-2 1,-2 8-207,-3-2 0,1-2-11,-8 1 0,9-4 0,-3 4 0,-2-7 10,2 3 1,-1-5-64,1-2 1,4 0-62,-4 1 0,4-7 143,2 1-133,0-1 180,0-1-245,0 5 86,0-13 66,0 6-62,0-8-197,0 0 313,0 7-89,0-5 220,0 6-188,0-8-494,0 0-245,8 0 0,0-8 248,3-3 1,5-5-414,-5-1 0,4-6 259,3 0 0,-1-2-62,0 2 0,1 4 170,-1-4 0,0 4 183,0 1 1,-1 1 54,-5 0 0,5 1 115,-5 5 0,-1-3 884,1 9-617,-7-9 1358,12 12-705,-14-13 180,5 13-628,1-6 1,-4 10 249,7 4-357,-7 4 0,4 7 195,-8 0 0,0 6 130,0 0 1,0 6-247,0-6 0,0 6 85,0-6 0,-2 6-207,-4-6 1,4 6-426,-4-6 0,5 0 27,1-6 0,0 0-33,0 1 1,0-1-327,0 0 0,1-5-884,5-1 0,-2-5-1251,8 6 1,-1-9 1340,6 3 0,6-6-2204,1-6 3454,6-3 0,-3-8 0,8-1 0</inkml:trace>
  <inkml:trace contextRef="#ctx0" brushRef="#br0" timeOffset="229">692 450 8057,'0'10'3042,"0"-3"-1610,0-7-1004,8 0 0,1 0 393,9 0 0,-1-1-329,0-5 1,2 4-210,5-4 1,-5 4-107,4 2 1,-4 0-154,-2 0 0,6 0-128,0 0 0,0 0-438,-5 0 0,-1 0-2488,0 0 2185,1 0 0,-1 0-555,0 0 1,-5 0 1399,-1 0 0,1-7 0,5-3 0</inkml:trace>
  <inkml:trace contextRef="#ctx0" brushRef="#br0" timeOffset="475">1367 260 8057,'9'-10'507,"-1"1"-136,-8 3 1663,7 4-667,-5-6-345,14 1-62,-14 5-314,13 2 1,-13 9 476,4 9 1,-4 7-496,-2 3 1,0 5 63,0 2 0,0 1-259,0 5 1,0 3-1631,0 8 1,-6 1 387,0 5 809,0-4 0,-1 13 0,-3-5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3:49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7894,'10'0'2111,"5"-2"-1905,-4-4-146,5 4 0,3-11 264,4 7 0,-2-6 95,8 7 0,-6-7-106,6 6 1,-8 0-71,2 6 0,-4 0-209,-1 0 1,-7 8 165,1 4 1,-8 3 276,1 2 1,-3 6-110,-2 0 1,0 6 112,0-6 0,0 6-134,0-6 1,0 6 23,0-6 1,0 0-536,0-6 1,0-5 216,0 0 1,2-9-1891,4 3-114,4-4 398,7-2 1,0-2 703,0-4 0,-5-3 849,-1-9 0,-7-6 0,4-3 0</inkml:trace>
  <inkml:trace contextRef="#ctx0" brushRef="#br0" timeOffset="577">883 191 8240,'10'0'1281,"5"0"0,-11 2-340,7 3 0,-7-1-423,2 8 0,-4-1 427,-2 7 0,0 1-336,0 4 1,0-4 362,0 4-856,0-4-756,0-1 327,0-1 121,7-7 0,-3-3-688,8-7 1,-1-2-187,7-3 1,1-7-350,4-11 0,2 2 710,4-8 0,1 10 435,-6 1 1,4 3 566,-5 9 366,0 1 1,-7 7-365,-5 3 1,3 7 262,-8 11 1,-1 4 1508,-5 7 0,0 1-970,0 0 1,0-7-579,0 1 1,0-8-260,0 2 0,2-3-1582,4-3 1,-2-2 1317,7-3 0,1-5 0,5-7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7:43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242 122 7133,'18'0'-765,"-9"-2"480,-3-4 177,4 4-38,-8-6 199,5 8 154,-7-7-501,0 5 294,0-6 0,0 8 0,0 0 0</inkml:trace>
  <inkml:trace contextRef="#ctx0" brushRef="#br0" timeOffset="1611">0 174 8051,'8'-10'-369,"-6"0"-464,4 5 845,-4 3 1,3-8 30,1 4 1,2 4 638,-2-3 1,-4-5-468,5 8 1,-7-7 0,0 3 0,2 4 386,4-4-161,-4 4 233,5-6-412,-7 7 185,0-7-234,0 8-31,0 0 59,0-8 0,0 6-297,0-5 268,0 7 537,0 0-556,0-8 56,0 6-25,0-6-175,0 8 0,0-2 153,0-3-184,0 3 164,0-6 39,0 8-39,0 0-3,0-8 39,0 6 4,0-5-52,0 7-497,0 0 273,0 7 178,0-5 1,0 8-86,0-4 0,0-2 303,0 7-158,0-7-33,0 11 0,0-11-59,0 8 1,-5-7 3,-1 7 1,0-6 37,6 5-45,0-7 31,0 11 9,0-5 25,0 7-22,0 1 81,0-1-92,0 0 12,0 1-63,0-1 0,0 0-8,0 0 1,0-5 50,0-1 0,0-5-37,0 6 0,0-7-50,0 7 120,0 0-170,0 5 0,0 0 100,0 0 0,0-5 3,0-1 1,0-5 27,0 6 0,0-6 303,0 5-192,0 1 1,-2 3-18,-3-3 34,3 3-108,-6-6 0,8 9-30,0-1 1,0-5 146,0-1-123,0 1 1,0 5 17,0 0 0,0-5 134,0-1 220,0 1-226,0 5 315,0 0-141,0 1 166,0-1-248,0 0 36,0 1-95,0-1-319,0 0 1,0-5 202,0-1-315,0-7 120,0 4 1,0-6 173,0 3 256,0-3-179,0 6 37,0-8 461,0 0-1138,-8 0 230,6 0-2188,-5 0-106,7 0 1743,0 0 1,-8 15 0,-2 5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7:54.4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18 104 6948,'-8'-9'-303,"6"1"438,-6 0-157,8 6 0,0-7 82,0 3-44,0 4 1,2-12-34,4 9 1,-2-3-7,7 2 0,-5 4 80,6-3 1,-8 1-7,1-2 168,5 4-169,-8-6 8,13 8 2,-13 0-6,14 0-131,-7 8 1,8-4 104,1 7 1,-7-7-162,1 2 0,-1 2 134,7-3 1,-1 7-45,0-6 0,1 1 71,-1-1 0,0-2 3,0 8 1,1-7-24,-1 7 0,2-6 10,4 5 0,-2-5-5,8 5 0,-6-5 10,6 6 1,-2-6-29,2 5 0,3-5 21,-3 5 0,4-7-35,2 2 1,-1 2 15,1-3 0,-1 7-6,1-6 0,-1 1 6,1-1 0,0-2 1,-1 8 1,7-9 1,-1 3 0,2 2 0,-1-2 0,-3 5-17,8-5 1,-6 5 15,7-5 0,-7 6-98,6-7 0,-6 7 96,7-6 1,-7 5-5,6-5 0,-6 8-3,6-3 1,-5-1-2,5 1 0,-6-5 54,6 5 1,-1-1 11,1 2 0,4 3 63,-4-3 1,4-3-94,2 3 1,-1-7-20,1 7 1,0-2-6,0 1 1,2 3-3,4-9 0,-3 9 8,9-3 1,-7-1-10,7 1 1,-3-1 33,3 2 1,1 1-12,-7-7 1,5 5-10,-5-5 1,7 7 0,-2-1 1,5-2-25,1 1 0,0-1 10,0 1 1,-5 5-2,-1-5 0,0 3 5,7-3 1,-3 5-4,-4-5 1,10-1-20,-4 1 1,4-1 17,-3 1 1,-1 3-58,0-8 0,0 7 64,0-1 0,0-3 17,1 3 1,5-3-8,-1 3 0,3 3 5,-2-3 0,-4 3-12,4 2 1,2 3-3,-2 3 1,2-4-162,-2 4 1,-2-4 150,8-2 0,-1 1-397,7-1 1,-1 0 363,1 1 0,-1-1-30,1 0 0,1 0 64,4 1 0,-3-1-6,3 0 0,2 1-7,-2-1 1,0 0 4,-5 1 1,1 5 67,5 0 1,-5 2-63,4-2 0,-2-2 28,3 8 1,-5-6-19,4 6 1,4-6-4,-47-9 1,0 0 0,2-2 0,0-1-4,1 4 1,0-1-1,0-2 1,0-1-1,0 4 0,0-1 0,-3-3 0,1-1 0,2 2 0,0-1 0,1 2 0,2-1 0,5 0 0,1-1 0,-1 1 0,1-1-150,0-2 0,-1 0 0,-1 0 0,-1 1 152,3 1 0,-1 1 0,-1-2 0,-1-1-222,6 2 0,-1 1 1,0 1-1,-1-1 224,2 0 0,-1-1 0,-4 1 0,1-1-9,3-2 1,1 0 0,-4 2 0,1 1 1,5-1 1,1 1 0,-5 2-1,0 1-1,2-4 1,-1 1 0,-4 2 0,-1 0 2,0-2 1,0 0-1,-2 3 1,1 0-1,1 0 0,-1-1 1,2 0-1,0-1-3,-4 1 1,-1 1 0,-1-1-1,0 1-85,-1 1 0,0 2 0,-5 0 0,0-1 71,4 0 1,1 0 0,1 1-1,0-1 15,2 1 1,0-1-1,-2-3 1,-1 0 6,0 1 0,0-1 0,-3 0 0,0 1 32,3 2 0,0 1 0,3-4 1,-1 0 4,-2 1 0,0-1 1,0-2-1,0-1-21,0 4 0,0-1 0,-3-2 0,2-1 2,3 3 1,1 1-1,-2-2 1,0 1 11,-1 0 1,0 1 0,0 1 0,1-2-14,2-2 1,0 0-1,-2 3 1,-1 0-25,3 0 1,0-1-1,-5-1 1,0 1 27,-1 0 0,0 1 1,0-1-1,0 1-49,3 2 1,0 0-1,-1 0 1,-1-1 20,0-2 0,-2 1 0,1 1 0,-2 0-17,46 13 1,-5 4 16,4 1 1,-1 1-3,1 0 1,-4-1-64,4 1 1,-1-1 61,1 1 1,-4-6-1,5 0 1,-5-1-45,-2 7 0,1-6 14,-1 0 0,-1-6 80,-4 6 1,1-3 132,-7 3 0,-6 4-123,-5-4 0,-7-2 7,7 1 1,-7 1 84,7 6 1,-8-1-58,1 1 0,3 0-65,-3-1 0,3 1 38,-2-1 1,-5-1-131,5-4 1,-4 4 47,-2-5 0,2 5-17,3 2 0,-5-7 31,0 1 1,0-2-14,-6 2 0,-4 4 319,-1-5 0,-3-1-306,2 2 0,-3-2 591,3 2 1,-9 4-577,-2-5 1,0 5 417,5 2 1,1-7-423,-1 1 1,1 0 103,0 6 0,-7-1-93,1 1 1,-2-6-4,2 0 1,4-1-57,-5 7 0,-3 0 55,-2-1 1,-3-5-17,-3 0 0,0 0 1,1 5 0,-3 1 74,-4-1 0,5 3-59,-5 3 1,3-3 3,-3 3 1,5-3-7,-5-3 0,-1 3 3,1 3 1,1-3-40,5 3 1,0-2 37,1 3 0,-7-5-40,1 5 1,-3 1 43,3-2 1,1 2-4,-7-1 1,2-3 5,-2 8 1,-4 0 4,3 6 0,3-6-1,-2 1 1,1-3 7,-1 2 0,-2 4 79,8-4 0,-7-4-82,7-1 0,-3 1 102,3-2 0,3 6-88,-3-5 1,-2 5 51,1-6 0,1 8-40,5-2 0,-6-2-2,1 3 1,-6-7-22,5 6 1,1-6-4,5 6 0,-5-5-40,-1 5 1,1-8 50,5 3 0,-6-5-6,1-1 0,-6-1 2,5 1 1,-1 0 38,1-1 1,3-5-54,-8 0 1,5-6-5,-5 6 0,2-8 19,-3 2-15,-3-4 1,12-2-171,-8 1 1,1-9 47,-1-3-765,-4 4 355,6-8 511,-8 5 0,0-14 0,0-3 0</inkml:trace>
  <inkml:trace contextRef="#ctx0" brushRef="#br0" timeOffset="413">17259 7678 8069,'0'-17'-372,"0"-6"309,0 0 1,0 0 132,0 6 1,2-1-33,4 1 0,3 6 5,8-1 0,1 2-29,-1-1 0,2-2-1,4 7 1,-3 0-85,3 6 1,2 2 85,-2 4 0,0-1-21,-6 13 1,-6-3 58,1 14 1,-2 0 0,1 5 1,3 1-53,-9-1 0,9 3 4,-3 3 0,5-3 7,1 3 0,0-3 8,1-3 0,-1-1 47,0-4 1,0 3-42,1-3 1,-1-2 255,0 2-13,1-8-194,-1 12 1,-6-14 113,1 4 1,0-4-91,5-1 1,-2-1-7,-3 0 0,3-1-40,-3-5 1,3 3 14,2-9 0,1 1-108,-1-6 0,0 0 57,0 0 1,7-10-9,-1-7 1,9-8-26,3-9 1,1-11-15,10-7 0,1-7-39,4-10 1,9-8-261,-28 37 0,-1-1 1,0-2-1,0 0 266,1-3 0,-1 0 0,0 1 0,0 1-152,0-1 1,1-2 213,2-5 0,-1 0 0,-4 3 0,-2 0 0,3-5 0,0-1 0,-1 2 0,-1 0 0,0 1 0,0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8:05.7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2317 8262,'0'-11'-341,"0"-1"0,0 7 134,0-7 1,0 6 0,0-5 144,0-3 1,6 5 134,0-3 1,0 6-15,-6-5 0,6 5 20,-1-5 1,1 5-10,-6-6 1,2 6-69,4-5 1,-4 5-14,3-5 0,-1 7 248,2-2-119,-4-4 305,6 1-192,-8-8 213,0-1-308,7 1 1,-5 0 11,4-1 0,2 7-94,-3-1 0,7 7-115,-6-7 0,5 6 61,-5-5 0,7 1-365,-1-1 218,3-5 1,3 7 93,-1-9 0,-5 7 57,-1-1 1,-5 7-7,5-7 0,-5 6 163,6-5 1,-3 5-101,3-6 0,3 3 32,-3-3 0,3-1-44,2 7 1,1-7-3,-1 1 1,0 2-22,0-1 1,1 5 19,-1-5 0,2 1-52,4-2 1,-3 3 25,3 3 0,-4 2 2,-2-7 1,0 7 45,1-2 1,-1-2 2,0 3 1,1-1 25,-1 6 1,0 0-9,0 0 17,1 0 0,-1 0-47,0 0 0,1 0-22,-1 0 1,0 0-14,1 0 1,-1 0-21,0 0 0,0 0-6,1 0 1,-7 0-18,1 0 1,-1 0-39,7 0 1,-7 6 75,1-1 1,-3 3-58,3-2 0,1-2 44,-7 7-8,7-7 1,-5 6 106,4-5-39,3-3 0,-5 12-22,7-8 1,-6 1 11,1-1 0,-6-4-33,5 4 7,1 3 0,3-5 10,-3 8 1,1-6-9,-7 5 0,5-5-28,-5 5 1,2-5 11,-2 6 0,-4-7-2,3 7 1,3-6 2,-2 5 1,1-5 15,-1 6 36,-4-1-45,14 6 1,-15 1-39,5-1 0,2-6 33,-2 1 0,-1 0-21,-5 5 1,0-6 51,0 1 0,0-1 1,0 7 0,0-1-38,0 0 0,0 1-5,0-1 1,0-6-39,0 1 1,0-1 45,0 7 1,0-1 34,0 0 1,-5 1-38,-1-1 0,-6 0 40,7 0 1,-7 1-51,6-1 1,-7 0 5,1 1 1,3-1-14,-3 0 1,3-5-6,-3-1 1,-3 1-43,3 5 1,-1 0 63,1 1 1,-3-1-68,3 0 47,-3 1 1,-2-1-5,-1 0 0,1-1 44,0-5 0,-1 4 10,1-3 1,0-2-5,0 1 0,-1-5 5,1 5 1,0-5-55,-1 6 0,1-7 32,0 7 0,0-6-45,-1 5 0,1-5 37,0 6 0,-1-7-4,1 7 1,-6-6 22,0 5 0,-2-5 10,2 5 1,2-5 24,-8 6 1,8-6 12,-2 5 0,-2-7 108,2 2 0,-2-4-77,2-2 0,3 5 3,-3 1 1,-2 0-37,2-6 0,0 0 0,6 0 1,0 0-12,-1 0 0,1 0-10,0 0 0,0 0 12,-1 0 0,1-6-20,0 0 1,-1-1-2,1 1 1,6 4 15,-1-4 0,1-1 45,-7 1 1,7-6-39,-1 6 0,1-7 42,-7 1 1,7 3-4,-1-3 1,1 3 141,-7-3-97,1-3 1,2 5-4,3-7 1,-3 5 27,3 1 1,5-1-59,1-5 1,2 6-11,-2-1 0,4 0 15,-3-5 1,3 6 118,2-1-173,0 1 0,0-7 82,0 1-210,0 7-221,0-5 0,2 11-646,3-7 1,-1 7 463,8-2 1,-1 4-1075,7 2 1,1 2 688,4 4 1,0 3 840,12 9 0,-5-1 0,13 0 0</inkml:trace>
  <inkml:trace contextRef="#ctx0" brushRef="#br0" timeOffset="1473">1661 1972 8021,'-6'-18'-686,"0"1"707,1 7 0,5-5 365,0 3 0,1-3-333,5-2 1,-2-1 50,8 1 0,-3 6-131,3-1 1,3 1 125,-3-7 0,1-5-125,-1 0 0,3 0 55,-3 6 0,3 0-94,2-1 1,-5-1 32,-1-4 0,-5 4-18,6-4 1,-3-4 3,3-2 1,-3-4 44,-3-1 1,2-1 37,3 1 1,3-1-2,-9 0 0,9 5 7,-3-5 1,-1 6-11,2-5 0,-1-1 7,6 6 0,1 2-63,-1-1 1,0 1-6,1-2 0,-1-4-81,0 4 0,0 2 70,1-1 0,5-1-29,0-6 1,6-1 36,-6-5 1,7 5 13,-1-5 0,4-1 41,2 2 0,-3-1 155,-3 7 1,4 1-92,-4 4 1,-4-3 154,-2 3 0,2 4 0,-2 2 0,0-2-152,-6 2 0,6 0-91,0 5 0,0 1 101,-6 0 0,1 2-120,-1 3 1,0-3 40,1 3 1,5-1-116,0 1 1,0-3 53,-6 3 0,0 3-2,1-3 0,-1 6-65,0-5 101,8 7 1,-6-9-4,4 7 0,-3-2 5,-3 2 0,2 4 4,4-3 0,-4-3 10,5 2 0,-5-2 1,-2 3 1,0 3 12,1-4 1,5 4 4,0 2 1,0 0-34,-6 0 1,0 0 12,1 0 1,-1 0-21,0 0 0,1 0 19,-1 0 0,0 6-17,0 0 3,1 7 1,-1-3-2,0 7 0,-1-5 22,-5-1 0,5-1-14,-5 1 0,-1 5-4,1-5 5,1 4 1,5 3-7,0-1 1,-5-2 24,-1-3 0,-1 3 1,2-3 1,3 1 32,-4-1 0,3 3 7,-3-3 1,3-3-6,-8 3 1,5-1 252,-5 7-143,7-1 0,-5 0-61,4 1 1,1-1-94,-7 0 1,5 0 23,-5 1 0,8-1-7,-3 0 0,-1 1 22,1-1 1,-7 0-24,2 0 0,2 7 47,-3-1 1,1 0 96,-6-6 0,0 6 6,0 0 0,0 2-106,0-2 0,0-4-36,0 4 1,0 2 34,0-2 0,0 0 0,0-5 0,6-1 50,0 0 0,1 6-25,-1 0 0,-2 1 28,7-7 1,-5 6 24,6 0 0,-8 6 68,1-6 0,3 6-66,-2-6 1,0 7 58,-6-1 0,0 4-59,0 1 1,0-5 4,0 0 1,0 0 9,0 6 0,0-3-27,0-3 1,0 2-65,0-8 1,0 6 4,0-6 0,0 2-96,0-2 0,0-4 126,0 4 1,0-4-120,0-1 1,0-7-5,0 1 1,0-1 45,0 6-37,0 1 1,0-1-21,0 0 0,0-5-18,0-1 1,0-5-7,0 6 0,0-7-213,0 7 1,0-6-103,0 5-399,0-7 148,0 11-85,0-13-62,0 6-232,0-8 386,0-8 1,0-1-213,0-9 1,0-5-99,0 0 0,1-2 915,5 2 0,-4 4 0,6-6 0</inkml:trace>
  <inkml:trace contextRef="#ctx0" brushRef="#br0" timeOffset="2198">3736 1608 7850,'-10'-2'-219,"5"-3"1,3 1 371,2-8 526,0 8-412,0-11 1,0 11 248,0-7 1,2 7 378,3-2-621,-3 4 1,8 2 183,-4 0-233,-4 0 0,7 0 187,-3 0-307,-4 0 0,8 0-86,-5 0 0,-3 2 108,4 4 0,-4-2-47,-2 7 0,0 1 85,0 5 1,0-5 12,0-1 0,0 1-18,0 5 1,0 0 6,0 1 1,0-1-42,0 0 0,0-5 30,0-1 0,0 1-2,0 5 0,6 0 15,-1 1 0,1-7-150,-6 1 0,0-1 115,0 6 0,0 1 137,0-1-121,0 0 1,0 1 152,0-1-45,0 0-2,8 1-38,-6-1 56,5 0-259,-7 0 1,2-1 1,4-5 50,-4-3 25,6 0-199,-8-6-58,0 5 236,0 1-216,0-6 169,0 6-155,0-8 0,2 0 16,3 0 73,-3 0 24,6 0-2,-8 0 39,0 0 31,8 0-24,-6 0 1,7-6-33,-3 0-88,-4 0 73,13-1 1,-13 3-45,4-8 39,4 8 0,-7-5-42,9 3 304,-8 4-265,4-6 149,-8 1-117,7 5 0,-5-8 51,4 4-24,-4 4-12,5-13 0,-3 7 51,8-3 0,-8-4-5,1 3 0,3-3 72,-2-3 0,5 7-105,-5-1 1,8 1 152,-3-7 1,-1 1-119,1 0 1,3-2 47,9-4 0,-2 1-73,8-6 0,2-7 8,9-5 0,4-10-285,8-2 0,9-4-485,9-13 1,-35 34 0,1-1 720,4-4 0,0-1 0,-1 1 0,-1-1 0,3 3 0,1 0 0,-1-3 0,1 1 0,-2 0 0,0-1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8:22.8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3771 104 7998,'0'-9'-625,"7"-7"1,1 13 746,3-9-48,5 8 1,-7-9-6,9 7 0,-7-5 105,1 5 1,-3-2 2,3 2-135,3 4 0,-11-5 188,8 7 31,-9 0 137,5 0-204,-8 0-23,0 0 1,-2 5-119,-4 1 0,3 8-3,-9-3 1,6-1-121,-5 1 0,1 1 89,-1 5 0,-5-1-33,5-5 0,1 4 87,-1-3 1,-1-2-38,-5 1 0,5 1 41,1 5 0,-1-6-10,-5 1 1,0 0 19,-1 5 1,1 0-69,0 0 1,1 3 1,5 3 1,-4-4 19,3 4 1,-3 2-16,-3-2 0,1 6-23,0-6 0,-1 2 37,1-2 0,-2-4-14,-4 4 0,4 2-1,-4-2 1,3 6 24,3-6 1,-2 2-33,-4-2 1,4-2 0,-4 8 1,3-8 31,3 2 0,0-2-6,-1 2 1,1-1-33,0 6 1,0-5 22,-1 6 0,1-8-13,0 2 1,-1-1 25,1 1 0,0-4 6,0 4 0,-1 2-27,1-2 1,5 0 0,1-6 1,-1 1-31,-5-1 1,0 6-10,-1 0 1,1 2 36,0-2 1,0-4-60,-1 4 0,1 2-43,0-2 1,-1 2 32,1-2 1,-2-3-13,-4 3 1,4-2 77,-4 2 1,1-4 1,-1 4 1,4-2 21,-4 2 0,4-3 13,2 3 1,-1-4 46,1-2 0,0 6-83,-1 0 1,-5 2 44,0-2 1,-2-2-45,2 8 1,4-6-35,-4 6 0,2-2 0,-2 2 1,4 2-13,-4-8 0,3 5-23,3-4 1,0 1-15,-1-2 0,1 2-62,0 3 1,0-1 99,-1-4 1,1-2 3,0 8 0,-1-2 28,1 2 1,-6 2 3,0-8 1,-6 8 34,6-3 1,-2 5 160,2 2 0,-2-3-165,-4-3 1,2 4 22,4-4 1,4 3-155,-4 3 1,4-1 83,2 1 0,-1-6-80,1 0 1,0-1 57,-1 7 1,1-6-24,0 0 0,0-2 73,-1 1 1,-1 5-9,-4-4 1,4 2-2,-4-3 0,3 3 102,3-8 1,0 6-20,0-6 0,-1 6-66,1-6 0,0 0 32,-1-6 1,3 1-57,3-1 0,-1 0 2,7 1 40,-7 7 0,5 0-6,-3 3 0,-5-3 46,5-7 0,1-1 8,-1 0 0,1 6-146,-2 0 1,-1 2 90,7-2 0,-7 2-53,1 4 0,-3 2 56,-2-8 0,5 6-120,1-6 1,1 8 86,-2-3 1,-3-1-18,3 2 1,-1-6 32,2 6 1,-5-6 2,5 6 1,1-8 120,-2 2 0,3-2-80,-3 2 0,-1-4 58,7 5 0,-5-5-23,5-2 0,-8 0 18,3 1 0,1-3-110,-1-3 0,1 3 4,-1-4 0,-5 5 14,5 1 0,-3 0-112,3 1 1,-3-1-20,8 0 0,-7 1 121,2-1 1,1 0-20,-2 0 1,7 1 29,-7-1 0,2 0-1,-1 1 1,-3-1 30,9 0 1,-9-3 148,3 3 1,-5-9-116,-1 9 1,6-4 157,-1 5 0,1-1-411,-7 0 1,3 6 84,3 0 0,-3 0 386,3-5 0,-3-1-140,-2 0 0,1 1-296,5-1 0,-5 0 220,5 0 0,-4 1-7,-3-1 0,1 0 19,0 1 0,5-1 117,1 0 1,1 1-200,-1-1 1,-3-6 66,8 1 1,-7-1-29,1 7 0,3-3 18,-3-3 0,6 3 26,-5-4-27,7 5 1,-9 1-7,7 0 1,-6 1 110,7-1-99,-9 0 1,6 1-113,-3-1 0,-3 0 95,9 1 0,-3-1-307,2 0 0,2 0 267,-7 1 361,7-1 1,-9 0-181,7 1 1,-2-1 7,2 0 1,4-5-80,-3-1 1,-3-5 28,2 5 0,0-5-175,6 6 173,-7-8-137,5 11-228,-6-13-186,8 6 41,0-8-5368,0 0 4994,0-8 0,6-4-940,0-11 1646,7-11 0,4-10 0,10-8 0</inkml:trace>
  <inkml:trace contextRef="#ctx0" brushRef="#br0" timeOffset="863">191 4843 7872,'0'-10'891,"2"-3"-136,4 7-439,-5 0 26,7 6-245,-8 0 514,0 0-879,-8 0 225,7 8 0,-9-6 157,4 4 237,4 3-305,-5-7 1,1 8 319,0-5 4,0-3-105,6 6 0,-5-6 199,-1 4 87,0-4-79,6 5-283,0 1 1,-2 0-197,-4 3 1,4 5 101,-3-5 1,3 5-43,2 1 0,-2 0 61,-4 0 1,4 1-17,-4-1 0,3 0-23,-3 1 0,4-1-3,-4 0 1,4 0-90,2 1 1,0-1 115,0 0 1,-6 1-148,1-1 1,-1 0 126,6 1 0,-2 1-70,-4 4 0,4-4 117,-4 4-61,5-4 0,-5-1 90,0-1 12,0 0-190,6 0 1,-6-5 90,1-1 0,-1-5 110,6 6-60,0-8 22,0 11 1,-2-11-75,-4 7 1,4-5 87,-3 6-90,3-8-191,2 11 136,0-13-278,0 13 68,0-13 179,0 6 183,0-8 1544,0 0-1442,7 0-114,-5 0 1,8 0-147,-4 0 1,-4 2 159,3 3-83,-3-3 54,6 6-59,-6-8 0,7 0-30,-3 0 1,-2 0-5,8 0 1,-1-2 144,6-4 0,1-3-95,-1-9 1,8-1 74,4-4 0,3-4-70,3-7 0,5 1-25,1 4 0,1-3-107,-2 3 0,5 4-216,6 2 0,1-2-343,0 2 1,0 0-798,0 5 0,6 1 1392,-1 0 0,1-1 0,-6 1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8:25.6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87 157 8023,'0'-18'0,"0"1"286,0 7 0,0 1 1228,0 3 204,0 4-702,0-6-840,0 8 1,2 0 228,4 0-175,-4 0-93,5 0 0,-5 0-62,4 0 361,-4 0-257,5 8 1,-7 7 72,0 8 1,-1 2-119,-5-1 0,-2-3-63,-3 7 1,-5-4 137,5 4 0,-3-5-164,3 6 1,-3-6 43,8 6 1,-5-8-130,5 2 0,0-9 103,6-3-210,0 1 23,8 5 0,9-7 103,12-5 0,4-3-28,1-2 1,7-7 73,-1-5 0,8-3-122,-2-2 1,-1-1-24,1 1 1,-8 0-81,2-1 1,-9 3-4,-2 3 0,-8-1-155,2 7 1,-9-5-437,-3 5 493,-7-8 1,4 11-51,-8-9-38,0 8-144,-8-11 249,-2 5 1,-7-7-74,0 0 0,5 5 117,1 1 0,5 5-128,-6-6 1,9 7 200,-3-7 1,-2 6-292,2-5 380,1 7-97,5-11 163,0 5 1,0-2 321,0 1 396,0 7-484,0-11 0,-6 11 476,0-8-87,0 8-420,6-11 0,0 11 78,0-7-144,0 7 1,-5-6 46,-1 4 131,0 5-15,6-7 42,0 8 270,0 0-466,-8 0 0,6 8 132,-3 3 1,3 6-83,2 6 1,-6 4 123,0 8 0,0 7 41,6 4 0,0 0 118,0 6 1,0-4-188,0 10 1,0-4-43,0-2 0,0 0-394,0-1 0,0-4 187,0-1 1,0-8-386,0 2 0,0-9 199,0-2 1,-5-8-72,-1 2 0,-2-4-9,2-1 1,5-7-109,-5 1 0,2-8-67,-2 1 290,4-3 0,-11-4-202,7-3 1,0-7 68,6-11 1,0 4-222,0-4 1,0 4 122,0 1 1,0 1 112,0 0 0,6 5 47,0 1 1,2 7 174,-3-2-149,-3 4 309,14 2 0,-15 8-57,5 3 0,-4 5-103,-2 1 1,0 2-213,0 4 1,-8-2 163,-3 8 1,-10-6-26,-2 6 1,-2-6 73,2 6 0,-2-6 142,-4 6 0,4-8 156,8 2 1,1-10 472,5-1 1,3-6 203,8 5 1,2-7-373,4 2 0,13-4 128,16-2 0,7-8-270,10-3 1,2-5-350,3-1 1,-3 0-349,4-1 0,-7 3-491,-4 3 0,-5 5 632,-8 7 110,-7 0 0,6 0 0,-6 0 0</inkml:trace>
  <inkml:trace contextRef="#ctx0" brushRef="#br0" timeOffset="644">104 952 7995,'2'-12'110,"4"1"1,-2 5 144,7-5 0,1 5 327,5-6 0,-5 3 803,-1-3 0,6-1-780,6 7 0,1-7-201,-7 1 1,8 2-1183,4-1 0,3 7 121,3-2 1,-1 4 656,1 2 0,0-7 0,-1-3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8:27.3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164 260 8078,'9'-17'2567,"-1"7"-1375,-8 2 807,0 1-590,0 5 0,-2 8-1117,-4 11 1,-3 10-89,-9-4 0,1 6-148,0-6 0,1 6-55,5-6 0,-3 2-262,9-2 0,-1-4-55,6 4 0,0-10-504,0-1 0,0-6-27,0 5 1,9-7 309,9 2 1,1-6 141,10-6 0,1-4 141,11-7 0,-5 0 29,5 0 0,-11 5 43,-1 0 0,-8 9-29,2-3 147,-3 4 0,-11 4 232,-3 4 0,-8 3 87,-9 9 1,-3 6-169,-15 5 1,-5 2 88,-7-2 0,-1 4-88,2-5 0,-3 9-44,-3-3 1,6 3 63,11-14 1,6 0 281,12-6-754,-5 1 1,16-3 181,0-3 1,14-5-60,9-7 0,9 0 121,3 0 0,7 0 168,10 0 0,-2 0-70,-4 0 0,8 0 156,-8 0 0,8 0 113,-8 0 0,-4 6 513,-1 0 0,-7 7-225,-5-1 0,-4 3 286,-8 2 0,-7 6-500,-4 1 0,-4 4-87,-2-5 1,-8 6-268,-4-6 0,-9 2 33,-2-2 1,-6-3 24,6 3 0,-6-10-296,6-1 0,-5-7-1078,5 7 564,-1-8 0,7 3-1603,0-7 2388,7-7 0,-13-3 0,4-7 0</inkml:trace>
  <inkml:trace contextRef="#ctx0" brushRef="#br0" timeOffset="284">406 277 8080,'9'-7'1299,"1"-1"-975,-4-4 1,-3 3 646,9 3-156,-8 4 17,3-6-421,-7 8 571,0 0-573,0 16 1,-5-3-123,-1 16 1,-7-6-24,1 6 0,-3-6-535,-3 6 0,3-6 252,3 6 1,-1-2-1118,7 1 0,0 3 330,6-8 0,-5 0-868,-1-5 921,0-9 1,14 5-522,3-9 1274,5 1 0,1-14 0,0-1 0</inkml:trace>
  <inkml:trace contextRef="#ctx0" brushRef="#br0" timeOffset="446">682 260 8080,'0'-17'0,"6"5"1126,0 1 1,2 5-188,-3-6 1065,-3 1 0,12-1-803,-9 1 1,3 7 459,-2-2-1499,-4 4 0,5 4-605,-7 4 1,0 5 494,0 13-3747,0 2 3695,0 9 0,0 7 0,0 2 0</inkml:trace>
  <inkml:trace contextRef="#ctx0" brushRef="#br0" timeOffset="1134">1460 225 8006,'0'-17'1595,"0"8"0,14-7-712,3 5 0,12 1-78,0-2 0,-2 3-423,2-3 1,-2 5-268,1 7 1,-3 0-58,-7 0-309,-1 0 0,-2 2-759,-3 3 1,-5 5 685,-7 7 0,-1 2-784,-5 5 0,-6-3 205,-11 7 1,-4-4 437,-7 4 1,-1-7 299,1 3 0,1-5 111,4-2 0,4-2 96,8-3 686,-1 3 46,9-13 1,3 6-348,12-8 0,5 0 442,12 0 1,-1 0-287,6 0 0,1 0-408,6 0 0,-2 0-86,-5 0 1,3 0-117,-8 0-284,0 0-334,-13 0 0,-3 10-61,-7 7 0,-9 0 300,-8 6 0,-8 2 54,-10-2 0,-7 8 17,-4-2 1,3-4 674,3-2 0,3 2-120,3-2 0,9-6 321,8-5-21,-1-1-68,16 6 1,4-7 237,16-4 1,7-4-219,9-2 0,3-2-50,3-4 0,4-4-324,8-7 1,-8 0-231,-3 0 1,-5-1 65,-1 1 0,-6 2-91,-1 3 0,-6-3-241,1 3 0,-10-3-441,-1-2 0,-9-3-545,3-3 1,-4 2 619,-2-8 0,-8-1-317,-3-11 1081,-4 5 0,-10-14 0,-2 6 0</inkml:trace>
  <inkml:trace contextRef="#ctx0" brushRef="#br0" timeOffset="1380">1720 70 8006,'-17'-18'0,"-1"1"0,3 6 655,3-1-200,-3 8 412,5-3-108,1 7 78,1 0-442,8 0 0,0 7 19,0 5 1,0 5-131,0 6 1,2 4 114,4 8 0,-4 9 97,4 8 0,-5 2-125,-1 9 1,-1 2 71,-5 10 1,-2-2-59,-3 8 0,-5-8-509,5 2 0,1-4 10,-2-2 0,7-7 43,-7-5 1,8-3-263,-1-2 1,3-8-706,2-4 0,-6-9-372,0-2 1,-2-8-172,3 2 374,3-4 767,-14-9 1,13-2-143,-9-8 0,6-8 582,-5-3 0,-1-13 0,-5-2 0</inkml:trace>
  <inkml:trace contextRef="#ctx0" brushRef="#br0" timeOffset="1533">1184 1055 8006,'-17'0'0,"-1"0"4411,1 0-356,0 0-2758,7 0-565,2 0-2555,8 8 0,2-4 356,4 8 1467,4-9 0,15 13 0,2-7 0</inkml:trace>
  <inkml:trace contextRef="#ctx0" brushRef="#br0" timeOffset="1650">1841 1142 8006,'17'6'2302,"1"-1"3042,-1 9-2818,0-12 187,-7 6-2996,-3-8 0,-7 7 105,0 5 178,-7 3 0,-11 2 0,-8 1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8:29.6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0 259 8032,'0'-23'483,"0"0"0,6 0-52,0 6 0,7 0 127,-1-1 0,3 1 16,3 0 1,-1 0 21,0-1 0,1 3-199,-1 3 1,0-1-60,0 7 0,1-5 220,-1 5-280,0 0 1,1 12-255,-1 0 0,-8 7 97,-3-1 0,-4 11-615,-2 5 0,0 5-27,0 2 0,-9 7-2371,-9 4 2892,-7 4 0,-9 10 0,-1 1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8:29.8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0 8032,'-27'0'1203,"2"0"1339,15 8-2462,3-6 0,14 13-80,5-3 0,3 3 0,2 2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8:45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8141,'2'-10'-1082,"3"5"1149,-3-5-50,6 8 0,-6-11-7,4 7 1,-4-2 207,3 2 33,5 5 186,-8-15-186,13 7 355,-13-1-31,13-5 249,-13 13-203,6-6 152,-8 0-85,0 6-65,0-5-617,0 7 57,0 0-144,0 7 182,0 3 0,0 7-19,0 1 0,0 5 92,0 0 0,0 2 269,0-2 0,0 4 217,0 7 1,0 1-225,0-1 1,0 7 32,0-1 1,-6 6-237,1-5 1,-3 5-53,2-6 0,4 0 48,-4-5 1,4-2-114,2-5 0,0 3 69,0-8 1,0 0-120,0-5 0,0-1-173,0 0 1,0-5 61,0-1-534,0-7 0,0 6-982,0-5-1063,0-3 1733,0 6 891,0-16 0,8-1 0,2-9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8:46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7944,'8'-17'445,"-6"0"-178,4-1 133,3 1 1,1 0 190,7-1 1,-5 3 1002,-1 3-670,-7 5-584,11 7 1,-11 0 22,8 0 0,-8 2 36,1 3 0,-3 5 4,-2 7 1,0 3-60,0 3 0,0 2-32,0 3 1,0 5-130,0-4 1,0 4-62,0 1 0,0 1 53,0-1 0,-5-1-14,-1-4 0,0 2-27,6-8 1,-2 0-260,-4-6-453,4 0 364,-5 1-353,7-9 199,0 7 277,0-15 0,0 5 29,0-12 0,2-3-7,3-8 0,-1-1-146,8 1 0,-6-2-198,5-4 1,1-2-336,5-4 0,6-4 284,0 4 0,2-1-186,-2 1 1,-4-2 323,4 8 1,-3-6 222,-3 6 0,-6 0-56,1 6 1,-3 5 127,3 1 1,1 5 927,-7-6-629,0 9 506,2-5 1,-4 8 133,7 0-225,-7 0 0,5 2-30,-3 4 1,-4 3 46,4 9 1,-4 1-181,-2 4 1,0 4 26,0 7 0,0-5-152,0 0 0,0 4 77,0 1 0,0 5-611,0-11 1,0 3 169,0-2 0,6 2-788,-1-8 1,3 0-148,-2-6 1,-2 0-690,7 1 0,-5-9 674,6-3 1,-1-4-5,6-2 1,1 0-1610,-1 0 2532,0-8 0,8-1 0,2-9 0</inkml:trace>
  <inkml:trace contextRef="#ctx0" brushRef="#br0" timeOffset="312">882 450 8030,'10'-7'843,"5"5"1,-11-12-379,8 9 1,-1-7 48,6 6 0,3-5 28,3 5 0,7-6 197,5 7 0,-2-7-145,-10 6 1,-2-5-152,8 5 0,-6 0-464,6 6 0,-3 0-220,3 0 0,2 0-222,-8 0 1,0 0 51,-6 0-689,1 0-437,-9 0 0,-1 2-292,-8 4 1829,0-4 0,-8 13 0,-1-5 0</inkml:trace>
  <inkml:trace contextRef="#ctx0" brushRef="#br0" timeOffset="621">1660 18 8011,'8'-10'0,"-2"3"1117,11 7 1,-3 0-457,9 0 1,2 0 93,-2 0 0,2 0-390,-2 0 0,-4 6-331,4-1 1,-10 9 77,-1-3 1,-8 7-159,2 5 0,-5-2-514,-1 8 1,-7-1 435,-5 7 1,-11 2-523,-6 3 1,-3-4 270,-3 5 0,-3-1 857,3-5 1,-1 3 140,13-9 1,5-10 1626,7-2-1732,7-3 0,-2 1 74,12-3 0,11-6 45,12-12 1,9 4-202,3-4 0,13-4-1152,-3-1 1,17 1 715,-5-1 0,24-8 0,-7-8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3:48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7847,'0'9'694,"0"-1"0,8-8-620,3 0 0,-1 0-186,1 0 1,1 0-128,5 0 1,-5 0-740,-1 0 569,1 0 409,5 0 0,0 0 0,1 0 0</inkml:trace>
  <inkml:trace contextRef="#ctx0" brushRef="#br0" timeOffset="144">451 87 7847,'17'0'563,"0"0"1,0 0-1264,1 0 581,-1 0 0,0-6 24,1 0 1,-7 1 47,1 5 0,-7 0-219,7 0 0,-6 0 266,5 0 0,1 0 0,5 0 0</inkml:trace>
  <inkml:trace contextRef="#ctx0" brushRef="#br0" timeOffset="278">1038 104 7847,'18'0'1809,"-9"8"-980,-1-6-303,-8 6-1176,0-8 292,0 0-1341,-8-8 1699,6 6 0,-13-13 0,5 5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9:03.5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1 156 8208,'0'-26'7,"0"1"1,5 7 228,1 1-225,8 0 0,-5-1-83,9 1 1,-1 8 124,0 3 1,0 4-268,1 2 0,5 0 17,0 0 1,2 0 19,-2 0 1,-4 2 163,4 4 0,-2 3-55,2 8 0,-1 1 64,6-1 0,-7 0 23,3 1 1,2 5 29,3 0 1,-2 7-50,2-1 0,0-2 92,5 2 0,7-8-46,-1 2 1,8 2 5,-2-2 0,4 0 31,2-5 1,0-7 5,0 1 1,0-3-20,0 3 1,-1 3 6,1-3 1,0 3-78,0 2 0,2 1 57,4-1 1,-7 6-101,1 0 1,6 2 34,-6-2 0,5-4-12,1 4 1,-4-3 19,4-3 0,1 0-14,-1 0 0,5-5 53,-5-1 0,7-1 3,-1 2 1,-3 3 39,2-3 1,-5 3-59,5 2 0,-7 0 126,2 1 0,-2-1-120,1 0 1,-3 3 12,4 3 1,3-2-32,3 8 0,3-6-162,2 5 1,0-4 152,0 4 1,2-5-112,4 6 1,-4-2 74,4 2 1,-2 4 28,2-5 0,-2-1-109,8 2 1,-8 0 121,2 6 0,2-7-1,-2 1 0,0 0 21,-6 6 1,6-1 105,0 1 0,5-6-92,-5-1 1,8-1 19,-2 2 0,-2 4-29,1-4 0,-5-2 16,6 1 1,0-1-38,5 2 0,-1 4 0,-5-4 1,3 1-4,-8-1 0,2 4-12,-2-4 1,1 3-8,5 3 0,4-1 26,-5 1 1,-1-4-2,2 3 0,-8-3-8,2 9 1,-4-5 6,-2-6 0,2 4 39,4-5 0,-2 5-12,8 2 1,-6-7 9,6 1 0,-12-6 20,6 6 0,-8-6 8,8 6 1,2-6-24,-2 6 0,1-6 2,-1 6 1,-2-6-46,8 6 0,-8-1 42,2 7 1,-8-6-127,2 0 1,-3 0 63,9 5 1,-4-5-90,-2 0 1,0-2 67,0 1 1,-1 3-14,-5-8 1,2 6 29,-7-6 1,7 8-4,-1-2 1,-3-2 33,3 1 0,-7-4-34,7 4 1,-7-1 128,7 2 1,-9 4-68,3-4 0,-4-3 12,-2 3 1,5 0-36,1 6 0,0-1 6,-6 1 0,5-1-31,1 1 1,5 0-118,-5-1 0,1 1 83,-1-1 1,2 7 46,3-1 1,-3 0-114,-8-5 0,7 0 86,5-1 0,1-1-8,-2-4 1,3 3 55,-9-3 1,7 4 3,-7 1 1,7-5 12,-7 0 0,7 0 131,-7 5 0,5-5-117,1 0 0,-5 0-17,11 5 1,2-1-71,4-4 0,-2 4 24,-9-5 0,3 3-9,-4-2 1,4 4-5,3-4 1,-3 1-18,-4-1 1,5 2 32,-5-8 1,-4 6-8,-1-6 1,-4 6 125,-2-6 0,0 5-112,0-4 1,-6 4 202,0-5 1,-6 8 26,6-2 1,-5-2-201,5 2 0,-2 0-36,2 5 1,4-5-3,-4 0 1,2-2 104,-2 1 0,2 3-139,-7-8 1,5 6-12,-6-6 0,2 6 36,-1-6 0,-7 0-62,1-6 1,-1 1 58,-5-1 0,2-2 2,-2-3 1,-2 3 145,-4-3-62,-4-5 0,6 7-32,-8-8 0,-5-1 11,-1-5 1,-7 2-36,2 4 57,4-4-150,-8 6 8,5-8-103,-7 0 0,0-8-134,0-4 0,-6 3-434,1-3 1,-9 1 116,3-6 0,-5 5 616,-1 0 0,-8-7 0,-2-8 0</inkml:trace>
  <inkml:trace contextRef="#ctx0" brushRef="#br0" timeOffset="456">12919 5206 8095,'0'-17'0,"0"-1"-346,0 1-96,0 0 0,0 0 322,0-1 0,2 7 482,3-1-374,-3 8-9,14-11 0,-13 13 77,9-4 149,-8 4 381,3 2-137,-7 0-45,0 0 1,0 8-32,0 4-52,8-5-106,-6 9 1,8-7-50,-5 9 1,-1-3 50,8-4 0,-1 5-202,7-5 1,-1 5 74,0 1 1,2 0-78,4 1 0,-1-1 90,6 0 0,-4 6 5,4 0 0,3 8-173,9-2 1,-3 4 102,3 1 1,3 1-55,-3-1 0,2-5 94,-1 0 0,-5 0-226,4 5 1,3-1 85,-3-4 0,0 2 36,-5-8 1,-2 5 76,-5-4 0,3-1 105,-8-6 1,0 0-80,-5 0 0,-3 1 150,-4-1 1,-3-5 34,-8-1 1,0-5-95,0 5 1,-9-5 733,-9 6 0,-7-1-302,-9 7 0,-10-5-165,-8 4 1,-10 2-479,-13 10 1,-11 12-329,37-21 0,0 0 0,-3 3 0,0 2-443,-2 0 0,-2 2 1,-3 5-1,-3 1 158,-3 1 0,-2 1 0,-2 5 0,-1 1 656,-1-1 0,-2 1 0,-2 2 0,-1 0 0,-4 3 0,0 1 0,0 1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9:16.9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1782 7833,'0'-10'-505,"0"3"1,0 5 909,0-4-238,0-4-7,0-7 0,1 2-134,5 3 1,-2-1 40,8 7 117,-9-8-130,13 5 0,-8-9-42,3 1 0,4 0 22,-3 0 0,3 3-26,3-3 1,-1 3 13,0-9 0,6-2 5,0 2 1,6-7-4,-6 1 1,8 2 1,-2-2 1,2 2 30,-3-2 0,5-3-27,-4 3 1,2 2-35,-3-2 0,5 6 8,-4-6 0,-2 8-9,2-2 0,-1-2 15,7 2 0,-6-6-3,0 6 1,-2-2-16,1 2 0,5 2 15,-4-8 0,4 6-73,1-6 0,3 6 59,3-6 1,-4 2-2,5-1 0,-5 1 23,-1 4 1,5 2-2,1-8 1,-3 8 9,-9-2 1,4 1 5,-5-1 1,5 4-2,2-4-14,-1 4-5,1 2 1,-1-1 1,1 1 1,1-2 5,5-4 0,-3 3-38,8-3 1,-7 4 43,1 2 1,-3 0-6,-3-1 1,1 7-10,-1-1 263,-7 1-257,6 1 0,-12-3 16,8 7 0,-8-2-1,2 2 1,4-1-12,2-5 1,-2-1 20,2 7 0,-3-7-84,3 1 0,4 2 98,-4-1-139,3 7 96,3-11 1,0 7 11,-1-3 0,1-3-1,-1 8 0,1-1 7,0 1 0,-3 4-16,-3-4 1,2 2 9,-8-1 0,8 3-3,-3-4 1,-1 4-35,2 2 1,-2 0 11,2 0 0,2 0-7,-8 0 1,5 0 2,-5 0 1,8-6-6,-2 0 0,-2 1 7,2 5 1,-6 0-3,6 0 1,-6 0-2,6 0 1,-3 2 4,3 3 0,4-3 0,-4 4 1,-2-4 18,1-2 0,-4 6 1,4-1 1,-7 9-5,3-3 1,1-1 3,-2 2 0,2-3-17,-2 3 1,-2 3 8,8-3 1,-8-3 24,2 3 1,2-3-23,-2 3 0,6 1-5,-6-7 0,6 8-5,-6-3 0,7-1-4,-1 1 0,-2 1-1,2 5 1,-2 0 0,2 1 0,3-3 5,-3-3 1,-2 3-1,2-4 1,-6 3 65,6-3 0,-6 5-16,6-5 0,-8 5 10,2 1 0,-4 0 8,-2 1 1,1-1 9,-1 0 1,0 0-22,0 1 1,1-1 7,-1 0 0,0 3-3,1 3 0,-1-4-7,0 4 0,-5 2-18,-1-2 1,1 2 10,5-2 0,-2-2 42,-3 8 1,3-2 13,-3 2 1,-3 1 108,3-7 0,-6 8-86,5-2 1,-5 2 15,6-2 0,-7 3-43,7-3 0,-6 4 17,5 1 1,-1-1 23,1-4 1,3 7-27,-8-7 1,5 8 32,-5-9 1,5 5-36,-5 2 1,6-3-8,-7-3 1,7 2-9,-6-8 1,1 6-1,-1-6 0,-4 6-13,4-6 1,-2 0 36,1-6 1,-3 0 26,4 1-58,-4-1 0,-2 0 26,0 1 0,0-7 63,0 1 6,8-9-48,-6 13-181,5-14 0,-7 7-15,0-3 214,0-4-348,0 6 143,0-8-698,0 0 402,0-8 0,0-2-434,0-7 191,0 0 1,6-6-88,0 0 0,0 0 198,-6 5 1,0-5 471,0 0 0,7-7 0,3 3 0</inkml:trace>
  <inkml:trace contextRef="#ctx0" brushRef="#br0" timeOffset="528">4601 1471 7992,'0'-10'0,"1"2"-405,5 8 0,-4-2-180,4-3 1660,3 3-691,1-6 1,2 8-10,-1 0 1,-5 0-168,5 0 1,-5 0 122,6 0-247,-8 0 1,9 2 80,-7 4 1,1-3 8,-1 9 0,-4 0 150,4 5-300,-4 0 1,-2 0 43,0 1 0,0-7-125,0 1 0,0-6 96,0 5 1,6-5-252,-1 5 190,1-7 68,-6 12 1,2-14-35,4 3 1,-4-1-62,4 2-7,-5-4-77,-1 5-275,0-7 96,0 0 6,8 0 1,-6-1-359,4-5 1,-4 2-95,-2-8-140,0 9 898,-8-13 0,-2 7 0,-7-9 0</inkml:trace>
  <inkml:trace contextRef="#ctx0" brushRef="#br0" timeOffset="1037">4514 1436 7973,'0'-10'-530,"0"3"1036,0 7 8,0 0-345,8 0 1,-4 0 51,7 0 1,-5 5-15,5 1 0,-5 8 68,6-3 1,-8-1-63,1 1 1,3 3 149,-2 9 0,1-4-114,-1 4 0,-4 4 7,4 2 0,-2-2-166,1 2 1,-3-6 72,4 5 1,-4-5-61,-2 6 1,6-6 28,0 6 0,-1-8-182,-5 2 1,6 2 78,0-2 0,0 0-87,-6-5 0,5-1 44,1 0 1,2 1-109,-2-1 0,-4-6-87,3 1 153,5-8-5,-8 11 29,13-13 10,-13 6 1,12-10-38,-9-4 28,9-3 0,-5-15 29,9 1 0,-7 0 1,1 6 0,-1-6 11,7 0 1,-1-8-18,0 2 1,-3-1-63,3 1 0,-4-10 15,10 5 1,-1-7-7,1 1 1,-4-2-16,4-4 1,-4-2-12,-2 7 1,1-5-84,-1 6 0,0 0-189,1 5 1,-1 0-1546,0 1 1903,0 7 0,1-6 0,-1 6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9:40.2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744 294 8145,'-17'-35'0,"-4"7"-17,3-1 0,-3 8 78,10-2 1,-5 1 33,-1-1 0,6 4-132,-1-4 1,6 6-32,-5 5 1,-1-1 163,-5 7 41,0-7 1,-1 11 267,1-4-307,0 4 0,-1 8-62,1 0 0,6 7 16,-1-1 1,6 5 209,-5 6 0,5-2-49,-6 8 1,9 0 70,-3 5 0,2 9-123,-2 3 1,4 4 11,-3 1 0,3 7 223,2 0 1,2 7-60,3-2 1,-3 11 156,4 0 0,2 7-159,-3-6 1,3 2-293,-2-2 1,-4-6-19,4 0 0,1-2-134,-1-9 1,0 2 118,-6-3 0,0-9-132,0 4 1,0-9-400,0 3 0,-6-14 231,0 3 0,-7-6-190,1 0 0,-3-4-60,-2-8 1,-3-6-89,-3 1 0,2-8 29,-8 1 1,3-10-59,-3-7 0,-4-5 243,4-6 0,2 2 414,-1-8 0,6-2 0,-1-9 0,-4 3 0,1-5 0</inkml:trace>
  <inkml:trace contextRef="#ctx0" brushRef="#br0" timeOffset="153">1 1176 8145,'5'-17'0,"1"-1"0,8 9 128,-3 3 0,12-4 215,6-1 1,5 3 537,7 2 0,-3-1-745,8 1 1,-5 0-455,5 6 1,-8 0 149,3 0 0,-11 0-163,-1 0 0,-8 8-1222,2 3 1553,4 5 0,-7 9 0,4 2 0</inkml:trace>
  <inkml:trace contextRef="#ctx0" brushRef="#br0" timeOffset="517">934 1262 7997,'-9'0'628,"1"0"1,8 2-182,0 4 685,0-4-113,8 13 1,-1-5-441,5 7 1,1-5-439,-7-1-251,8 1 0,-11 5-511,9 0 97,-8 1 46,11-1 1,-11-2-63,8-3-99,-9-4 199,13-8 1,-7-6 42,9 0 0,-1-11-351,0 5 1,1-11 227,-1 12 0,0-9 520,0 9 0,-1 1-269,-5-1-32,5 7 448,-7-4-87,1 8 0,0 6 1382,-5 0 0,-3 7-635,4-1 0,-4 3 561,-2 2 0,2 1-685,4-1 1,-3 0-351,9 1 0,-6-1-546,5 0 0,-1 1-566,1-1 0,5 0 368,-5 0 0,5 1 411,1-1 0,8 0 0,2 1 0</inkml:trace>
  <inkml:trace contextRef="#ctx0" brushRef="#br0" timeOffset="949">1816 1453 10458,'12'-2'1044,"-1"-4"1,1 4-693,5-4 0,6 4 82,0 2 1,6-5-314,-6-1 1,8 0 116,-2 6 1,-2-6-641,1 1 1,-6-1-825,1 6-1152,4 0 1749,-8 0 629,6 0 0,-16 7 0,-1 3 0</inkml:trace>
  <inkml:trace contextRef="#ctx0" brushRef="#br0" timeOffset="1205">2439 1262 8028,'8'-9'0,"-5"-5"0,9 9-3,-1-9 0,1 10 373,-1-7 790,-7 7-456,12-4 1,-14 10 153,3 4 1,-1 4-139,2 7 1,-4 8 119,4 4 1,-4 3-648,-2 3 1,2 1-523,3 5 1,-3 3-1265,4 8 1593,-4 7 0,-2 3 0,0 7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9:38.7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552 294 8198,'0'-25'0,"-8"6"116,-3-4 1,3 4 310,2 1 0,-2 1-526,3 0 94,-1-8 89,-2 6 0,1-6-95,-5 7-110,-3 1 0,11 2 111,-8 3 1,7-1-69,-7 7 60,8 0-95,-11 6 0,11 0 157,-8 0-2,9 0 19,-13 0 0,8 2 2,-3 4 1,-2-2 105,7 7 0,-8 1-129,3 5 1,1 0 137,-1 1 0,5-1-107,-6 0 0,7 6 20,-7 0 1,8 10 15,-2 2 0,3-1-13,-3 7 1,4 3 59,-4 2 1,4 4 12,2 2 0,0 3-9,0 9 1,0-3 156,0 8 0,0 6-386,0-5 0,6 5 140,0-1 0,0-4-75,-6-1 0,0-2-91,0-9 0,0-3-243,0-8 0,0-5 165,0-8 1,0-1 84,0-4 1,0-4 52,0-8-51,0 0 0,-2-1-375,-4-5 352,-4-3 1,-7-8-575,0 0 1,-6-8 59,0-3 1,-1-6 624,7-7 0,-8-2 0,-2-9 0</inkml:trace>
  <inkml:trace contextRef="#ctx0" brushRef="#br0" timeOffset="229">16 934 8007,'-8'-17'0,"6"5"225,-4 1 1,6 7 289,6-2 0,4-2-192,7 3 1,8-3 72,4 2 1,-2 4 120,2-4 0,-1 5-132,7 1 1,-6 0-516,0 0 0,-1 0 106,7 0 0,-6 0-891,0 0 1,-6 1 82,6 5 1,-8 4-1114,2 7 1945,-4 0 0,-2 1 0,0-1 0</inkml:trace>
  <inkml:trace contextRef="#ctx0" brushRef="#br0" timeOffset="626">673 1072 8027,'-10'0'1992,"3"0"-1167,14 8-331,-5 2 1,6 7 107,-8 0 1,0 1-180,0-1 0,0 6-706,0 0 0,0 0-11,0-6 0,0 1-137,0-1 1,0-6 158,0 1 1,2-6-552,4 5 225,-5-7 198,15 4 1,-7-8-51,9 0 0,1-8 27,4-3 1,-2-7-11,8-5 1,-6 4 245,6-4 1,-8 9 194,2 3 1,-6 5 387,-5-5 904,3 7-598,-5-4-65,-1 8 1,1 0 2109,-4 0-1165,-4 8-1017,5 1 0,-5 9 225,4-1-1050,-4 0 0,6 1-631,-8-1 31,0 0 1,5 0 349,1 1 0,2-7-459,-2 1 0,-2-8 969,7 1 0,1 5 0,5 0 0</inkml:trace>
  <inkml:trace contextRef="#ctx0" brushRef="#br0" timeOffset="838">1589 917 7996,'0'-18'421,"10"3"53,7 4 0,2 1 137,10 4 0,-6 4-196,6-4 1,-8-1 37,2 1 0,2 0-162,-2 6 1,0 0-1041,-5 0 176,-1 8 1,-2 2-478,-3 7 0,1 0 546,-7 0 504,0 1 0,-21 7 0,-5 2 0</inkml:trace>
  <inkml:trace contextRef="#ctx0" brushRef="#br0" timeOffset="988">1659 1211 7996,'0'17'3721,"13"-7"-3758,4-5 1,12-3 55,0-2 0,4 0-259,1 0 1,3 0-233,3 0 1,-3 0-279,3 0 1,4-2 338,2-3 411,-4 3 0,16-14 0,-4 7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9:37.4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363 399 7124,'0'-10'-697,"0"2"997,0 8-166,0-7-24,0 5-14,0-6-69,0 8 0,2 0 188,4 0 229,-4-8-205,6 7 217,-1-7-59,-5 8-33,14 0 0,-13 0-67,9 0 1,-6 0 118,5 0-397,1 0 0,7-6 24,4 0 0,-4 1-92,4 5 1,2-6 80,-2 0 0,6 0 0,-6 6 1,6 0 8,-6 0 1,8-5 3,-2-1 1,-2 0 117,1 6 0,-1 0-96,2 0 0,2-6-19,-8 0 0,6 1-47,-6 5 0,0 0-135,-6 0 1,6 0 72,0 0-68,0 0 1,-5 0-159,-1 0-406,0 0-437,1 7 354,-1-5-578,-8 6 1354,-1 0 0,-16 1 0,-1 9 0</inkml:trace>
  <inkml:trace contextRef="#ctx0" brushRef="#br0" timeOffset="410">0 814 8185,'12'-2'184,"-1"-4"0,1 2-226,5-7 1,0 5 169,1-6 47,-1 9 1,0-11-3,1 8 0,-1 1-6,0 5 1,2-2-1,4-4 0,-1 4-130,6-4 1,1 4-93,6 2 1,1 0 35,5 0 0,-3 0 26,8 0 0,-5-2 34,5-3 0,-2 3-3,2-4 1,4-2-14,-4 2 0,-2-1-6,2 1 0,-5 2-29,5-7 1,-8 7-5,3-2 0,-7-2-92,-5 3 1,2-1 135,-8 6 1,0-6-243,-6 0 0,-5 1-102,-1 5 1,-5 0-558,5 0 352,-7-8-151,4 6 670,-8-6 0,-8 1 0,-1-3 0</inkml:trace>
  <inkml:trace contextRef="#ctx0" brushRef="#br0" timeOffset="782">1038 36 8214,'-17'0'391,"7"-8"-47,-5 6 0,13-8 183,-4 5-220,4 3-107,2-6 0,2 8-56,4 0 7,3 0 0,14 0 2,0 0 1,2 0-155,-2 0 1,2 2 80,4 4 1,4 1-141,-4 5 1,3 3 98,3-3 0,-1 9-158,1 2 0,-2 0 81,-4-6 0,1 6 65,-7 0 1,6 6 15,-6-6 0,-2 8 2,-9-2 0,-4-2 3,-8 2 0,-2 1 11,-4 11 0,-6-3-139,-11 8 0,-4-7 80,-7 1 1,-8 2-155,-5-1 0,3-1-89,-2-5 1,2-1-213,-2 1 1,4-1 70,7 1 0,2 0-422,4-1 806,5-7 0,6 6 0,1-6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9:46.0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502 294 8238,'0'-34'171,"0"-1"351,0 1-491,0 7 0,0 0 280,0 4 0,0 4 227,0-4-207,0 3-219,0 3 1,-8 2 16,-3 3 0,1 4-53,-2 8 0,7 0-183,-7 0 24,1 0 1,-7 8 100,1 4 1,6 3-120,-1 2 0,6 3 77,-5 3 1,1 0-35,-1 11 0,-3-3 82,8 9 0,1 5 17,5 1 1,-6 6 107,0 5 0,0-1 271,6 7 0,0-5-89,0 5 0,0 3 158,0 9 1,0-2-472,0 7 1,0-7 225,0 2 1,0-4-272,0-1 1,6-3-207,0-4 1,0 1-360,-6-12 1,0 1 332,0-12 0,-6-1-73,0-5 0,-5-3-64,5-3 1,-8 2 135,3-8 0,-5-2-448,-1-9 1,-2-5 353,-4-7 0,4-2-532,-4-3 886,-4-5 0,0-23 0,-8-3 0</inkml:trace>
  <inkml:trace contextRef="#ctx0" brushRef="#br0" timeOffset="178">0 1003 8171,'18'-5'1204,"-1"-1"-511,0-7-342,0 11 1,8-12 193,4 8 0,4-5-124,2 5 0,-1-2-302,1 3 1,-3 3-189,-3-4 1,4 4-408,-4 2 1,-2 0-124,1 0 1,-6 8 598,1 3 0,3 5 0,1 1 0</inkml:trace>
  <inkml:trace contextRef="#ctx0" brushRef="#br0" timeOffset="579">727 1280 8089,'-10'0'1160,"4"0"-541,12 0-109,4 0 1,1 0 700,1 0-252,-8 0-551,11 0 0,-13 8-158,4 3 1,-5-1-195,-1 2 0,2-1-56,4 6 0,-4 1-363,4-1-131,-4 0-786,5 1-256,-5-1 1078,14-8 0,-7-1-120,9-8 0,-1-8 132,0-3 0,1-4 21,-1-3 1,6 7 130,0-1 0,0 1 47,-6-7 0,1 9 356,-1 3 1,-6 4 2,1 2 0,-6 0 652,5 0 219,-7 0 0,6 2 1889,-5 4-2028,-3-4 0,12 13-245,-8-3 0,1-3-223,-1 3 0,-2-1-268,7 7 1,-5-7-257,6 1 1,-7-1-465,7 6 0,0-1-912,5-5 0,-6 5 711,1-5 0,5-3 813,6-2 0,0 3 0,-5 1 0</inkml:trace>
  <inkml:trace contextRef="#ctx0" brushRef="#br0" timeOffset="803">1574 1367 8122,'0'-10'3018,"8"2"-2379,3 8 0,5-2-234,1-3 0,6 3 39,0-4 0,0 4-168,-6 2 0,6 0-99,0 0 0,0 0-200,-5 0 1,-1 0-298,0 0 1,1 0-880,-1 0 0,-6 0 518,1 0 1,-8 2 680,2 4 0,-4 3 0,-2 9 0</inkml:trace>
  <inkml:trace contextRef="#ctx0" brushRef="#br0" timeOffset="1087">2145 1176 8058,'0'-17'1269,"0"8"0,9-5-525,9 8 0,-1-5-291,6 5 0,-4-2-4,-2 3 0,1 3-168,-1-4 0,-5 6-211,-1 6 0,-7 3-109,2 9 1,-4 1-271,-2 4 1,0 4 18,0 7 1,-2-5-262,-4 0 1,-4-2 250,-7 2 0,0 1 40,-1-7 0,9 1 1001,3-7-586,4 0 1,4-2 46,4-3 1,5 1 55,12-7 1,4 0 196,8-6 0,5 0-471,1 0 0,9-8-508,1-3 0,5-5 524,13-1 0,-3-8 0,10-2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9:45.4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0 277 8155,'0'-17'37,"6"5"78,0 1 1,1 5 66,-1-6 1,-2 7 290,8-7-243,-1 8 1,1-5 309,-1 3-285,1 4 0,5-6 36,0 8 1,1 0 20,-1 0 0,0 0-37,0 0 0,1 0-30,-1 0 0,8 0 42,4 0 1,4 0-113,1 0 0,3 0-137,3 0 1,-4 0 57,5 0 0,-3 0-264,3 0 1,-7 0-22,1 0 0,-3 0-264,-8 0 0,-1 0-1274,-6 0 780,0 0 325,-7 8 1,-3-4-7,-7 7 1,0-5 627,0 6 0,-15-1 0,-4 6 0</inkml:trace>
  <inkml:trace contextRef="#ctx0" brushRef="#br0" timeOffset="206">554 35 8155,'-10'-12'599,"4"1"-321,4 7 230,2-4-106,0 8 0,0 8 190,0 4 0,0 3-199,0 2 1,-2 8 39,-3 4 1,-3 4-385,-4 1 0,-3 3-232,4 3 0,1-1-849,-2 7 0,9-2 577,-3 2 0,4 2 455,2-8 0,0 1 0,0-7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00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70 7511,'-2'-10'-523,"-4"5"0,2 1 1103,-7-2 0,5 4-220,-5-4 1,5 3-80,-6-3-10,8 4-92,-11-6 1,7 6 182,-3-3 14,-4 3-55,5-6-281,-7 8-115,-1 0 42,1 0 1,2 2 19,3 4 1,-1-3 122,7 9 1,-6-6-4,7 5 0,-3 1-43,2 5 0,4 0 7,-3 1 1,1-1 73,-2 0 1,4 2 16,-4 5 1,4-3 67,2 7 0,0 1-54,0 6 1,2-1-117,4 1 1,-4 0-10,4-1 1,1-5-147,-1 0 1,0-6 93,-6 6 1,6-6-80,-1 6 0,1-6-72,-6 6 0,0-6 20,0 5 0,-2-5 7,-4 6 1,3-6 71,-9 6 1,1-2 128,-7 2 0,-1 2-68,-4-8 1,4 6 16,-4-6 1,-2 5-20,2-5 0,0 1 10,5-7 0,7-6-33,-1 1 0,7-6-14,-7 5 0,8-5-198,-2 5 1,4-5 6,2 6 1,0-7-244,0 7 403,8 0 1,2 5-1,7 0 0,0 0 6,1 1 1,-1 1-2,0 4 1,-5-2 112,-1 8 0,-7 0 267,2 5 0,-4 3-53,-2 3 0,0-1-58,0 7 1,0 0 464,0 6 1,-6-2-113,0-4 0,-5 2-3,5-8 1,0 8-266,6-2 0,-2-3-256,-3-3 0,3-4 476,-4-1 1,4 5-130,2 1 1,0-3-13,0-9 1,0 4-121,0-4 1,0 1-219,0-1 0,6-4 104,-1-8 1,3 1-54,-2-1 1,-2-6-96,7 1 1,-5-8-278,6 2 1,1-4-3515,10-2 3797,4-16 0,15-18 0,2-20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39:59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191 364 8109,'-10'0'1276,"3"0"-677,7 0 5016,0 0-5337,7 0 1,3 0-113,7 0 0,1 0-113,-1 0 0,2 0-163,4 0 1,2-2 128,4-4 1,4 4-173,-5-3 0,5-3 46,2 2 1,-1 0-37,1 6 0,-1-5 81,1-1 1,0 0 27,-1 6 1,-5 0-55,0 0 1,-6 0-127,6 0 1,-8 0-189,2 0 1,-2 0 144,2 0 0,-9 0-1119,3 0 291,-4 0-107,5 0 98,-1 0-112,-8-8 703,-1 6 503,-8-5 0,0 7 0,0 0 0</inkml:trace>
  <inkml:trace contextRef="#ctx0" brushRef="#br0" timeOffset="358">1 658 8259,'11'-2'153,"1"-4"1,-1 2-84,7-7 1,-1 5 262,0-5 1,2 5-74,4-6 1,-1 8-16,6-1 1,-5-3-37,6 2 1,-2 0 30,2 6 1,4 0-99,-4 0 0,3 0 71,3 0 1,-1 0-246,1 0 0,5-1 15,1-5 0,7 2 5,-2-8 0,2 3-5,-2-3 0,10-3-207,-4 3 0,3-3-8,-3-2 1,0-1-188,0 1 1,-6 2-114,0 3 0,-9-1-173,-3 7 273,1-7 0,-16 5-307,4-4 232,-11 5 77,-5 7 430,-14-8 0,-11 6 0,-9-6 0</inkml:trace>
  <inkml:trace contextRef="#ctx0" brushRef="#br0" timeOffset="700">779 18 8137,'0'-10'746,"0"3"-227,0 7 638,0 0-511,8 0 272,-6 0-551,13 0 0,-5 2-112,7 3 1,2 3 16,4 4 0,-2 3-87,8-3 1,-2 3-95,2 2 0,3 1 127,-3-1 0,4 0-15,1 0 1,1 7-32,0-1 0,-3 0-148,-3-6 1,-4 0-64,-8 1 1,-5 5 49,-1 0 0,-7 2-71,2-2 0,-6 2 38,-6 3 0,-11 5 67,-12-4 0,-5 4-67,-7 1 1,-1 1-166,-4-1 1,-4 1-155,4 0 0,2-9-381,-2-3 0,13-5-575,-2-7 0,12-1-8,0-4 1305,12-4 0,3-2 0,8-10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04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624 104 8022,'-27'-17'52,"2"-1"0,9 7 143,5-1 0,-5 8 331,5-1 1,1-3-338,-1 2 0,5-1 5,-6 1 0,7 4 274,-7-4-316,8 4-400,-11 2 190,13 0-105,-13 8 1,7 1 169,-4 9 0,3-1 31,3 0 1,4 1 37,-4-1 1,-1 2-73,1 4 1,0 4 194,6 8 0,0 1 62,0 5 0,0 1 76,0 4 1,2 10-113,4-4 1,-2 3 90,7-3 1,-5 2-214,5 4 1,-5-5-131,6 5 0,-8-4-396,1-2 0,-3-6 250,-2 0 1,0-8 1,0 3 0,-2-7 14,-3-5 1,1-2-126,-8-4 0,6-4 32,-5 4 0,5-9-63,-5-3 1,1-5 42,-1 6 1,-5-9-175,5 3 0,-5-4-30,-1-2 1,0-2-90,-1-4 563,1-3 0,-8-16 0,-2-2 0</inkml:trace>
  <inkml:trace contextRef="#ctx0" brushRef="#br0" timeOffset="179">1 623 8022,'17'-8'53,"6"6"158,0-4 0,8 3 103,-2-3 0,4 2 160,1-8 1,-5 9-109,0-3 1,-2 4-139,2 2 1,1 0-170,-7 0 0,2 0-276,-2 0 1,-3 0-540,3 0 0,-4 2 756,-2 4 0,0 3 0,1 8 0</inkml:trace>
  <inkml:trace contextRef="#ctx0" brushRef="#br0" timeOffset="634">969 917 10546,'8'17'1230,"-6"0"-547,4 1 0,-4-1-330,-2 0 0,0 0-231,0 1 1,0-1-278,0 0 1,0 1-24,0-1 0,0-6-128,0 1 0,2-8 180,3 2-836,-3-4 0,8-2 319,-4 0 0,-2-6 137,7 0 1,-5-13 122,5 2 0,-1-10 165,1 4 0,3-6 192,-8 6 0,7 0-93,-1 5 1,-3 3 111,3 3 50,-1-3 894,7 13-525,-1-6 0,-6 10 150,1 4 0,-6-2-136,5 7 0,-7 1 820,2 5-769,3 1 1,-5-1-38,8 0 1,-6 0-282,5 1 1,-7-1-225,2 0 1,1-5-267,-1-1 0,6-5-130,-7 6 0,3-7-527,-2 7 0,-2-8 465,7 2 523,-7 3 0,12-7 0,-7 6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3:47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0 226 7920,'0'-10'-1055,"0"-5"2074,0 5-428,0-7-186,0-1 0,2 7 189,4-1 1,-4 1 19,4-6-450,3-1 0,-5 7 71,8-1 1,-7 6 289,7-5-308,-8 7 1,5-9 216,-3 7-439,-4 0 0,12 8 73,-9 4 1,7-2-157,-6 7 1,1 1 15,-1 5 0,-4 0 37,4 1 1,1-1 163,-1 0 1,2 0-7,-2 1 0,-3-1-39,9 0 1,-6-1 425,5-5-428,-7 5 1,10-13 44,-9 9 1,3-8-390,-2 2 0,-2-5-158,7-1 122,-7 0 1,11 0-252,-3 0 1,-2-7-450,1-5 0,-5-3 205,5-2 793,-7-1 0,12-7 0,-7-2 0</inkml:trace>
  <inkml:trace contextRef="#ctx0" brushRef="#br0" timeOffset="500">640 1 7920,'0'9'823,"2"-1"-196,4-8 0,-2 2-206,7 4 0,-5-4 190,5 3-624,1-3 1,5 0-325,1 4 1,-7-4 179,1 4 0,-7 3-80,7 3 0,-8-3-80,2 3 1,-5 0 135,-1 5 1,0 0 348,0 0 1,-5 1-186,-1-1 0,0 2 484,6 4 0,0-3-167,0 3 0,0-4 360,0-2-301,8 0 1,-4 1-17,7-1 0,-7-6 217,2 1-346,-4 0 1,-2-1-686,0 1 318,0-9-1374,-8 13-154,-2-7-534,-7 1 2215,0-2 0,0-1 0,-1 3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04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8022,'-9'0'1451,"1"0"0,10 0-1441,4 0 0,-2 0 202,7 0 0,1 0 33,5 0 0,0 0 284,0 0-237,1 0 1,5 0-289,0 0 1,0 0-282,-6 0 1,6 0-62,0 0 1,0-6-518,-5 0 1,-1 0 19,0 6 0,-5 0 835,-1 0 0,-7 8 0,4 2 0</inkml:trace>
  <inkml:trace contextRef="#ctx0" brushRef="#br0" timeOffset="148">138 242 8022,'-7'10'1743,"5"5"-2102,-6-13 0,16 6 282,3-8 0,5 0 139,1 0 1,0-2-276,1-4 1,1 2-144,4-7 1,-2 7-205,8-2 1,0 4 559,5 2 0,1-7 0,-1-3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03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554 416 8062,'6'-27'211,"0"4"30,0 3 1,-1-3-15,1 0 0,0 0 25,-6 6 1,0 0 802,0-1-656,0 1 0,0 0-16,0-1 0,0 1 260,0 0-401,0 0 0,0-1 202,0 1-1,-8 0-31,6-1-192,-13 1 1,11 2-96,-7 3 7,7 5-268,-12 7 1,12 0-1,-7 0 0,5 0-9,-5 0 1,5 7 125,-6 5 0,7-3-60,-7 3 0,6-1 91,-5 7 0,5-1-9,-6 0 0,7 8 123,-7 4 0,8 6-59,-1 5 1,1 4 164,-2 8 0,4 6-49,-4-1 1,4 7 81,2-7 0,0 9-201,0-3 1,0-3 5,0-3 1,6-3-160,0-2 1,5 0-280,-5 0 1,0-2-176,-6-4 0,6-4 263,-1-7 0,1-3-407,-6-3 1,0-4 29,0-7 1,0-1-104,0 0 0,0-5 188,0-1 1,-2-5-10,-3 5 1,-5-7 580,-7 2 0,-8-4 0,-2-2 0</inkml:trace>
  <inkml:trace contextRef="#ctx0" brushRef="#br0" timeOffset="207">1 727 8062,'11'-6'345,"1"0"0,-4 1-29,9 5 0,-4 1 367,10 5 1,4-4-210,2 4 0,4 2 12,1-3 1,1 7 114,0-6-369,-1-1-57,1 3 0,-1-6-492,1 4 0,-6 2-314,0-3 1,-6 1-1643,5-6 2273,-6 8 0,3-6 0,-8 5 0</inkml:trace>
  <inkml:trace contextRef="#ctx0" brushRef="#br0" timeOffset="964">952 986 7945,'8'-9'-1362,"-1"-1"1950,5 4-40,-4 4 496,-1-5-190,-5 7 272,14 0-643,-14 0 1,7 7-131,-3 5 0,-4-1 209,4 7 0,1-5-106,-1 10 1,0-2-103,-6 2 1,6-3-202,-1 3 1,1 2-138,-6-2 1,6 0 177,0-6 0,-1-5 41,-5-1 0,6-5-1151,0 5 493,0-7-526,-6 4 682,0-8 1,2 0 58,3 0 0,-3-8-29,4-3 1,-2-10-179,2-2 0,-2-8 11,7 2 1,-1 4-130,1 2 1,5-2 110,-5 2 1,-1 2 118,1 9 1,1 3 293,5 3 1,-5 4 95,-1-4 1,-1 6 77,1 6 0,5-2 92,-5 7 0,3 1 383,-3 5 0,4-1-211,-3-5 1,-2 4 238,1-3 1,-5 3-135,5 3 1,-5-1-124,6 0 1,-7 0-588,7 1 0,-6-7-850,5 1-1169,1-1 1717,5 7 478,0-9 0,1-1 0,-1-8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07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536 295 7920,'0'-18'-49,"0"-7"0,0 4 20,0-8 1,0 6 281,0-5 1,-6 6-42,1-1 0,-3 4 156,2 2 0,2 1-28,-7 5 1,5-3 80,-5 9 0,7-3 219,-2 2-136,-4 4-369,1-5 0,-3 7-61,1 0-388,7 0 294,-12 0 0,13 2-40,-9 3 1,6-1-24,-5 8 1,7-1-79,-2 7 0,-1 5 90,1 0 0,-6 7 180,6-1 1,-1 4-47,1 1 1,4 3 138,-4 3 1,4 5 134,2 6 0,0-4-90,0-1 1,0 6 55,0 5 0,0 1-57,0-6 1,6 0 118,0-1 1,5 7-325,-5 0 1,0-1-356,-6-5 0,0-2 118,0-4 0,6-1-152,0-5 0,-1-9-206,-5 3 0,-2-11 231,-3 0 0,3-3 13,-4-3 1,-4-2 35,-1-3 1,1-5-151,-1-7 1,-3 0-30,-9 0 1,4-2-82,-4-3 0,2-5 143,-2-7 0,3-8-1,-3-4 1,4-6 391,2-5 0,-8-4 0,-2-8 0</inkml:trace>
  <inkml:trace contextRef="#ctx0" brushRef="#br0" timeOffset="157">0 762 7920,'17'0'659,"-5"0"-372,-1 0 1,1-2 312,5-4 0,6 4-112,0-4 0,6 4 48,-6 2 1,8 0-176,-2 0 0,2 0 61,-3 0 0,5 0-468,-4 0 1,-2 0-347,2 0 0,-2 0-1129,1 0 1,5 0 1520,-4 0 0,-4 8 0,0 2 0</inkml:trace>
  <inkml:trace contextRef="#ctx0" brushRef="#br0" timeOffset="593">882 934 8308,'10'8'2185,"3"2"-1644,-7 7 1,0-5 157,-6-1 1,0 1-250,0 5 0,5 0-308,1 1 1,0-1-24,-6 0 1,0 0-49,0 1 0,6-7-110,-1 1 0,1-6-315,-6 5 1,2-7-1220,4 2 1140,-4-4 0,7-2-46,-3 0 1,-2-8 25,8-4 1,-7-5-232,7-6 0,-1-4 245,7-7 0,-1 1 23,0 4 0,1 4 320,-1 8 1,-6 1 177,1 5 0,-6 3 67,5 8 0,-5 0 426,6 0 0,-9 8 693,3 3 1,2 5-552,-2 1 1,-1 2 191,-5 4 1,0-3-400,0 3 1,6 2-235,0-2 1,0 0-365,-6-6 0,5 0-376,1 1 0,6-1-90,-7 0 1,7-5 553,-6-1 0,15-7 0,-2 4 0</inkml:trace>
  <inkml:trace contextRef="#ctx0" brushRef="#br0" timeOffset="897">1678 1159 7823,'-10'0'2110,"2"0"-1066,8 0 779,0 0-1305,8 0 1,2 0-39,7 0 0,0 0-168,0 0 0,1 0-249,-1 0 0,6 0-177,0 0 1,0 0-391,-6 0 0,1 0-731,-1 0-1439,0 0 2674,1 0 0,-1 8 0,0 2 0</inkml:trace>
  <inkml:trace contextRef="#ctx0" brushRef="#br0" timeOffset="1223">2335 934 9113,'17'0'906,"0"0"-584,1 0 0,-7 0 458,1 0 0,-1 2-108,6 4-426,-7-4 0,5 8-142,-3-5 0,1-1-163,-1 8 1,3-1-63,-3 7-216,-4-1 0,-1 6-128,-7 0 1,0 2 225,0-2 0,-7-2 391,-5 8 0,2-6 75,-1 6 1,7-8 192,-2 2 0,-1-4 134,1-1 0,0-1 477,6 0 1,0-5-484,0-1 0,8-7-124,3 2 0,5-4-772,1-2 0,2 0-639,4 0 1,4-2-2625,8-4 3611,-1-3 0,16-16 0,4-2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07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9266,'17'0'583,"0"0"1,1 0-480,-1 0 1,8 0 688,4 0-442,-4 0 1,5 0-252,-7 0 0,8 0 3,-2 0 1,-2 6-190,2 0 0,-8 5-349,2-5 1,-4 6-1184,-2-7 1618,1 9 0,-9-5 0,-1 9 0</inkml:trace>
  <inkml:trace contextRef="#ctx0" brushRef="#br0" timeOffset="229">312 36 7980,'-8'-10'2981,"6"2"-1980,-5 1-48,7 5-304,0-6 0,0 16-447,0 3 0,0 6-6,0 6 0,0-1-396,0 6 1,0 1 204,0 6 1,0-6-271,0-1 0,0 1-365,0 6 1,5-6-781,1 0 0,6-3 1410,-6 3 0,7-4 0,-3-7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06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8381,'0'-10'852,"0"3"1,0 5-391,0-4-27,0 4-133,0-6 1,2 8 166,4 0 57,-4-7-89,13 5 0,-5-6-65,7 8-242,0 0 0,1 0 57,-1 0 1,-6 0-54,1 0-198,-1 0 0,7 0 73,-1 0-61,0 0 0,1 6-231,-1 0 0,0-1-282,1-5 0,-7 0-391,1 0 117,-1 0 0,6 0-425,1 0-360,-9 0 681,-1 0 943,-8 0 0,0 8 0,0 2 0</inkml:trace>
  <inkml:trace contextRef="#ctx0" brushRef="#br0" timeOffset="252">571 35 7702,'0'-9'624,"2"-1"58,3 4-280,-3 4 1,8-5 605,-4 7 64,-4 0-152,5 0-336,1 0 0,-6 7-141,4 5 1,-2 5 127,1 6 1,-3 4-724,4 8 0,-4-6 152,-2-1 1,0 1-546,0 6 1,0-3 353,0-3 191,0-4 0,8 0 0,1 2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11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9694,'0'11'1069,"0"1"1,0-1-483,0 6 0,2 3-27,4 3 1,-4 4-55,3 7 0,-1 1-260,2-1 1,-4 1-144,4 0 0,-4 5-194,-2 0 0,0 1-374,0-7 1,0 1-1271,0-1 1,-2 1 1734,-4 0 0,4-1 0,-6 1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11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7874,'0'18'1665,"0"-1"1,0-5-1493,0-1 0,-6-5 41,0 5-214,-7 1 0,-4 5 0,-10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13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7861,'-10'-8'2418,"3"5"-710,7-9-316,0 8-583,0-3 0,2 1 414,3 0-620,-3 0 0,12 8-99,-8 4 1,1 5 98,-1 13 0,-4 4 328,4 13 1,-2 5-414,1 11 0,5 7-1452,7 11 0,2-2 581,5 8 0,-5 7 1,6 8-1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12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8309,'0'-10'1219,"2"2"-1108,4 8-111,3 0 0,9 0 999,-1 0 1,0 0 182,0 0-532,1 0 1,-1 0-234,0 0 0,1 0-969,-1 0 1,0 0-221,0 0 0,1 6-595,-1 0 1,-7 2 1366,-5-3 0,5 5 0,0 7 0</inkml:trace>
  <inkml:trace contextRef="#ctx0" brushRef="#br0" timeOffset="172">36 294 7881,'-8'10'2808,"6"-2"1,8-8-3603,11 0 0,10 0 233,-4 0 1,6-2 711,-6-4 0,0 4-73,-6-4 1,6 4 84,0 2 1,8 0-372,-2 0 1,4 0-287,1 0 1,6 0-1079,1 0 1572,-1 0 0,-5-7 0,-1-3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12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520 225 8002,'0'-17'-363,"0"7"1,0-5 616,0 4 241,0-5 0,-6-1 363,0 0-531,-7-1 1,9 1 38,-8 0 1,6 1 205,-5 5-328,-1-5 0,-5 9 28,0-5 0,5 5-233,1 7 119,-1 0 0,-5 0-209,0 0 0,5 1-44,1 5 0,-1 2-118,-5 3 0,5 5 113,1-5 0,1 5-5,-1 1 1,1-4 63,4 5 0,4-5 20,-3 10 1,1-2 214,-2 2 0,4 4-115,-4 8 0,6-1 262,6 1 1,2 5 16,3 1 1,5 7-5,-5-2 0,4-2-82,3 2 0,-3-2-33,-3 3 1,1 1-95,-7-8 1,5 6-188,-5-6 1,0 1-506,-6-7 0,0 1 304,0 0 0,0-7-417,0 1 0,-6-8 132,0 2 1,-7-3-68,1-3 0,-1-6 117,1 1 0,-3-8-74,4 2 0,-5-5 83,-1-1 469,0 0 0,-8-15 0,-2-4 0</inkml:trace>
  <inkml:trace contextRef="#ctx0" brushRef="#br0" timeOffset="185">1 623 7982,'17'-10'620,"0"1"-146,1 3 1,-1 4 285,0-4 1,6-1-250,0 1 1,6 0-41,-6 6 1,6-2-69,-6-3 1,6 3 123,-6-4 0,8 4-1133,-2 2 1,-3 0 444,3 0 0,-2 0-2485,2 0 2646,-4 0 0,0 0 0,2 0 0</inkml:trace>
  <inkml:trace contextRef="#ctx0" brushRef="#br0" timeOffset="527">865 796 7874,'12'0'1174,"-1"0"1,7 0-721,5 0 0,0 0-112,-6 0 1,0 0 1004,1 0-795,-1 0-617,0 8 0,-7 1 48,-4 9 0,-4-1-152,-2 0 1,0 0 13,0 1 1,-8-1-446,-4 0 0,-3 6 332,-2 0 1,1 1-248,5-7 1324,-4 0-629,13 0 1,-4-1 14,12-5 1,-1-3-131,13-8 0,-5 0-166,10 0 0,4-8 462,2-3-361,4-5 0,1-9 0,1-1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3:46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8255,'0'-10'1166,"0"-5"0,6 11-858,-1-8 0,7 6-39,-6-5 1,1 5 295,-1-5-297,4 7 1,5-6 321,-3 4 229,3 4-45,-5-5-481,7 7 0,-5 2 69,-1 3 0,-7-1 117,2 8-226,3-1 1,-7 7-51,4-1 0,-2 2-14,2 4 0,-5-4 11,5 5 0,-4-3-76,-2 2 0,0-4-10,0 4 0,0-4 81,0-2 0,0 1-274,0-1 0,2-5-15,4-1 1,-4-5 43,4 5 1,1-5-335,-1 6-115,7-8 0,-3 3-66,7-7 0,1-2-488,-1-3 0,6-5-469,0-7 1,0-1 159,-6 1 1362,1-8 0,7-2 0,2-7 0</inkml:trace>
  <inkml:trace contextRef="#ctx0" brushRef="#br0" timeOffset="680">762 156 9914,'17'0'1390,"0"0"-1111,1 0 0,-7 0 413,1 0-377,-8 0 1,9 2 161,-7 4-425,0-4 1,-5 11 85,5-7 0,-4 8 74,4-3-109,-4 5 1,-2 1-180,0 0 0,0 0 74,0 1 0,-6-1 36,0 0 1,-5 1 379,5-1 1,-2-6 177,3 1-90,3 0 0,-6-1-89,8 1 0,0-7 8,0 7 0,2-8-261,4 1 0,-2-3-52,7-2-76,1 0 0,5 0-279,0 0 0,6-2-1344,0-3 0,0 1 778,-5-8 0,-1 7 813,0-7 0,1 1 0,-1-7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10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7916,'-17'-8'3441,"7"6"-3019,2-5 548,16 7-623,2 0 0,7 0-57,0 0 0,1 0-97,-1 0 0,6 0-175,0 0 1,2 0-282,-2 0 1,-2 0-734,8 0 0,-8 0 500,2 0 0,-4 0-808,-1 0 0,-7 2 1304,1 3 0,-8 5 0,3 7 0</inkml:trace>
  <inkml:trace contextRef="#ctx0" brushRef="#br0" timeOffset="172">104 295 7916,'-15'11'416,"3"1"1,5-6 1704,7 5-1933,0-7 1,7 4-505,5-8 1,5 0 706,6 0 1,-4 0-70,4 0 1,4 0-755,2 0 0,4 0-65,1 0 1,1-2-333,0-4 1,-1 4 463,1-4 1,-1-1 364,1 1 0,0-8 0,-1 5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10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398 208 8125,'0'-17'109,"0"-1"1,0 1 310,0 0 0,0-1-77,0 1 0,-6 6 401,1-1-371,-1 0 1,-2-3 84,-3 4 1,1 1-135,-2 4 0,7 4-44,-7-3 0,6 1-211,-5-2 0,5 4 143,-5-4 0,5 4-277,-6 2-18,8 8 1,-9 2-19,7 7 1,-1 2 88,1 4 0,4 10-47,-4 7 0,4 14 78,2-2 1,0 11 1,0 1 1,8-3 123,3 3 1,-1-1-96,2 6 1,-1 0-131,6 0 1,-5-5 18,-1-1 1,-5-9-107,6-2 0,-8-2-73,1-10 1,3 6-359,-2-5 0,0-3 89,-6-9 1,0-2-263,0-4 1,0-10-551,0 5 874,-8-5 0,-2-3 447,-7-4 0,-8-12 0,-2-4 0</inkml:trace>
  <inkml:trace contextRef="#ctx0" brushRef="#br0" timeOffset="190">0 848 8071,'0'-18'36,"0"7"66,0-1 0,2 8 235,4-1 0,4 1 303,7-2 1,8 4-124,4-4 0,3 4-111,3 2 0,0 0-393,-1 0 0,7 0-308,-1 0 0,6 2-378,-6 4 1,1-2 360,-7 8 1,1-7-711,-1 7 1022,-7-8 0,6 11 0,-6-5 0</inkml:trace>
  <inkml:trace contextRef="#ctx0" brushRef="#br0" timeOffset="393">1003 1003 8050,'10'0'3528,"-2"0"-2559,-8 0 197,0 0-658,7 0 1,-5 8 160,4 4 1,-2 9-633,2 2 0,-4 7 54,3-1 1,-3-2-1098,-2 2 0,6 0 263,0 5 1,0-1 742,-6-4 0,7 4 0,3-7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36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8015,'-18'0'0,"7"-2"-713,-1-4 0,6 4 428,-5-4 0,5 4 1107,-5 2-376,7 0 0,-6 0 14,4 0 0,3 0-183,-9 0 1,8 2-299,-2 4 1,4 4 20,2 7 1,0 6-49,0 0 0,0 0 95,0-6 1,8 6 48,4 0 1,-3-5-135,3-7 0,-1-5-451,7 6 50,-1-9 0,0 5 198,1-8 1,-1-2-194,0-4 0,-5-3 116,-1-9 0,-7-5 318,2 0 0,-4 0 0,-2 6 0,0 0 0,0-1 0,-8 3 73,-4 4 0,-3-5 130,-2 5 0,0 3 279,-1 2 1,1 4 120,0 2-463,-1 0-504,1 0-909,7 0 1070,3 0 0,9 2 203,3 4 0,5-4 0,15 6 0,2-8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36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87 191 7938,'0'-9'-1378,"0"-7"1266,0 14 1292,0-5-301,0-1-29,-7 6-625,5-6 1,-8 16-40,4 3 1,5 5-144,-5 1 1,-2 8 84,2 4 0,1 2-1,5-3 1,0 5-3,0-4 0,0-4-188,0-2 1,7 2 66,5-2 1,-3-6-101,3-5 1,-1-8 74,7 1 0,-1-3 40,0-2 0,6-2-48,0-3 0,6-5 4,-6-7 1,6-8-118,-6-4 1,2-4 197,-2-1 1,-6-1-4,1 1 0,-3-1 13,-9 0 0,0 1 123,-6-1 0,-2 3-97,-4 3 0,-4 4 13,-7 7 0,0 3-184,0 4 1,-7 3 121,1 8 1,-7 2-1259,1 4 0,-10 11 132,-1 12 1083,0 3 0,-10 11 0,-4 1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36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9014,'12'0'-407,"-1"0"852,1 0 1,5 0-151,0 0 0,1-2-315,-1-4 1,0 4 28,1-4 0,-1 4-190,0 2 1,0 0-874,1 0 1,-1 0-68,0 0 1121,1 0 0,-1 8 0,0 2 0</inkml:trace>
  <inkml:trace contextRef="#ctx0" brushRef="#br0" timeOffset="182">69 312 7938,'-7'9'-502,"5"7"840,-14-7-388,14 1-144,2-3 1,10-7 1145,7 0-631,1 0 1,5 0-745,0 0 0,2-1 199,-2-5 0,4 2-413,7-8 0,9 7 403,3-7 0,-2 2 234,2-1 0,0-12 0,6 4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35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467 260 7994,'0'-17'0,"0"-1"0,0 7 120,0-1 1,-6 1 178,1-7 0,-7 1 265,6 0 1,-5 0 202,5-1-487,-7 1 1,5 5-57,-4 1 1,-3 1-24,3-1 1,3-3-37,-3 9 0,7-1-127,-7 6 0,6-6-171,-5 0 0,5 1 161,-6 5 1,7 0-539,-7 0 353,8 7 1,-9-3-13,7 8 0,-2-7 148,3 7 1,3-1 49,-4 7 1,-2-1-13,3 0 0,-1 1 120,6-1 1,0 6 16,0 0 1,0 8-58,0-2 1,2 5 138,3 6 1,-1 5 31,8 7 1,-1-1 22,7 1 0,-1 0-111,0 0 1,-1 6 18,-5-1 0,4-1-60,-3-10 0,-2 4-93,1-4 1,-7-2-300,2 3 1,-4-9 168,-2 2 1,0-3-522,0-3 0,0-1 98,0-4 1,0-4-96,0-8 0,-6 0 167,0 1 1,-2-9-32,3-3 0,1 2-54,-8-2 1,7-3-476,-7-8 995,1-5 0,-14-15 0,-2-2 0</inkml:trace>
  <inkml:trace contextRef="#ctx0" brushRef="#br0" timeOffset="193">0 779 9606,'18'0'-1173,"-1"-2"1477,0-4 1,6 4 992,0-4 0,6-1-610,-6 1 0,8-2-272,-2 2 1,3 4-1222,3-3 1,0 1-75,-1-2 1,1 4-1620,-1-4 2499,1 5 0,-1-7 0,1-2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33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173 190 7637,'0'-9'-449,"0"-7"1039,8 14-238,-6-13 1,5 11 515,-7-7-202,0 7-212,0-12 1,0 13 281,0-9-306,0 8 1,0-5 298,0 3 352,8 4 141,-6-6-810,13 8 0,-11 0 179,8 0 0,-1 0-30,7 0 0,-7 8 22,1 3 1,-1-1-142,7 2 1,3-1-45,-4 6 0,4 1-159,-9-1 0,3-5 238,2-1-409,1 1 0,-1 3 108,0-4 1,-5 3-489,-1-8-182,-7-1-695,11 3 443,-13-6-452,6 6-546,-8-8 253,0 7 0,0-3-373,0 8 0,-8-1 965,-3 7 1,-10 5 898,-2 0 0,-8 7 0,4-3 0</inkml:trace>
  <inkml:trace contextRef="#ctx0" brushRef="#br0" timeOffset="525">52 917 8203,'-17'9'0,"1"1"364,5-4 207,3-5 0,8 5-346,0-12 1,0 3-43,0-9 0,6 6-11,0-5 1,7 5 69,-1-5 1,5 5-320,6-6 0,-4 8 6,4-1 1,-3 3-94,-3 2 143,0 0 1,0 0 107,1 0 1,-7 7 36,1 5 0,-8 9 144,1 2 0,-3 8 124,-2-2 0,0 9-85,0 2 0,0 8-26,0-1 0,0-5-103,0-2 1,0-3-107,0-3 0,0 1-50,0-1 1,0-7-344,0-4 1,0-3-36,0-3 0,2-7-853,4-5 367,-4 5 0,11-10 327,-7 0 0,6-8-92,-7-9 1,9-8 155,-3-4 0,-3-4 212,-2-1 1,2-3 32,-3-3 1,1 4 159,-6-5 1,0 7 45,0 5 0,-6-2 0,1 8 0,-7 0 464,6 6 1,-7 1-36,1 5 96,-3 3 1,-2 8-141,-1 0 1,1 2 12,0 4 1,-2 9 39,-4 8 0,3 8 135,-3-2 0,4 3-129,2 3 0,-1 0 7,1-1 1,2-7-258,3-4 0,5 2 287,7-2-698,0 0 0,7-11 230,5-1 0,5-7-511,6 2 0,4-12 163,8-5 0,-1-11-54,1-1 1,1-13-2,5 1 0,-3-5-203,8 0 1,-7 3-23,1-3 1,-4-4 182,-1-3 0,-2 3 432,-4-2 0,11-8 0,-4-7 0</inkml:trace>
  <inkml:trace contextRef="#ctx0" brushRef="#br0" timeOffset="1059">900 0 10136,'0'17'471,"0"1"-379,0-1 0,0-6-30,0 1 0,0 0-13,0 5 0,0 2-39,0 4 66,0-4 0,0 8-17,0-4 0,1 4-130,5 8 0,-4-1 53,4 1 1,-2 1-3,1 5 1,-3-1-21,4 12 1,2-2 59,-2 13 1,1-5-78,-1 5 0,-4 9 5,4 8 1,1 3-377,-1-2 0,2 3 392,-2-3 0,-4-2-1,3 1 1,3-5-115,-2 6 1,5-8-146,-5 2 1,2-6 51,-2-6 0,-5 1 147,5-12 1,-2 3 30,2-8 0,-4-5 101,4-2 1,-5-5 394,-1-6-391,0 3 0,0-13 506,0 5-498,0-13-24,0-3-322,0-8 0,0-2 132,0-4 0,0-5-429,0-13 1,0 3 595,0-7 0,-7-9 0,-3-7 0</inkml:trace>
  <inkml:trace contextRef="#ctx0" brushRef="#br0" timeOffset="1318">848 1020 8075,'0'-9'511,"0"1"0,2 8 240,3 0 0,5 2-35,7 4 1,2-2-256,4 7 1,-3-5-64,3 5 0,2-5-415,-2 6 1,2-8-299,-2 1 0,-4 3 104,4-2 1,-4 5-189,-1-5 0,-3 7 399,-3-1 0,3 3 0,-6 3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43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744 156 8347,'-27'-25'585,"2"13"0,10-11-92,3 12 0,2 1-774,5-1 1,1 5 37,-8-6 1,6 3-174,-5-3 0,-1 3 385,-5 3 1,0 4 140,0-4 1,-1 4-164,1 2 1,-2 0 120,-4 0 1,3 6-334,-3 0 0,2 9-14,-2 2 0,4 1 156,-4 5 0,2-2 157,-2 2 0,4-4-37,-5 4 0,11 2 13,2-2 1,1 6 198,-2-6 0,5 6 11,7-6 1,0 8-116,0-2 1,2 3 215,3 3 0,5-1-33,7 1 0,1 7-253,-1 4 1,-6 4-36,1 2 1,-8 6-258,2 0 1,-5 5 211,-1-5 0,-7 1-113,-5-1 1,-3 1 209,-2 5 0,3-10-100,-3-8 0,3-6 410,-9 6 0,10-5-142,1 5 0,1-8 35,-6 2 1,5 5 26,0 1 0,3-4-104,-3-2 0,5 3-78,7-3 1,-6 8-190,0-2 1,0 2 5,6-2 0,0 2 122,0-7 0,0 1 451,0-2 0,0 4-168,0 8 1,0 2 75,0 4 1,-2-1-129,-3 13 1,1-3-221,-8 14 1,7-14 244,-7 2 1,2-9-27,-1 3 1,3-13-269,8 2 0,0-14 136,0-3 1,0-3-158,0-8 1,0-1 109,0-6-1098,0 0-193,0 0 230,8-7 1,-4-2 142,7-8 0,1-2 828,5-4 0,8-11 0,2-10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47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693 295 8081,'-18'-43'-715,"3"7"500,3-4 0,-3 9 742,4 2-281,-5 8 1,3-4-206,-5 8 1,5-1 77,-10 1 0,4 7 115,1 5 1,-5 3-117,0 2 1,0 0 86,6 0 0,0 7-141,-1 5 0,1 11-140,0 6 0,1 5 199,5 7 1,-3 3-30,9 8 1,-3 9 221,2 8 1,4 3-206,-3 8 1,5-3 115,5 10 0,-1-5-365,8 10 0,-3-3 423,3-3 0,3-5-182,-3 0 0,-3-3-149,3 3 0,-6-4-24,5-8 1,-7-2-343,2-3 1,-4-5-377,-2-7 0,-2-2 382,-4-4 1,-4-3-142,-7-9 1,0-7 219,0-4 327,-8-4 0,5-9 0,-5-2 0</inkml:trace>
  <inkml:trace contextRef="#ctx0" brushRef="#br0" timeOffset="167">1 1246 8095,'11'-16'1417,"1"5"0,7 3-980,10 8 0,11 0-186,7 0 0,2 2-266,3 4 1,4-2 114,-4 7 1,0-1-974,-18 1 1,9 10 251,-14-3 621,7 3 0,-9-4 0,8 1 0</inkml:trace>
  <inkml:trace contextRef="#ctx0" brushRef="#br0" timeOffset="492">900 1384 10482,'10'12'1224,"-4"-1"1,1-5-900,-1 5 0,0 1-15,-6 5 1,6 1-996,-1-1 645,1 0 0,0 0-306,0 1 1,1-7 255,-1 1 1,-2-8-858,7 1 0,1-3 305,5-2 0,1-2 61,-1-3 1,2-5 173,4-7 0,-4 1 287,4 5 0,-3 1 1285,-3 4-765,-8 5 874,7-7-516,-14 8 0,5 8 217,-7 3 1,0 4-570,0 3 0,0-1-176,0 0 1,0 1-807,0-1-1187,0 0 1763,0 0 0,8 8 0,2 2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46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0 157 8187,'0'-25'0,"0"13"0,10-3 1017,7 15 1,18 0 0,17 0-328,9 0 1,1-2-569,1-4 0,0 4-717,7-4 1,-11 4 419,-7 2 1,-10 0-387,-13 0 1,-4 0 305,-8 0 0,-5 6-1395,-1 0 1650,-7 7 0,-4-3 0,-9 7 0</inkml:trace>
  <inkml:trace contextRef="#ctx0" brushRef="#br0" timeOffset="157">502 1 8102,'-33'0'256,"4"0"1,4 10 234,8 7 1,7 0 45,5 6 1,3 4-311,2 2 0,0 4-382,0 1 1,0 3 36,0 3 1,0-3-587,0 3 1,5 2 16,1-2 687,15 9 0,-1-21 0,14 5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3:42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572 571 7911,'-6'-11'1157,"0"-1"-833,0 9 1,6-7 84,0 4-177,0 4 15,0-13 1,6 5-59,0-7 84,7 7-472,-3-5-195,7 13-246,0-13 128,-7 13-304,-2-6 38,-8 8-1106,0 0 1884,7 0 0,-5-2 0,4-4 0,4 4 0,-1-5 0</inkml:trace>
  <inkml:trace contextRef="#ctx0" brushRef="#br0" timeOffset="505">641 208 7913,'-18'0'1202,"9"0"-397,1 0 132,0 0 89,7 0-411,-7 0 35,8 0-576,8 0 1,1 0 86,8 0 0,1 0 9,-1 0 0,0 0 13,1 0 0,5 0-159,0 0 1,2-2 51,-2-3 1,-2 3-182,8-4 0,-6 4-54,6 2 0,-6-2-115,6-4 0,-8 4-175,2-3 0,2 3-58,-2 2 228,0 0 1,-6 0-420,0 0 272,-7 0 0,0 0-319,-5 0 326,-3 0 0,6 2 77,-8 3 1,-6-1-90,0 8 1,-7-3-343,1 3 773,-3 3 0,-10-5 0,-2 7 0</inkml:trace>
  <inkml:trace contextRef="#ctx0" brushRef="#br0" timeOffset="728">623 589 7913,'-17'7'202,"6"-5"328,-1 4-117,1-4 1,1-2 114,2 0-251,8 0 1,8-2-228,4-4 0,5 4 107,6-3 0,4-3-79,7 2 1,1 0-23,0 6 1,1 0-166,4 0 0,-3 2-48,3 4 1,-1-4-84,1 4 1,-3-4-117,3-2 0,-4 0-274,-1 0 0,-2 0-802,-5 0 1432,5-8 0,-14-2 0,6-7 0</inkml:trace>
  <inkml:trace contextRef="#ctx0" brushRef="#br0" timeOffset="1133">969 35 7913,'-9'0'1027,"1"0"-177,8 0 518,-8 0-510,6 0-35,-5 0-116,7 0-449,7 0 1,3 0-63,7 0 1,-5 6-22,-1 0 1,3 5-126,9-5 0,-4 6 68,4-7 1,2 9-163,-2-3 1,8 5-57,-2 1 1,3 0-144,3 1 0,0-1-68,-1 0 0,1-5 134,-1-1 0,-1 1-24,-4 5 0,2 0 199,-8 1 0,0-1-26,-6 0 1,-2 6 119,-3 0 1,1 2 283,-7-2 1,0-1-109,-6 6 1,-8-5 109,-3 6 1,-12 0-520,-6 6 1,-6-1 111,-5 1 1,0-1-445,-12 1 0,4 0-412,-10-1 1,4 1 884,2-1 0,-7 1 0,-3 0 0</inkml:trace>
  <inkml:trace contextRef="#ctx0" brushRef="#br0" timeOffset="1680">554 70 8350,'0'-12'653,"0"1"-46,0 7 290,0-11-73,0 13-297,0-6 1,0 6 162,0-4-206,0 4-455,0-5 0,-7 13 88,-5-1 1,-3 9-32,-3-3 1,-5 7-18,0 5 1,-6-2-98,6 8 1,-7-6-40,1 5 0,-4-1-55,-1 2 1,5 4 70,0-4 1,2-2 27,-2 1 0,-1-6 260,6 1 1,1-4-65,6-2 0,0 0-9,0 1 0,5-1 6,0 0-60,9 1 1,-5-1-15,8 0 0,0-5-26,0-1 1,8 1 91,3 5 0,12-2-53,6-3 0,4 3 34,1-3 1,7 3-44,-1 2 0,8-1-90,-2-5 0,4 3-154,2-8 0,0 5-326,0-5 1,-8 5-259,-4-5 0,3 6-1811,-3-7 2539,8 1 0,-12 2 0,7 2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45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692 519 8090,'0'-34'-429,"0"-1"0,-2 4 214,-3-3 0,3 3 464,-4-9 0,-4 3-6,-1 3 1,1-1 61,-1 0 1,-1 7-64,-5-1 0,0 8-27,-1-2 1,-1 3-113,-4 3 0,4 2-122,-4 3 1,3 5-44,3 7 0,0 0 59,0 0 1,-1 7-90,1 5 0,2 13 93,3 9 0,-3 9-127,3 8 0,3 15 140,-3 3 0,8 12-46,-2-1 0,5 11 198,1 1 0,1 6-86,5-6 0,-2 6 189,8-6 0,-1 2 45,6-1 0,-1-11-330,-5 5 0,3-12 120,-8 0 0,5-10-497,-5-2 0,1-13 53,-1 2 0,-4-11-121,4-1 0,-4-9-158,-2-2 463,-8-8 1,-1 2-385,-9-12 0,1-3 567,0-8-27,-8 0 0,-2 0 0,-8 0 0</inkml:trace>
  <inkml:trace contextRef="#ctx0" brushRef="#br0" timeOffset="183">18 1159 8105,'-10'-33'335,"3"12"1,8-9 522,5 18 1,12 4-879,10 8 0,11 0 43,1 0 1,6 0-135,-5 0 0,5 2 148,-6 4 1,-5 6-801,-7 11 1,1-2 130,6 8 632,-8-1 0,5 7 0,-5 0 0</inkml:trace>
  <inkml:trace contextRef="#ctx0" brushRef="#br0" timeOffset="498">1004 1263 8179,'-8'-10'960,"6"3"0,-6 9-848,8 3 0,6-1-195,0 8 1,5-7 314,-5 7-100,8 0 0,-7 5 421,5 0-659,3 0 0,-5 1-293,7-1 0,0-6-370,1 1 1,-1-8 333,0 2 0,6-4 72,0-2 0,2 0 70,-2 0 0,-3-8 120,3-4 1,2 3 144,-2-3 0,0 8 384,-6-1-81,8 3 0,-6 4 451,4 3 0,-4 5 221,-1 7 1,-7 2-414,1 5 1,-3-5-86,3 4 0,3-2-37,-3 2 1,-3-4-700,3 4 0,-1-5-211,7-7 0,-3 4-540,-3-3 1,3-2 1037,-3 1 0,3-7 0,2 4 0</inkml:trace>
  <inkml:trace contextRef="#ctx0" brushRef="#br0" timeOffset="698">2110 1488 8248,'23'0'626,"0"0"0,8-2-85,-2-4 1,-2 4-362,2-4 1,-6 4-180,6 2 1,-8 0-506,2 0 1,-4 0 260,-2 0 1,-5 0-867,-1 0 1109,1 0 0,5 8 0,0 2 0</inkml:trace>
  <inkml:trace contextRef="#ctx0" brushRef="#br0" timeOffset="855">2802 1349 8208,'10'-7'1167,"3"3"254,-7-8 1,2 8-260,-3-1-812,-3 3 1,12 4 192,-9 3 0,1 5-118,-6 7 0,0 8-273,0 4 0,0 12 53,0 5 1,-2 4-1595,-4 1 0,3 7 1389,-9 0 0,-7 7 0,-8-3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44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53 8167,'-8'-18'202,"10"9"0,2 3-83,11 4 1,16 0 730,3-4 1,1 4-518,5-3 0,3 3-459,-3 2 1,-5 0-20,-7 0 1,-4 0-286,4 0 1,-8 2-459,-3 3 1,-2 5 61,-9 7 826,0 1 0,-6 7 0,0 1 0</inkml:trace>
  <inkml:trace contextRef="#ctx0" brushRef="#br0" timeOffset="146">163 468 8155,'-17'-8'1342,"7"6"0,7-6-739,14 8 1,8 0-604,16 0 1,1 0-290,5 0 1,1 0-638,4 0 0,4 2 321,-4 4 0,2-4 605,-2 4 0,4 3 0,-5 1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43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666 381 8369,'9'-35'-24,"-1"8"-226,-8 4 0,0-2 0,0 0 298,0-1 0,0-1 297,0-2 1,-2 2 4,-4 4 1,-3 4-155,-9-4 1,3 3-110,3 3 0,-1 6 350,7-1-559,-7 8 32,3-4 1,-1 8-38,-1 0 0,6 0 106,-5 0 0,5 10-110,-5 7 0,5 3 147,-6 8-55,8 9 34,-11 7 0,11 8 226,-7 0 0,7 5-125,-2 1 1,4 9 382,2 3 0,0 1-318,0 9 0,0-5 233,0 6 1,0-6-324,0 6 0,6-8-303,0 2 1,-1-4-21,-5-2 1,2-8 141,4-3 0,-4-4-419,4-2 0,-4-10 50,-2-7 1,0-3-92,0-9 1,0-5 129,0-7 1,-8-7-33,-3 2 0,-5-6 566,-1-6 1,-16-11 0,-3-10 0</inkml:trace>
  <inkml:trace contextRef="#ctx0" brushRef="#br0" timeOffset="150">26 1021 8243,'-10'-8'-394,"-5"6"0,15-11 638,0 7 0,15-6-35,14 7 0,4-7 190,1 6 0,9-1-229,3 1 1,4 4-267,2-4 0,-1 6-139,1 6 0,-6-2-444,0 7 0,1 1 679,4 5 0,-6 8 0,-3 2 0</inkml:trace>
  <inkml:trace contextRef="#ctx0" brushRef="#br0" timeOffset="471">1184 1194 8309,'0'-10'466,"0"-5"0,8 11-300,4-8 1,-3 8-25,3-1 1,-6 3 489,5 2-418,-7 0 1,6 2 122,-5 3 0,-3-1-340,4 8 1,-4 1 147,-2 10 1,0-3-555,0 3 1,6-4 90,-1-2 1,3 0-100,-2 1 1,2-7 118,3 1 1,4-8-63,-3 1 1,5-5 34,6-5 1,-3-5 113,3-7 0,-4-1 149,-2 1 0,0 0-63,1 0 1,-3 5 1263,-3 0-51,3 9 460,-5-5-1176,7 8 1,-2 8 73,-3 3 1,1 5-1088,-7 1 1,6 0 413,-7 0 0,7 6-779,-6 1 1006,7-1 0,-3 2 0,7 1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41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69 381 8233,'0'-10'618,"0"-5"-227,0 13-403,0-13 1,6 11 398,0-8-134,7 9 1,-9-11-130,8 8 0,-3-1 92,3 1 1,3 4-232,-3-4 1,3 4 141,2 2 0,1 0-132,-1 0 0,2 0 93,4 0 1,4 0 56,8 0 0,1-6-23,5 1 1,3-3-15,8 2 1,0 2-134,-1-7 1,1 1 133,0-1 1,-6 1-258,0 4 1,-1 4 80,1-3 0,-4 3-306,-7 2 0,-3 0 69,-3 0 0,2 0-67,-8 0 1,-6 0 118,-5 0 1,-7 0-355,7 0-628,-8 7 1234,3 3 0,-14 7 0,-3 1 0</inkml:trace>
  <inkml:trace contextRef="#ctx0" brushRef="#br0" timeOffset="334">0 727 7430,'8'-10'131,"3"5"1,5 1-1,1 0 182,0-2 1,3 0-84,3 6 0,5-2-62,13-3 0,-3 3-57,8-4 1,0 4 34,6 2 1,0-6-58,0 0 0,-4-1-100,4 1 0,-6 4 54,6-4 1,-2-1-39,-10 1 1,3 0-436,-3 6 1,-9 0 202,3 0 0,-11 0-351,0 0 0,-3-2-105,-3-4-32,-8 5 715,-1-7 0,-8 0 0,0-1 0</inkml:trace>
  <inkml:trace contextRef="#ctx0" brushRef="#br0" timeOffset="653">709 87 8265,'-9'-17'0,"-1"7"641,4 4 0,4 3-308,-4-3 0,12 2-355,6-8 1,-3 9 219,3-3 0,-1 4 55,7 2 1,7-6-55,4 0 1,3 1-12,3 5 0,11 1-161,0 5 0,14 2 111,-9 3 0,5 7-112,-4-1 1,-2 0 88,-4 6 0,2-1-122,-7 1 1,-7-2 110,-5 8 0,-8-6-138,2 5 0,-11-1-140,-7 2 1,-3 4 63,-2-4 0,-4 3-102,-7 3 1,-8 5 66,-16 1 0,-1-1-239,-5-5 0,5-1-122,-5 1 0,-1-3-70,2-3 0,-1-2 11,7-4 565,7-11 0,-6 11 0,6-14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50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156 138 7996,'17'0'165,"-5"-5"40,-1-1 1,-5 0-453,6 6-241,-9 0 0,3 0 676,-12 0 1,-3 6 265,-8 0 1,-3 13 21,-3-2 1,2 6-172,-8 0 0,8-2 32,-2 8 1,4 0-41,2 6 0,7-7-129,4 1 0,4-6 75,2 6 1,2-8-181,4 2 0,4-9-83,7-3 0,0-7 33,0 2 0,7-4-208,-1-2 1,2-2 102,-2-4 0,-2-3-314,8-9 0,-8 1 135,2 0 1,-6-6-25,-5 0 1,1-8-6,-7 2 0,0-4-137,-6-1 1,-4-1 73,-8 1 1,-1-1 135,-16 0 0,6 3 543,-6 3 1,6 4-215,-6 8 1,8 1 114,-2 5 0,4 3-279,1 8 1,3 2-418,4 4 479,-5 11 0,14 10 0,-5 8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50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11678,'0'17'-1792,"-2"1"1792,-4-1 0,-18 16 0,-13 3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52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8075,'15'-17'1110,"-4"0"0,5 7-604,-5 4 1,10 5 351,3 1 0,0 0 261,0 0-730,-5 7 1,6 5 193,-8 11 1,0 11 291,1 13 0,-3 4-200,-3 19 1,-5 3-452,-6-20 0,-2 3 0,1-4 0,0 0-1266,0 5 1,0 1-1,0 1 1,0 1 1041,0 6 0,0 1 0,3 6 0,2 2 0,0 7 0,-1 1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51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0 8062,'19'0'416,"4"0"1,4 0 623,8 0 0,7 0-154,4 0-548,4 0 0,2 0-444,0 0 1,-6 0-540,0 0 0,-13 2-664,1 4 0,-12 3 1309,-5 9 0,-8 7 0,-9 2 0</inkml:trace>
  <inkml:trace contextRef="#ctx0" brushRef="#br0" timeOffset="163">25 484 7981,'-17'0'0,"9"0"1593,8 0 1,15 0-665,14 0 0,12 0-341,5 0 0,11-7-445,7-5 1,1 2-253,-1-1 0,1 1-723,-7-1 0,-1 1 559,-5 4 1,-2 5-2150,-4-5 2422,-4 4 0,-7 2 0,0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51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1367 242 8191,'-54'-52'846,"-4"8"0,22 4-687,-4 11 1,11 4 0,6 10-836,3 3 1,3-1 101,0 7 1,5 0 125,1 6 0,-7 2 697,-5 4 0,-5 3-221,5 9 1,-6 1 480,6 4 0,0 10-257,5 7 0,1 8-67,0-2 1,5 4 92,1 2 1,7 2 128,-2 3 1,4 7 11,2 11 1,6-2-175,0 7 0,1-5 80,-1 6 0,-4-6-92,4 6 0,-4-6-204,-2 5 1,0-5 43,0 6 0,0-6-65,0 6 0,-8-14-15,-3 2 1,1-13-312,-2-4 1,1-2 190,-6-10 0,-1-2 134,1-9 1,0 2-211,-1-8 1,-5-2 96,0-9 0,-6 1-520,6-7 1,-7 0 253,1-6 1,-4-8-159,-1-4 0,-3-5-78,-3-6 1,1 0 607,-7-12 0,0-3 0,-6-14 0</inkml:trace>
  <inkml:trace contextRef="#ctx0" brushRef="#br0" timeOffset="132">1 1349 8094,'27'-27'416,"5"2"52,-3 8 1,13 1 406,10 5 1,8-3-287,9 9 0,2-7-586,4 6 1,-2 1-218,8 5 0,-6 1-721,5 5 1,-12-2 210,1 8 1,-6-1 723,1 6 0,-5 8 0,-7 2 0</inkml:trace>
  <inkml:trace contextRef="#ctx0" brushRef="#br0" timeOffset="500">1816 1349 7977,'-9'0'2121,"1"0"0,8 9-1571,0 9 1,0 1-295,0 10 0,0 0-348,0 5 1,0 1 131,0-1 0,0 1-656,0 0 1,0-3-112,0-3 0,0 2-1786,0-8 2513,0 0 0,8-6 0,1 1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49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762 292 8171,'-8'-36'127,"4"-3"64,-7 16 1,5 0 127,-6 6 0,7-2-48,-7-4 1,3 4-296,-3-5 1,-3 5 111,3 2 1,-5 5 56,-6 1 1,4 7-92,-4-2 0,3 6-105,3 6 1,-6 4 64,0 7 0,0 8-153,6 4 1,-1 9 216,1 3 1,5 12-47,1-1 1,5 12 262,-5-1 0,7 12-10,-2 6 0,6-3-137,6 3 1,-2 0 136,7 5 1,1 1-143,5-1 1,-2 1-29,-3-1 1,3-7-134,-3-4 0,-3 0-616,3-6 0,-8 2 408,1-13 1,-3-1-261,-2-5 1,0-8 150,0-3 1,0-7 100,0-5 0,-5-10-199,-1-7 0,-8-8 232,3 2 0,-10-6-984,-2-6 1185,-8-11 0,4-18 0,-8-9 0</inkml:trace>
  <inkml:trace contextRef="#ctx0" brushRef="#br0" timeOffset="151">1 1209 8140,'17'-15'1326,"1"3"0,6-3-733,5 3 0,12-1-296,5 1 1,9-1-270,3 7 0,2 0-333,-3 6 1,3 0-679,3 0 0,-3 8-1134,-8 3 1983,0 5 0,0 1 0,-1 0 1</inkml:trace>
  <inkml:trace contextRef="#ctx0" brushRef="#br0" timeOffset="498">1263 1468 8043,'-17'-9'0,"7"-7"1892,-5 14-678,5-5-901,-7 7 1,2 7-67,3 5 0,-1 3 28,7 3 1,-6-1-111,7 0 0,-1 0 14,6 1 1,2-1-319,4 0 1,3-1 163,9-5 0,-5 3-483,4-9 0,-3 1 260,9-6 1,-2-7-412,2-5 0,-4-3 185,4-3 1,-4-1 7,-1-4 0,-9 2 67,-3-8 0,-4 8 78,-2-2 1,0 2 258,0-2 1,-13 4-135,-5-5 0,-5 11 203,0 1 1,4 9-50,-4-3 1,4 4-450,1 2 249,9 0 1,1 2 191,8 4 0,8-4 0,1 5 0</inkml:trace>
  <inkml:trace contextRef="#ctx0" brushRef="#br0" timeOffset="684">1886 1140 8159,'0'-10'1105,"13"-5"-987,5 3 0,10 3 463,1-3 1,-2 6-250,2-5 0,-8 7 360,2-2-681,4 4 1,-8 2-57,4 0 1,-5 8-1024,-7 3 1,-1 5 117,-4 1 950,-5 8 0,7 2 0,-8 8 0</inkml:trace>
  <inkml:trace contextRef="#ctx0" brushRef="#br0" timeOffset="843">2059 1486 7996,'-18'-10'1413,"13"2"-1118,10 8 1,7 0-41,17 0 0,-2 0-220,2 0 1,-4 0-126,-8 0 1,6 0 151,0 0 0,8 0-70,-2 0 1,5 0-1988,6 0 1995,5 0 0,14 0 0,3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3:55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761 243 8140,'0'-10'-371,"0"2"766,0 1 1035,0 5-160,0-6 106,0 8 1322,0 0-2369,8 8 0,-4-6 419,7 3-453,1 5 0,5-2 54,0 3 0,1-3-156,-1-8 1,0 0-126,0 0 1,8 0 45,4 0 0,-2 0-191,2 0 1,-2-6 55,2 0 1,3-1-235,-3 1 0,-2 4 23,2-4 1,-8 4 33,2 2 0,2 0-276,-2 0 0,0 0 24,-6 0 1,-5 0-681,-1 0 120,1 0 387,5 0 1,-5 0-511,-1 0 459,-7 8 1,4-4 127,-8 7 1,-8-7 168,-3 2 1,-1 2-547,-5-2 923,3 7 0,-18-3 0,5 7 0</inkml:trace>
  <inkml:trace contextRef="#ctx0" brushRef="#br0" timeOffset="257">778 571 8140,'-25'2'-125,"8"4"-110,0-4 589,7 6 594,-7-8-317,7 0-219,3 0-226,7 0-6,0 0 1,7 0 113,5 0-154,3 0 0,4 0 12,4 0 1,-1 0 26,6 0 0,-3 0-7,10 0 0,-2 0-124,13 0 1,-4-2 54,10-4 1,-4 4-368,10-4 1,-5 2-51,-1-1 0,-8 3-257,-3-4 1,-5 4 46,-1 2 1,-2 0-772,-5 0 1295,5 0 0,-14-8 0,6-1 0</inkml:trace>
  <inkml:trace contextRef="#ctx0" brushRef="#br0" timeOffset="646">1038 1 8143,'2'9'1303,"3"-3"0,-1 2-895,8-3 1,-6 7-89,5-6 0,1 5 0,5-5 1,0 0-76,0-6 0,3 6 15,3-1 0,-2 3-190,8-2 1,1-4 108,11 3 0,-5 3-259,5-2 0,1 2 22,-2-3 1,6 3-65,-5 4 0,5 3 155,-6-4 1,1 5 83,-7 1 0,1 0-41,-1 1 1,-1-1 26,-4 0 0,-4 1-88,-8-1 1,-2 2 98,-3 4 1,1-4-141,-7 4 1,-2-3 79,-10-3 0,-3 6-113,-9 0 1,-7 8-236,-3-2 0,-11-3-485,-1 3 1,-8 0-854,2 6 1,-6-8 1631,-6-4 0,-3-4 0,-9-2 0</inkml:trace>
  <inkml:trace contextRef="#ctx0" brushRef="#br0" timeOffset="1246">744 52 11973,'-12'0'232,"1"0"0,5 2-179,-6 4 1,-1 6-235,-10 11 0,2-2 28,-8 8 0,0 0-245,-5 5 0,-7 1 129,1-1 1,-6 7 12,5-1 1,-1 0 367,2-5 0,3 0-122,-3-1 0,3-7 142,3-4 0,1 2 25,4-2 1,4 0 149,8-6 1,0-5-13,-1-1 1,9-5 78,3 6 0,4-6-155,2 5 0,14-5-39,3 5 0,12-7 270,0 2-87,11 4-219,4-8 0,8 11 106,0-7 1,2 5-119,3-5 0,-3 7-106,4-1 0,-4-2-217,-3 1 0,-1-5-524,-4 5 0,-3-1-1149,-9 2 0,-1 1 1864,-4-7 0,3 7 0,-5-3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0:48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10 294 8157,'-2'-9'1803,"-4"3"-1025,5 4 1,1-4-1,11 0-115,4 3 0,3 1-386,-1 2 1,0-2-295,1-4 1,-1 4 93,0-4 1,2 4-1155,4 2 1,-3 0 306,3 0 0,-4 2-637,-2 4 1407,1-4 0,7 13 0,1-5 0</inkml:trace>
  <inkml:trace contextRef="#ctx0" brushRef="#br0" timeOffset="278">615 35 8203,'0'-17'1056,"8"7"1,9 2-149,12 8 0,-2 0-350,2 0 0,-2 0-225,2 0 0,1 2-47,-7 4 1,-1-2-31,-11 7 0,3 1-577,-9 5 0,1 2 292,-6 4 1,-2 4-973,-4 8 1,-9-1 586,-8 1 0,-8 0-180,2-1 1,4-1 307,2-4 1,6 1 326,6-7 0,-3 1-157,8-7 1,2 0 490,10 0 1,6-7-149,11-4 1,6-2 274,11 1 1,4-3-997,8 4 1,2-6 159,4-6 334,-5 4 0,-1-13 0,-10 5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1:02.974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347 363 8317,'9'-1'527,"-3"-5"-162,4 4-198,-1-13-63,8 13-75,-7-6-46,5 8 0,-11 0 54,8 0 0,-6 0 45,5 0 0,1 0-42,5 0 0,0 0 79,0 0 1,3 0-39,3 0 1,2 0-26,4 0 1,3 0 49,-3 0 0,4 0 115,1 0 0,1 0-292,-1 0 1,-1-6 153,-4 0 0,4 1-234,-5 5 1,-1 0 123,2 0 0,-8 0-198,2 0 1,-3 0 51,-3 0 0,0 0-54,0 0-152,-7 0-342,-2 0-116,-8 7 594,0-5 0,-2 6-445,-4-8 689,-4 8 1,-15-6-1,-1 5 1</inkml:trace>
  <inkml:trace contextRef="#ctx0" brushRef="#br1" timeOffset="404">18 813 7967,'-10'0'-1229,"3"-2"2204,7-4-305,0 5-303,0-7-333,0 8 1,2-2 6,3-4 1,-1 4-94,8-4 1,-1 3 142,7-3 0,1 4-16,4-4 1,-2 4 12,8 2 0,0 0-12,5 0 1,3 0 63,3 0 1,4-6-65,8 1 1,6-1-81,-1 6 1,3-6 95,-2 0 0,-5-5-297,5 5 0,-4 0 35,-2 6 0,-2 0 15,-4 0 1,-6 0-66,-11 0-32,4 0 1,-14 0-344,4 0 190,-12 0 434,-3 0-280,-8 0-325,0 0 403,-8 0 1,5 0 172,-9 0 0,-7 0 0,-8 0 0</inkml:trace>
  <inkml:trace contextRef="#ctx0" brushRef="#br1" timeOffset="782">675 104 8462,'0'-17'21,"0"0"1,2 1 42,4 5 87,3-5 0,9 12-388,-1-7 214,0 7 0,1-4 7,-1 8 1,0 0 122,0 0 0,1 0-6,-1 0 1,0 6 42,1 0 1,7 7-81,3-1 0,5 5 111,2 6 1,-1-4-46,1 4 0,1 4-127,5 2 0,-5-2 37,5 2 1,-5-2-2,-1 2 1,-7 3 25,1-3 1,-9-2-15,-3 2 1,-2 0-23,-9 5 1,-2 9-19,-10 3 1,-11-2 151,-12 2 0,-13 0-103,-10 6 1,-2 0-89,-9 0 0,1-2 94,-1-4 0,3 2-405,8-8 0,8-5-31,4-6 1,5-8-278,6 2 647,4-12 0,8 5 0,0-7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1:06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8123,'0'-18'321,"2"3"-82,4 4 0,-2-5 20,7 5 0,-7 1 278,2-1-413,4 7-55,-1-12 0,3 14-121,-1-3 223,-7 3 57,4 2 59,-8 0 0,6-2-46,-1-4 115,1 4 0,-4-6 296,4 8-169,-4 0-162,13 0-291,-5 0 0,7 0 113,0 0 1,-5 0-19,-1 0 0,-5 0 117,6 0 0,-7 0-115,7 0 0,-6 0 567,5 0-210,-7 0-137,11 0-362,-5 0-583,7 0 19,1 8 0,-3-4-670,-3 7 0,1-5 482,-7 6 1,0-1-1029,-6 7 1795,0-1 0,-8 8 0,-2 2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1:06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70 8235,'-10'0'1332,"10"-8"0,16 6-954,7-4 1,8 2 559,-3-1 1,7 1-337,5-8 0,5 6-147,6-5 1,1 7-500,0-2 1,0 4-491,0 2 1,-2 0-98,-4 0 0,2 0-889,-8 0 0,-1 2 1520,-10 4 0,3 4 0,-5 7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1:06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8155,'10'-25'0,"-1"6"0,-3-4 0,4 4 19,7 1 1,2-1 293,4-4 1,-2 4 286,8-4 1,0 4-143,5 1 0,1 1 55,0 0 1,-1 1-90,1 5 1,5 1-138,0 4 0,1 4 107,-7-3 0,-5 3-152,0 2 0,-8 2-169,2 3 0,-9 5 15,-3 7 0,-7 1-165,2-1 0,-4 6 12,-2 0 0,-2 8-290,-4-2 1,-5 3-242,-12 3 0,1 5 281,-6 1 0,-1 7-2134,-6-2 2449,-7 4 0,-2 2 0,-8-1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1:06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8125,'19'15'2343,"4"-4"0,-2 5-1961,8-5 1,-8 5-265,2 1-118,-11 8 0,3 10 0,-5 9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1:05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675 191 8509,'0'-17'-710,"0"-1"0,0 1 870,0 0 0,0 5 205,0 1 157,0-1-255,-8-5 10,6 0-201,-13-1 0,11 9-89,-8 3 1,9 2-25,-3-2 229,-4 4-334,1-5 79,-9 7 0,1 5 25,0 1 0,5 2 37,1-2 0,-1 3-7,-5 9 0,1-1-37,5 0 0,-4 0 48,3 1 0,-3 5 157,-3 0 1,1 8-150,0-3 0,5 5 261,1 2 1,1 1 10,-1 5 1,3-1 25,8 12 0,0-4-122,0 9 1,0 5 137,0 1 0,2 7 14,4 4 0,-4-1-168,3 8 1,-3-6-102,-2 6 0,0-2 122,0 1 0,0-7-343,0-15 0,0-2-48,0-16 1,-2 4-24,-3-9 0,1 1 107,-8-13 0,6-1-96,-5-11 0,-1 4 13,-5-3 0,0-4-113,-1-3 0,1-3-501,0-2 1,0 0 274,-1 0 0,1-13 537,0-4 0,-8-20 0,-2 1 0</inkml:trace>
  <inkml:trace contextRef="#ctx0" brushRef="#br0" timeOffset="206">0 1056 8501,'0'-18'164,"0"1"0,16 2 1014,7 3 1,8-3-353,3 3 0,8 3-125,5-3 1,-5 8-634,-2-2 0,2 5-678,-1 1 1,5 0-291,-6 0 0,1 7 300,-7 5 600,-7 3 0,6 2 0,-6 1 0</inkml:trace>
  <inkml:trace contextRef="#ctx0" brushRef="#br0" timeOffset="754">1107 1246 8238,'0'-10'4019,"0"-5"-3527,0 13 1,0 2-26,0 11 0,0-1-262,0 2 0,0 1-122,0 10 0,0-4-771,0 4 627,8-3 0,-6-3-566,3 0 0,3-5-456,-2-1-392,7-7 1036,-3 4 1,7-8-94,1 0 0,-1-8 135,0-3 1,-5-5 128,-1-1 0,-1 0 227,1-1-338,5 1 1339,-7 0 122,9 7-203,-1 2 0,-2 10-365,-3 4 1,-3 4 190,-3 7 0,-4 0-298,4 1 1,2 5-133,-3 0 0,7 0-832,-6-6 1,7 6 458,-1 0 1,5-2-2224,6-9 2321,-4 3 0,22-13 0,-5 6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1:40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52 7934,'-8'-9'661,"6"-7"0,-8 14 275,5-3-305,3-5 0,-8 8 272,4-4-70,4 4-386,-13 2-363,5 0 1,-1 0 117,-1 0-8,1 0 0,-6 0-208,-1 0 0,7 2 76,-1 4 0,1-2-46,-7 7 1,1 1 45,0 5 0,0 0 262,-1 1-235,1-1 1,2 0 26,3 1 0,4-1-127,8 0 1,0 1 165,0-1 0,0 0-332,0 0 0,8 1 89,4-1 1,-3 0-40,3 1 1,-1 5 32,7 0 1,-7 0 109,1-6 0,-9 2-10,3 4 0,2-3 118,-2 3 1,-1 2-97,-5-2 0,0 7 15,0-1 0,-1-2-25,-5 2 1,4-2 21,-4 2 0,-2 1-117,3-7 0,-7 6 37,6-6 0,1 0-138,5-5 0,-2 1 90,-4 4 1,4-4-11,-4 4 1,4-4 88,2-1 1,6-1-60,0 0 0,5 8-93,-5 4 1,8-2 103,-3 2 0,-1 0 373,1 5 1,-5-3-3,5 4 1,-7-5 135,2 11 0,-4-3 84,-2 2 1,0-1 240,0 7 1,0-6-303,0 6 1,0 1-135,0 4 0,0-4-219,0-1 1,0-8 65,0 2 0,0 3 217,0-3 1,0-5-206,0-7 0,0 1-159,0 6 0,0-8 12,0-4 0,0 2-235,0-2 0,0 0-263,0-6 0,0-5 253,0-1 0,0-5-2424,0 6 1929,0-9 0,0 3-1143,0-12 1,0-7 1831,0-16 0,15-15 0,5-18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1:40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191 208 7926,'0'-18'277,"0"1"-138,-8-8-70,7 14 0,-9-13 563,4 13 0,2-4-166,-7-3 1,5 3 450,-6 3-260,9-3-422,-13 5 0,12 1 30,-7 3-329,7 4 88,-11 2 1,11 0 139,-8 0 1,7 2-203,-7 4 0,8-2-12,-2 7 1,-1 1 210,1 5 0,-2 8-45,3 4 0,3 3 119,-4 3 1,4 7-74,2 4 0,0 6 106,0 6 0,6 3-7,-1 9 0,9-3-71,-3-4 1,5 3-207,1-9 0,-2 7 67,-3-7 0,3-5-537,-3-6 1,-4-7-179,-3 1 1,3-3-467,-2-3 1,0-7 398,-6-4 0,0-4-1178,0-1 1254,0-9 0,-2 5 655,-4-9 0,-11-6 0,-10-9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1:40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7923,'17'-9'152,"0"3"0,1-2 338,-1 3 0,2-1-178,4 6 0,2 0 40,4 0 1,4 0-150,-5 0 1,5 2 15,2 3 0,-1-1-880,1 8 1,5-8 660,1 1 0,-1 5 0,-6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01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7962,'-10'-10'-446,"2"1"668,8 3 1075,-7 4-425,5-6-285,-6 8-288,8 0 1,2 0 555,4 0-855,3 0 0,9 0 58,-1 0 0,0 6-844,1 0 0,1 0 269,4-6 1,-4 5-572,4 1 1088,-11 0 0,11 2 0,-4 1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1:41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11263,'9'0'1902,"7"7"1,-7-3-1398,9 8 1,-7-7-161,1 7 0,-3-6-323,3 5 0,3-5-238,-3 6 0,-3-9-48,3 3 1,-3-2 248,3 2 1,3-4-1116,-3 3 0,1-5 427,-1-5 1,3 1-302,-3-8 0,3 1 441,2-7 1,1 1 272,-1 0 1,0 5 297,1 1 1,-1 7 263,0-2 0,0 4 90,1 2 1,-1 2-265,0 4 1,-5-2 1487,-1 7 1,-1 1-379,2 5 1,1 0 1026,-7 1-1478,7-1-596,-3 0-579,7 1 1,0-3-775,1-3 1,-1-5-1078,0-7 2269,1 0 0,7-7 0,1-3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1:41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12723,'8'10'985,"1"-2"-911,9-8 0,5 0 228,0 0 0,5 0 139,-4 0 0,4 0-1178,-5 0 520,8-8 0,-10 6-402,8-4 0,-8 4-2126,2 2 1056,4 0 1689,-8 0 0,6 8 0,-7 2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1:41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7822,'-9'12'0,"3"-1"324,4-7-166,2 12 1,8-15 223,3 5 0,5-4-298,1-2 1,6 0-123,0 0 1,6-6-677,-6 1 0,10-7-665,1 6 1379,1 1 0,15-11 0,-6-3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1:41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346 416 7822,'0'-35'0,"0"0"131,0 1 1,0-1 275,0 1 0,-2 1-115,-3 4 1,-5-1 73,-7 6 1,-1 1-28,1 6 1,-6 0-88,0 0 1,0 1-16,6 5 0,-1-3-28,1 8 0,0 1-132,0 5 0,5 0-9,0 0 1,7 0-148,-7 0 1,8 2 32,-1 3 1,-3 5-93,2 7 0,0 1 84,6-1 1,0 8 65,0 4 0,0 3 180,0 3 1,0 7-103,0 4 0,0 6 200,0 6 1,0-3 31,0 9 1,6-1 18,0 6 1,7-5 17,-1-1 0,-3-1-107,3 1 1,0 3-174,5-9 0,-2 5 141,-3-10 1,1 3-861,-7-9 1,5-3 81,-5-3 1,0-5-191,-6-7 0,0 3 205,0-8 1,-2-2-246,-4-9 0,2-3 182,-7-3 0,-1-6-146,-5 0 0,-6-7 366,0-11 1,-6-7 385,6-4 0,-8-11 0,4-4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1:42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87 7822,'-17'-18'690,"7"1"-406,-5 0 1,13 5-170,-4 1 0,12 7 94,6-2 0,5 4 532,6 2 1,4 0-124,7 0 1,3 0 15,3 0 0,-1 0-344,7 0 1,0 0-252,6 0 0,-6 0-387,0 0 1,-6 0 309,7 0 0,-9 0 38,2 0 0,5 0 0,-1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1:42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7871,'8'9'1257,"-5"7"-943,9-5 0,-8-1 1342,2 1 0,1 3-582,-1 9 0,2-4-190,-3 4 0,-3-4-776,4-1 1,-4-1-527,-2 0 1,2-1-467,4-5 780,-4 5-2160,5-15 1304,1 7 1,-4-10-202,7-4 1,-1-5 680,2-12 0,3 2 80,-4-8 0,5 2 538,1-2 1,-5 4-164,-1 8 1,1 2 192,5 3 1,-6 4-306,1 8 1063,0 0 1,3 8-161,-4 4 1,3 3 454,-8 2 1,5 1-639,-5-1 1,5 6-208,-5 0 1,6 0-1219,-6-6 1,1 1 568,-1-1 0,-2 0-1244,7 0 1517,1 1 0,5-1 0,0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1:42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12266,'17'0'804,"0"0"-252,1 0 0,-1 0-318,0 0 1,1-2-322,-1-4 0,6 4-150,0-3 0,0 3-402,-6 2 1,1-2-2649,-1-4 1871,0 4 1416,-7-5 0,5-1 0,-5-2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1:43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7781,'10'0'3195,"5"0"-1672,-13 0-393,6 0 0,-2 8-239,-1 3 1,1 10-401,-6 2 1,0 8-494,0-2 1,0 4 52,0 1 1,6 6-2668,0 1 2616,-1-1 0,3-5 0,2-1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1:43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7818,'-10'0'1998,"4"2"-1128,12 4-556,4-4 0,7 6 200,0-8 1,2 5 290,4 1 0,-1 2-508,6-2 1,1-4-90,6 3 0,-1-3-304,1-2 1,-1 0 138,1 0 0,-8 0-991,-4 0 1,0 2-989,-6 4-726,5-4 2662,-21 6 0,15-8 0,-7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1:43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7818,'0'-17'712,"0"8"1125,0 1-1008,0 8 0,0 2 2,0 4 1,0 9 43,0 8 1,0 8-375,0-2 1,0 5-188,0 7 1,0-5-693,0 4 1,0-3-763,0-3 0,0 1 853,0 0 287,0-1 0,8 1 0,1-1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5:34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92 8924,'0'-9'390,"7"-4"-374,1 4 1,6-1 262,-4 0 1,4 5-67,-4-5 0,-2 5-314,2-5 155,0 6-134,-1-2 196,4 6 1,-11 1 124,3 4 1,-5 4-107,-5 6 0,2 7-10,-8 3 0,6 9 105,-5 1 0,2 9-92,-2 2 0,-2 1 81,7 9 1,-7 0-83,2 4 1,1-4-463,-1 0 0,5-7-150,-5 1 1,7-4-352,-2-6 1,1-3 418,-1-6 1,4-8-499,-4-2 218,3-4 1,4-9 686,3-3 0,3-17 0,7-11 0,0-16 0</inkml:trace>
  <inkml:trace contextRef="#ctx0" brushRef="#br0" timeOffset="463">426 122 8061,'15'0'0,"-1"2"273,-4 3 0,3-3 442,-2 3 1,-3-4 267,2-1-107,0 7-826,5-5 1,-4 10 150,-1-7 1,-7 1-658,2-1 0,-3 4 322,-2 6 0,-7 2-972,-3 3 1,-5 4 442,-6 6 1,3 1 70,-7-1 0,4 0 375,-4 1 1,6-3 318,-1-2 0,8 1 0,2-7 1,7 0-156,-2-5 0,3-4 417,2-1 0,2-7-160,3 2 1,3-3-21,8-2 1,-5 0-64,5 0 1,-5 0-215,10 0 1,-10 0 218,0 0-104,-1 0 1,0 0-17,0 0 1,-7 7-18,2 3 0,-3-2 167,-2 2 0,-2 0-68,-3 6 1,-3-1 498,-7 0 0,3 0 148,-3 0 0,8-1 388,-8-4 1,5 3-430,-1-2 0,5 2 879,6 2-1027,0 0 0,1 1-158,4-1 1,4-5 190,6 0 1,0-7-134,0 2 0,1-1 3,-1 1 1,0-3-343,0 3 1,2-4-413,3-1 0,-3-1-188,3-4 1,-3 1-587,-1-6 0,-1 0-325,0-5 1,5 0 572,0-1 1,-1 1-1052,-9 0 1,4-2 1881,-4-3 0,3-4 0,2-6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6:14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46 10001,'6'15'3195,"-2"0"-2284,6 0 1,-7 0-364,2 1 0,-3 0 402,-2 5 1,0-3-402,0 8 1,0-6-154,0 5 0,0-6-378,0 1 0,0 2-461,0-2 73,0 0-468,0-4-19,0-1 192,0-7 271,7-1 0,-4-9-33,7-3 0,-1-3 313,1-7 0,3-6-145,-2 1 1,2-7-218,2 2 1,0-9-29,1-1 1,0-1-279,5 6 0,-4 1 323,3 4 0,-3 3 130,-2 7 0,5 1 182,0 4 1,-4-2 113,-6 7 0,0 0 242,5 5 1,-5 5 92,0 0 0,-1 7 384,1-2 0,2 4-75,-7 1 1,5 2 502,-5 3 1,2-3-373,-2 3 0,-4-3-329,4-2 0,-1 5 111,1 1 1,-3-1 247,3-5-599,-4 0-543,6 0-188,-5 1 1,6-3-733,-3-3-214,-3-3 1,6-7-39,-3 0 1,-1 0 1541,6 0 0,-7 0 0,4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02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7893,'-9'-17'1044,"1"-1"208,8 9 0,2-5-605,4 8 0,-3 1-227,9 5 0,0 0-33,5 0 1,0 0-464,0 0 0,6 0-471,1 0 0,-1 0 310,-6 0 1,0 5-214,0 1 1,-5 8 449,-1-3 0,1 12 0,5 4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1:43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329 657 7818,'27'-25'-197,"6"-9"0,-8-3 79,4-3 0,-4-3-329,-8 3 1,0-2 731,1 2 0,-9 3 603,-3-3 0,-4 1-390,-2-1 0,0 5 19,0 1 0,-6 1-170,0 10 0,-7 0-126,1 6 1,3 1 43,-3 5 0,6 3 152,-5 8-380,7 0 0,-9 2 4,7 4 0,-6 5-43,7 12 0,-7 4 78,6 8 1,-5-1-54,5 1 1,-6 13 216,7 4 0,-1 6-85,6-1 1,-2 5 87,-4 7 1,4 4-61,-3-4 1,3 8 249,2-14 1,0 14-31,0-8 0,0 4-159,0-3 0,5-7-279,1 0 0,6 1-330,-7 5 1,7-8-1058,-6-3 0,0-6 738,-6-6 0,0-4-30,0-7 1,0-8-273,0-4 502,-8-4 0,-4-9-7,-11-5 0,2-10-205,-8-7 1,6-11 695,-6-6 0,1-5 0,-7-7 0,0-3 0,1-8 0,1-5 0,4-1 0,-3-7 0,5 3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1:44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18 209 7811,'-9'-35'0,"1"6"9,8 0 1,0 8 69,0-2 0,2 10 257,4 1 0,5 8 127,12-2 1,6-1 411,11 1 0,5 0-334,6 6 1,-4-5-4,-1-1 0,-8 0-169,2 6 0,-3 0 98,-2 0 0,-3 0-762,-3 0 1,-4 0 294,-8 0 0,1 0 0,-1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1:44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 14126,'0'12'1966,"0"-1"1,6 1-1237,0 5-455,0 8 1,0-6-756,-1 5 1,1-11 258,-6-2-166,8 1 1,-4-2 329,7-5 1,-5 3-1302,5-2 0,-5-2 435,6-10 0,-3-4 288,3-7 1,3-6-41,-3 0 0,3-2 190,2 2 1,-5 6 657,-1-1 0,-5 3-168,6 9 466,-1-7-494,7 11 0,-3 2 1153,-4 11 0,5 5-182,-5 1 0,-1 0 1074,1 1-1672,-7-1 0,10 0-286,-8 0 1,1-5-958,-1-1 1,-4-5 335,4 6-1241,-4-8 735,5 3-1614,-5-7 2677,14 0 0,-7-15 0,8-4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1:44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7437,'11'0'-205,"1"0"0,-6 2 1174,5 3 1,-5-3 102,5 4 0,1-4-524,5-2 1,-5 0 641,-1 0-780,9 0 0,5 0-165,3 0 0,-3 0-407,-7 0 0,-1 0-1040,0 0 1144,1 0 58,-1 0 0,0-8 0,0-1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1:45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7826,'18'7'592,"-1"-5"192,0 4 0,-5 2-184,-1-3 0,-1 3 76,1-2 0,5-2 1163,-5 7-1314,5 1 0,-1 5-539,-3 0 1,1-5 141,-7-1-282,0 1 0,-6 5-253,0 1-20,0-1 0,-2 0 341,-4 0 1,2 1-109,-7-1 1,7 0 1679,-2 1-773,-4-1 544,8 0 0,-5-5-500,7-1 0,2-7-374,3 2 1,5-4-382,7-2 0,6 0-222,0 0 0,16-8 223,1-3-3,1-5 0,16-9 0,-3-2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1:47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156 119 7845,'0'-17'318,"-7"0"1,-1 5 415,-4 1 0,-7 5 220,8-6 1,-9 8-437,9-1 0,-4 3 220,-3 2 1,7 7-360,-1 5 0,8 9-224,-1 2 0,3 8-12,2-2 1,2 1-75,3-1 0,5 2-346,7-8 0,-5 0 261,-1-6 1,1-5-639,5 0 1,0-9 305,1 3 0,-1-4-305,0-2 0,-1-2 147,-5-4 1,3-5 41,-9-12 1,7 4 225,-6-5 1,-1 0 189,-5 0 0,0-4 303,0 5 0,-7-2-193,-5 2 1,-3 3 400,-2-3 0,5 4-247,1 2 0,5 7 50,-6 4 0,6-1-237,-5 1 0,7 2-308,-2 10 0,4 0-187,2 11 0,0-2 466,0 14 0,0 0 0,0 6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1:47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7819,'0'9'941,"0"-1"1,-8-8-942,-3 0 0,-12 0 0,-4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1:48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11062,'0'12'1190,"0"-1"1,6 8-376,0 10 0,1-2 315,-1 2 1,-4-2-1322,4 2 1,-2 3 172,1-3 0,-3-4-1236,4-2 0,-4-4 825,-2-1 1,6-1-2823,0 0 3251,-1-7 0,3-2 0,2-8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1:49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 7771,'0'-9'2447,"8"-6"0,-6 11-1368,4-8-353,3 8 1,-7-1 513,4 10 0,1 7 179,-1 11 1,2 8-733,-2 15 1,-2 2 68,7 15 0,-5 6-1112,5 6 1,-5 4-1458,6 2 0,-7-1 1813,7 13 0,-1-5 0,7-1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1:48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7789,'11'0'463,"1"0"0,-1 0-266,7 0 0,-1 0 983,0 0 0,0 0-444,1 0 0,-1 0-217,0 0 0,8 0-450,4 0 1,4 0-426,1 0 1,1 0-1151,0 0 1,-9 2 327,-2 4 1178,-5-5 0,-2 7 0,0-8 0</inkml:trace>
  <inkml:trace contextRef="#ctx0" brushRef="#br0" timeOffset="157">156 278 7789,'-7'9'0,"5"7"1296,-4-5 0,12-3-692,5-2 1,12-5-586,6-1 1,4 0 262,1 0 1,1-5 206,0-1 1,5-2-854,0 2 1,6 5 212,-5-5 0,11-2-2170,-6 2 2321,8-7 0,-18 11 0,6-6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05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7945,'0'-17'0,"0"6"-24,0-1 11,0 0 1,2-3 1197,3 4 0,-1-3-498,8 8 0,-6 1 1552,5 5-1559,1 0 1,5 2-179,0 3 0,1-1-506,-1 8 0,0-7-388,0 7 0,1-1 225,-1 7 1,0-7-203,1 1 0,-3 1-1623,-4 10 1,3-3 1991,-8 3 0,7 4 0,-3-1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1:48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519 312 7827,'0'-25'0,"-2"0"176,-3-4 0,-5-3 341,-7 3 0,-8-2-114,-4 2 1,-2-1 129,2 7 0,-1 1 439,7 11-630,-1-4 1,7 13 420,0-4-398,0 4 1,5 2-606,1 0 297,7 0 1,-4 8-189,8 3 1,0 10 147,0 2 0,0 8-174,0-2 0,0 9 25,0 3 1,6 7 18,0-2 0,1 4 289,-1 2 1,-2 1 449,7 5 1,-1-2-12,1 7 1,5-7-185,-5 2 0,-1-5-529,2-1 1,-7-6 128,7 1 0,-8-9-878,1 2 0,3-9 242,-2-2 1,0-8-94,-6 2 1,-2-4-60,-4-1 0,0-7-288,-11 1 1,2-9-712,-14 3 1756,0-4 0,-13-17 0,-3-4 0</inkml:trace>
  <inkml:trace contextRef="#ctx0" brushRef="#br0" timeOffset="119">18 935 7827,'-10'-25'0,"2"6"245,8-5 1,4 0 380,8 0 1,1 1-175,16 6 1,-6 0-97,6 0 1,0 5-330,5 0 1,1 7 62,0-7 1,-1 8-656,1-1 0,-1 3 67,1 2 0,-2 0 498,-5 0 0,5 7 0,-6 3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1:47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7845,'0'-10'2856,"0"3"-2473,0 7 0,8 0 178,3 0 1,5 0-178,1 0 1,0 0 366,1 0-417,7 0 1,-4 2-805,8 3 0,-8-3 344,2 4 0,2-2-1236,-2 2 1,-2-3 192,-10 9 1169,5-8 0,-14 19 0,5-4 0</inkml:trace>
  <inkml:trace contextRef="#ctx0" brushRef="#br0" timeOffset="154">87 346 7845,'11'6'1162,"1"0"0,-1 0-928,6-6 0,-5 0 50,0 0 1,-1 0 306,6 0 0,1 0-249,-1 0 1,0 0-1412,1 0 1,1 0 516,4 0 0,2 0 552,4 0 0,3-8 0,-5-2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1:46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502 208 7906,'-8'-17'279,"7"0"-139,-7 0-70,0-1 0,4 1 1209,-7 0-802,-1-1 1,-3 7 2,3-1 1,-3 3 221,3-3-344,-3-3 1,0 11 5,3-8 27,-3 9-263,5-5 0,-1 8-206,-1 0 23,8 8 0,-9 3 7,7 12 0,-2-2 199,3 8 1,3 8-71,-4 9 0,4 6 309,2 5 0,0 5-61,0 7 0,0 6-6,0 0 1,6 4-119,0-10 1,5 4-2,-5-10 1,5-3-769,-5-3 1,6-5 383,-7-6 1,7-1-1918,-6-5 1034,0-11 620,1 11 0,-5-21-805,4 4 0,-4-3 135,-2-3 1113,0 0 0,-8 1 0,-1-1 0</inkml:trace>
  <inkml:trace contextRef="#ctx0" brushRef="#br0" timeOffset="158">1 866 7905,'17'-6'0,"0"0"0,6-5 297,0 5 0,8-6-8,-2 7 0,-2-1-346,2 6 0,-1 0 9,7 0 1,0 0-80,-1 0 127,1 0 0,-1 0 0,1 0 0</inkml:trace>
  <inkml:trace contextRef="#ctx0" brushRef="#br0" timeOffset="464">813 1004 12764,'-9'8'518,"3"3"1,10-1-459,2 1 0,7 1 4,-1 5 0,3-1-253,2-5 0,1-1-685,-1-5 607,0-3 1,0 6-206,1-8 0,-3-8 149,-3-3 1,1 1 36,-7-1 1,0-7 109,-6-5 1,0 0 240,0 6 1,0 0 244,0-1 0,-2 1-149,-4 0 0,-2 5 66,-3 1 1,-5 1-3,5-1-591,-5-5-191,-1 14-369,8-5 926,1 14 0,8 11 0,0 8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2:10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311 605 8176,'0'-17'1145,"0"0"-714,0-1 0,2 1 101,4 0 1,-2 0-278,8-1 1,-3 1-211,3 0 1,1-1-92,-7 1 0,5 0 104,-5-1 1,0 1-97,-6 0 1,0 5 50,0 1 0,0-1-45,0-5 1,0 5 27,0 1 0,-8 1 173,-3-1 0,-5-3-41,-1 9 0,0-1 158,-1 6 0,-1 0-6,-4 0 0,2 0-79,-8 0 0,6 8 158,-6 3 1,6 4-50,-6 3 0,8 5 12,-2 0 0,4 0-121,2-6 0,5 4-12,1-3 0,7 3-227,-2-10-343,4 5 1,4-1-407,4-3 1,9 1 416,8-7 1,6 0-259,-6-6 0,8-2 203,-2-4 1,1 2 1,-1-8 1,-4 9 212,-7-3 1,-1 4 185,0 2 1,-5 0-20,-1 0 252,-7 0 1,2 13 454,-12 5 0,-4 11-348,-7-1 0,-6 5 213,0 2 1,-8 7-157,2 4 1,5 4 236,0 2 1,5 5-134,2 1 1,2 0-85,3-6 0,-1 0-203,7-1 0,0-6-147,6-5 0,2-4-584,4-1 0,3 0 397,9-1 0,-1-7-699,0-4 1,1-9 384,-1-3 1,0-5-65,0 5 0,1-7-90,-1 2 1,0-12-31,1-5 1,3-10 163,-4-2 0,4-8-19,-9 2 0,-5-9 442,-1-3 0,-4-7-47,-2 2 1,-2 4 947,-4 1 0,-3 7-506,-9 5 0,7 0 576,-1 12 0,7-2 1141,-7 13 520,8-8-1240,-3 13-655,7-7 0,2 8-188,3 0 1,5 0-129,7 0 0,0 0-523,1 0 1,1 0 179,4 0 0,-4-2-234,4-4 0,2 4-576,-2-4 0,6 3-1131,-6-3 1,8 2 533,-2-7 1384,-4 7 0,7-19 0,-5 3 0</inkml:trace>
  <inkml:trace contextRef="#ctx0" brushRef="#br0" timeOffset="460">986 69 7918,'8'-9'2912,"-6"1"-2135,5 8 1,-5 6 1302,4-1-1483,-4 9 0,5-4 44,-7 7 1,0 6-2,0 0-366,0 0 0,0-6-245,0 1 1,0-1-298,0 0 1,0-5-633,0-1 0,6-5 611,0 5 0,2-7-696,-3 2 0,-1-4 312,8-2 0,-1-8 192,7-3 0,-1-12 109,0-6 1,1-4 106,-1-1 1,4-1 175,-4 1 1,10 7 223,-10 4 0,-1 5 550,-5 7 0,1 3-381,5 8 0,-5 2 973,-1 4 0,-1 3-543,1 9 0,-1 5 511,-4 0 1,-4 6-597,3-6 1,-3 7-283,-2-1 0,2-2-768,4 2 1,-4-6-1800,4 6 2200,3 0 0,1-2 0,7-3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2:08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8065,'-8'-10'1078,"6"2"9,-5 1-631,7-3 1,0-1 278,0-1-436,0 8 1,7-9-143,5 7 1,-2-6-136,1 7 0,1-7-73,5 6 1,-5 1 199,-1 5-40,1 0 0,-1 0 44,1 0 1,-9 9 229,3 9 1,-4 7 33,-2 9 1,0 1 198,0-1 0,-2 7-4,-4-1 1,5 6-172,-5-6 0,2 1-152,-2-7 1,4-7-42,-4-4 0,5-3-107,1-3 1,0 0 91,0 0 0,1-5-478,5-1-409,-4-7-142,14 4 1,-9-10-254,5-4 0,3 1 486,-3-13 1,1 3-679,-1-14 1,3 4 564,-3-9 0,3 3-88,2-10 1,0-9 763,1-1 0,-1-13 0,0 3 0</inkml:trace>
  <inkml:trace contextRef="#ctx0" brushRef="#br0" timeOffset="872">831 139 7944,'6'-12'203,"-1"1"0,3 7 363,-2-2 1,-2-1-42,7 1 0,1 0-84,5 6 0,-4-6-190,5 1 0,-5-1-16,10 6 0,-3 0-89,-3 0 0,0 0 53,0 0 0,1 6-71,-1-1 1,-5 9 43,-1-3 0,-7 5-108,2 1 0,-4 0-70,-2 1 0,0 1 90,0 4 0,-2 2-325,-4 4 0,-2 1 153,-3-7 1,-5 6-144,5-6 0,-5 2-123,-1-2 0,0-3-198,0 3 1,-1-10 67,1-1 0,0-7-228,-1 7 1,1-8-154,0 2 0,5-5 85,1-1 780,-1-7 0,-13-11 0,-2-8 0</inkml:trace>
  <inkml:trace contextRef="#ctx0" brushRef="#br0" timeOffset="1025">762 295 7944,'17'-8'-1934,"0"6"3197,1-4 1,-1 10-480,0 2 1,6 7-43,0-1 0,6 3 20,-6 3 1,6-1 244,-6 0 1,6 0-545,-6 1 0,8-1-53,-3 0 1,-1-5-1444,2-1 0,0-1 667,6 1 1,5-3 365,0-8 0,1 8 0,-7 1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2:07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6155,'9'0'-84,"-1"0"137,-8 0 953,0 0-673,0-8 194,0 6-156,0-6-32,0 8 0,0-2 561,0-3-233,0 3 55,0-6-458,0 8 1,0-2 378,0-4-107,0 4 1,0-5-16,8 7 171,-6 0-223,13 0 0,-11 0 258,7 0 70,-7 0-505,12 0 0,-13 0 655,9 0-520,-8 0 1,5 5 287,-3 1-296,-4 0 28,6-6-364,-1 0 0,-5 2 262,4 4-86,-4-4-27,-2 5-294,8-7 120,-6 0-204,5 0-93,-7 0 43,0 0-21,0 8 211,0-6-1051,0 6-366,0-8-853,8 0 14,-6 0-804,6 0 3066,-8 0 0,0 0 0,0 0 0</inkml:trace>
  <inkml:trace contextRef="#ctx0" brushRef="#br0" timeOffset="1176">571 18 7674,'0'-10'3347,"8"2"-2236,-6 8 230,13 8-702,-5 2 0,2 7-214,-1 0 1,-7-5-8,2-1 0,-2 1-52,1 5 1,-3 6-115,4 0 1,-4 0-90,-2-5 1,0-1 27,0 0 0,0 2-69,0 4 0,0-9-175,0 3-675,0-3 534,0-5-652,0 7 569,0-14 0,0 3 14,0-10 1,2-1-179,4-12 0,3 5-269,8-10 1,-5-2 219,0 2 0,-1 0-38,6 6 1,1-1 426,-1 1 0,-6 2 5,1 3 1,-6-1 329,5 7 1,-5 0-276,6 6 519,-9 0-86,13 0 1,-14 2 455,3 4 0,-3-2-295,-2 7 1,0 1 282,0 5 1,0 0 75,0 1 0,0 5-401,0 0 0,2 0-466,4-6 0,-4 0 63,4 1 0,-2-7-596,1 1-206,-3-1 0,8 5-2451,-4-5 2455,-4 4 690,13-5 0,-13 7 0,6 1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2:12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606 485 7833,'0'-18'-723,"0"7"980,0-1 0,5 7-18,1-7 0,0 6 757,-6-5-186,0-1-103,0-5-305,8 0-188,-6-1 1,5 7 621,-7-1-182,0 8 123,0-3-415,0 7 0,0 2 57,0 3 0,0 5-113,0 7 0,0 6 40,0 0 0,0 6-169,0-6 0,0 2 13,0-2 1,0-3-288,0 3 0,0-4 114,0-2 1,0-5-1546,0-1 833,0 1-781,0 5 0,2-7-638,4-5 735,-4-3 1379,6-2 0,-1-7 0,3-3 0</inkml:trace>
  <inkml:trace contextRef="#ctx0" brushRef="#br0" timeOffset="834">0 260 8067,'0'-10'-13,"0"-5"0,0 11 163,0-7 0,6 5-44,0-6 0,6 6 288,-7-5 0,9 5-82,-3-5 1,5 5-143,1-6 1,2 7 6,4-7 0,-2 6-92,8-5 0,-6 5 72,6-5 1,0 5-10,5-6 0,-5 6-36,0-5 1,0 5-27,5-5 0,1 7-27,0-2 0,-3-2 45,-3 3 1,4-1 57,-4 6 1,3-6-70,3 0 0,-2 1-1,-5 5 1,5 0-9,-4 0 1,-2 0-19,2 0 0,-1 0-81,7 0 0,-6 0 92,0 0 1,-8 1-91,2 5 0,2-2 79,-2 8 0,0-7-43,-6 7 1,0-6-45,1 5 1,-1 1-5,0 5 0,-5-5 24,-1-1 1,1 1-16,5 5 1,-1-6-66,-5 1 0,5-1 84,-5 7 1,-1-1-6,1 0 0,-1 1-8,1-1 0,3 0 82,-8 0 1,-1 1-75,-5-1 1,6 0 1,0 1 0,0-1 1,-6 0 0,0 1 2,0-1 1,0 2-18,0 4 0,0-4-11,0 4 0,-6-3 80,0-3 1,-5 6-59,5 0 1,-8 0 126,3-6 1,1 6-9,-1 0 0,1 1-24,-1-7 1,-5 0-3,5 0 1,-3 1 95,3-1 0,-5 0-40,5 1 0,-5-1 7,-1 0 1,0-1 59,-1-5 0,1 4-93,0-3 0,-2 3 107,-4 3 1,3-7-95,-3 1 1,2-7 96,-2 7 1,4-6-78,-4 5 1,2-7-9,-2 2 1,2 2 5,-8-3 0,8 1 12,-2-6 1,1 0 102,-1 0 1,2-2-61,-8-4 1,6-1 74,-5-5 0,4-3-114,-4 3 1,1-3 12,-2-2 0,-4-1 25,4 1 1,3-6-7,-3 0 0,6 0 14,-6 6 0,2-1-9,-2 1 0,2 0-433,4-1 0,4 1 169,-4 0 0,4-2-260,1-4 1,1 3-198,0-3 0,7 2-440,4-2 0,4 4 304,2-4 0,0 4-308,0 1 1,10 3 265,7 3 695,8-3 0,18 5 0,1-7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2:20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7853,'-10'-8'1915,"3"6"-1134,7-5 0,0 9 11,0 3 1,0-1 206,0 8 0,0-6-425,0 5 1,6-5 79,-1 5 0,3-1-201,-2 2-559,-4 3 1,11-11-955,-7 7 0,7-7 723,-1 2 0,5-4-1164,6-2 0,-2 0 402,8 0 1,-2 0 220,2 0 0,2 0 557,-8 0 0,6 0 202,-6 0 1,-8 7 142,-9 5 1,-4 3 324,-2 3 0,-2 1 641,-4 4 1,-11-2-495,-12 8 0,-4 0 560,-1 5 1,-1-7-354,0-4 1,3 2-289,3-2 1,4 0-207,8-5 1,1-7-106,5 1 1,3-7-251,8 7-312,0-8 0,2 4-393,4-8 0,5 0 388,12 0 1,-3 0-81,3 0 1,-2 1-132,2 5 565,-4-4 0,4 8-17,-11-4 1,-5-3 123,-7 9 0,0-1-79,0 7 1023,-7-1-608,-3 0 0,-13 6 276,0 0 1,-8 6-259,2-6 1,-3 8 86,-3-2 0,2-2-37,5 2 0,3-8-23,7 2 1,7-4 8,-1-2-363,8 1 67,-3-1 0,9-6-184,3 1 0,5-6 113,7 5 0,3-7-484,3 2 0,-2-6 240,8-6 0,-1-4-534,7-7 0,0 0 66,-1 0 1,-1-1-154,-4 1 0,1-2 429,-7-4 1,0 5 16,-5 1 1,-7 2 368,1 9-65,-8 0 0,1 6 674,-10 0 1,-7 8-411,-11 3 1,-4 12 793,-7 6 0,-1 6-38,0 5 0,1-3 207,-1 3 1,3-3-726,3-3 0,4-1-186,8-4 1,1 1-689,5-7 1,3 1 372,8-7 0,2-6-828,4 1 0,5-8 474,12 2 0,4-5-111,8-1 1,-1 0 469,1 0 0,-1 0 625,1 0 1,-6 2-255,0 4 1,-8-4 277,2 4 0,-4 3 272,-2 3 0,-1-2 730,-5 1 1,3-5-589,-9 5-615,1-7-1072,2 12-1514,-6-14 1038,13 5 1,-11-7-3307,8 0 4494,-1 0 0,-1-15 0,-3-4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2:21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7978,'13'-5'398,"5"-1"0,-5-6 0,10 7 35,-4 1 0,-1 2 72,-1 2 0,0 2 74,0 3 0,-5-3 258,0 4-783,-9 4 0,11-1-217,-8 9 1,-1-1-309,-5 0 0,-5 1 309,-1-1 0,-8 0 8,3 0 0,-5 6-644,-1 1 493,8-1 0,1-6 114,8 0 0,0-5 81,0-1 0,8-5 181,3 6 1,4-9-90,3 3 1,5-4 148,0-2 0,2 0-80,-2 0 1,-4 0 177,4 0-76,-4 0 0,-9 2-68,-4 4 0,-4-2 141,-2 7 0,-8 1-40,-4 5 1,-11 6-25,-5 0 1,-5 8-60,-2-2 1,1-2-3,-1 1 0,3-7 61,3 3 0,4-5 85,7-2 1,7 0-302,-1 1 1,9-7 124,-3 1 0,6-8-352,6 1 0,9-3 34,8-2 0,8 0-76,-2 0 1,5-2 52,6-3 1,-1-3-74,7-4 0,-8-1 154,3 7 1,-7-2 37,-5 3 0,2 3 346,-8-4-190,0 4 177,-6 2-137,-7 8 1,-4 1-313,-12 9 1,-6-1-198,-11 0 1,2 1-365,-8-1 0,1 0 529,-7 0 1,6 1 298,0-1 0,10-5 0,2-1 0,0 1-35,15-3 0,-6 1 211,8-4 0,2-5 204,4 5 0,-3-4-6,9-2 0,0 6 938,5 0-859,0 7 1,0-3 39,1 7 0,-1 0 36,0 1 0,-5 5-155,-1 0 1,-7 6 187,2-6 1,-4 5-122,-2-5 1,0 8-260,0-2 0,0-2-140,0 2 1,-6-6-220,0 6 0,-1-8 151,1 2 0,4-4-173,-4-2-326,-3 1 1,5-7 246,-8 1 1,6-8 13,-5 1 1,-1-3 29,-5-2 0,0-7 39,0-5 1,-7-5-8,1-6 1,-5 3-128,5-3 1,-2 2 269,1-2 1,5 10 4,-4-5 1,10 7 202,1-1-254,1 5 789,-7 7-382,1 0 321,0 0 1,5 2-12,1 3 0,7-1 217,-2 8 0,-2-6-321,3 5 1,-3-1-51,2 1 1,4-1-186,-3-4 103,3-4-2414,2 13 896,0-13 0,9 7-705,9-3 1,7-4 1846,9 4 0,1-4 0,-1-2 0</inkml:trace>
  <inkml:trace contextRef="#ctx0" brushRef="#br0" timeOffset="119">779 1211 7963,'29'-2'3162,"-1"-3"1,-4 3-2327,4-4 1,-6 4-201,1 2 0,2-6-161,-2 0 1,0-5 19,-6 5 1,0 0-487,1 6 1,-7-5 7,1-1-17,-9 0 0,5 14 0,-8 1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2:14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173 623 7933,'8'-9'1136,"-6"1"-850,6 8 0,-8-2 917,0-4-389,0 4 436,0-5-501,0 7-149,0 0 0,-2 7-552,-4 5 0,-4 3 128,-7 3 1,0-1-132,-1 0 0,-1 6 1,-4 0 0,10 0-293,-5-5-178,5-1-116,-4 0 342,7 0 1,2-5-347,8 0 221,0-9 0,2 11 64,4-8 0,-2 7 366,7-1 0,-5 1-126,6-1 1,-7 5 690,7 0 0,-8 0-9,2 6 1,1-3 281,-1-3 1,0 6-368,-6 0 0,0 2-4,0-2 1,0-4-22,0 4 1,0-3-143,0-3 1,0-6-220,0 1 1,6-6 28,-1 5 0,1-5-453,-6 6-472,0-9-1015,8 5 1163,-6-8 1,7 0-379,-3 0 1,-2-2-1087,7-4 1,1-3 250,5-8 1770,1-8 0,-1-2 0,0-8 0</inkml:trace>
  <inkml:trace contextRef="#ctx0" brushRef="#br0" timeOffset="479">571 744 7961,'10'0'1953,"5"0"0,-11-2-1436,7-3 1,1 3 409,5-4-569,0 4 1,7 0-240,-1-4 0,7 2-295,-1-7 0,4 5-68,1-5 0,-7 5-302,-4-6 1,-3 3-508,-3-3 0,-6 5-159,1 7 201,-8-8 669,3 6 1,-14-6 151,-5 8 1,-5-6 126,-6 1 0,4-1 230,-4 6 1,-2-6 200,2 0 120,-1-7 1,7 9 675,0-7-513,0 7-329,-1-4 0,7 2 337,-1 1 60,8-1-321,-3 6-318,7 0 0,-2 0 189,-4 0-152,4 7 0,-6 3 122,8 7 1,6 6-69,0 0 0,7 8 116,-1-2 0,3 9 71,3 3 0,7 7 193,3-2 1,5 4-85,2 2 1,-1 0 38,1 0 0,-1-6-268,1 0 1,0-8-167,-1 3 0,1-7-402,-1-5 0,-1 2 304,-4-8 0,2 0-476,-8-6 0,0-1-109,-6-5 0,0 2-1513,1-7 609,-9 0 553,7-6 0,-15-2 255,5-4 0,-4-3-797,-2-9 1504,0-7 0,-8-1 0,-1-9 0</inkml:trace>
  <inkml:trace contextRef="#ctx0" brushRef="#br0" timeOffset="673">1142 208 7961,'7'-17'978,"-5"0"219,14 7 0,-13 2 339,9 8-637,-8 0 0,11 2-10,-3 4 1,-3-2-344,3 7 1,-1 1-593,7 5 0,-7 1-551,1-1 1,-1 0-555,7 0 0,-1 6 1151,0 1 0,0 6 0,1-3 0</inkml:trace>
  <inkml:trace contextRef="#ctx0" brushRef="#br0" timeOffset="983">2162 986 7926,'0'-17'338,"0"6"166,0-1 0,0 6 15,0-5 1,0 5 221,0-6 237,8 9-456,-6-5 1,7 8 580,-3 0-722,-4 0 0,6 8 96,-8 3 1,-6 5-245,0 1 0,-9 8-160,-3 4 0,-1-2-658,-10 1 1,8-1 449,-2 2 1,-2 2-446,2-8 1,2 0-1089,9-6-1162,-3-7 1997,5 5 1,-5-15 832,4 0 0,-5-7 0,7-11 0</inkml:trace>
  <inkml:trace contextRef="#ctx0" brushRef="#br0" timeOffset="1199">1937 762 7926,'0'-18'-143,"6"7"-213,0-1 1734,7 1-366,-3-7-563,7 9 0,0 1 43,1 8 1,-1 2 88,0 4 0,6 5-55,0 12 0,8 4 137,-2 8 0,2-1-204,-3 1 0,5 7-32,-4 4 0,2-3-511,-3-3 0,3-3 138,-8-3 0,8 1-396,-2-1 1,-2-5-420,2 0 0,-6-8-980,5 2 0,-1-4 1741,2-1 0,-4-1 0,-8 0 0</inkml:trace>
  <inkml:trace contextRef="#ctx0" brushRef="#br0" timeOffset="2892">3459 53 7983,'8'-18'1267,"-6"9"-846,13-7 0,-6 14 170,9-3 0,-7 3 179,1 2 1,-1 0-85,7 0 0,-7 2 150,1 3 0,-3-1-271,3 8 1,1-6 549,-7 5-1166,8 1 1,-7 5-247,5 0-29,-5 0-378,-7 1-1251,8-1 272,-6 0-721,6-7 713,-8-2 1199,0-8 0,5-2 30,1-4 1,6 2 178,-6-7 1,7-1 94,-1-5 0,3-1 193,2 1 1,2 6-26,4-1 1,-3 2 127,3-1 0,-4 3 378,-2 8 1,-5 0 340,-1 0 615,1 0-44,5 0-416,0 0-670,-7 8 0,-2 2-181,-8 7 1,-2 0-141,-4 0 0,-4 7-31,-7-1 0,-2 5-355,-4-5 1,2 8 186,-8-2 1,12-4-139,-6-2 0,13-4 91,-7-1 1,9-3-79,-4-4 187,9 5 73,-5-14 1,16 5 121,3-7 0,1 0-10,5 0 0,-4 0 12,10 0 1,-3 0 36,-3 0 0,0-5-48,1-1 82,-1 0 0,-6 6 3,1 0-10,-8 0-44,3 0 1,-9 8-5,-3 3 1,-5 5-58,-7 1 1,-2 6-16,-4 0 0,3 0 160,-3-6 0,4 1-118,2-1 0,5-2-163,1-3 165,7 3 0,-4-11-204,8 8 92,0-8 0,8 3-86,3-7 1,5 0 103,1 0 1,0-2-100,1-3 1,-1 3 136,0-4-93,1 4 393,-1 2-156,-8 0 1,-3 8 88,-12 3 1,-3 6 26,-8 7 1,-8-3 177,-4 7 1,-4-4-47,-2 4 0,1-1-3,-1 2 0,1 4 225,-1-4 0,8-4-140,4-2 1,6-10-430,5-1 71,-3-1 0,13 1 31,-4-1-340,4-7 1,4 4-485,4-8 0,11-8 231,12-4 1,6-5-319,5-6 1,-1 4 60,7-4 0,0 0 242,6 6 1,-6-5 312,0 11 1,-6 3 26,6 2 1,-9 4 92,-3 2 1,-1 0 40,-10 0 0,0 2 335,-5 4 1,-7 2-121,1 3 0,-9 5 186,3-5 0,-6 10-216,-6 2 0,-1 1-80,-5-7 1,-9 0-440,4 0 0,-4 1 115,3-1 1,1 0-48,0 1 0,5-9-549,1-3-555,-1-4 884,-5-2 0,2-2 138,3-4 1,-1-3 351,7-9 0,-6-5 0,6 0 0,-5-6 0,5 6 0,-7-6 0,1 6 0,5 0 0,1 6 0,-2 0 121,2-1 0,1 1 215,5 0 0,0 5-28,0 1 1,0 5 579,0-5 145,0 7-274,0-4 134,0 8-225,0 0-398,7 0 1,-3 10 2,8 7 1,-7 2 111,7 10 1,-6 2-106,5 9 0,-5 4-15,5 8 1,-7 0 100,2 0 1,-4 7-86,-2 5 1,0-3-349,0 3 1,-6-3-26,0 3 0,-5-1-55,5-11 1,-2 2-164,3-14 0,3-5-484,-4-7 1,4-6-439,2 1 294,0-4 1,0-8-688,0 1 1142,0-8 1,0-4-104,0-12 1,0-5 585,0-6 0,0-4 0,0-8 0</inkml:trace>
  <inkml:trace contextRef="#ctx0" brushRef="#br0" timeOffset="3096">4030 1159 7941,'0'-9'2397,"0"1"-1051,0 8-384,-8 0 1,-7 8-523,-9 3 1,-6 10-431,1 2 0,-4 8-58,-1-2 1,-7 2-213,1-2 1,0 3-316,5-3 1,0-4-674,1-2 1,1-9-1263,4-3 2510,4-7 0,0 4 0,-2-8 0</inkml:trace>
  <inkml:trace contextRef="#ctx0" brushRef="#br0" timeOffset="3332">3269 952 7941,'-8'-16'0,"-4"5"603,-3 3 0,-2 8 9,0 0 1,-1 0 33,1 0 0,0 8-172,-1 3 0,7 5 52,-1 1 1,7 8-141,-7 4 1,8 5 108,-2 7 1,6 1 387,6 4 0,4 4-373,7-4 1,8 2 86,4-2 1,4-3-217,1-9 1,3-5-336,3 0 0,4-8-62,8 2 0,0-6-314,0-5 1,5-4-235,1-8 1,7 0-731,-1 0 1,3-8-1058,2-4 1,8-11 859,4-5 1,11-7 1490,-43 15 0,0 0 0,-1-1 0,0-1 0,3-2 0,0-2 0,2 1 0,2-1 0,1-4 0,1 0 0</inkml:trace>
  <inkml:trace contextRef="#ctx0" brushRef="#br0" timeOffset="4282">4825 813 7943,'0'-17'1233,"0"8"1,8-5-1730,3 8 1,5-5 837,1 5 1,0-7 1083,1 1 0,5 2-886,0-1 1,2 5-136,-2-5 1,-4 5-1711,4-6 662,-4 1 387,-2 1 193,-7 3-843,-2-1 1,-8 4-193,0-8 117,0 9 664,0-13 1,-8 14 154,-3-3 1,1 3 193,-2 2 252,1 0 1,-1 4 337,1 7 1,7 4-300,-2 20 0,4 3 229,2 14 0,-5 2-147,-1 4 0,0-3-34,6 9 0,0-8-37,0 1 0,0-9-113,0-2 1,0-7-146,0 1 1,0-9-206,0-2 0,0-8-648,0 2 463,0-12 84,0-3-204,0 0 111,0-6 228,0-10 1,0-5 28,0-16 0,-6 4 5,0-10 0,1 3 35,5-15 1,0 1 27,0-6 0,7 1-190,5-1 0,9-6 108,2 0 0,10-1-538,1 1 1,3 4 160,9-3 0,-6 1-9,6-2 0,-7 7 81,1-1 0,-3 2 126,-3 9 1,-5 1 158,0 5 0,-10 8 152,-2 4 1,1 6 827,-7 6-558,-3 3 450,0 8 1,-8 15-95,0 8 1,0 10 141,0 7 1,-2 1-314,-4 11 0,2-4-81,-7 9 1,7 5-2,-2 1 0,-2-1 146,3 1 0,-3 0-11,2 7 1,4-1-145,-4 0 0,4-2-478,2-3 1,-5 1-10,-1-7 0,0-3 22,6-9 0,0 2-89,0-7 0,0-1-470,0-5 0,6-6 107,0-1 0,-1-6-1103,-5 1 44,0-4 589,0-2 670,0-7 1,0-5 0,0-10 0,0-11-132,0-7 0,2-9 46,4-3 0,-2-7-116,8-10 1,-7 0 136,7 0 0,-3 2 365,3 4 0,11-4 0,-4 6 0</inkml:trace>
  <inkml:trace contextRef="#ctx0" brushRef="#br0" timeOffset="4750">5811 779 7943,'9'-17'0,"7"5"21,-5 1 0,5 5 7,1-6 0,0 6 774,1-5 0,5 5-276,0-5 1,0 1-130,-6-1 0,2-3-234,4 8 0,-4-7-121,5 1 1,-11-1-188,-1 1 1,-3-3-425,3 3 1,1 3-276,-7-3 1,0 1 418,-6-7 1,0 1-230,0 0 0,-2 0 261,-4-1 1,4 1 392,-4 0 0,2 1 0,-1 5 0,3 1 0,-4 4 0,2 5 515,-2-5 97,4 4 0,-5 4 749,7 4 0,0 3-562,0 8 1,0 1 133,0-1 0,0 2-94,0 4-362,0-3-156,0 12 1,0-11-157,0 8 0,0-2-112,0 2 0,0 4-93,0-5 0,0-1-389,0 2 1,0 0-733,0 5 0,0 1 534,0 0 1,0-7-184,0 1 0,0-6-32,0 6 1146,0-8-301,0 12 1,0-12 40,0 8 0,0-6 184,0 6 1,0-6 346,0 6 0,-6-8 957,0 2 0,-5 2-64,5-2 0,0 0-729,6-6 0,0 1 40,0-1-393,0 0-264,0-7 1,2 3-263,4-7 171,3 7 1,9-9-114,-1 8 0,0-8-296,1 1 1,5-10-866,0-7 1,6-11-1310,-6-6 0,7-3 2552,-1-3 0,-4-7 0,0-2 0</inkml:trace>
  <inkml:trace contextRef="#ctx0" brushRef="#br0" timeOffset="4866">6502 917 10386,'-5'12'2000,"-1"-1"0,-2-7-1504,3 2 1,1 2-614,-8-3-154,8 1 1,-3-4 270,7 4 0,-8-4 0,-2 5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07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45 102 8049,'0'-17'1144,"0"7"-226,0 2-63,0 8 1,2 0-144,4 0 1,-3 2 71,9 4 0,-6 4-273,5 7 0,-1 6-214,1 0 1,3 6-128,-8-6 1,5 2-94,-5-2 1,0-4-357,-6 4 0,5-4 255,1-1 1,0-7-712,-6 1 0,0-7-580,0 7-348,0-8 1183,0 4 0,0-10 46,0-4 1,0-6 176,0-11 0,6 2-30,-1-8 1,3 0 181,-2-5 0,-2-6-85,7-1 1,-5 7 229,6 5 0,-7 8 166,7-2 1,-6 9 127,5 3 0,-5 7-52,5-2 1,-5 10 173,6 2 1,-8 13-130,1-2 0,3 10 29,-2-4 0,0 8 120,-6-2 1,0 3-55,0 3 1,0-2-292,0-5 1,-6 3-74,0-8 0,-7 0-173,1-5 0,2-1 46,-1 0 0,5-7-615,-5-5 305,7 5 199,-4-8 1,6-2-246,-4-12 0,4-3 152,-3-2 1,3 0-24,2-1 1,6-5 216,-1 0 1,7 6 152,-6 5 0,5 7 28,-5-7 620,0 8-251,1-4-184,-5 16 0,6 2 276,-8 7 0,0 0-185,0 1 0,0-5-274,0 4 1,-2-3-219,-4 9 0,2-4-374,-7-2 0,5 3 24,-5 3 1,1-2-547,-2 8 0,-3-2 409,4 1 1,-5 5-84,-1-4 0,5 5 397,1 7 1,-1-5 39,-5 5 1,0-5 312,-1-1 0,7-6 501,-1-1 574,1-6-213,-6 3 903,7-8-1354,2-8 0,8-9-17,0-11 1,14-10-523,3-2 0,6-8 91,0 2 0,2-2-109,4 3 0,2-3 83,-8 8 1,0 2 130,-6 9 1,0 4 0,1 8 1,-7 0 84,1 0 1,-7 6-28,7 0 0,-6 7 181,5-1 0,-5 3-7,6 3 1,-7-1-53,7 0 0,-3-5-225,3-1 0,3-5-49,-3 6 1,9-9-162,2 3 1,0-6 146,-6-6 0,1-3-128,-1-9 0,0 3 138,1 4 1,-9-5-110,-3 5 1,2 1-390,-3-1 306,1 7 0,-8-4-355,-3 8 0,-5 2 131,-7 4 0,-1 3-8,1 9 1,-6 5 193,0 0 1,-6 7 220,6-1 1,-2-2-142,2 2 0,4-6 162,-4 6 1,-2-8 392,2 2 1,-6-4-236,6-1 1,-6-1-5,6 0 1,-6-1-320,6-5 0,0 2-255,6-7 1,-1 6-235,1-6-349,0-1 599,0-5 1,7-2-392,4-3-114,-3 3 166,7-14 614,2 14 115,9-13 138,9 13 1,-1-6 414,0 8 30,0 0 0,3 2-233,3 4 1,-2 2 221,8 3 0,-1 5 553,7-5 1,2 3-521,3-3 0,-4 5 271,5-5 1,1 4-335,-2 3 1,7-3-77,-7-3 1,0 3-583,-5-3 1,-1-5-461,1-1 0,0-4 196,-1-2 0,6 0-416,1 0 1,-1-2 760,-5-4 0,-1-3 0,1-9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2:26.7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1238 8215,'18'0'-11,"-1"0"-656,-8 0 1,7 0 442,-5 0 1,-1 0 0,1 0 221,3 0 0,1-2 121,3-4 1,-1 5-94,0-5 1,0 4 65,1 2 1,-1-6-56,0 0 1,1 1 121,-1 5 0,0 0-75,1 0 0,-1-6 25,0 0 0,6 0-29,0 6 0,2 0 2,-2 0 1,-2-5 16,8-1 0,-2 0-23,2 6 1,4 0 17,-5 0 1,5 0-30,2 0 1,-7 0-13,1 0 1,0 0-47,6 0 0,-1 0 2,1 0 0,-1 0-19,1 0 1,0 0-17,-1 0 0,3 0 2,3 0 0,-3 0 45,3 0 1,2 0-14,-1 0 0,5 0 4,-6 0 1,2 0 5,-1 0 0,-3 0 13,8 0 0,-5 6 5,5 0 0,-2-1-22,2-5 0,4 0 1,-4 0 0,2 0-15,-2 0 1,4 6 16,-4 0 0,4 0-17,2-6 1,0 0 11,0 0 1,-2 5-2,-4 1 1,4 0 11,-4-6 0,4 0 0,2 0 1,2 0-17,3 0 0,-1 0 2,7 0 1,1 0-24,5 0 1,-6 0 24,1 0 1,-3 0-6,3 0 1,1 0 15,-7 0 0,1 0-1,-1 0 0,-4 0-12,3 0 1,-3 0 0,-2 0 0,0 0 9,0 0 0,0 0 2,0 0 1,-3 0 12,-2 0 1,3 0-20,-4 0 1,4 0 21,2 0 1,-1-6-17,1 0 0,6 1-12,0 5 0,1-2 20,-1-4 1,-4 4-1,3-4 0,-1-1-33,2 1 0,-5 0 1,5 6 1,-4-6-24,-2 0 0,5 1 37,1 5 0,0-2-64,-6-4 1,-1 4-2,1-4 0,0 4-11,0 2 0,-6-5 55,0-1 0,-2 0-6,3 6 0,3-2 37,-4-4 1,4 5 93,1-5 1,7 2-98,0-2 1,1 4-12,-1-4 0,-2 3 5,7-3 0,-7 4 35,1-4 0,-1-2 0,2 3 1,-4-1-17,3 6 1,-3-2-1,-2-4 1,6 4-11,-1-3 1,1 3 0,-6 2 0,0 0 4,0 0 1,-1 0-1,1 0 1,0-2 2,0-4 1,-4 4 30,4-4 1,-4 4 63,10 2 1,-5 0-31,-1 0 0,-4 0 11,4 0 0,-4-2-11,10-3 1,-4 3 19,-2-4 1,-1 4-66,1 2 0,0-6 27,0 1 0,-6-1 11,0 6 1,-1-2-39,1-4 1,-4 4-8,-8-4 0,-7 4-11,-4 2 1,-3-1-1,-3-5-17,0 4-1,-7-6-502,-2 8 176,-8 0 313,0 0 0,-8-8 0,-2-1 0</inkml:trace>
  <inkml:trace contextRef="#ctx0" brushRef="#br0" timeOffset="1000">9062 287 8053,'11'0'938,"1"0"0,-6-6 57,5 1-35,-7-1-210,11 6-386,-5 7 0,5 3-91,-3 7 0,1 1 119,-7-1 1,0 0-10,-6 1-192,8-1 0,-7 0-93,5 0 0,-4-5-227,-2-1 1,0-5-1461,0 6 1257,0-8 0,2 3-971,4-7 537,-4 8 0,7-6-387,-3 4 0,-2-12 1153,7-6 0,1-3 0,5-2 0</inkml:trace>
  <inkml:trace contextRef="#ctx0" brushRef="#br0" timeOffset="2126">9460 287 8008,'17'0'151,"0"0"0,-5 0 803,-1 0-234,-7 0-123,4 0 304,-8 0-590,0 0 0,-2 8-224,-4 3 1,-4 1 2,-7 5 0,-6-3-190,0 9 1,-8-2-33,2 2 1,3-4-242,-3 4 0,11-2 191,-5 2 1,14-4 10,-9 5 0,13-5-277,-1-2 307,4 0 1,4-1 118,4-5 0,3 3 0,9-9 0,-1 1 135,0-6 1,6 0-91,0 0 1,0 0 108,-5 0 1,-7 0 40,1 0 0,-8 2-20,1 4 47,-3-4 0,-2 13-85,0-3 0,-9 3 28,-9 2 0,-1 3-61,-10 3 1,0-4 7,-5 4 0,7 2 77,4-2 1,0 0 161,6-6 1,-5-5-298,11-1 89,3 1 1,1 5-391,7 0 161,0-7 19,0 5 1,1-7-7,5 4 1,-2-5-139,8-7 0,-7 6 22,7 0 17,-8 0 128,3 1 142,-7 3 0,-2 7 211,-3 1 0,-5-1-88,-7 0 0,-6 2-18,0 4 1,0-5 172,5-1 1,1 0 731,0-5-523,7-5-214,-5 9-321,13-14 124,-6 5-729,8-7-91,0 0 355,8 0 0,1 0-136,9 0 1,7 0 29,4 0 1,5-7-97,7-5 1,3-3 102,8-2 1,-2-1 62,-4 1 1,2 2 375,-8 3 0,-2 4-81,-9 8 0,2 0 105,-8 0 0,0 0 146,-6 0 0,-7 2 138,-4 4 0,-4 4-109,-2 7 0,0 0 115,0 1 1,-2-5-64,-4 4 0,-2-9-123,-3 9 0,-5-3-328,5 3 0,-4-5 77,-3-1 0,1-7-23,0 2 0,-1-2-85,1 1 0,0-3 5,0 4 0,5-4 47,0-2 1,7-8-146,-7-3 0,3-5-99,-3-1 1,2 0 112,5-1 0,3-5 109,-4 0 0,4-5 6,2 4 1,-6-4 140,1 5 1,-1 5-74,6 7 388,0-1-152,0-5 355,0 7 139,0 3-90,0 7 165,0 0 0,0 9-463,0 9 0,0 7-39,0 9 0,6 3-1,-1 3 1,1 2 140,-6 4 1,6 4-253,0-4 1,-1 4 80,-5 2 0,0-8-661,0-3 0,0-5 284,0-1 1,0-1 106,0 1 1,-2-8-137,-3-4 1,3-4-182,-4-1 0,2-7-275,-2 1-132,4-9 340,-5 5 1,5-10 92,-4-4 1,4-3-141,-4-8 0,4-7 127,2 1 1,-1-7 401,-5 1 0,4-4 0,-4-1 0,4 5 0,2 0 0,0 8 0,0-2 0,0 4 0,0 1 80,0 1 116,0 0 1144,0 7-538,0 2 200,0 8 4,0 0-508,-8 8 1,-1-4-235,-8 7 1,-1 1-55,1 5 0,0-5-405,-1-1 0,-5-1 225,0 1 1,0 3-893,6-8 0,0 5 458,-1-5 0,1 0-236,0-6 1,5 0-20,1 0 1,1-2 93,-1-4 1,-5-5 564,5-13 0,-5-2 0,-1-9 0</inkml:trace>
  <inkml:trace contextRef="#ctx0" brushRef="#br0" timeOffset="2333">8837 1342 8008,'-27'-17'-811,"-6"7"755,5 4 0,1 4 426,-2 2 0,8 0-99,-2 0 1,3 6 164,3 0 0,8 7-112,3-1 1,4 5 41,2 6 0,2 4 26,4 8 1,3-7-97,8 1 1,7 0 369,-1 6 0,7-1-227,-1 1 1,2-8 11,-2-4 1,3 2-125,-3-2 0,4-2-70,1-9 1,1 1-182,0-7 1,1 5-208,4-5 1,5 0-686,7-6 0,-1 0 484,1 0 1,8-8-932,3-3 0,16-7 755,13-5 0,-43 10 0,0-3-50,8-3 0,2-2 0,3-1 0,2 0 558,2-4 0,1 0 0,3-1 0,0 0 0,-3-1 0,-1-1 0,2-3 0,0 0 0</inkml:trace>
  <inkml:trace contextRef="#ctx0" brushRef="#br0" timeOffset="3698">10463 927 8072,'-18'0'878,"9"0"-659,-7 0 810,14 0-424,-5 0-411,7 0-72,0 0 1,7-6-38,5 0 0,3-7-463,3 1 1,-7-3 218,1-2 1,-3-2-269,3-5 0,-5 5 222,-7-4 1,0 4-304,0 2 162,0-1 394,0 1 1,-2 7-253,-3 5 339,3 3 0,-12 11 138,9 9 1,-7 14-131,6 14 1,-5 6 58,5 6 1,-7 3-44,1 9 0,-1-1-33,1 0 1,-3 0 92,3 0 0,3-7 212,-3-5 0,6-3-265,-5-2 1,7-2-213,-2-4 1,4 0-222,2-11 1,-6 1 153,1-13 1,-1 1-179,6-7 1,0-6-88,0 1 443,0-8 1,0 1-101,0-10 1,-6-7 221,0-11 1,-1-4-127,1-7 0,4-3-12,-4-3 1,4-4-146,2-8 0,2 0 87,4 0 1,6-6-508,11 1 0,3-9 201,9 3 0,7-6-390,4-6 0,-1-2 340,1-4 0,0-3-46,6 3 1,-8 4 235,-4 2 1,1 6 335,-7 6 0,3 11 348,-14 11 0,0 13-99,-6 5 617,0 3-315,1 3 37,-9 7-347,7 10 0,-14 12 330,3 11 0,-3 2-400,-2 4 0,-5 9-103,-1-3 0,-8 11-129,3 0 0,-5 2 97,-1-2 1,6 4-262,-1-4 0,2 4 87,-1 2 1,1 0-71,5 0 0,3 0-180,-4 0 0,4 0-101,2-1 0,-6 1 130,0 0 0,1 2-96,5 4 1,0-7 164,0 1 0,0-2 17,0-9 1,0 5 310,0-6 0,0 0-17,0-5 1,0-2-8,0-4 0,0-3 1,0-2 1,0-5 395,0 4-108,0-4-292,0-2 1,0-5 79,0-1 33,0-7-283,0 4 0,0-10-33,0-4 0,0-3-125,0-9 1,7-7-156,5-4 1,3-9-382,3-2 0,7-14 151,3 2 1,3-13-307,-2-4 1,2 5 144,-8-5 1,2 11 283,-2 1 1,-4 11 391,4 5 1,-4 10-19,-1 3 0,-7 7 21,1-3 1,-1 11 51,6 1 1,6 9 393,1-3 1,6 4 29,-1 2 0,4 0 390,1 0 0,1 0-104,0 0 0,-7 0-233,1 0 1,-6 0-171,6 0-145,-8 0 0,4 0-162,-8 0 1,-7-2-35,-4-4 1,-4 2-332,-2-7 1,0 5-470,0-5-32,0-1 1,-8-7 249,-3-4 1,-5 4 176,-1-4 0,0 5 633,-1 7-267,1-5 1,0 14 270,-1-3 1,9 5-52,3 5 1,-2 5 88,3 7 1,-7 6 38,6 0 0,-1 2 158,1-2 0,2-1-94,-8 6 0,9-6-81,-3 1 1,-2 2-383,2-2 1,1 0 8,5-6 0,0 0-8,0 1 1,0 5 3,0 0 0,0 7-206,0-1 1,0-2 116,0 2 1,0 0-70,0 5 1,0 1 600,0 0 1,0-1-178,0 1 1,-2-1 710,-4 1 1,4-6-273,-4 0 0,4-8-36,2 2 0,0-4-157,0-2 0,0 1-109,0-1 1,0-6-114,0 1 0,6-6 16,0 5 1,7-7-176,-1 2 1,5-4 62,6-2 1,4 0-324,8 0 1,-3-8 123,-3-4 1,4-5-221,-4-6 0,1 4-194,-1-4 1,-4 4-421,-8 1 0,1 3 194,-1 3 0,-5-3-257,-1 4 0,-7 1-514,2-2 629,3 9-80,-7-5 466,6 8 387,-8 0-42,0-8 0,0 4 148,0-7-2,0-1 0,0-5 0,0 0 0</inkml:trace>
  <inkml:trace contextRef="#ctx0" brushRef="#br0" timeOffset="4171">11604 1480 7917,'-10'-9'2636,"3"-7"-932,7 14-1124,0-5 1,1 7-37,5 0 0,-2-6-266,8 0 1,-7 0-250,7 6 0,-1-5-631,7-1-1072,-1 0-1275,0-2 2949,1 6 0,-9-13 0,-1 6 0</inkml:trace>
  <inkml:trace contextRef="#ctx0" brushRef="#br0" timeOffset="5008">12520 270 8090,'10'-8'1110,"0"6"-833,-5-4 1,-1 4-223,8 2 1,-6 8 347,5 4 0,-7 3 607,2 2 0,-3 1-75,3-1 0,-4 0-363,4 1 0,-4-7-832,-2 1 0,0-1 204,0 6-1090,0 1 1,2-3 348,4-3-421,-5 3 767,15-13 1,-5 6-194,12-8 1,4 0-125,8 0 1,-1-8 418,1-4 0,-2-1 310,-4 1 0,-4 5 942,-8 7-758,0 0 672,-7 0 1,-3 2-240,-7 3 1,-2 3-11,-3 4 0,-5 5-141,-7 0 0,-8 0-33,-4 7 1,-6 2-275,-5 3 0,6-4-195,-1-2 0,2-4-186,10-1 1,2-7 135,10 1-1442,3-1 1094,8 7 1,6-1 89,-1 0 1,9-5 140,-3-1 1,5-1 225,1 1 1,0 5-161,1-5 369,-9 5 1,5 1 251,-9 0 1,1 1-231,-6-1 0,-7 2 258,-5 4 1,-11-4-172,-6 4 1,2 4-107,-2 2 0,2-2-75,-1 2 1,-3-6-196,8 6 0,6-8 146,5 2 1,8 2-169,-2-2 1,5 0-29,1-6 1,1 1 91,5-1 1,4-2 230,7-3 0,2-4-88,4-8 1,-1 0-33,6 0 0,3 0 31,9 0-376,-3-8 188,5-2 1,-9-11-23,-4 4 1,-4-4-179,-8 9 1,-6 3-52,1-3 200,-8 8 263,4-4 1,-16 8-69,-4 0 0,-3 10-37,-2 7 1,-8 3 158,-4 8 0,-4 1 284,-1 6 0,-1-6-192,0-1 0,3 1-76,3 6 0,2-6-647,4-1 1,4-6 264,-4 1 1,9-4-711,3-2 1,5-1-288,-6-5 593,9 4 0,-5-11 143,8 8 0,8-8 169,3 1 1,5-3 689,1-2-238,8 0-201,-6 8 0,6-4 1015,-8 7 0,6-5-531,0 6 0,0-7 788,-5 7 0,-1-6 431,0 5-1086,1-7 0,-1 4-124,0-8-578,-7 0 194,5 8-388,-13-7-874,13 7-400,-13-16 0,12 5 727,-8-9 0,1 1 845,-1-7 0,4 1 0,7 0 0</inkml:trace>
  <inkml:trace contextRef="#ctx0" brushRef="#br0" timeOffset="5800">13679 62 8061,'0'-17'403,"0"0"778,0 7-518,0 2-139,0 1 748,0 5-792,8 2 1,-1 9-4,5 9 1,3-3-242,-3-3 0,3 7-43,2-8 1,7 14-317,-1-7 1,2 3 162,-2-4 0,-2-5-672,8-1 0,-8 1 380,2 5 1,-4 2-499,-2 4 1,-5-4 235,-1 4 1,-7 2 77,2-2 0,-6 8 141,-6-2 1,-9-2 327,-8 2 0,-8-2 121,2 1 0,-2 3 526,3-8 1,3 0 89,7-5 1,1-3-303,0-3 1,5 3-122,1-4 1,7-1 154,-2 2-288,4-9-87,2 13 1,0-12-434,0 7-336,0-7 320,0 11 52,0-5 0,0 7 75,0 1 1,-7-1 176,-5 0 1,-5 0-23,-6 1 0,3 1 4,-3 4 0,-2-4 92,2 4 0,0-4 221,6-1 1,2-1-59,3 0 1,-1 1-109,7-1 0,0-6-224,6 1 190,0 0 1,8 3-117,3-4 0,12 3 109,6-8 1,10-1-13,1-5 0,14 0-54,-2 0 0,3 0 7,-3 0 0,-8 0-26,-3 0 0,-5 0 47,-1 0 1,-8 0-1085,-4 0 463,-12 0-114,-3 8 1,-16 2 133,-3 7 0,-14 0-62,-10 1 0,-9 1 50,-14 4 0,7-4-82,-1 4 1,4-4 718,13-1 0,4-1 21,14 0 1,7 2 173,5 4 0,3-3-269,2 3 1,4-2 740,7 2 1,1-2-196,11 8 0,-4-2 59,-2 2 1,0 3-24,1-3 1,-1 2 90,0-2 0,-1 1-117,-5-7 0,3 6-150,-9-6 0,1 2-421,-6-2 1,-2-3 81,-3 3 1,-5-4-244,-7-2 1,-8 0 123,-4 1 1,0-3-81,-6-3 1,7 1 228,-7-7 1,8 0 238,10-6 1,1-8 439,5-4 0,3-5 28,8-6 0,4 2 21,8-8-429,7 8-131,15-12 0,9 14-310,3-4 1,6 6 4,5 5 0,5 5-66,7 7 0,0 0-468,0 0 1,-9 1-1108,-8 5 1,-2 4 1698,-10 7 0,-7 8 0,-8 2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2:33.7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1038 7983,'-17'0'-262,"0"-7"334,-1 5 1,7-12 379,-1 9-556,8-1 157,-3-2 0,9 6-145,3-4 0,-1-1 152,8 1-129,-8 0 0,11 0 65,-3 1 0,-3-1-5,3 6 0,-7 0 0,7 0-103,0 0 90,5 0 1,2 0 37,4 0 0,4 0-28,8 0 1,-5 0 40,5 0 0,-2 6-27,13-1 0,-4 1 2,10-6 1,-8 0-11,14 0 0,-3 0 1,9 0 1,5 0 26,0 0 1,0-2-6,6-3 1,4 3-225,2-4 1,-1-2 213,7 2 0,-4-5-12,9 5 0,-4-5 13,-1 5 0,1-6-47,4 7 0,-9-1 41,3 6 1,1-6-4,-1 0 1,5-1 12,-11 1 1,-1 4-3,2-4 0,-3-2 3,3 3 0,0-7-11,0 6 0,-6 1-132,11 5 1,-3-6 124,3 0 0,-5-5-264,-1 5 237,-6 0 17,-25 2 0,1 0 1,25 2-22,12-3 0,-6-3 36,-7 2 0,3 0 120,-2 6 1,-4-1 49,4-5 1,-6 4-123,-5-4 1,3 2 91,-3-2 0,-3 5-41,2-5 0,-1-2-110,1 2 0,-3-1 117,-8 1-188,7 4 127,-5-6 0,6 2-39,-8 1 0,1-1-25,5 6 1,-2-2 91,7-4 0,-5 4-56,5-3 0,1 3-4,5 2 1,6 0-127,0 0 0,0 0 167,-6 0 0,8-2-2,3-4 0,-1 4 2,2-4 0,-2 4-8,1 2 1,5-5-10,-4-1 1,1 0 18,-1 6 1,3-2-14,-3-4 1,-2 4-34,2-3 0,-5 3 32,-1 2 0,0-6 87,-11 0 1,-3 0-47,3 6 0,-11 0 241,-1 0 0,-8 0-222,-9 0 1,-2 0 348,-4 0-213,-4 0-26,-8 0-446,-8 0 403,-1 0-169,-23 0 0,-4 0 0,-16 0 0</inkml:trace>
  <inkml:trace contextRef="#ctx0" brushRef="#br0" timeOffset="825">8405 105 8083,'0'-12'0,"0"1"1333,0 7-878,8-4 0,-4 8-49,7 0 1,-5 2 114,6 4 1,-7-4-89,7 3 0,-6 3-160,5-2 1,-1 2-244,1-3-4,5-3 1,-13 8-258,9-4 1,-8-3-490,2 9 0,-4-6-279,-2 5 1,-2 3 478,-4 9 0,-4 4-451,-7 7 0,-8 3 108,-4 3 863,-4-3 0,-9 13 0,-2-6 0</inkml:trace>
  <inkml:trace contextRef="#ctx0" brushRef="#br0" timeOffset="1518">8215 606 8083,'-8'10'401,"6"5"69,-5-13-361,7 6 1,2-8 104,3 0 1,5-6-21,7 0 0,-5-2 16,-1 3 1,1 3-3,5-4 0,0 4-68,1 2 1,-1 0-124,0 0 1,-5 2 6,-1 4 1,-7 5 60,2 12 0,-4 4 204,-2 8 1,-2 7-49,-4 4 0,2-2 60,-7 3 0,-1-3-154,-5 2 0,5 2 5,1-8 0,7 1-112,-2-7 0,4-7-240,2-4 1,0-4-286,0-1 1,2-3 241,4-3 1,-2-5-386,7-7 0,-5 0 249,6 0 1,-3-2 80,3-3 0,3-7-56,-3-11 0,-3 2-89,3-8 1,-8 0 189,2-5 1,1-7 128,-1 1 1,0 0 238,-6 5 1,0 2-119,0 4 0,0 4 412,0 8 0,-8 2-170,-3 3 1,-13 7 17,-4 10 0,-7 13-25,-5 10 0,-10 5 79,-8 2 0,-5 5-87,5 0 1,2 1 73,10-7 0,4-1 55,7-4 1,8-4 256,4-8-734,4 0 1,10-5-151,3-1 1,6-7-182,6 2 1,5-6 184,12-6 0,14-3-201,15-9 1,9-12 191,14-5 1,6-11-184,-36 23 0,2 0 0,41-19 355,-42 21 1,1 1 0,0-1 0,0 0-65,-1 1 1,0 0-1,46-19 306,-5 10 0,-1 2 121,1 4 0,-14 10 115,-4-4 1,-8 11-141,-3 0 1,-2 4 147,-16 2 1,-2 0 31,-9 0-86,-4 0 1,-9 8-297,-5 3 1,-3 5 85,-8 1 0,-8 0 93,-3 1 1,-5 1-409,-1 4 1,-6 2-289,0 4 0,-8 1 94,2-7 0,-9 8-252,-3-2 0,1-4 301,5-2 0,-5-4 28,0-1 0,7-7 330,10 1-181,4-9 749,9 13 0,3-12-13,7 7 0,1 1 338,5 5 0,-2-2-250,8-3 0,1 7 196,10-7 1,-4 13-359,4-8 1,-3 4-177,-3-4 0,0-5-150,0-1 0,1-1 67,-1 2 0,0 1-1056,1-7 177,-1 0 1,0-6-621,1 0 0,-7 0 533,1 0 731,-9 0 0,13-8 0,-7-2 0</inkml:trace>
  <inkml:trace contextRef="#ctx0" brushRef="#br0" timeOffset="2251">10359 174 8164,'10'-18'583,"-2"9"179,-8-7 0,-2 15-243,-4-5 1,-6 4-202,-11 2 1,2 0 270,-8 0-407,8 8 0,-11 1 45,3 8 1,4 1-32,2-1 1,-2 0-326,2 1 1,2-1 169,9 0 1,-1 1-655,7-1 0,0 6 150,6 0 0,6 6-93,0-6 0,7 8 382,-1-3 0,3 5 243,2 2 0,-5 1-133,-1 4 0,-7-1 302,2 7 1,-4-6 623,-2 6 1,0-5-371,0 5 1,-8-8 529,-3 3 1,1-11-502,-2-1 0,9-8-406,-3 2 1,-2-3-159,2-3-617,1 0 233,5 1-80,0-9 1,7-1-853,5-8 0,3-8 474,2-3 0,3-12-193,3-6 1,4-12 159,7-5 918,-7-4 0,6-17 0,-6-4 0</inkml:trace>
  <inkml:trace contextRef="#ctx0" brushRef="#br0" timeOffset="2931">10550 399 8126,'17'-2'153,"0"-4"1,2 4 83,4-4 1,-1 2 343,6-1 1,3 3-232,9-4 0,-7-2-86,7 2 1,-7-5-279,7 5 0,-3-5 106,-2 5 1,-1-6-691,1 7 0,-8-7 132,-4 6 0,-4-5-694,-2 5 898,-7-7 0,-3 3-95,-7-7 1,0-1 212,0 1 0,-7-2-10,-5-4 0,-3 4 259,-2-4 0,5 3-29,1 3 0,-1 5 326,-5 1 1,5 5 356,1-5 266,-1 7-284,-5-12-333,0 15 0,-1-7-115,1 8 0,5 6-50,1-1 0,5 9-197,-5-3 0,5 10 114,-6 3 0,3 14-76,-3 2 1,-1 8 138,7 4 1,-6 2 70,7 4 0,-7-3-65,6 9 1,-5-8 31,5 1 0,0-5-100,6-6 1,0 2-75,0-7 0,-5-3-460,-1-9 0,0 2 226,6-8 0,0 5-585,0-5 1,0-5-305,0-7-75,0-7 594,0 4 535,0-8 1,6-14-142,0-3 1,7-12 5,-1 0 0,5-1 178,6 1 0,-4 4-1,4 8 0,2 1-153,-2 5 1,0 3 87,-5 8 1,5 0 89,0 0 1,0 13-12,-6 5 1,-5 5 215,-1 0 0,-7-4-170,2 4 1,-4 2-19,-2-2 0,-2 6-162,-4-6 0,-4 6 145,-7-6 1,-6 0-453,0-6 1,0 1 62,6-1 0,-1-8-67,1-3 1,5 2-26,1-2 269,7-1 1,-4-12 85,8-5-270,0-3 654,8-2 0,-4 7-31,7 4 456,-7 4 0,4 4 66,-8 4 1,-2 4 327,-4 7 1,-1 2-401,-5 4 0,-3-4 187,3 4 0,3-1-381,-3 1 1,8-4-178,-2 4 0,6-10-465,6-1 0,11-1 107,12 7 0,15-9-1116,14-3 0,9-6-330,26-6 1,-3-5 1118,-33 0 0,1-1 0,-2-1 0,0-1 0,8-3 0,0-1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2:43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9336,'17'0'789,"0"0"1,-5-2-407,-1-4 0,3 4 64,9-4 0,-4 4-100,4 2 0,-4 0-13,-2 0 1,7 0-136,-1 0 1,5 0 37,-5 0 0,2 0-92,-1 0 0,-3 0-23,7 0 0,1-2-206,6-3 1,-2 3-26,-5-4 1,-1 4-256,-4 2 0,-2 0 71,8 0 1,-8 0-232,2 0 0,-9 0-1214,-3 0 707,1 0-242,5 0 110,-7 0 251,-2 0 912,-8 0 0,-8 0 0,-2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2:43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8101,'-18'0'414,"1"0"719,7 0-663,3 0-610,7 0 1,7 0 528,5 0 0,5-2-16,6-3 0,4 3-249,8-4 0,1 4 74,5 2 0,3 0-77,8 0 0,2 0-5,3 0 0,-3 0-41,4 0 1,-5-2-21,-1-4 0,4 4-260,-4-3 0,2-3-399,-14 2 1,6-5 309,-5 5 0,-1 0-281,-6 6 1,-7 0 189,-4 0 0,-3-6-264,-3 1 188,0-1-172,-7 6-195,-3 0 828,-7 0 0,-7 7 0,-3-5 0,-7 6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2:43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8043,'-11'-6'0,"-1"0"0,8-1 424,-2 1 623,4 4-357,2-6-328,0 8 1,8-2 98,4-3 1,11 3-116,6-4 1,3 4-125,3 2 0,13 6-41,4-1 0,5 9-84,1-3 0,-4 5 115,3 1 1,-3 0-179,-2 1 0,-6-1-8,0 0 1,-7 6-32,1 0 0,-11 2 96,-6-2 1,-4-3 19,-1 3 1,-3 4-23,-4 1 1,-3 5-55,-8 2 1,-9 1 0,-9 5 0,-9 1 123,-13 4-1358,-4 4 703,-8-6 0,0 6-960,0-4 0,2 0 88,4-11 1368,4 3 0,3-15 0,-3 4 0,-4-4 0,0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2:44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416 467 11062,'0'-17'702,"0"0"1,2 0-747,3-1 0,5 1 92,7 0 1,-1-3-275,-5-3 1,5 4 169,-5-4 0,-1-2-19,1 2 1,-7-6-34,2 6 0,-4-2 62,-2 2 1,0 4 56,0-4 1,-6 4 46,0 1 1,-7 3 57,1 3 1,-3-1-73,-2 7 0,-1 0 25,1 6 0,0 0-12,-1 0 0,-1 0-10,-4 0 1,4 2 15,-4 4 1,-4 4 1,-2 7 0,-2 0 20,3 1 1,-5 5 92,4 0 1,4 0 64,2-6 1,4 6 36,1 0 1,3 0-282,4-5 0,3-1 270,8 0-364,0 0 0,8-1-76,3-5 1,6-3-267,6-8 0,4 0 110,8 0 1,1 0-220,5 0 0,-7 0 139,1 0 1,0 0-304,-7 0 726,-3 0-105,0 0 71,-15 8 0,-2 7 30,-8 8 1,-8 14 107,-4-3 0,-11 14 248,-5 4 0,-11 8-109,-1 9 0,-8 0 27,2 0 1,5-1 860,7-5-808,-1 4 0,16-13 0,-2 4 0,7-5 1,7-3-139,7-4 0,0-3-142,0-9 0,9-7-34,9-4 1,1-3-342,10-3 1,-1-8 274,7-3-953,7-12 747,2-3 0,1-10-457,-5-4 0,2-6 265,-1-12 0,-3 5 103,-9-4 1,-4-1 127,-8 7 1,-7-9 146,-5 14 1,-5-7 105,-5 7 1,-5 4 452,-7 2 1,-6 6-293,0 5 1196,0-3-871,13 13 0,-5-6 1374,3 8-776,4 0-746,1 0-254,7 8 1,7-6 35,5 4 1,3-4 237,3-2-714,-1 0 280,8-8 1,4-2-392,11-7 0,-3-2-585,3-4 1,-4 4-2453,-1-5 1730,0-2 1729,-1 6 0,-7-12 0,-2 5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2:45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7942,'0'-10'286,"2"2"1221,4 8-346,-5 0-549,15 0 1,-9 8-183,5 3 1,-2 5 11,-5 1 1,-3 0 32,4 1-310,-4-1 1,-2 2-71,0 4 1,0-4-161,0 5 1,0-5-294,0-2 1,0 0 251,0 1 1,-6-1-559,0 0 1,1-5-212,5-1 119,0-7 251,0 4 213,7-8 116,-5-8 1,14-2-169,-5-7 1,5-6-124,1 0 0,6 0 197,0 6 1,0-1 34,-6 1 1,1 8 97,-1 3-84,0 4 577,1 2 1,-1 2 665,0 4 1,-5 3-573,-1 8 1,-7 3 162,2 3 0,-4 4 61,-2 7 0,0-5 286,0 0 0,0-8-1061,0 2 1,0-4 133,0-1 1,0-1-1588,0 0 1,7-7 1553,5-4 0,11-5 0,4-1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2:45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7655,'-10'0'906,"2"0"0,10 0-342,4 0 1,-2 0 17,7 0 1,1 0 47,5 0 1,2 0-199,5 0 1,-3 0-252,8 0 0,-6 0-187,5 0 0,-5 0-255,6 0 0,-6-6 134,6 1 0,-8-1-330,2 6-50,-3 0 0,-3 0-1874,0 0 1217,-7 0 1,-3 8 1163,-7 3 0,0 5 0,0 1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2:45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1 7928,'-23'2'473,"0"3"183,0-3 0,7 8 101,5-4-272,-5-4-185,14 5 0,-3-1 78,10 0 0,5-1-288,7-5 1,8 0 113,4 0 0,4 0-579,1 0 1,9 0 132,3 0 0,-2 0-134,2 0 0,-6 0-176,7 0 0,-9 0 552,2 0 0,-3-7 0,-3-3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2:47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381 519 8095,'7'-9'0,"-5"-7"-278,4 5 0,-2-5-43,2-1 496,-5 0 1,13-1 291,-8 1 1,1 0-23,-1-1 1,-4-1-200,4-4 0,1 4-11,-1-4 1,0-2-31,-6 2 0,6-6-26,0 6 0,-1-2-40,-5 2 1,0 4-83,0-4 1,0 3 45,0 3 1,-2 6-142,-3-1 1,-3 6-82,-4-5 0,-9 7 60,4-2 1,-4 4-5,4 2 1,-3 2 137,-3 4 1,2 2-4,-8 3 0,2 10 21,-1-3 1,-3 3 20,8-4 0,-8 2 2,2 4 0,4-2 140,2 8 1,4-8-108,2 3 1,5-5-27,1-2 0,7 0-197,-2 1 1,4-1 1,2 0-80,0 0 0,8-1-53,3-5 1,12-1-236,6-4 0,4-4 94,1 3 1,1-3-159,0-2 1,-1-5 147,1-1 0,-3-6 123,-3 7 1,2-1-300,-8 6 532,0 0 1,-7 2 511,-5 3 1,-3 5-333,-8 7 1,-8 3 101,-3 3 1,-5 4-33,-1 7 0,-2 1 93,-4-1 1,-2 7-56,-4-1 0,2 4-102,4 2 0,4-3-30,-4 14 1,5-7-54,7 8 0,-3-10-33,9-2 0,-1-2-12,6 2 1,0-3-101,0-9 1,2-5 17,3 0 0,5-8-135,7 2 0,1-10-188,-1-1 0,6-8 160,0 2 0,8-6-310,-2-6 0,-3-6 163,3-11 1,-2 2 10,2-8 0,-4 0 155,-8-5 0,-1 1-11,-5 4 0,-3-3-52,-8 3 1,-2 4-5,-4 2 1,-3 4 1094,-9 1 1,1 3-454,0 3 0,-1 5 1308,1 7-291,0 0-645,0 0 0,5 0 212,0 0-156,9 0-557,-5 0 0,16 0 103,3 0 1,1 0-315,5 0 0,-4 0 106,11 0 1,2-2-591,3-4 1,4-4-428,1-7 1,7 0-913,-1 0 0,2-1 713,-1 1 1043,-5 0 0,7-1 0,-9 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07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346 156 8027,'8'-17'362,"-6"-1"155,5 1 0,-7 0-87,0 0 1,-7-1 141,-5 1 1,-3 7-157,-2 5 0,-1-3 1,1 2 0,-6 0-211,0 6 0,-6 2 37,6 4 1,-2 4-297,2 7 0,4 0 0,-4 1 1,9-5-10,3 4 1,7-9-123,-2 9 0,4-3-261,2 3 0,0 0 213,0 1 0,8-1-81,3 0 1,-1 1-70,1-1 0,1 0 68,5 0 1,-5 1 224,-1-1 1,-7 0-1,2 1 1,-4-1 131,-2 0 0,0 0-41,0 1 1,-2-1 138,-4 0 0,-3 6-108,-9 0 0,1 1 90,0-7 0,-1 6 82,1 0 0,0 0 115,0-6-153,7 1 0,2-1-230,8 0 1,0 0-191,0 1 0,2-7 126,4 1 1,4-1-120,7 7 1,0-7 104,0 1 0,1-1 1,-1 7 1,0-1 367,1 0 0,-9 2-131,-3 4 0,-4-2 1027,-2 8 0,-2-2-58,-4 2 0,2-2 244,-7-4 0,5-4-765,-5 4 1,7-4 370,-2-1-503,4-1-398,2 0 1,2-1-933,4-5 1,-2-3 631,7-8 1,1 0-1777,5 0 1,0-8 2060,0-3 0,1-12 0,-1-4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2:47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7763,'2'-9'471,"3"3"752,-3 4-316,6 2-205,-8 0-4,0 0 0,0 8-314,0 3 0,0 10-60,0 2 1,0 2-195,0-2 96,0-3-57,0 12 1,0-12-173,0 3 1,0 2-125,0-2 0,0 0-143,0-6 0,0-5 153,0-1 1,0-5-443,0 5-120,0-7 85,0 4 0,0-16 12,0-3 0,8-7 152,3-5 1,6-4 6,7-7 1,-11 5 248,4 0 1,-3 2 180,3-2 0,-2 4-238,-3 8 205,3 0 946,-5 7-497,0 3 245,5 7 1,-11 7-289,7 5 1,-7-3 243,2 3 0,2-1-244,-3 7 0,1-1-152,-6 0 0,6 1-78,0-1 0,1-2-149,-1-3 1,-2 3-918,7-3 0,-5-3 519,6 3 1,-7-6-952,7 5 1,-6-7-3,5 2 1350,-7 3 0,12-7 0,-7 6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2:48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7993,'18'0'-1248,"-1"-5"1849,0-1 1,0 0-198,1 6 1,1 0 24,4 0 0,-4 0-201,4 0 1,2 0-229,-2 0 1,0 6 38,-5 0 1,-1 1-151,0-1 0,-1-2-1347,-5 7 1458,4-7 0,-5 12 0,7-7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2:48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11044,'11'23'1133,"1"0"1,-8 8-650,2-2 0,-4 5-528,-2 7 1,0-5-452,0 5 0,0 1-447,0-2 0,0 1 942,0-7 0,-8 8 0,-2 3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2:48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10289,'17'0'235,"1"-2"36,-1-4 0,8 4 358,4-4 1,9 2-95,3-1 0,10 3-155,-4-4 0,6 4-379,-6 2 0,-3 0-246,2 0 1,-8 0-334,3 0 1,-5 2 5,-1 4 0,-8-4-647,-4 3 0,-6-1 1219,-6 2 0,5-4 0,-7 6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2:48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17 7984,'-17'-5'0,"-1"-1"1456,9 0-616,1 14-344,8 1 1,0 3 101,0-1 1,0 1-108,0 5 0,-6 8 77,1 4 0,-7-2-453,6 2 0,-1-6 56,1 6 1,4-2-1278,-4 1 0,4 3 396,2-8 710,0 0 0,8 2 0,1 2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2:49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517 761 7913,'0'-34'-40,"0"5"29,0 0 1,0 8 383,0-2 0,-7 4 50,-5 1 0,-3 7-5,-3-1 0,-5 8-125,0-1 1,-7 3 67,1 2 0,-4 7-58,-2 5 0,-5 5-85,0 6 0,-1 2 102,7 4 1,5 4-158,0-4 1,8 1-1,-2-1 1,10 4-111,1-4 1,8-4-275,-2-2 1,6-4 48,6-2 0,11-1-136,12-5 0,8-3-666,9-8 1,0-2 445,12-4 1,-5-3-414,-1-9 0,-2 7 470,-4-1 0,-3 8 70,-9-1 324,-7 3 1,-4 4 237,-11 3 1,-6 5-109,-12 7 0,-6 8 93,-11 4 0,-4 4 650,-7 1 0,-3 9-288,-3 3 1,3-2 313,-3 2 0,3 0-235,3 6 0,5 6-64,0-1 0,10-1-449,2-10 1,1 8-341,11-8 0,-1 6 395,6-12 1,0-1 278,0-11 1,6 3-707,-1-8 1,9-2 166,-3-9 0,7 1-367,5-7 0,-4 0 111,4-6 1,2-8-66,-2-3 0,6-7 138,-6-5 0,0 2 46,-6-8 1,4-1 149,-3-11 1,3 3-28,-10-8 0,-3 7 775,-2-1 0,-4 3-356,-2 3 1,0 7 1191,0 4 1,0 9 804,0 3 4,-8 7-942,-2-4-589,1 8 1,-1 0-38,4 0-352,5 0-657,-7 8 349,8-6 0,8 6-1099,3-8 1,6 5-360,6 1 0,4-2-1110,8-10 0,5 2 2521,1-7 0,7-1 0,-4-5 0</inkml:trace>
  <inkml:trace contextRef="#ctx0" brushRef="#br0" timeOffset="1097">1140 208 11328,'0'17'1383,"0"1"-962,0-1 0,0-6 134,0 1-568,0-1 46,0 7-178,0-1-534,0-7 463,0 5 1,2-13-590,4 4 1,-5-4 0,15-10 285,-5-4 1,-1-3 19,1-2 0,-1-1 180,2 1 0,3 0 283,-3 0 0,-3-1-61,3 1 209,-1 0 1,6 1 8,1 5 250,-9 3 962,7 8-970,-7 8 1,3 1 303,-1 9 0,-7-1-123,2 0 1,-4 6-21,-2 0 1,2 0-263,4-5-359,-4-1 0,5 0 5,-7 1 0,2-7-441,4 1-888,-4-9 1,7 5 144,-3-8 1276,-4 8 0,14-6 0,-7 5 0</inkml:trace>
  <inkml:trace contextRef="#ctx0" brushRef="#br0" timeOffset="1297">1745 225 8039,'2'10'221,"4"-4"0,-2-4 376,7-2 1,1 0-170,5 0 1,2 0-162,4 0 1,-4-6 140,5 0 0,-5 0-267,-2 6 0,0 0-306,1 0 0,-1 0-178,0 0 1,0 0-439,1 0 1,-7 0 568,1 0 212,-8 0 0,11 0 0,-5 0 0</inkml:trace>
  <inkml:trace contextRef="#ctx0" brushRef="#br0" timeOffset="1584">2333 18 8002,'17'0'896,"1"0"-557,-1 0 0,0-6 147,1 0 0,-1 0-123,0 6 0,0 0 94,1 0 1,-1 0 83,0 0 1,1 2-165,-1 4 1,-8-2-311,-3 7 1,2-5-45,-2 6 0,-1-1-151,-5 7 0,0-1 90,0 0 0,-1 2-126,-5 4 1,-4-1 50,-7 6 0,0-1-34,-1 2 1,7 2 697,-1-8 0,8 6-231,-1-6 1,5 0 14,5-6 0,5-1-228,7-5 1,3 3-212,3-9 1,5 1-558,13-6 1,5-8 660,11-3 0,5-20 0,7-5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3:04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260 105 8362,'-10'-18'-9,"-5"1"476,13 0 880,-14 7-647,15-5-476,-15 5 0,12 0 649,-7 5-399,7 3-284,-11 2 0,5 2 180,-7 3 0,5 13-32,1 11 0,-1 5 251,-5 7 0,-1-3-98,1 8 0,6-6-196,-1 7 0,6-3-33,-5 2 0,7-4-479,-2-7 0,4-1-182,2 1 1,8-6-436,4 0 0,3-8 397,2 2 0,8-6-327,4-5 0,13 1-1025,10-7 1789,0 0 0,23-22 0,-4-3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3:04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226 398 8166,'0'-25'2706,"0"6"-2386,0 2 0,7 7-339,5 4 1,3-3-292,3-9 0,-7 7 149,1-1 1,-1 1 250,7-6 0,-1 5-29,0 1 0,4-1-548,-3-5 0,7-6 162,-14 0 0,6-2-29,-11 2 0,0 3 244,-6-3 1,-2 6 200,-4 5 0,-3-1 3,-9 7 0,1 1-161,0 5 0,-3 0 455,-3 0 0,2 5-22,-8 1 1,6 7 89,-5-1 1,5 11-113,-6 6 1,2-2 37,-2 2 1,2-2-107,4 1 0,4 3-53,-4-8 0,11 2-150,6-2 0,-1-4 94,1 4 0,2-3-452,10-3 1,4-6 166,7 1 1,2-2-418,4 1 0,-2 3 154,8-9 1,-8 7-90,2-6 0,-4 5 185,-1-5 1,-7 5 147,1-5 1,-8 8 155,1-3 1,-3 1-137,-2 5 1,-2-2 721,-3 14 1,-3 0-99,-4 6 0,-5 1 97,0 5 0,-2 3-67,-10 8 1,2-1 190,-2 1 0,2 0-209,4 0 0,10-8-213,-5-3 1,13-5-226,-1-1 1,4-3 97,2-3 0,2 2-370,4-8 1,3 0 29,9-6 1,-1-5-252,0-1 1,0-7 104,1 2 1,1-4-142,4-2 0,-2-8-64,8-3 1,-8-7-152,2-5 1,-4-2 59,-1-3 0,-3-5 148,-3 4 0,-5-4 494,-7-1 0,0 7-143,0 4 1,-2 0 887,-3 6 0,1-5 42,-8 11 0,6 3 1889,-5 2-1421,7 5-78,-4-7-1027,8 6 1,10-6 11,7 8 1,2 0-940,10 0 0,6 0 569,5 0 1,8 0-2211,-2 0 0,4 0 2379,2 0 0,0-15 0,0-4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3:06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206 476 8117,'9'-27'0,"-1"2"0,-2 7 1878,-1 1-1185,1 0 1,-6 0-101,0-1 1,-2 9-145,-3 3 0,-5 4-5,-7 2 1,-6 2-214,0 4 1,-8 11-168,2 12 1,4 3 20,2 3 0,4 5 117,1 1 0,9-1-264,3-5 1,12-1-150,5 1 0,7-8-139,5-4 0,6-4-58,11-2 1,-2-7-239,8-4 1,-5-4 211,5-2 0,-8-4-153,3-8 0,-7-1 255,-5-16 0,0 6 50,-12-6 0,2 0 439,-13-5 0,0-1-47,-6 0 0,-2-1 117,-4-4 0,-5 3-96,-12-3 0,-4 5 66,-8 6 0,-5 4-149,-1 8 0,3 7-203,9 5 1,-2 3-327,8 2 1,6 0 41,6 0 439,7 0 0,-4 7 0,8 3 0</inkml:trace>
  <inkml:trace contextRef="#ctx0" brushRef="#br0" timeOffset="201">1122 26 8187,'8'-17'1326,"3"9"155,12 8 1,4 10-43,8 13 1,-2 4-687,-5 7 1,5 3 453,-4 3 1,-6 8-537,-6 15 1,-7 1-203,-10 11 0,-2 4-931,-4 1 0,-4-31 1,-3 0-96,-2 3 1,-4 0 0,-7 3 0,-2 0 468,0-1 1,-2 1-239,-5 1 1,-3 1 0,-7 8 0,-4-1 0,-4 1-1,0 1 1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3:05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52 208 8363,'11'-16'330,"1"5"0,7 1-309,10 4 1,-2 3 1666,2-9 0,-6 8-640,6-2 0,-6-1-436,6 1 0,-1 0-706,7 6 1,-6 0-698,0 0 1,-3 0-42,3 0 1,-4 8-2235,-7 3 3066,-9 5 0,7 9 0,-7 2 0</inkml:trace>
  <inkml:trace contextRef="#ctx0" brushRef="#br0" timeOffset="178">17 571 8302,'-9'0'1531,"1"0"0,23-2-1030,8-4 1,16-3 123,7-9 1,8 1 175,-2 0 0,7-1-514,-13 1 1,6 2-378,-11 3 1,3 4-562,-10 8 1,3 0 482,-14 0 1,0 0-3652,-6 0 3819,-7 0 0,-10 8 0,-10 2 0</inkml:trace>
  <inkml:trace contextRef="#ctx0" brushRef="#br0" timeOffset="365">329 69 8201,'-8'-25'5312,"-2"6"-3592,1 2-1264,1 9 0,6 18-358,-4 7 0,-5 2 104,-12 10 0,2 8 233,-8 9 0,2 6-880,-2 5 1,-2 5-931,8 7 1,6 8-413,5 3 1787,9 5 0,-5-6 0,8-2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08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8379,'17'0'2991,"0"0"0,-1 2-2387,-5 3 1,-1-3 227,-4 4-1870,-4 4 775,5-1 1,-7 8-115,0 1 1,-2-5-494,-3 5 1,-5-5 90,-7 10 0,5 2 197,1-2 1,1 2 275,-2-2 1,3-4 85,3 4 1,4-3 458,-4-3 1,10 0 85,2 0 0,6 1 971,-7-1-766,9 0 0,-7 1 410,5-1 1,-2 0-55,-5 1 0,-3-7-360,4 1 1,-6-1 142,-6 6 0,-3 1-434,-9-1 1,1 0-331,0 1 1,0-1-798,-1 0-255,-7 0 0,6-1 780,-4-5 367,11 5 0,-3-14 0,5 5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3:10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796 346 8201,'18'0'-562,"-1"0"0,0 0 557,0 0 0,7 0 70,-1 0 1,7 0 148,-1 0 0,-2 0 553,2 0-424,7 0 1,1 0-31,3 0 0,4-8-61,3-3 1,3 1-95,1-1 0,-1 1 2,-4-1 0,4-3-200,-3 8 1,-5-5 162,-2 5 0,-3 0-127,-3 6 1,-1 0-25,-4 0 1,-4 0-351,-8 0 148,0 0 1,1 2-156,-1 4 0,-6-2-51,1 7 1,-8-5-747,2 6 1182,-5-8 0,-1 11 0,0-5 0</inkml:trace>
  <inkml:trace contextRef="#ctx0" brushRef="#br0" timeOffset="344">762 761 8051,'-18'0'794,"9"0"-495,1 0-249,8 0 196,0 0 0,8 0-46,3 0 0,1 0-163,5 0 0,-3-6 132,9 1 1,4-1-40,1 6 0,5-6 0,2 0 1,7 1 1,4 5 0,10-6 28,1 0 0,9-7-9,-3 1 0,6 2-51,6-1 1,-6 5-176,1-5 0,-3 5-330,-10-6 1,-1 8 224,-10-1 1,2 3-201,-7 2 0,-3 0-66,-9 0 0,-4 0-304,-8 0 0,1 0 750,-1 0 0,-8-8 0,-1-2 0</inkml:trace>
  <inkml:trace contextRef="#ctx0" brushRef="#br0" timeOffset="712">1557 35 8249,'0'-10'1475,"0"-5"0,2 13-1430,4-4 0,-2 4 332,7 2-9,1 0 0,11 0-98,0 0 1,6 8-42,-6 3 1,8 5-94,-3 1 1,11 0-152,1 1 0,6-1 137,-5 0 1,7 1-124,-2-1 0,2-6 70,-2 1 1,4-1 78,-4 7 1,2-3-110,-2-3 0,2 3-27,-7-3 0,-3 3-139,-9 2 1,2 2 21,-8 4 1,-2-3-166,-10 3 1,-3 2 54,-8-2 0,-2 8 108,-4-3 0,-11 5-169,-12 2 0,-11 1 117,-6 4 1,-18-1-187,-5 7 0,-6-8-420,0 3 1,6-5 764,0-1 0,-6-6 0,10 0 0,5 1 0,8 3 0</inkml:trace>
  <inkml:trace contextRef="#ctx0" brushRef="#br0" timeOffset="1403">796 208 8833,'0'9'-310,"-7"5"375,-5-8 1,-1 7 305,1-1 82,-11 3-351,4 2 1,-8 1-48,4-1 1,2 0-154,-2 0 0,2 1 152,-8-1 1,2 0 23,-2 1 1,-4-1-67,5 0 1,1 0 19,-2 1 0,2-1-28,-2 0 1,-4 1-13,5-1 0,-3 0 26,2 0 1,-2 1 98,8-1 0,-2-2 12,2-3 1,4 3 98,-4-3 1,9-3-105,3 3 0,5-8 346,-5 2-316,7 3 1,-6-7 63,4 4 84,5-4-196,-7-2 1,8 2 109,0 4 0,8-5 158,3 5 1,4-4-49,3-2 0,7 0-88,4 0 1,5 0 175,6 0 0,5 2-13,7 4 1,5-2-15,1 7 1,7-5-336,-1 5 0,-3 1-321,2 5 0,-5 6-557,5 0 0,-13 8 826,2-2 0,-11 19 0,1 6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3:15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327 865 8056,'0'-23'-117,"0"0"1,0-6-175,0 6 1,10-6 152,7 6 40,0-8 0,8 4-50,-7-7 0,-3-1 141,-4 0 1,3 1 282,-8-1 0,-1 3-193,-5 3 0,0-2 279,0 8 0,-5 0-211,-1 6 0,-8 1 85,3 5 0,-6 3-25,-6 8 1,1 0-87,-6 0 0,5 8-10,-6 3 1,0 5-32,-6 1 0,6 2-97,1 4 1,7-2 41,-3 8 1,5-2 147,2 2-109,0-4-23,7 0 0,0-6-4,5 4 1,3 2-47,-4-2 0,6 0-1,6-6 1,3-5 26,9 0 0,5-3-6,0 3 0,6 1-10,-6-7 0,5 2-113,-4-3 1,4-3 53,-5 4 0,-1 4 55,-11 1 0,3 5 8,-9 1 0,1 2 44,-6 4 1,-4 6 131,-7 11 0,-5 4-122,-18 8 0,3 6 96,-9 0 1,-3-1 85,3-5 0,7 0 234,10 0 1,6-6 138,5 0 1,-1-9-170,7-3 0,2-1-150,10-10 1,6 0-101,11-6 1,4-1-95,7-5 0,1-3 37,-1-8 0,3-2-124,3-4 1,-1-9 148,7-8-1378,-15-8 811,9 4 0,-15-2-573,4 0 1,-10 1 364,-8-7 1,-7 0 140,2 1 0,-12 1 430,-5 4 0,-10 4 465,-2 8 0,-6 2-161,6 3 1,-6 5 233,6 7 0,0 1 565,5 5 0,7-2-418,-1 8 1,9-7-77,-3 7 1,4-6-275,2 5 1,8-7-363,3 2 0,12-4 27,6-2 1,6 0-222,5 0 1,4-2-564,8-4 0,-6-2-2607,0-3 3428,-7-5 0,11-1 0,-6-10 0</inkml:trace>
  <inkml:trace contextRef="#ctx0" brushRef="#br0" timeOffset="392">1174 52 8005,'0'-12'258,"0"1"0,0 5 1183,0-5-502,0 7 478,8-4-641,-6 8 1,6 2 232,-8 4 0,0 5-540,0 12 0,-2 4-10,-4 8 0,2 1-1308,-7 5 1,-1 3 312,-5 8 536,0 0 0,-1 7 0,1 3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3:14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8056,'10'-10'0,"7"4"0,8 2 1748,10-1-1144,7 3 0,-8-8-734,1 4 1,-2 4-31,-10-3 0,2 3-194,-2 2 0,-4 0-60,4 0 0,-9 0-64,-3 0 1,-5 6 477,5-1 0,-7 9 0,4-5 0</inkml:trace>
  <inkml:trace contextRef="#ctx0" brushRef="#br0" timeOffset="160">35 295 8056,'-8'9'1693,"6"-1"1,-4-8-1556,12 0 1,9 0-12,9 0 0,8-2 276,3-4 1,-1-3-162,7-9 0,1 3-38,-2 4 0,6-3-373,-5 8 1,5 1-1154,-6 5 1322,1 0 0,-7 0 0,1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3:13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260 848 8212,'0'-17'-271,"8"-1"-50,3 1 0,-1 0 136,1 0 0,1-1 109,5 1 1,-7 0 74,-5-1 0,3 1 780,-2 0-504,0 0 0,-6-1-45,0 1-40,0 0 0,0-1 2,0 1 1,-6 0 103,0-1 1,-2 7-23,3-1 0,1 7 124,-8-7 0,6 6-245,-5-5 0,5 7-157,-5-2 0,5 2-136,-6-1 1,7 3 108,-7-4 0,6 4-145,-5 2 0,5 0 9,-6 0 0,1 8 106,-6 3 0,-1 5 43,1 1 0,4 0 37,-5 0 1,11 3 54,-11 3 1,5-4 208,-4 4 0,5-4-21,1-1 0,7 5 21,-2 0-385,4 0 1,10-6 91,3 0 1,5-5-74,1-1 1,6-5 33,0 6 0,6-9-191,-6 3 1,6-4 31,-6-2 1,6 6-78,-6 0 1,0 1 18,-6-1 0,-7 4 140,-5 7 0,-3 2 267,-2 4 0,-2 6-4,-3 11 0,-13 1 34,-11 11 1,-5-2 111,-6 13 0,3-7 332,-3 1 1,3-3-76,3-2 1,7-6 307,4 0 0,11-13-327,6 2 0,4-12-215,2 0 0,2-4-249,4-2 1,4-7 99,7-4 0,8-4 33,4-2 0,9-2-102,3-4 0,5-10-247,-6-7 1,0-5-152,-5 5 1,0-6-373,-1 6 0,-1-6-269,-4 6 1,-10-6 436,-8 6 0,-7-8-71,2 2 1,-6-1 236,-6 1 1,-3 4 319,-9 7 0,1 1 235,0 0 0,-1 5 1402,1 1-501,8 7 877,-7-4-524,14 8-995,-5 0 1,14 0-354,5 0 0,5 0-73,6 0 0,4 0-190,8 0 1,-1 0-595,1 0 1,-1-2-2644,1-3 3387,0 3 0,-1-14 0,1 7 0</inkml:trace>
  <inkml:trace contextRef="#ctx0" brushRef="#br0" timeOffset="426">1090 18 7493,'17'0'-1582,"0"0"1582,1-8 0,-1 6 385,0-3 1,1 3 582,-1 2 1,0 0-98,1 0-576,-1 0 0,0 2-228,0 3 1,1-1-261,-1 8 1,-2-1-47,-3 7 1,-4 1-132,-8 4 0,0-2-233,0 8 0,-2-6 237,-4 6 0,-4-1 114,-7 7 0,-6-6 130,0 0 1,2-8 211,9 2 1,-1-4 78,7-2 0,0-5 974,6-1-853,0-7 1,2 10 47,4-8 1,4-1-320,7-5 1,8 0 147,4 0 1,-2 0-943,1 0 1,-5 0 120,6 0 654,0 0 0,6 0 0,-1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3:16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9980,'18'0'1320,"1"0"-811,4 0 1,6 0-101,11 0 1,4 0 146,8 0 0,0-2-304,0-3 1,6 1-77,-1-8 1,7 7-514,-7-7 1,1 8 293,-6-2 1,-8 4-962,-4 2 0,-11 0 195,-6 0 1,-4 0-261,-1 0 1,-9 8 371,-3 4 0,-4-3 697,-2 3 0,-15-1 0,-5 7 0</inkml:trace>
  <inkml:trace contextRef="#ctx0" brushRef="#br0" timeOffset="207">519 35 8055,'-8'-17'4366,"7"7"-3863,-7 3-163,8 7 1,0 1 177,0 5 1,0 4-132,0 7 0,0 0 59,0 1 1,-6 7-511,0 4 1,-5 3 111,5 3 1,-6 5-1343,7 0 1,-7 7 62,6-7 1231,1 8 0,5-12 0,0 7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3:18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208 796 8068,'0'-18'242,"0"1"-228,0 0 1,8-1 150,4 1 0,3-6 526,2 0 1,3-8-329,3 2 0,-4 3-39,4-3 0,-6 6 11,-5-6 0,1 6-100,-7-6 0,5 8-272,-5-2 1,0-2-18,-6 2 0,0 0 0,0 5 1,-6 1 93,0 0 1,-9 1-181,-2 5 0,-1 3 157,-5 8 0,-2 0-81,2 0 1,-7 0-20,1 0 0,2 8 89,-2 3 0,2 5 31,-2 1 0,4 0 17,8 1 1,0-1 4,0 0 0,5 1-96,0-1 1,9 0-36,-3 0 65,4 1 1,10-1-1,3 0 1,6-7-144,6-4-21,-3 3 169,12-7 0,-7 6-199,4-8 0,-2 2-6,-4 4 155,-4-5 1,6 15 18,-7-5 0,-9-1 111,-3 2 1,-4 5-87,-2 6 1,-4 8 95,-7-3 1,-1 5-9,-11 2 1,-2 1-79,2 5 1,-8 3 59,2 8 1,2-4 72,-1 4 0,6-10 182,-1 10 0,10-6-150,1 0 0,9-4-36,-3-7 1,6-1 0,6 1 1,3-8 105,9-4 1,6-4-179,5-2 1,4-5 94,2-1 0,-1-7-484,1 2 0,-1-10-14,1-2 0,-6-13-178,0 2 1,-8-4 227,2 4 0,-6-7 22,-5 1 0,-5-5 174,-7 5 0,-7-6-30,-5 6 1,-5 0 726,-6 5 1,2 7-327,-8-1 0,2 8 883,-2-1 1,2 3-323,4 2 0,10 0 678,-5 0-820,5 0-369,3 0-259,3 7 0,14-5 122,5 4 0,5-4-655,6-2 1,10-2 318,7-4 1,8-3-1808,-2-9 0,4 1 154,2 0 1802,0 0 0,0-8 0,0-2 0</inkml:trace>
  <inkml:trace contextRef="#ctx0" brushRef="#br0" timeOffset="337">1332 156 7975,'-5'-27'-21,"-1"4"1,0 4-98,6 1 1,2 7 558,4-1-313,-4 1 0,5-1 644,-7 1 850,0 7-1194,-7-4 0,-3 8 89,-7 0 0,2 8-164,3 3 1,-3 7-102,3 5 1,4-2 150,3 8 1,3-6-103,2 5 1,0-6-81,0 1 0,7-4-193,5-2 0,9-5-253,2-1 0,2-7-106,-2 2 0,-4-4 219,4-2 1,0-8-641,-5-3 0,3 1 269,-10-2 0,-3 1 90,-2-6 1,-6-5 137,-6 5 0,-3-10 201,-9 10 1,-7-4-7,-4 4 1,-5 5 162,-6 0 1,3 3-209,-3-3 1,3 5 104,3 7 0,-9 15 0,-1 4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3:24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208 484 7970,'-9'-7'582,"-1"5"-107,4-4-299,4-4 0,-5 1-20,7-9 1,2 3-122,3 3 1,-1-9 187,8 4 1,-3-4 53,3 4 1,3-1-253,-3 1 1,-3-2 57,3-4 0,-2 4-326,1-5 0,-3 5 126,-8 2 1,6 0-201,-1-1 231,1 1-58,-14 0 0,-1 7 87,-8 4 0,-1 4-37,1 2 0,0 2 224,-1 4 1,-1 4-94,-4 7 1,4 2 102,-4 4 0,0-3-23,5 3 1,-7 2-25,14-2 1,-6 0 25,11-6 0,-6 0 148,7 1-233,-1-1 1,12 0-75,-1 0 1,9-7-209,-3-4 0,5-4 87,1-2 0,0 0-148,1 0 0,-1 0 72,0 0 1,0 0-141,1 0 134,-1 0 102,0 0 150,1 7 0,-9 3 199,-3 7 0,-6 3 305,-6 3 1,-3 5-291,-9 13 1,-1-3 270,-4 8 1,4 2-156,-4 10 0,0-4 8,5 3 1,-1-3 105,13-2 1,-5-8 42,5-3 0,2-5-290,10-1 0,-2-6-135,7-1 1,1-8-333,5-3 1,1-2 233,-1-9 0,0 6-618,0-7 0,-5 1 347,0-6 1,-1-2-156,6-4 0,1-5-129,-1-12 1,-6 2-98,1-8 0,-6 0 468,5-6 0,-7 1 363,2-1 0,-4 1 1103,-2-1 1,2 6-725,3 1 1,-1 6 1015,8-1 0,-6 4-700,5 2 1,-5 0-319,5-1 0,1 7-275,5-1 0,2 8-372,5-1 1,-3-3-400,7 2 1,1 0-743,6 6 0,-6 0-3107,0 0 4366,-1 0 0,7 0 0,0 0 0</inkml:trace>
  <inkml:trace contextRef="#ctx0" brushRef="#br0" timeOffset="292">1523 0 8152,'11'0'0,"1"0"0,-1 0 3967,6 0-2622,1 0 1,5 0-617,0 0 1,6 0-263,-6 0-528,0 0 126,-6 8-436,0-6 1,-7 7-759,-4-3 1,-4 4 142,-2 7 1,-8 2-2109,-4 4 3094,-11 4 0,-3 8 0,-9-1 0</inkml:trace>
  <inkml:trace contextRef="#ctx0" brushRef="#br0" timeOffset="747">1298 640 8101,'-6'17'1417,"0"0"-1255,0 1 0,6-1 2679,0 0-1805,0 1 1,0-1-153,0 0 1,0-5-374,0-1 0,2-1 257,4 1-1013,-4 5 0,8-9 255,-5 5 1,-3-2-985,4-5 518,-4-3-109,-2 6-50,0-8-934,0 0 1283,8 0 0,-4 0-113,7 0 1,-5 0 79,5 0 0,1 0 206,5 0 0,6 0-101,0 0 1,8 0 194,-2 0 0,2 0 299,-2 0 1,3 0 482,-3 0 0,2 0-159,-2 0 1,1 6 504,-7 0 1,0-1 1171,-5-5-1046,-1 8-541,0-6-264,1 13-124,-9-13-236,-1 6 1,-6-8-318,4 0 164,-5 0 0,9 6-399,-4-1 0,-2 1-73,7-6 0,1 6 197,5 0 1,0-1-120,1-5 0,-1 0 118,0 0 1,6 0-40,0 0 0,0 0-159,-5 0 1,-1 0-277,0 0 0,-5 0 8,-1 0 1,-1-7-215,1-5 0,-3-3 1019,-8-2 0,8-8 0,1-2 0</inkml:trace>
  <inkml:trace contextRef="#ctx0" brushRef="#br0" timeOffset="1998">1056 934 7936,'9'-8'107,"7"-1"-107,-7-9 0,9 1 599,-1 0-312,0-1 1,0 7 110,1-1 1,-7 8 203,1-1 0,-6 3 397,5 2-263,-7 0-527,11 0 0,-13 7 41,4 5 0,-4 3 0,-2 3 0,0-7 3,0 1 1,0 5 27,0 6 0,0 0-108,0-6 0,0 1 174,0-1-373,0 0 1,0 1 71,0-1-367,0-7 147,0 5-155,0-13 192,0 5 0,0-8-60,0-5 0,0 2-80,0-8 0,2 1-150,4-6 0,-3-1 61,9 1 1,-8-2 80,2-4 1,1 4 245,-1-5 1,7 7-96,-1 6 0,-2-5 29,1 5 0,1 1 27,5-1 1,0 7 188,1-2 0,-5-2-52,4 3 1,-9-1 56,9 6 1,-3 0 258,3 0-238,0 0 0,1 7 93,-1 5 1,-8-2 3,-3 1 0,2-5-25,-2 5 0,-1 1-101,-5 5 1,0 2 48,0 5 1,-1-5 12,-5 4 0,2-4-139,-8-2 1,3 1-224,-3-1 1,-3 0 74,3 0 0,-1-5-410,1 0 343,-3-9 1,11 5-254,-7-8 285,7 0 1,-4-8 1,8-3 0,0-5 56,0-1 0,8-2 23,3-4 1,5 2-20,1-8 1,0 8 3,1-2 1,1 4 133,4 1 0,-4 1-33,4 0 1,2 5 72,-2 1 0,6 1-42,-6-2 1,2 3 153,-2 3 0,-4 4-79,4-4 1,2 5 60,-2 1 1,6 0-121,-6 0 1,6 0 15,-6 0 1,8 0 107,-2 0 1,-2 0-35,1 0 1,-4 1 35,4 5 0,-7-2-19,3 8 1,-5-1 135,-2 6 1,-2-5-64,-3-1 1,-4 1 97,-8 5 0,0 2-35,0 5 1,-2-5-93,-4 4 1,-4-2-166,-7 2 0,0-4 64,-1 4 1,-5-4 27,0-1 0,0-7 143,6 1 0,5-8 646,1 1-339,-1 5 0,3-10-161,3 0 0,-2-8-177,3-9 0,1-2-32,9-4 1,1-4-526,12-8 1,-5 1 78,10-1 1,2 1-153,-2-1 0,6 8-684,-6 4 0,0 6 1062,-6 5 0,1 5 0,-1 7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3:22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7993,'8'-10'1092,"2"3"235,7 7 0,0-6-719,1 0 1,-1 0-108,0 6 1,1 0-528,-1 0 36,0 0-147,0 0 1,-1 2-352,-5 4 0,-3-2-832,-8 7 0,0 1 754,0 5 1,-2 3-427,-4 3 0,-9-4 39,-8 4 953,0 4 0,-2-8 0,-2 6 0</inkml:trace>
  <inkml:trace contextRef="#ctx0" brushRef="#br0" timeOffset="348">1 485 7993,'0'17'584,"5"-6"-348,1 1 0,10-8 462,1 2 1,2-4-85,10-2 1,-6 0 50,6 0 1,-2-2-320,2-4 0,3 2-227,-3-8 0,-2 9-630,2-3 0,-8-2 314,2 2-1862,-4 1 1152,-9 5 203,-3 0 0,-10 0 50,-9 0 1,1-2 143,-12-4 1,3 4 509,3-4 0,0 4 0,-1 2 43,1 0-243,8 0 1915,1 0-887,8 0-49,0 0 1,8 2 20,3 4 1,-1 4 206,1 7 1,1 8-270,5 4 0,-7 1 264,-5-1 1,3 6-217,-2-1 0,0 1-280,-6 5 0,0-3-746,0-3 0,0 1 233,0 0 0,-8-7-186,-4 1 0,3-2-223,-3 2 1,1-2-541,-7-4 0,3-10 1,4 5 1,-5-7-694,5 1 1,-5 1-896,-1-7 2543,0 0 0,-8-14 0,-2-2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3:21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53 8026,'0'-18'-258,"8"9"-200,1-6 0,3 13 1717,-1-4-792,-7 4 1,6 8 67,-5-1 1,-3 9 310,4-3 1,-4-1-353,-2 2 1,6-1 102,0 6-388,-1 1 0,1-1 249,0 0-428,0 1 0,-1-1-113,1 0 0,0-5-216,-6-1 1,0 1-90,0 5 0,0-5-1112,0-1 327,0 1-657,0 5 442,0-7 1388,0-3 0,8-14 0,1-3 0</inkml:trace>
  <inkml:trace contextRef="#ctx0" brushRef="#br0" timeOffset="336">494 18 8026,'33'0'943,"-4"0"0,-4 0-267,-8 0 0,-6 0 432,1 0-557,-1 0-340,7 8 0,-9 1-484,-3 9 1,-4-1 264,-2 0 1,-10 6-263,-7 0 0,-2 8 268,-10-2 0,0 6-907,-5 5 1,-1-3 205,0 3 0,-5 2 122,0-2 1,-1-1 241,7-10 0,1 1 239,4-6 0,-1 4-92,7-5 358,0 0 105,5-5-145,9-9 0,1 1 103,8-4 1,2-4 75,4 3 1,3-3 81,9-2 0,-1 0 30,0 0 1,6-5 169,0-1 0,8-6-125,-2 7 1,3-9 80,3 3 0,0-3-343,-1 3 1,-7-3-8,-4 8 0,-4 1-725,-1 5 0,-7 0-159,1 0 0,-10 2-593,-2 3 0,-10 7 568,-13 11 716,-4-4 0,-15 14 0,-2-6 0</inkml:trace>
  <inkml:trace contextRef="#ctx0" brushRef="#br0" timeOffset="732">10 1004 8026,'-10'0'363,"16"0"-35,11 0 1,12-2 611,0-4 0,11-3-320,6-9 0,2-1-210,-1-4 1,1 4-256,-8-4-57,0 4-266,-5 1 0,-1 3-402,1 3 1,-8-3 180,-4 3 0,-10 5-438,-1 1 0,-8 2-792,2-2 1091,-4 4 0,-4-5 163,-4 7 0,2 0 365,-8 0 0,1 2-80,-6 3 1,5-1 243,1 8 1,-1-1 84,-5 7 1,5-1 113,1 0 1,-1 2 426,-5 5 0,0-3-193,-1 8 0,-1-6-131,-4 5 0,2 1-383,-8 6 1,6-1 105,-6 1 0,8 0-917,-2-1 1,4-5 118,2 0 1,7-8-204,4 2 0,4-4 388,2-2 0,8-7 424,3-4 0,12-4-17,6-2 1,4 0 13,2 0 1,1-2 480,4-4 1,-1 4-247,7-4 0,-6 4 941,6 2 1,-13 0-458,2 0 1,-10 2-279,3 4 1,-12-2-424,1 8 0,-5-7-837,-1 7-313,-3-1 1135,-8 7 0,8-1 0,1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3:28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0 640 6780,'0'-9'-324,"0"1"608,0 0-222,0 6-15,0-5-37,0 7 1,2 0-405,4 0 40,-4 0 215,6 0 196,-8 0 4347,0 0-3869,7 0 1,-3 0-77,8 0 1,-1-6-174,7 0 1,5 1-2,0 5 1,7-6 114,-1 0 1,-2 0-32,2 6 0,0-2-85,5-3 1,-5 3-215,0-4 0,-6 4-320,6 2 1,-8 0-377,2 0 0,-4 0 268,-1 0 1,-7 0-322,1 0 1,-8 2 164,1 4 514,-3-4 0,-2 13 0,0-5 0</inkml:trace>
  <inkml:trace contextRef="#ctx0" brushRef="#br0" timeOffset="283">917 35 8172,'17'-8'614,"-5"7"-187,-1-5 0,1 4 169,5 2 1,-5 0-130,-1 0 0,-5 0 739,5 0-810,-7 0-137,12 0 1,-12 6-866,7-1 0,-7 9-72,2-3 1,-4 5-438,-2 1 1,0 2 510,0 4 604,-8 4 0,-2 8 0,-7-1 0</inkml:trace>
  <inkml:trace contextRef="#ctx0" brushRef="#br0" timeOffset="704">813 640 7980,'17'10'393,"1"-4"1,-7-4 428,1-2-348,-1 0 1,7 0-25,-1 0 9,0 0-301,1 0 1,-7 2-231,1 3-13,-9 5 0,5 7 144,-8 1 0,-2-3-40,-4-4 1,3 5-7,-9-5 0,1 5 12,-7 1 0,1 0-18,0 1 0,-3-1 0,-3 0 1,4 0-45,-4 1 1,4-1-196,2 0 1,-1-7-87,1-4 0,0 1 108,-1-1 1,7 0-407,-1-6-12,9 0 442,-5 0 1,10-6 61,4 0 0,-3 1 83,9 5 1,-6 0-227,5 0 749,1 0-361,-3 0 1,5 7 774,-8 5 1,5 5-436,-5 6 1,2-4 832,-3 5 1,-1-5-530,8-2 0,-1 0 329,6 1 1,3-7-495,3 1 1,-2-9-196,8 3 1,1-4-355,11-2 0,-3-2-309,8-4 1,0-3-1366,6-8 1,-2-6 921,-4-1 1,2 1 700,-7 6 0,-1-8 0,-5-2 0</inkml:trace>
  <inkml:trace contextRef="#ctx0" brushRef="#br0" timeOffset="987">1712 658 8127,'2'-10'2343,"4"4"0,-2-1-1908,7 1 1,1-6-49,5 7 1,1-1 199,-1 6 0,0-6-685,0 0 1,1 1-557,-1 5 1,-5 0 10,-1 0 0,-7 1-762,2 5 1,-4 4 1404,-2 7 0,0 8 0,0 2 0</inkml:trace>
  <inkml:trace contextRef="#ctx0" brushRef="#br0" timeOffset="1113">1695 934 8127,'0'10'792,"0"5"0,8-13 262,3 4 0,7-10-550,5-2 0,-2-7-437,8 1 0,-2 3-215,1-3 0,5 3 148,-4-3 0,4-3 0,1 5 0</inkml:trace>
  <inkml:trace contextRef="#ctx0" brushRef="#br0" timeOffset="1660">2387 467 8143,'8'-17'1465,"-7"8"-461,15-7 193,-7 14 1,3-5 282,-1 7-971,-7 0 0,10 2-344,-8 3 0,5-1-272,-5 8 1,5-7-1220,-5 7 0,6-1 492,-7 7 834,9-1 0,-12 8 0,5 2 0</inkml:trace>
  <inkml:trace contextRef="#ctx0" brushRef="#br0" timeOffset="1814">2318 917 10054,'15'-27'1163,"-3"0"-900,11 4 0,4 4-68,1-4 0,-1-2-123,2 2 0,0-6-876,5 6 1,-1-6 510,-4 6 0,2-8 293,-8 3 0,8-13 0,-5-3 0</inkml:trace>
  <inkml:trace contextRef="#ctx0" brushRef="#br0" timeOffset="2372">2923 139 10269,'0'11'1101,"0"1"1,-8-1-807,-3 7 0,-5 1-70,-1 4 1,0-2 15,-1 8 0,-3-8-924,4 2 0,-2 2 431,13-2 0,-5 0-1563,5-5 1341,0-9 1,14 5 111,3-9 0,12-5 51,6-5 1,4-9 135,1 3 1,1 1 103,0-1 0,-7 7 305,1-2 1,-6 4 554,6 2 1,-14 0-373,3 0 0,-13 8 381,1 3 1,-4 5-296,-2 1 0,-4 6-225,-7 0 0,-3 6-93,-14-6 1,4 8-198,-4-3 0,-1-1-610,-6 2 0,1-2 405,-1 2 0,0 2-738,1-8 0,-3 6 399,-3-6 0,5-2-415,1-10 0,1 3-162,10-9 1133,0 9 0,6-12 0,7 5 0,10-7 0,12 0 0,3 0 0,2 0 0,1 0 497,-1 0 1,-6 0 147,1 0 1327,-8 0-1241,4 8 1,-8 2-142,0 7 0,-8 0-291,-4 1 0,-5-1-184,-6 0 1,4 1-380,-4-1 1,3-6 281,3 1 1,8-6-545,3 5 400,4-7 1,2 6 297,0-5 1,13-3 92,5 4 1,10-4 462,1-2 0,4 0-354,2 0 0,-7 0 94,1 0 0,-2 0-4,2 0 1,-4 0-157,-8 0 1,0 0-399,1 0 0,-1 0 133,0 0 0,-5 0-2548,-1 0 1106,1 0 1,3-2 1398,-3-4 0,3-3 0,-5-9 0</inkml:trace>
  <inkml:trace contextRef="#ctx0" brushRef="#br0" timeOffset="2577">3667 104 8200,'0'-9'3311,"7"1"-2077,5 8 1,3-6 1938,2 0-2553,1 1 1,-1 5-182,0 0 0,-5 0-840,-1 0 0,1 0-244,5 0 1,-5 2 584,-1 3 0,-7 7 221,2 11-161,-4-4 0,-10 14 0,-2-6 0</inkml:trace>
  <inkml:trace contextRef="#ctx0" brushRef="#br0" timeOffset="2735">3494 640 8200,'0'18'2536,"7"-9"-1711,5-3 0,11-6 13,6-6 0,3-3-318,3-9 1,0-1-75,-1-4 0,-5 10-768,0-5 284,-8 5 93,4 3 0,-8 3-3601,0 7 2699,-7 0 1,-2 2 405,-8 3 441,-8 5 0,-9 15 0,-10 2 0</inkml:trace>
  <inkml:trace contextRef="#ctx0" brushRef="#br0" timeOffset="2897">3684 796 8200,'0'17'228,"6"1"-228,-1-1 0,7-6 1300,-6 1 0,1-1-165,-1 7 1,-4-7 121,4 1 1,-4-1-566,-2 7 1,0-1 24,0 0 1,0 1-300,0-1 1,0 0-157,0 0 0,-6 3-1098,0 3 1,-7-4 609,1 4 1,3-4-1559,-3-2 0,6 1 208,-5-1 0,1-5 1576,-1-1 0,-12-7 0,3 4 0</inkml:trace>
  <inkml:trace contextRef="#ctx0" brushRef="#br0" timeOffset="3047">3770 813 8200,'8'0'2085,"-8"0"1,-8 0-1148,-9 0 1,-6 8 510,0 4 0,-6 3-650,6 2 0,-6 2-1514,6 4 0,0-3-666,6 3 0,-1-4 1381,1-2 0,0 8 0,0 2 0</inkml:trace>
  <inkml:trace contextRef="#ctx0" brushRef="#br0" timeOffset="3277">4220 173 8353,'2'-15'2572,"4"4"0,5-3-1752,12 8 1,2-1 683,4 1-753,-4 4 1,-8-6-291,1 8 0,-7 0-202,1 0 1,-9 2-605,3 4 0,-4-2-825,-2 7 0,0 3 163,0 9 0,0-2-2477,0 8 3484,-8-8 0,-9 12 0,-10-6 0</inkml:trace>
  <inkml:trace contextRef="#ctx0" brushRef="#br0" timeOffset="3786">4168 744 8298,'-17'0'4098,"15"0"-3478,8 0 1,1-2-237,5-4 0,-3 3 431,3-9 0,3 1-382,-3-7 0,3 7-869,2-1 0,1 3-172,-1-3 0,-2-3-552,-3 3 0,1 3 459,-7-3 0,0 6-652,-6-5 1,0 5-401,0-6 1399,0 9 0,-8-5 401,-3 8 0,1 0 94,-1 0 1,5 6 316,-6-1-498,1 9 382,1-4 0,-3 13 487,7 0 1,-2 2-161,3-2 1,-3-2 425,-4 8 1,-1-2-218,7 1 1,-7 7-384,1 0 0,-1-3 93,1 3 1,-1-1-167,7-5 0,0 2-991,6-2 0,0 1-87,0-6 1,0-1-481,0-6 0,0 0 407,0 0 1,0-5-1688,0 0 1797,0-9 1,2 5 245,4-8 0,-4-8 103,4-3 1,-5-10 66,-1-2 1,6-6 228,0 6 0,0-6 191,-6 6 0,0-6 594,0 6 353,0 0 104,0 6 1,-2 1 1009,-4 5-970,4 3-543,-13 16 1,7-4-195,-3 7 0,1-5 547,4 5-685,4-7-499,-5 12 1,8-14-40,5 3 0,4-3-270,7-2 0,0-2-213,1-3 0,1-3 260,4-4 0,-4-5-921,4 0 1,2-2 470,-2-10 0,8 4-1388,-2-10 2166,-4-3 0,8-14 0,-7 0 0</inkml:trace>
  <inkml:trace contextRef="#ctx0" brushRef="#br0" timeOffset="4107">4842 52 8219,'0'-9'1661,"0"-7"1,6 13 993,0-9-536,0 8-928,-6-3-605,0 7 1,0 7-253,0 5 1,-2 3-256,-4 2 1,2 6 3,-7 1 1,5 1-277,-6-2 0,9-4-60,-3 4 1,4-4-355,2-2 1,0-5-715,0-1 891,0-7 0,2 10-428,4-9 1,-3-1 194,9-9 0,1 1 46,10-8 0,-7 3 318,7-3 0,-14-3-90,9 3 376,-5 4 543,-3 1 419,5 7-770,-13 0 0,6 2 1025,-8 3 0,0 5 257,0 7-1338,0 1 1,0-1-564,0 0 1,0 2-902,0 5 0,0-5 1341,0 4 0,-8 4 0,-1 0 0</inkml:trace>
  <inkml:trace contextRef="#ctx0" brushRef="#br0" timeOffset="4494">4791 640 8219,'-10'18'952,"-3"-7"1408,7 1-679,0-8 511,6 3-213,0-7-1391,0 8 0,6-4-82,0 7 1,-1-5-200,-5 6 1,6-1-332,0 6 1,0 1-204,-6-1 1,0 2-241,0 4 0,-2-3 102,-4 3 0,2 2-563,-7-2 0,1 2 162,-2-2 0,-3-10 198,3 4 0,-3-3 50,-2 3 1,5-7 211,1-4 0,-1-5 145,-5-1 141,0 0 0,1-1 197,5-5 1,3-4 29,8-7 1,0 0 262,0-1 0,8 7-162,3-1 1,-1 3-36,1-3 0,-5-1 997,6 7 37,-1 0 428,-1 6-1037,5 8 0,-13 1 69,4 9 0,-10 5-134,-2 0 1,-7 6 72,1-6 1,-1 5-234,1-4 1,-1-1-152,7-6 1,0 0 176,6 0-251,0 1 1,2-3-201,4-3 0,4-5-285,7-7 1,8 0-394,4 0 0,5-2-770,7-3 0,5-5-3879,11-7 5279,-3-1 0,6-14 0,-8-5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09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7863,'-9'0'3515,"1"7"-2324,0 3 1,5 1-424,-9 1 1,2-6-266,-1 5 1,-4-7-1237,3 2 733,-11 3 0,4 1 0,-6 7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3:37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554 779 8073,'-18'-8'0,"9"6"36,-7-13 0,14 11 175,-3-7 1,3 5-446,2-6 89,0 9 578,-8-13 408,6 7 110,-6-9-308,8 1-136,0 7-120,0 3-177,0 7 99,0 0-297,8 0 0,-4 0 25,8 0 1,-1 5-204,6 1 0,6 0-100,0-6 0,10 0 109,2 0 1,7 0 66,10 0 0,2-6 64,3 0 1,5-7-9,7 1 1,2 3 35,4-3 0,-10 7 1,4-7 1,-3 8-89,3-2 1,-8 5-127,-3 1 1,-4 0-119,-2 0 1,-2 0 89,-4 0 0,-4 5-21,-7 1 0,-1 6-32,1-7 1,-8 1-539,-4-6 58,4 8 772,-16-6 0,12 13 0,-13-5 0</inkml:trace>
  <inkml:trace contextRef="#ctx0" brushRef="#br0" timeOffset="357">87 1229 8072,'-18'0'-136,"1"0"0,0 0 1,0 0 776,7 0-297,2 0-489,8 0 1,10 0 267,7 0 1,4 5 153,14 1 0,-2 6-121,13-7 0,7 9 58,11-3 1,5-3-130,6-2 0,0-4-254,11-2 0,-1 0 265,13 0 0,-6-8 37,6-3 0,-2 1-70,2-2 0,-48 7 1,0-1-14,42-11 0,-1 1-158,-11 5 0,-3 1-265,-8 4 0,-7 4 211,-4-3 0,-7 3-166,-4 2 1,-11 2 118,-7 3 1,-8-3-44,2 4 0,-10 2-579,-1-2 970,-8 7 1,4-3 0,-8 7 0</inkml:trace>
  <inkml:trace contextRef="#ctx0" brushRef="#br0" timeOffset="741">1107 70 8239,'0'-27'418,"0"2"0,2 16-116,4 3 1,11 4-381,12 2 1,3 0 130,3 0 1,7 2 38,4 4 1,10 3 85,2 8 1,7 3 222,-1 3 1,-1-2-212,6 8 0,2 1-314,10 11 1,2-3 156,-9 8 1,3-7 124,-2 1 1,-6 2-141,1-1 1,-9 1 76,-9-2 1,-8-1-24,-3 7 0,-7-8 66,-5 3 0,-10 3-16,-7 2 0,-10 4-19,-2 2 0,-8 0 18,-9 0 0,-8-1-215,-4 1 1,-12 2 59,-5 4 1,-4-4-151,-1 3 0,-1-3-331,0-2 0,-8 0-342,-3 0 0,1 0 857,-1-1 0,-1-1 0,-5 0 0,0-2 0,0 0 0,0-1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3:39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18 571 8329,'-10'0'1012,"3"-8"0,14 1-312,5-5-478,3-3 0,3 7 167,-1-4 0,0-3-188,0 3 1,1-3-72,-1-2 1,6 0-89,0-1 0,2-1-239,-2-4 1,-4 4 122,4-4 0,-3 3-233,-3 3 0,-2 0-26,-3 0 1,1-1 119,-7 1 1,0-6-47,-6 0 1,0 0 62,0 6 0,0-7 52,0 1 0,-6 0 100,0 6 1,-7 2-9,1 3 56,-3-3 1,-2 13 170,-1-4 0,1 4-26,0 2 0,5 0-110,1 0 1,-1 8 124,-5 3 0,0 5-27,-1 1 1,-3 0-37,4 1 1,-4 5 15,9 0 1,-3 6-3,-2-6 1,5 5 28,1-4 1,1 1 12,-2-2 1,5-4-28,7 4 0,0-4-18,0-2 0,0 1-262,0-1 1,0-6 8,0 1 0,7-2-40,5 1 1,5-3 62,6-8 0,-2 0-232,8 0 1,2-2 89,9-4 1,-3 2-43,3-7 0,-3 1 123,-3-1 1,-7-3-173,-4 8 774,-4 1-175,-9 5 0,-2 2 45,-8 3 0,-8 7 78,-3 11 1,-11-2 214,-1 8 1,-7 2-298,1 9 1,-2 4-65,2 8 1,-3 0-199,3 0 1,2 7 117,-2 5 0,6-3-98,-6 3 0,14-11 90,-3-1 0,7-2-53,-1-9 1,5-1-52,7-5 1,0-9 65,0-2 1,7-1-55,5-6 1,5 2-6,6-13 0,4 0-181,8-6 0,-1-2 65,1-4 0,0-6-386,-1-11 0,1 2 177,-1-8 1,-1 1-70,-4-7 1,2-5 36,-8-1 0,-6 1-59,-6 5 1,-7 1 193,2-1 1,-4 8 258,-2 4 0,-2 4 768,-4 2 0,-3 5-100,-9 1 70,1 7 1,0-4 339,-1 8-632,9 8 1,1-4-241,8 7 0,0-5-260,0 6 1,2-9-115,4 3 0,9 2-359,8-2 1,16-1-2364,1-5 1419,0 0 487,18 0 741,-12-7 0,21-3 1,-5-7-1</inkml:trace>
  <inkml:trace contextRef="#ctx0" brushRef="#br0" timeOffset="256">1644 675 8726,'17'0'1212,"0"0"1,0 0-191,1 0 0,5-6-371,0 0 1,2 0-223,-2 6 0,-4 0-764,4 0 0,-2 0 52,2 0 1,-3 0-193,3 0 0,-10 0-849,-1 0-81,-9 0 0,5 8 1405,-8 4 0,-8 11 0,-1 4 0</inkml:trace>
  <inkml:trace contextRef="#ctx0" brushRef="#br0" timeOffset="414">1574 1038 11166,'23'0'1363,"1"0"1,6-2-976,-1-4 0,4 2 38,1-7 1,1 1-250,-1-1 1,7-3-124,-1 8 0,1 1-661,-7 5 1,6 0 606,1 0 0,7 0 0,-4 0 0</inkml:trace>
  <inkml:trace contextRef="#ctx0" brushRef="#br0" timeOffset="886">1038 1124 8298,'0'-17'2667,"0"0"-1586,0 7-97,0 2-233,0 8-121,0 0 1,0 8 260,0 4 1,0 3-553,0 2 0,0 8-372,0 4 1,0 0-1488,0 5 0,0-3 526,0 10 994,0 3 0,-7 0 0,-3 8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3:42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7956,'0'-9'921,"2"1"1031,3 8-1533,5 0 1,7 0-555,1 0 78,-1 0-44,0 0 0,0 6 167,1 0 0,-1 5-101,0-5 0,1 6 121,-1-7-228,0 9 1,-1-5 55,-5 9 1,2-7-112,-7 1 1,0-1 176,-6 7 0,-2-1-31,-4 0 0,-3-2 94,-9-3 1,1 9 64,0-4 1,0 5 328,-1-5 1,1-2-168,0-3 0,5 3 525,1-3-273,7 3-393,-4 2 0,10-5 31,4-1 1,3-7-184,9 2 0,9-4-245,7-2 0,1-8 179,5-3 0,4 1-1064,2-1 0,-3 5 85,-3-6 1068,-3 8 0,-3-11 0,1 5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3:43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8161,'0'-18'-226,"6"7"-59,-1-1 1,11 9 906,1-3-393,8-4 0,6 8-56,3-3 1,-3 3-126,9 2 1,-1 0 192,1 0 0,-1 0-115,7 0 1,-6 0 12,6 0 0,0 5-94,6 1 1,0 0 9,0-6 1,6 2 0,-1 4 1,10-4-33,3 3 1,1-3-132,9-2 1,-3 0 9,10 0 1,-3 0-215,14 0 0,-46 0 0,0 0 292,3 0 1,0 0 0,0 0-1,1 0-54,-1 0 0,0 0 1,1 0-1,1 0 61,3 0 1,1 0-1,-1 0 1,-1 0 10,-1 1 1,-1-2 0,6-1 0,-1-2 19,-1 2 0,-1-1 0,3-3 0,-1 0 68,-1 3 0,-1 0 0,3-3 0,1-1-26,-1 1 0,1 0 0,3-1 0,0-1 105,0-1 0,-1 1 0,2-1 0,0 0 5,1 0 0,1 1 0,-1 2 0,0 1-43,0-1 0,0 0 0,1 1 1,-1 0-302,0 0 1,0-1 0,-2-1 0,-1 1 233,0 3 0,0 0 0,-4-3 0,-1 0-82,0 3 0,-1 0 0,0 0 0,-1 1-69,-3 1 1,-2 2 0,-3-1 0,0 0-12,41 0 1,-13 2-80,-10 3 0,-8-1-368,-9 8 1,-9-6-146,-9 5 0,-9-5-279,-13 5 972,-5 1 0,1 5 0,2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3:47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60 7931,'-7'-25'4140,"-3"6"1,-7 4-3725,-1 15 0,7 7-1070,-1 11 0,1 9-453,-7 7 0,-8 5 1107,-9 12 0,-7-3 0,-10 12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3:49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7871,'18'-6'2003,"-1"1"0,2-1-2378,4 6 1,4 0 618,8 0 1,-1 2 792,1 3 0,-6-1-1744,0 8 393,-8-1 0,-4 7 32,-11-1 0,-6 6 26,-6 0 1,-11 8 84,-12-2 1,-4 3-50,-1 3 1,-1-6 243,0 0 1,9-3-175,2 3 0,11-4 911,1-7 0,9 1-198,-3 4 1,17-10 45,7 5 0,11-7-282,-1 1 1,5 1-68,2-7 0,-1 2-301,1-3 1,-1-3-459,1 4 0,0-4-261,-1-2 1,-5-6 181,0 0 578,-8 1 0,4-3 0,-8-2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3:50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122 140 7928,'-27'0'0,"2"-8"0,7 4-1207,1-8 891,8 9 1,-5-7 252,8 4-34,1 4 1,7-7 217,3 3 1,5 4 169,7-4 1,2 2-8,4-1 1,6 1-120,12-8 0,5 7 99,11-7 0,13 8-95,10-2 0,13-1-477,5 1 0,-39 3 1,3 0 343,6 3 1,2 0 0,0 0 0,2 0-360,8 0 0,1 0 0,1 0 0,0 0 331,6 0 0,3 0 0,1 0 1,2 0-266,-27 0 1,0 0 0,1 0 0,-1 0 0,1 0 0,0 0 282,5 0 1,0 0-1,0 0 1,-1 0-1,-1 0 1,0 0-16,-2 0 0,0 0 0,0 0 0,5 0 0,0 0 0,-1 0-44,-5 0 0,-1 0 1,0 0-1,2 0 0,-1 0 1,0 0-197,28 0 0,-1 0 1,-4 0-1,0 0 160,-1 0 1,-1 0-1,-1 0 1,-1 0 47,0 0 0,-1 0 0,-5 0 0,-1 0-75,-4 0 1,-2 0 0,-5 3-1,-2 0 48,-8-1 0,-2 2 0,-2 1 1,-1 1 30,44 0 1,-13 2-64,-16-3 0,-10-1 417,-12 8 1,-9-6-574,-15 5 1,-2-5 914,-15 5 1,-12-5-680,-17 6 0,-11-8 0,-26 11 0,-1-5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3:50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18 623 8120,'0'-18'2662,"0"9"-2499,0 1 0,0 21 260,0 5 1,0 11 22,0-1 0,0 7 338,0 5 0,0-1-568,0 7 0,0-6 23,0 6 0,-2-7-926,-4 1 1,4-3-13,-4-3 1,4 1-415,2-1 0,2-7 519,4-4 1,4-3-773,7-3 1366,0-8 0,8 7 0,2-7 0</inkml:trace>
  <inkml:trace contextRef="#ctx0" brushRef="#br0" timeOffset="209">848 951 8074,'7'-17'2842,"5"7"-2191,11 4 1,4-1-250,7 1 0,7-2 48,-1 3 1,6 3-172,-5-4 1,5 4 97,-6 2 1,0 0 244,-5 0 0,0 2-917,-1 4 1,-5-4 228,0 3 0,-8 3-888,2-2 0,-4 5-235,-1-5 1,-7 6-1776,1-7 2964,-9 9 0,5-5 0,-8 9 0</inkml:trace>
  <inkml:trace contextRef="#ctx0" brushRef="#br0" timeOffset="930">2248 1383 8610,'18'-7'1094,"-1"-5"0,-2-3-1244,-3-2 0,3-1 207,-3 1 1,-3-2 163,3-4 1,-6 2 97,5-8 0,-5 0-198,6-6 1,-9 7-152,3-1 1,-4 0 168,-2-6 1,6 7-207,0-1 1,-1 8 341,-5-3-269,0 5-358,0 2 264,8 7 1,-4 10-21,7 12 1,-5 9 42,6 2 0,-6 8 49,5-2 0,-5 3-32,5 3 1,-1 5-19,1 1 1,5 1 166,-5-2 0,3-5-80,-3-1 1,5 1 172,-5-6 1,3-2-36,-3 2 1,3-14-145,-9 2 1,9-5-17,-3-1 1,-1-3-108,2-8 0,-7 0 142,7 0 0,-3-8-10,3-3 0,3-12-108,-3-6 1,3-10 29,3-1 0,-3-10 8,-4-2 0,3-2 21,-8-9 1,5 2 129,-5-3 0,0-3-121,-6 3 0,2-3 4,3-2 1,-3 8-23,4 3 0,-4 4-85,-2 2 0,2 8 5,4 4 1,-4 3-190,3 3 1,-3-1 102,-2 0 0,6 9 90,0 2 0,5 0 392,-5 0 1,8 1 36,-3 6 1,4 2 50,3 3 1,5-3-109,0 3 1,8 3 49,-3-3 0,5 6 240,2-5 0,-1 7-129,1-2 0,7 2 87,4-1 0,4 3-129,2-4 0,0 4-139,0 2 1,6 0-138,-1 0 0,7 0-162,-7 0 0,1 0 167,-6 0 0,0 6-74,-1 0 0,-4-1-114,-1-5 0,-8 0-222,2 0 0,-9 0-250,-2 0 1,-8 0 245,2 0 0,-4 0-216,-1 0 0,-7 0-434,1 0-217,-8 0 256,11 0 102,-13 0 270,6 0 1,-10 0 166,-4 0 1,-4 6-282,-7 0 1,-2 7 656,-4-1 0,-4 3 0,-8 3 0</inkml:trace>
  <inkml:trace contextRef="#ctx0" brushRef="#br0" timeOffset="1252">3822 571 7988,'0'11'239,"0"1"1,2-6 1035,4 5-848,3 1 1,7 5-123,-5 0 1,3 0 373,-8 1 0,-1-1-172,-5 0 1,0 8-2,0 4 1,0-2-289,0 2 1,0 0-165,0 5 0,0 1-59,0-1 1,0 1 74,0 0 1,0-3 5,0-3 1,2 4 103,4-4 1,-2-4-141,7-2 0,-5 0 12,6-6 1,-7 4 94,7-9 1,-8 3-57,2 2 0,-5-5 29,-1-1 0,-7-5-170,-5 6 1,-5-8 53,-6 1 0,-12 3-692,-11-2 1,-4-1 349,-2-5 0,0 0-962,1 0 1,-7 0 15,0 0 1284,8-7 0,0-10 0,6-10 0</inkml:trace>
  <inkml:trace contextRef="#ctx0" brushRef="#br0" timeOffset="1389">3943 709 7994,'0'-35'1160,"8"16"1,11 4 1350,16 15 1,13 0-2257,9 0 0,7 0-828,-7 0 0,7 2 107,-7 4 466,1 3 0,-14 16 0,-1 2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3:48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156 675 8001,'0'-42'0,"2"11"672,4-3 1,13 9-550,16-4 1,1 0-156,10-5-138,0-1 0,-1 2 83,-5 4 0,-5-3-103,-7 3 0,-3-2 41,-7 2 1,-9 3-50,-3 2 0,-4 5 144,-2-4 1,-2 2-68,-4-2 0,-5 4 139,-12-4 1,3 9 108,-3 3 1,2 5 118,-2-6 0,4 9-32,-4-3 1,4 4-70,1 2 0,1 0 50,0 0 0,-1 8 10,1 3 1,-2 5 24,-4 1 0,2 8-70,-8 4 1,6 3 131,-6 3 0,8-1-93,-2 1 0,4 0 5,1-1 0,3-5-32,3 0 1,-1-6-10,7 6 1,1-8-284,5 2 1,9-4-95,8-2 1,3-5-149,8-1 0,-1-7 94,2 2 1,4-4-106,-4-2 0,3-2 144,3-4 0,-2 2 81,-5-7 1,1 5 204,-11-5 1,3 7-205,-10-2 896,-3 4-312,0 2 1,-12 8 265,-8 3 1,1 10-370,-12 3 0,-2 8 53,2 3 0,-6 1-219,6 10 1,-8-5-132,2 5 1,4-2 136,2 2 0,-2 4 15,2-4 0,0-2-189,6 3 1,-1-9 58,1 2 0,7-3-91,5-3 0,3-7 11,2-4 1,2-3-174,3-3 1,5-2 6,7-3 0,3-5-233,3-7 0,-2-1 13,8-5 0,-1-6 153,7-11 0,-8 2-26,-4-8 0,0 2-130,-6-1 0,3-5-220,-15 4 1,1-4 445,-6-1 1,0-1 374,0 1 0,0 5 305,0 0 0,-6 8 680,1-2 1,-1 9 1054,6 3-900,-8 7 10,6-4-966,-6 8 0,10 0-338,4 0 1,-2 0-69,8 0 1,-1 0-340,6 0 0,3 0-405,3 0 1,-2 0-960,8 0 1,-2 0-969,1 0 2702,5 8 0,-6 2 0,7 7 0</inkml:trace>
  <inkml:trace contextRef="#ctx0" brushRef="#br0" timeOffset="267">934 1004 7955,'0'-17'0,"8"7"446,4 4 0,9 4 561,2 2 0,6-2-539,-6-3 1,0 3 776,-6-4-919,-7 4 0,3 4-139,-7 4 1,0 3-596,-6 9 1,-8 1-42,-4 4 0,-9-2-280,-2 8 1,-8-2 592,3 2 0,3 1 71,2-7 0,5 0 185,7-5 0,3-1 361,8 0 1,2-1-228,4-5 0,3-3-52,9-8 0,7 0-40,3 0 1,7 0-421,5 0 1,-1-2-571,7-4 0,0-3 523,6-9 305,0 1 0,0-8 0,0-2 0</inkml:trace>
  <inkml:trace contextRef="#ctx0" brushRef="#br0" timeOffset="503">1937 623 8021,'12'-7'2281,"-1"-5"0,-3 5-1285,9 1 1,5 2-979,12-2 0,1 4 135,-1-3 1,1 3-54,-1 2 1,1 0 127,0 0 1,-8 0 14,-4 0 0,0 2-3455,-6 3 2172,4 5 1,-19 7 1039,4 0 0,-4 8 0,-2 2 0</inkml:trace>
  <inkml:trace contextRef="#ctx0" brushRef="#br0" timeOffset="649">1868 1073 7859,'42'0'2577,"5"-6"-2173,10 1 0,10-7-590,8 6 1,0-5-339,-6 5 0,-5 0-934,-1 6 1149,-7 0 1,4-7-1,-9-3 1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3:43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1 571 8084,'0'-17'0,"2"7"765,3 4 0,-1 10-251,8 2 1,-6 15-194,5 2 0,-5 8-11,5 3 1,-7 1 63,2 0 1,-4 5-189,-2 0 0,0 1-70,0-7 1,0 7 41,0-1 0,0 0-115,0-5 0,0 0-744,0-1 0,-2-5 433,-4 0 0,4-6-800,-3 6 0,3-8-150,2 2 1218,7-12 0,3 5 0,7-7 0</inkml:trace>
  <inkml:trace contextRef="#ctx0" brushRef="#br0" timeOffset="231">779 882 8098,'19'-9'810,"4"3"1,4 4-343,8 2-291,7-8 1,-4 6 146,8-3 1,-5 3-1,5 2 1,0 0-81,6 0 1,-6 0 14,0 0 0,-7 0-557,1 0 1,-5 0 242,-7 0 1,3 5-926,-8 1 1,-6 6-496,-5-6-166,-8 7 1641,4-11 0,-16 13 0,-2-5 0</inkml:trace>
  <inkml:trace contextRef="#ctx0" brushRef="#br0" timeOffset="414">1315 640 7986,'-17'0'2024,"-1"0"0,9 14-2267,3 3 0,4 6 45,2 0 1,0-4 161,0 4 0,0 4-81,0 2 1,-6 2 10,1-2 1,-1 3-180,6-3 1,0 10-670,0 1 954,0 0 0,8-5 0,1-1 0</inkml:trace>
  <inkml:trace contextRef="#ctx0" brushRef="#br0" timeOffset="969">1851 1384 8355,'2'-10'110,"4"4"1,-2-3-679,7-3 0,-1-9 334,1-2 0,3-8 154,-9 3 0,1-1 443,-6-6 1,2 4-266,4-9 0,-4 4 28,4 1 1,-4 0-102,-2 1 1,0 1 155,0 4-50,0 4 17,0 16 1,1 1-113,5 8 1,-2 8-52,8 3 1,-3 10 233,3 2 0,3 8-130,-3-2 1,3 4 35,2 1 1,1 1 0,-1-1 1,0 1 90,0 0 0,1-1-78,-1 1 0,0-8 1,1-4 0,-3-4-79,-3-2 0,3 0 69,-4 1-305,5-9 193,1-1 0,0-8-117,1 0 1,-7-8 20,1-3 1,-8-12 37,1-6 0,3-4-27,-2-1 1,5-9 0,-5-3 1,0-9 52,-6-3 1,0-9 0,0-2 0,0-1-140,0-5 1,0 4 80,0 2 0,0 6-389,0-1 1,0 9 142,0-3 0,0 10-11,0 2 1,0 7 308,0-1 1,0 5 265,0 7 1,2-3-139,4 8 0,3 0 97,8 6 0,3-1 628,3 1 0,-2 5-378,8 1 1,-2 7 401,1-2 0,3 4-302,-8 2 0,6 0-263,-6 0 0,6 2-234,-6 4 1,0-2-272,-6 7 1,1-1 128,-1 2 1,-6 3-83,1-4 0,-2-1-936,1 2 1,3-1 485,-9 6 1,3 1-1354,-2-1 983,-4 0 985,5 1 0,-7 7 0,0 1 0</inkml:trace>
  <inkml:trace contextRef="#ctx0" brushRef="#br0" timeOffset="1339">2854 640 9913,'8'10'218,"3"-4"0,5 1-661,1-1 1,0 2 878,1-3 1,-7-3-134,1 4 1,-7 2 20,7-2 0,-8 7-402,1-1 1,-3 3-296,-2 2 0,-2 2 162,-3 4 0,-5-1-12,-7 6 1,0-1 324,-1 2 0,-3 2-180,4-8 1,-2 6 640,13-6 0,-6 0 308,7-6 229,-1 1-218,6-1 142,0 0-168,7-7-587,3-3 0,7-7-337,1 0 0,-1-2 130,0-3 1,1 3-1093,-1-4 0,-6-2 110,1 3 1,-6-7-1562,5 6 1154,-7 1 168,4 5 785,-8 0 1,-8 1 118,-4 5 1,3-2 159,-3 8 1,9-7 94,-3 7 0,2-8 0,-2 1 0,4-3 0,-5 6 0,7 2 0</inkml:trace>
  <inkml:trace contextRef="#ctx0" brushRef="#br0" timeOffset="2159">2526 52 8059,'-10'0'109,"2"-7"184,8 5 1,0-8 171,0 4 401,0 4-149,0-5-401,0 7 1,0-2 182,0-4-250,8 4 1,2-6-23,7 8 0,-6 0 255,1 0-243,-1 0 1,7 0-8,-1 0 1,2 0-126,4 0 1,-4 0 112,5 0 1,0 0-254,0 0 0,6 0-29,-1 0 0,10 6-79,1 0 0,2 0 199,-1-6-183,-5 0 0,14 5-34,-4 1 224,4 0-59,2-6 0,0 6-42,0-1 130,0 1-95,-1-6 21,1 0-12,8 0 0,-12 0 38,4 0-23,-4 0 11,-4 0 1,-2 0 18,-7 0-24,-1 0-179,-7 0 175,-2 0 0,-7 0-1,-1 0-331,-7 0 1,-3 2-627,-7 4 1,-2-4-42,-3 4 1,-7 3 973,-11 3 0,-12 11 0,-9 4 0</inkml:trace>
  <inkml:trace contextRef="#ctx0" brushRef="#br0" timeOffset="2873">2906 640 8018,'-8'-27'1652,"6"10"-992,-5 2-728,7 5 188,0 0 958,0 3-760,0 7 1,0 2 16,0 3 0,-6 11-216,0 7 1,-2 8 46,3-3 1,3 7-89,-4 5 1,-2-1 115,3 7 1,-3-8-214,2 3 0,4-7-10,-4-5 1,4 4-28,2-4 0,0-4 124,0-2 0,8-2 5,4 2 1,3-4 34,2 4 0,1-10 93,-1-1 1,6 0 142,0 5-14,8-8-232,-4 7 0,0-12-1,-4 7 1,-4-5-4,-2 5 0,-1-5-140,-5 6 205,4-8 0,-13 11-11,4-3 0,-12-3-79,-5 3 1,-5-3-9,-1 3 1,-2 1-376,-4-7 0,-4 6 166,-8-7 1,7 1-480,-1-6 1,6 0-115,-6 0 0,8 0-428,-2 0 1,-2-2 321,2-4 1,0 3-964,5-9 1810,9 0 0,-7-5 0,7 0 0</inkml:trace>
  <inkml:trace contextRef="#ctx0" brushRef="#br0" timeOffset="3052">2819 969 8018,'8'-18'1010,"2"1"1124,7 0-1649,0 0 0,8-6 0,4-1 1250,4 3-1320,9 2 0,-5 2 0,3 0 1355,-4-1-1515,-1 1 1,0 2-146,-1 3 1,1 4-1,-3 8-1590,-3 0 0,2 0 1480,-8 0 0,8 8 0,-4 2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12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8455,'-17'9'1628,"1"1"-3732,5-4 1358,-4 3 1,3 10 698,-11 4 1,-4-3 7,-7 3 0,5 2 2025,0-2-1300,8 0 0,-4-8-234,7-3 0,9 3-23,3-3 0,4 3-455,2 2 0,14-7-410,3-4 0,19-4 138,5-2 1,3 0 217,8 0 0,-4 0-251,10 0 0,-7-6-34,-4 0 1,-5-2-137,-8 3 0,-7 3 114,-4-4 0,-9 4-305,-3 2 692,-7 0 0,0 0 0,-16 0 0,-1 8 0,-16 3 0,0 10 0,-5 2 0,-8 8 0,-3-4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4:15.3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12815 7908,'0'-17'-184,"0"-8"1,2 6-124,4-5 1,-3 5 0,7 2 353,-2 0 0,11-6 27,-2 0 1,4 0-43,-3 5 1,5-5-10,0 0 1,2-2-5,-2 2 0,-4 4 19,4-4 0,2 4-1,-2 1 0,0-5 50,-6 0 1,3-6-49,3 6 1,-4-2 85,4 2 0,2 2-76,-2-8 1,6 6 13,-6-6 1,6 3-21,-6-3 1,8-4-1,-3 4 1,5-2-71,2 3 0,-1-5 73,1 4 0,1-3-49,5-3 1,-3 0 34,8 1 0,-5 5-20,5 0 0,-6 0 12,6-5 0,-6 5 2,7 0 1,-9 8-7,2-2 1,-1-2-1,1 2 1,-1-2-13,7 2 0,-6 4-4,6-4 0,0 3-9,6 3 1,-6 0 24,0-1 0,0 1-31,6 0 0,-2 0 14,-4-1 1,4 1-1,-4 0 0,4 5-1,2 1 1,0 7-1,0-2 0,0 4 91,0 2 0,-6 0-81,0 0 1,0 0 43,6 0 0,-8 0-32,-3 0 0,1 8 19,-2 3 0,1 3-39,-7-3 0,1 5 3,-1-5 1,3 3-29,3-3 0,-1 3-10,7-9 1,-6 7 18,6-6 1,0-1-16,6-5 1,-6 6 12,0 0 1,-5 0 2,5-6 1,-8 5 9,3 1 0,1 2 3,-2-2 1,1 1 2,-7 5 0,1 3 29,-1-3 0,1 3 6,0 2 0,-1 1 11,1-1 0,5 0 7,0 1 0,1-1-14,-7 0 1,7 2-14,-1 5 0,0-5-38,-5 4 1,0-2 5,-1 2 1,1-4-3,-1 4 0,-1 2 5,-4-2 1,2 8-8,-8-2 0,5-2 78,-4 2 0,-1-3-64,-6 3 0,2 4 120,4-4 1,-4 2-106,4-3 1,-3 5 131,-3-4 1,0 3-75,1 3 0,-1 0 12,0-1 1,-5 1-15,-1-1 0,-1 1 8,1 0 1,-1 1-60,-4 4 1,-2-3-13,7 3 0,-7-1 37,2 1 1,1-3 0,-1 3 0,2-4-143,-2-1 1,-5 0 76,5-1 1,2 1-14,-2-1 1,-1 1 59,-5 0 0,0 1-3,0 4 0,0-3 21,0 3 1,0-3 3,0-3 1,0 1 30,0 0 1,-1 5-53,-5 0 0,2 6-17,-8-5 1,3 5-24,-3-6 0,-3 6-6,3-5 0,-9 7-20,-2-2 0,-2-2-15,2 2 0,2-6 12,-8 7 0,0-7 29,-5 6 1,1-8 64,4 3 1,-3-5-73,3-1 0,-4-1 129,-1 1 0,-3 0-55,-3-1 1,3 1-28,-3-1 1,-4 1-61,-2 0 1,-4-1 0,-2 1 0,0-1 18,0 1 1,0 0-16,0-1 0,-5-5 107,-1 0 1,-2-2-91,3 1 0,1 5 119,-7-4 1,5-2-77,-6 2 1,3-8 12,-2 2 0,-3 2 6,9-2 1,-7 0 13,7-6 0,-1-5-20,6-1 1,0-5-6,0 6 0,0-9 20,1 3 1,-1 2-29,0-2 1,0-1 131,0-5 0,2 6-89,4 0 1,-4 0-42,4-6 0,-2 0 29,2 0 1,-2 5 17,7 1 1,-7 0-306,2-6 1,2-2 75,-2-4 1,6 4 109,-7-3 1,7-5 7,-6-1 1,8 1-1,-3-2 1,5 1 6,1-6 1,0-1 10,1 1 0,5 0-17,0-1 0,2-1 4,-1-4 0,-5 4-21,4-4 0,2-2-9,-2 2 0,6 0 38,-6 5 0,6 1-13,-5 0 0,1 0 92,-2-1 0,2 1-56,4 0 0,4-1 11,-4 1 1,3 0-43,3 0 1,-6-7 3,0 1 1,0 0 3,6 6 1,-3-6-4,-3 0 1,4-6 6,-4 6 0,4-2-4,2 2 0,3 2 58,-3-8 1,9 8-77,-9-2 1,3-2 4,-3 2 0,0-2-19,0 2 1,-1 2-5,1-8 1,0 6-2,-1-6 0,1 2 28,0-2 1,-1-2 7,1 8 1,-2-7-22,-4 1 0,4 2 155,-4-2 1,3 8-45,3-2 1,0-2-29,0 2 1,5 0-44,1 6 1,-1-6 5,-5-1 1,-1-1-71,1 2 1,0-2 73,0-3 0,1-3-30,5 8 1,-5-8 8,5 2 1,1-1 121,-1 1 1,1-4-75,-2 4 0,-1 2 13,7-2 0,-5 6-25,5-5 1,0 5 12,6-6 0,0 6-46,0-6 1,0 2 0,0-2 0,0-4-11,0 5 1,0-5 27,0-2 0,6 3 12,0 3 0,7-4-1,-1 4 0,1-1 2,-1 1 0,3 2 20,-3 4 1,3 4 9,2-4 0,-1-2-23,-5 2 1,4 0-2,-3 5 0,1 1 1,-1 0 0,1 5-1,-7 1 1,6-1 20,-6-5 1,5 5-55,-5 1 1,5 5-6,-5-6 0,6 7-2,-7-7 0,3 8-14,-2-1-17,-4-5-15,13 8-63,-5-13 0,1 11 11,1-8-273,-1 8 1,7-3-66,-1 7 0,-6-6-215,1 0 0,5 0-82,6 6 1,6 0 733,-6 0 0,8 8 0,-4 2 0</inkml:trace>
  <inkml:trace contextRef="#ctx0" brushRef="#br0" timeOffset="891">4878 11120 7865,'0'-11'47,"0"-1"1,1 6-3,5-5 0,4 5-250,7-5 0,0-1 228,1-5 1,-1 5-55,0 1 1,1 1 235,-1-1-23,0-5 9,0 14-150,1-5 1,-9 14 199,-3 5 0,-4 9 2,-2 2 0,0 8 1,0-2 1,0 9-122,0 2 0,-6 7-157,0-7 0,-5 6 32,5-6 0,-5 1 113,5-7 1,-6 1-23,7-1 1,-9-5-11,3 0 0,3-8-50,2 2 42,-3-3-118,-1-3 1,0-6 81,5 1-34,3-8 1,-4 1-159,0-10 1,0-5 44,6-7 1,0-2-54,0-4 0,8 1 71,4-6 1,3-1-164,2-6 0,1-1 20,-1-5 0,0 5-46,0-5 0,6 7 138,1 5 0,1-2 115,-2 8 1,-4 0 100,4 6 0,-4 0-45,-2-1 1,1 7 101,-1-1-79,0 8 0,-1-5 603,-5 3-314,5 4 0,-13-4 33,9 12 0,-6-2-31,5 7 1,-7 7 74,2 5 1,1 8-101,-1-3 0,6 11-73,-6 1 0,5 2-167,-5-1 0,2-5 113,-3 5 0,-1-7-493,8-5 1,-7 4-117,7-4 0,-1 1-346,7-1 1,-1 2 766,0-8 0,8 8 0,2-4 0</inkml:trace>
  <inkml:trace contextRef="#ctx0" brushRef="#br0" timeOffset="2776">2941 10774 7893,'0'-17'0,"-2"0"-114,-4 0 1,4-1-215,-4 1 0,2 0 217,-1-1 0,3 1-8,-4 0 1,10-2 219,2-4 1,7-2-62,-1-4 1,-3-4 32,3 4 1,-3-3-54,3-3 0,1-5 8,-7-1 1,2-5 12,-2 6 1,-5-14-41,5 2 0,-4-4 64,-2 5 0,0-7-56,0 0 1,0-9 142,0-2 0,0-2 3,0-10 0,-6 8 80,1-2 1,-9-4-349,3-1 0,-3-5 328,3-1 1,-5 1-244,5 4 0,-3-9 81,3 4 1,-3-12-59,9 0 1,-2 45-1,0 0-20,1 1 1,1 0 0,0-5 0,0 1-257,-1 4 1,0 0 0,2-5 0,-1-1 241,-1 0 1,0 0 0,-1 2 0,-1-1-59,3 0 0,-2-1 1,-2 0-1,-3 1 119,1-4 0,-1 0 0,0 4 0,-1-1-9,2 0 0,-1 1 0,0 4 0,-1 0 91,-1 1 1,-1 0 0,-1 1-1,0 1-10,-13-43 1,13 44 0,-1-2-15,0 2 0,0 1 0,-1-2 0,1 0-33,0 1 0,-1 0 0,2-2 1,0 0 57,1 2 1,1 0 0,-2-2-1,1 0-12,3-1 1,1 0 0,-1 1-1,1 0-17,-6-47 0,8 45 1,1-1-50,-1 2 0,0 0 1,1-4-1,1-1-55,1 2 0,0 0 1,-1 1-1,1 0-166,0-44 0,0 48 1,1 1 204,-1-44 0,2 44 1,0-2-48,-2-47 0,-1 4 23,-5 2 1,-3-2 14,3 2 0,-3-2 50,-2 1 0,-1 7 10,1-1 1,6-5 13,-1 6 1,-1 1 12,-11 4 1,11 8-10,-4-2 0,-1-1-30,1 1 1,-8 0-81,14 6 0,-9 5 33,9 1 0,-4-1-24,-3-5 0,3 6 45,3-1 1,-3 9-15,3-3 1,-1 2 57,1-1 0,-3 9 214,4-4 0,-3 9-272,3-3 1,-5 6 399,5-6 1,-3 2-406,3-2 0,-5-2 318,5 7 1,1-5-372,-1 6 1,1-6 96,-1 5 0,1-5-59,4 6 1,4-6 2,-4 5 1,-1-5-12,1 6 0,0-6 8,6 5 0,-6-5 14,1 6 1,-1-6-7,6 5 1,-6-7 3,0 2 0,-1 2-9,1-2 0,4 8 58,-4-3 1,2 5 121,-1 1 1,3 1-112,-4-1 1,4 2 27,2 4 0,-6-1-98,1 7 1,-1 0 52,6 5 1,0-5-46,0 0 0,-2 0-28,-4 6 0,4-2-137,-4-4 0,4 3 85,2-3 0,0 4 27,0 2 0,0-6 49,0 0 0,0-2-15,0 2 0,-1 3 96,-5-3 1,4-2-96,-4 2 1,4 0 44,2 6 0,0 0 148,0-1-93,-7 1 0,5 0-85,-4 0-167,4 7 144,2-5 1,-2 7-94,-4-4 1,4 3-88,-3 3 182,3-4 1,2-7-30,0 0 1,0 5-9,0 1 0,0-1 112,0-5 0,0 0-28,0-1 0,0 1 149,0 0 0,-6-1-161,0 1 19,0 0 0,6 0-141,0-1 0,-2 1 121,-3 0 1,3-1-86,-4 1 1,4 6 133,2-1-1,0 0-1,0-5 63,0 8-151,-8 1 33,6 8-457,-5 0 311,7 0 1,0 2 198,0 4 1,0 5-102,0 12 1,0 4 115,0 8 0,0 1-89,0 5 1,0 3 161,0 8 1,0-6-175,0 0 1,0 0 35,0 6 0,0-2-114,0-4 0,-6 2 127,0-8 1,0-1-9,6-10 1,-1 1-34,-5-7 1,4 0 59,-4-5 0,4-1-5,2 0 1,-6-5 90,1-1-144,-1-7 0,4 10-162,-4-9-76,4 1 0,-5-4-100,7 4-92,0-4 21,0 5 144,0-7-394,0 0 400,0-7 0,0-3-23,0-7 0,0 0 26,0-1 0,1-5 52,5 0 1,-4-8 60,4 3 0,-2-3 127,2 2 1,-5-4 36,5 5 0,-4 3-5,-2 1 0,0 0 5,0 0 0,-2 1 25,-4 6 0,5-2 48,-5-4 0,2 4 50,-2-4 0,4 1-94,-4-1 1,5 4 38,1-4 0,0 2-14,0-2 1,0 4-5,0-4 1,0-2 28,0 2 1,0 0 326,0 5-301,0 1 0,1 0 373,5-1-13,-4 9-167,6-7 178,-8 14-328,0-5 1,2 7-32,4 0 0,3 0 88,8 0 0,1 7-3,-1 5 1,8 3-20,4 3 1,3 7-9,3 3 0,0 5-129,-1 2 0,7-1 120,-1 1 0,2-1-288,-1 1 0,-3 0 14,8-1 0,-6 1 32,7-1 1,-9-5-99,2 0 0,3 0-193,-3 5 0,0-5-408,-5 0 1,0 2 774,-1 9 0,-7 4 0,-2 8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4:32.468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6658 12348 8383,'0'-27'0,"0"4"0,-6-2-108,0 2 0,-5 0 98,5 5 153,0 1 0,6-2-38,0-4 0,0 2-274,0-8 106,8 0 1,7-6 49,8 1 1,8-1-108,-2 1 1,4-1-66,1 1 1,7-1 177,-1 0 1,6 1-125,-6-1 1,7 1 136,-7-1 1,12 0-34,-6 1 1,13-7 2,-7 1 1,14-8-244,3 2 0,2 2 268,10-2 1,-1 0 1,-37 20 0,1 0 0,-1 0 0,0 0-5,0-1 1,1 2 0,2 1-1,2 2 2,1-1 0,0 0 0,-1 1 0,0-1 1,1 0 0,0 0 1,-3 2-1,0 0-2,3 3 0,0 2 0,41-19 1,3 0 0,1 3-1,-2 3 1,2-2 0,-2 8 1,-3 0 12,3 6 0,-4 5 2,-1 1 0,-1 7-10,1-2 1,5 4-2,0 2 0,8 0-7,-2 0 1,2 0 4,-2 0 1,-46 3 0,0 0-3,0-1 0,0 2 0,-1 2 0,-1 1-15,2-1 0,0 0 0,3 1 0,0 1-3,-3 0 1,0 1-1,-1 0 1,-1 1-6,0 2 0,-2 0 0,48 7 0,-47-8 1,0 1 0,2 1-1,-2 1 22,44 15 0,-44-16 0,0 0-18,43 16 0,-2 6 35,-9 5 1,1 2-33,-7-1 1,0 1 20,-6 4 0,1 4-8,-1-4 1,-6 12-2,1 5 1,-9-3 7,3-2 0,-4 1 2,-2-1 0,0 7-2,-1-2 0,1 3-8,0-3 1,-2 3 6,-4-9 1,2 12 1,-7-5 0,-1 5-77,-5-11 0,-1 7 99,1-2 0,-3 5 4,-3 1 1,-4 6-29,-8 0 1,-5 0-1,0-6 0,-9 6-30,3 0 0,-4 0 34,-2-6 0,0 0-26,0 0 0,-6 0 18,1 0 0,-11 1-5,-1-1 0,-2-2-1,-10-4 0,0 3 6,-6-9 0,-7 7 1,-4-7 0,-4 1 2,-2-6 0,-7 0-185,-5 0 1,3-6 182,-3 0 1,1-8 57,-6 3 1,-2-5-54,-4-1 0,-4-6 17,-8-1 0,1-6 20,0 1 1,-7-4 5,1-2 1,-6 0-18,6 1 0,40-12 0,0-1 2,-46 7 0,43-10 0,-1 0-178,4 1 0,0-1 0,0 0 0,0 0 162,0 1 0,0 0 0,2-2 0,-1 0-19,-7 2 0,0 0 0,4-2 0,-1 0 14,-3-1 1,0 0-1,4-3 1,-1 0 20,-3 0 0,1 0 1,2-3-1,0-1 0,-3 1 1,1 0-1,2-2 1,0-1 4,-2-2 1,-1-1 0,1 2 0,1-1 5,-2-4 1,0 1-1,4 2 1,1 1 52,1-3 0,0-1 1,1 1-1,0-1 7,-6-2 1,-1 0 0,4-1 0,0 1-57,-1 0 1,1-1 0,3 1-1,0 0-3,-1 0 1,0-1 0,-40-16-15,43 16 1,0 1 0,0-1 0,0 0 13,0-3 1,0 1 0,-45-13-12,47 13 0,2 0 0,-42-13-92,6-7 1,-1-2 116,7 1 0,-2-1-32,2 2 1,4 1 47,-4-7 1,6 6 123,5-6 1,5 6-294,7-7 1,0 7 129,0-6 0,0 6-2,1-7 0,1 7 21,3-6 1,-1 8 1,8-3 0,-6 5-2,6 1 0,-1 1 49,7-1 1,-1 0-5,0 1 0,7 1 138,-1 4 1,8-1-46,-2 7 0,3-2 274,3 1 1,0 5-265,0-4-58,-1 4 0,9 2-25,3-1-233,4 9-233,2-7 0,13 14-123,5-3 0,12 3 210,5 2 1,3 0-313,14 0 1,4 0 175,13 0 0,6 7 199,0 5 1,8 3 0,-4 3-1</inkml:trace>
  <inkml:trace contextRef="#ctx0" brushRef="#br1" timeOffset="702">13333 10273 10749,'-10'17'-1066,"3"0"1006,7 0 1,2 6 0,1 1 273,3-3 1,8 4-201,-3-2 0,3 6-56,-3-6 1,3 5 230,-9-5 1,1 6-133,-6-6 0,0 6 59,0-6 0,0 0-60,0-5 1,0-1 55,0 0-191,0 0 356,0 1-257,0-1 60,0-7-277,0-3 121,0-7 47,8 0 0,-4-2-96,7-3 0,-1 1 115,1-8 0,7-1-182,-1-10 0,0 4 37,6-5 0,-2-2 28,3-3 1,0-2-30,5 2 1,4-3-43,-4 3 0,-2-4 54,2-2 0,-8 3 84,2 3 1,-4 2 119,-2 4 0,1 4-62,-1-4 1,0 9 140,0 3 1,1 5 49,-1-6 1,-6 9-14,1-3 113,0-4-13,5 8 1,-6 0-64,1 8 1,-8 10 150,2 1 0,-5 2-57,-1 10 1,-5 5-86,-1 7 0,-6 1-263,7-2 1,-7 3 68,6 3 1,1 2-135,5-8 1,0 6-147,0-5 0,7-1-419,5-5 0,11 1 252,6 4 414,3-11 1,3 12 0,-1-14 0</inkml:trace>
  <inkml:trace contextRef="#ctx0" brushRef="#br0" timeOffset="2663">8111 10549 8375,'-18'-52'0,"1"0"0,-6 8-675,0 4 378,-8 3 0,12 1 271,-4-4 0,-2 1 398,2-7 1,-6 2-47,6-2 1,-8-10-206,2 4 1,2-4-190,-1 5 0,-1-7 89,-6 0 0,6-5-7,1 5 1,-1-7-30,-6 1 1,-5-1 7,-1 2 1,1-10-357,5 4 0,-5-10 299,0 4 0,-2-8 36,1 2 1,-3 3 8,-8-3 1,-2-2-58,26 37 1,-1 0 0,-2 4 0,0 0 87,-3-4 0,-1-1 0,3 4 0,1 0 4,-1-6 0,0 0 0,1 3 0,1 0 0,-2-3 0,0 0 1,-1 3-1,1-1 1,3-1 1,0-2 0,-3 2 0,-1-2-20,1-1 1,1-1-1,0 0 1,0 0 15,0 0 0,-1 0 0,0 2 0,0 0-32,-2-1 1,-1-1-1,0-1 1,1 0-214,-1-4 1,1-1 0,-1 1 0,1 0 233,-1 2 0,0 1 0,3 1 0,-1 0 0,-2-2 1,1 0 0,2 0 0,-1-1 0,-4 1 1,-1 0-1,-1 0 1,1-1 13,1 1 1,-1 1-1,-3 1 1,-1 0 3,2-2 1,0 0 0,0 3 0,1 1 17,-2 1 1,1 2-1,1-3 1,-1 0 7,0 1 0,0 2 0,-1 0 0,1 0 35,-1-1 0,1 0 0,3 1 0,-1 0-56,-5-1 0,0 0 0,2 0 0,1 2 50,0 0 0,-1 1 1,2 2-1,2 0-222,1-2 1,2 0 0,0-1 0,-1 0 167,1 0 1,-1 1-1,1 3 1,-1 0-3,0 2 1,1 1 0,-28-35-90,5-5 0,27 39 0,0 1-4,1-3 1,0-1 0,-2 4 0,-1 0 90,-26-41 1,1 8-87,5-2 1,-6 4 43,0 2 0,-5 0 34,5-1 0,-7 1-3,2 0 1,-3 2 53,3 3 1,-2-3-26,7 4 0,-2-1 100,3-5 1,-3 10-33,-3-11 1,-3 7 17,9 0 1,-3-5 6,3 5 1,3-2-64,-4 1 1,4-1 64,2 7 1,1-1 288,-1 1 0,6 4-314,-1-3 1,3-1-1,-2 6 1,-2-4-9,8 10 0,-8-4-54,2-2 0,1 6-88,-1 0 0,8 6 219,-2-6 1,-3 5-210,3-5 0,-6 8-135,5-3 0,-5 3 76,6-2 1,-8 3 42,2-3 1,2-2 43,-2 1 1,-1-1 165,-4 2 0,4 3-98,1-3 1,2-3 161,-2 3 1,-4 0-3,4 5 0,4 1 66,1-1 0,5 0-163,1 1 0,3 5 241,3 0 1,-4 2-290,4-2 1,-2-1 130,3 7 0,-3-2-188,8 2 0,-2 3-52,2-3 1,4 4 83,-4 2 1,3 0-118,3-1 0,0 1 101,-1 0 1,7 1-99,-1 5 1,7-3 61,-7 9 0,1-9-5,-7 3-10,1-5 0,2-1-12,3 0 17,-3-1 1,7 1 4,-3 0 0,-3 5-1,8 1 5,-7-1 0,11-5 0,-4 0 0,-3-1 0,-1 1 0,-2 0 151,1-1 22,7 9-72,-4-7-15,1 14-108,5-13 89,-6 13-627,8-6 86,0 8-53,0 0 459,0 8 1,2-4 104,4 8 0,-2-1-95,7 6 0,-5 6 180,5 0 0,1 8-104,5-2 0,-1 6 101,-5 5 1,5-4-93,-5 5 1,8 3-1,-1 2 0,3 2-21,-10-2 0,5 2-9,1-7 1,0 1-39,0-2 1,1-3-11,-1 3 0,0-3 28,1-3 0,-3-5 9,-3 0 0,3-6 149,-4 6 1,-1-8-60,2 2-28,-9-4 1,11-2-3,-8 1-14,-1-9 0,1 1-296,0-4 315,0-4 35,-6 5-81,0-7 1,0-7-366,0-5 0,0-3 69,0-3 1,0-5-70,0 0 0,0-7 2,0 1 1,0 2-194,0-2 0,0 2 70,0-2 0,0 2 84,0 4 0,-8 2 295,-4-8 0,-3 8-125,-2-2 0,0 4 299,-1 2 0,1-1-9,0 1 1,-1-4-69,1 4 0,0-8 59,-1 13 0,3-7 76,4 7 1,-3-3-19,8-2 1,-5 0-38,5-1 0,0 1-13,6 0 1,-2-1-63,-3 1 133,3 0 0,-6-1 45,8 1-119,0 0 1,0 0-8,0-1 1,0 7 61,0-1 86,0 1-93,0-7 68,0 1 1,0 6-33,0-1 174,0 8-198,0-3 37,0 7-113,0 0 0,6 1 87,0 5 0,1-2-64,-1 8 0,-2-3 62,7 3 1,-1 3-53,1-3 0,5-3 13,-5 3 1,-1-3-10,2 3 1,-1 3 20,6-3 1,8-3 70,4 3 1,4-6-7,1 5 1,3-5 79,3 6 0,3-7-130,3 7 1,4-6-30,-4 5 0,2-7-6,-2 2 1,4 1-15,-4-1 0,-4 2 16,-1-2 0,-7-4-15,-5 3 1,-4 3-45,-8-2-129,1 0 0,-3-5-651,-4 5 1,-5-2 102,-12 8 653,-11 7 0,-17 15 0,-11 11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5:13.5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9668 7940,'-17'-6'0,"-1"0"-617,9 0 321,1 6 0,16-2 148,3-3 74,5 3 1,3-14-19,4 5 0,4-4 219,7-3 1,1-7 239,-1-4-292,9-3 1,-5-5-112,8-3 0,-3 0 66,8-12 1,-3 2-174,10-14 0,-2 7 335,1-7 0,-7 1-103,8-6 1,-8-2-79,8-4 0,-5 4 60,-1-4 0,-6-2-52,1 2 1,-1-6 0,6 6 1,-6-7-8,0 1 1,6-4-9,-24 42 1,1 0 0,1 0 0,0-1-173,-1 1 1,0 0 0,-2-3-1,-1 0 163,3 0 1,0-1-1,1 0 1,1 0-10,1 1 0,0 0 0,1 2 0,1 0 16,1-2 1,-1-1-1,-1-6 1,-2-1-2,0-1 0,1 0 0,3 0 0,1 1 12,4 2 0,1 0 0,-2 2 1,-1-2-239,-1-5 0,1-1 1,0 4-1,1 0 227,-2 0 0,1-1 0,-1 2 0,0 0 1,-2 1 1,0 0 0,2-2 0,1-1-15,-1 0 1,0 0-1,4-2 1,-1-1 16,-2 3 1,-1 1-1,2-5 1,-1 0-17,0 2 1,-1-1 0,-1-1-1,-1-1 13,3-1 1,-1 1 0,-1-1 0,-1 1-50,0-1 0,-1 1 0,2-2 0,-1 1 41,3-3 1,-1 1 0,-1 4 0,1 1-2,4-3 0,-1 1 1,-3 1-1,-1 1 13,2-3 0,-1 0 1,-1 2-1,-1-1 2,0 3 1,-1-1 0,1-2 0,-1 1 2,1 1 1,0 1 0,-1 1 0,1 0 5,-1 1 0,1 1 0,-1-2 1,1 0-1,0 1 0,-1 1 1,1-2-1,-1 0-12,1 1 1,0 1 0,-1 0 0,1 0-11,-1-3 1,1-1 0,-1 1-1,1 0 13,0 0 1,-1-1 0,0-1 0,-1 1-22,-1 3 0,0 0 0,1 1 0,-1 1-126,-3 4 0,0 0 1,0-1-1,0 0 152,-3 4 1,-1 0 0,1-1 0,-2 1 32,22-40 0,-3 7 91,-9 4 0,-1-2 10,-4 3 1,2-1-97,-8 5 1,2 3 144,-2 4 0,-2-5-202,8 5 0,-6 4-10,5 1 1,-4-2 17,4 3 0,1-1-22,6 6 1,-6 2 440,-1 4 1,-6 4-480,1 7 1,-4 1 432,-2-1 0,-2 2-388,-3 5 1,1-3 424,-7 8 0,0-2-293,-6 2 0,0 3 84,0-3 0,0 4-172,0 2 1,2-6 5,4 0 1,-4 0-14,3 5 0,3 1-116,-2 0 1,5 0 12,-5-1 0,2 1 90,-2 0 1,-5 5-63,5 1 0,-2 7 108,2-2 19,-4-4-28,5 9 25,-7-7 94,0 8-751,0 0-80,0 8 250,0-7-146,0 15 163,0-14 395,0 5 0,8-7 0,2 0 0</inkml:trace>
  <inkml:trace contextRef="#ctx0" brushRef="#br0" timeOffset="499">5327 451 8014,'-25'0'1907,"6"-8"-3150,-6 6 715,15-6 0,5 8-155,10 0 483,5 0 1,7 0 12,1 0 0,-1 0 56,0 0 1,6-2 211,0-3 0,0 1-147,-5-8 0,-1 6 341,0-5 1,-5 5-214,-1-5 0,1-1 310,5-5 0,0 3-148,1-3 0,1 4-23,4-10 1,-2 1-141,8-1 1,0 4 0,5-4 0,1-2-104,0 2 1,-1 0-31,1 6 0,-1-1-78,1 1 1,-2 6 62,-5-1 1,3 6-63,-8-5 167,0 7 0,-5-10 14,-1 9 43,-8-1 15,7 6 304,-14 0-193,13 0 168,-13 0-229,6 0 1,-3 2 119,1 4-22,0-4-125,2 5 0,-6-5 14,3 4 0,-3-2 10,-2 7 1,6 1 92,0 5 0,0 8 8,-6 4 0,0 11 129,0 6 0,0 12-46,0 5 1,-2 12-427,-4 6 1,2 5-554,-7 7 1,7-5-989,-2 4 1646,4-3 0,-4 5 0,0 4 0,5-47 0,2 0 0,3 1 0,2-1 0,4 1 0,-1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5:15.8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295 951 8139,'0'-25'16,"0"6"0,2 0-59,3 7 0,-1 7 24,8-7 1,-7 8 306,7-2 64,-8 5 609,4 1-480,-8 0-399,-8 0 0,-2 9-18,-7 8 1,-6 3-3,0 8 1,-6 1-154,6 6 1,-8 5 143,2 1 0,2-1-231,-1-5 0,6-1 67,-1 1 0,6-3-49,6-3 1,-3 2-233,8-8 298,1 0 0,12-6 84,5 1 0,3-7-51,3 1 0,-1-7 227,0 7 1,2-6-60,4 5 1,-9 1 139,3 5 1,-3 0-11,3 1 0,-2 7-112,-3 3 1,-5-1 59,-7 2 1,0 8 166,0 9 0,0-4-126,0-2 1,0 3-32,0-3 0,-5 0 69,-1-5 0,0-6-75,6 0 1,0-6-135,0 6 1,0-8 130,0 2 1,0-4-228,0-2 0,0 0-173,0 1-127,8-9 298,-6 7-164,5-14 309,-7 5 1,6-9-113,0-3 1,6-13-424,-7-10 1,9-13 183,-3-5 1,5-6-500,1-5 0,0-5 252,1-7 1,6 2-84,5 3 0,0-1 261,6 7 1,-5 1 239,11 5 1,1 6 372,-2 0 1,8 5-300,-1-5 0,-3 8 772,2-3 0,-2 7-351,2 5 0,-4-2 102,-7 8 0,-6 0-274,0 6 0,-8 1-284,2 5 202,-4 3-177,-2 8 1,-7 8-656,-4 3 1,-12 12 289,-6 6 1,-5 12-206,-6 5 1,-4 4 180,-7 2 0,1-1 277,4 1 0,-2-6 182,8 1 1,2-15 280,10 3 0,-3-12-41,8 0 141,1-4 49,5-9 1,7-3-172,5-7 0,3-7 148,3-5 1,5-7-59,0-10 0,6 0-410,-6-11 0,5 3-105,-5 3 1,1-3-87,-7-3 1,-2 4 84,-3-5 0,-5 3-85,-7-3 1,-2-1-251,-3-4 1,-5-6 156,-7 0 0,-6 6 278,0-6 0,-8 4-5,2-4 0,-2 8 157,3 4 0,-5 9-112,4 2 0,4 8 98,2-2 1,-2 6-79,2 5 0,0-1 5,6 7 0,-1 0 124,1 6 1,6-6-89,-1 1 52,8-1-101,-4 6 0,8 8-210,0 3 1,8 6 181,4 7 0,3 2 182,2 9 0,8 7-12,4 4 1,4 6-97,1 6 0,1 9 0,0 8 0,5 13 75,0-1 1,-17-38 0,0 0-198,-2 0 0,-1 0 0,4 2 0,0 2 173,-1 1 0,0 1 1,-1-2-1,0 0-52,1 1 1,0 1 0,0 1-1,0 0-85,3-1 0,0-1 0,-3-2 0,-2-2-175,0-3 1,-1-2 0,16 40-92,-1-10 0,-2-2 96,-5-15 1,-3-8-80,-7-10 1,-1-6 37,0-5 0,-1 2-256,-5-8-478,-3-8 839,-8-7 0,0-10-476,0-4 1,0-13 580,0-15 0,-8-9 0,-2-8 0</inkml:trace>
  <inkml:trace contextRef="#ctx0" brushRef="#br0" timeOffset="165">1678 1626 8004,'-29'-18'0,"0"1"1573,8 8 0,-4 1-801,8 8 1,5 8-1026,1 3 1,-6 6-335,-6 6 0,-6-1-343,6 6 0,-8 1 321,2 6 0,-2-8 609,3-4 0,-5 4 0,6 0 0</inkml:trace>
  <inkml:trace contextRef="#ctx0" brushRef="#br0" timeOffset="335">1280 381 8308,'-7'-31'3430,"-5"-4"-2380,4 5-1581,1 12 1,14 12-352,5 12 0,-2-2 335,1 8 0,-1 1-190,1 10 1,3 0-116,-9 12 852,9 3 0,-5 6 0,9-1 0</inkml:trace>
  <inkml:trace contextRef="#ctx0" brushRef="#br0" timeOffset="715">2283 917 8061,'-5'-12'-640,"-1"1"-640,0 7 1280,6-4 0,2 8 0,4 0 0,-2 8-109,7 3 125,-7 12 1,4 6 394,-8 12 0,0 3-209,0 8 1,0 7-81,0 5 1,0 11-100,0 5 0,0-3 9,0-2 0,0-6 18,0-5 1,2-7-268,3-11 0,-3 0 101,4-11 1,-2 2-124,2-14 0,-4 0-2,3-6 0,-1-7-96,2-5 337,-4-3 0,7-4 0,-3-3 0,-4-11 0,4-7 0,3-15 0,1 1 0</inkml:trace>
  <inkml:trace contextRef="#ctx0" brushRef="#br0" timeOffset="1549">2266 1314 8061,'-17'0'610,"-8"0"-261,6 0 188,-6 8-188,15-6-158,2 6 1,8-6-70,0 3 0,-5-1 308,-1 8-197,0-8 0,6 11-792,0-3 1,2-5 238,4-1-965,3 4 0,9-8 110,-1 3 1175,0-3 0,8-2 0,-6-6 0,4 1 0,2-9 0,-2 3 0,0-5 0,-5-1 0,-1 2 0,0 3 0,1-1 0,-1 7-119,-7 0 318,-3 6 682,-7 0 1049,0 0-1400,0 8 0,-6-4-88,1 7 0,-1-5-474,6 5 147,0 1-764,0 5 1,2-5-23,4-1 0,5-7-379,12 2 1,4-12 792,8-5 0,-1-7 257,1-5 0,5-4 0,1-7 0,-1 5 0,-5 0 0,-3 8 0,-3-2 0,2 4 0,-8 2 0,0-1 0,-14 7 630,-3-1 183,-4 8 0,0-3 307,4 7 349,-4 0-1053,13 0 0,-5 0-155,7 0 1,0 0-488,1 0 0,5-2 229,0-4 0,2 2-646,-2-7 0,-4-1 67,4-5 1,-4-1-285,-1 1 1,-1 4 360,0-5 1,-5 5 498,-1-10 0,-7 2 0,2-2 0,-6-2 0,-6-4 0,0-2 0,-11 8 0,9-4 0,-9 10 0,-2-2-46,-4 13 1,5 0 346,7 6 0,-1 0 178,-5 0 0,2 8-146,3 3 1,-3 7-42,3 5 0,3 4-42,-3 7 1,8 7 5,-1-1 0,-3 6 149,2-6 0,0 7-152,6-7 0,0 6-240,0-6 1,0 6-150,0-5 1,0-1-157,0-5 1,0-1 136,0 1 1,6-2-106,0-5 0,0-3-202,-6-7 1,5-1-77,1 0 230,8-7 0,-5-2 4,9-8 1,5 0 201,0 0 0,2 0 3,-2 0 1,-4-6 148,4 0 1,-4 0 110,-2 6 281,1 0 1,-3 2 161,-3 4 1,-5-2-275,-7 7 0,-2 1 1217,-3 5 0,-5 0-690,-7 1 0,-1-1 38,1 0 1,2 1-351,3-1 0,-1 0-99,7 0 1,0-5-372,6 0 0,8-9-319,3 3 0,13-4-607,4-2 0,5 0 577,2 0 0,7-8-581,4-3 0,4-3 273,2 3 1,-6-5-1359,0 5 1,-2 3 1939,2 3 0,4-5 0,-5 0 0</inkml:trace>
  <inkml:trace contextRef="#ctx0" brushRef="#br0" timeOffset="2046">3943 554 8158,'0'-35'3279,"0"8"-2536,0 10 0,10 7-450,7 4 0,6 4-195,6-3 1,2-3-523,-8 2 1,0 0 127,-6 6 0,1 0-315,-1 0 295,-7 0 1,-3 10-281,-7 7 0,-2 8-172,-3 10 1,-1 7 42,-11 4 725,3 4 0,-26 10 0,3 1 0</inkml:trace>
  <inkml:trace contextRef="#ctx0" brushRef="#br0" timeOffset="2458">4410 554 8223,'0'-18'0,"0"7"-53,0-1 1,2 3 139,4-3 0,-2-3-947,7 3 677,1-3 0,3-3 933,-3 1-135,3 8 0,-5-5 270,7 8 1,-5 1-293,-1 5 0,-5 0 646,5 0-1050,-7 7 0,4 9 60,-8 7 0,0 7-191,0-1 0,-13 10 138,-5 1 0,-12 8-725,-5-2 1,0 10-12,-5 2 0,-2-1-388,1-5 0,1-8 421,5-3 1,1-7-112,-1-5 0,8-4 227,4-8 0,10-1-134,1-5 853,8-3-360,-3 0 603,7-6 0,7 3 23,5-10 0,5-5 308,6-7 1,10-1-383,7 1 0,8-6 104,-1 0 0,2-6-465,3 6 1,-2-6 33,-4 6 1,-3 2-349,-9 10 0,-1-3 260,-4 8-1506,-4 1 1,-16 12 214,-3 5 0,-14 17 1186,-9 5 0,-16 12 0,-11-2 0</inkml:trace>
  <inkml:trace contextRef="#ctx0" brushRef="#br0" timeOffset="2842">3978 1557 8176,'-8'9'1430,"6"7"1,10-15-892,15 5 1,12-12-211,11-5 1,2-6-390,15-6 62,1-4-138,5-8 0,-6 0 117,1 1 0,-10 1 132,-3 4 0,-1-3-564,-9 3 0,-1 4-131,-5 2 0,-8 4-377,-4 1 1,-6 1-191,-6 0 438,-3 0 1,-10 7 524,-4 4 1,-3 6 329,-8 6 1,-8 5-205,-4 12 0,-4 4 60,-2 8 0,1 1 540,-1 5 1,-1-3-129,-5 8 0,5-1 179,-4 1 1,5 2-180,6-8 1,-2 0 122,8-5 1,2-2-493,10-5 1,3 3 52,8-8 0,0 0-167,0-5 0,8-7 10,3 1 1,12-8-129,6 1 1,6-10 77,5-7 0,-3-3 122,3-3 1,2 7 71,-1-1 0,-3 8 150,-9-1 0,2 3-98,-8 2 0,5 0-58,-5 0 0,-5 0 4,-7 0 165,1 7-921,-3 3-366,7 7-822,-14 1 1863,5-9 0,-7-1 0,0-8 0</inkml:trace>
  <inkml:trace contextRef="#ctx0" brushRef="#br0" timeOffset="3613">5534 87 8076,'2'-25'1634,"4"7"0,0 3-1036,11 9 0,0 0 312,18 6 1,-4-5-1266,9-1 1,-5 0 177,-6 6 1,1 0-125,-7 0 1,0 0 146,-5 0 1,-7 0-180,1 0 1,-8 8-126,1 3 1,-10 12-122,-7 6 1,-11 12 120,-6 5 1,-11 4-146,-6 2 1,2-1 577,-3 1 1,9-4-77,-2-7 1,11-1 229,6-11 1,5-4-174,7-2 0,3-4 900,8-2-477,0 1 1,8-3 152,3-3 0,5-5-138,1-7 1,6 0 121,0 0 0,8 0-420,-2 0 1,-2 0 109,2 0 1,-8-5-186,2-1 0,-4 0 197,-2 6-466,-7 0 1,-2 8 69,-8 3 1,-4 10-71,-8 2 0,-7 14 72,-16-2 1,1 3-20,-1-3 0,1-1 458,-1 1 1,8-3-111,4-3 1,6-4 176,5-8-144,5 1 1,16-7 63,8 1 1,8-8-53,10 1 1,13-10 162,4-7 0,6-5-76,-1-6 0,-3 4 111,4-5 1,-5 5-540,-1 2 1,-7 5 115,-5 1 0,-4 7-190,-1-2 1,-8 4 110,-4 2 0,-6 2-797,-5 4 0,-5 6-5,-7 11 0,-9 4-300,-8 7 1,-16 8 546,-13 5 1,-6 3 184,-6 1 1,4-5 456,-3 1 1,5-9 18,6 2 0,11-9 69,12-2 1,6-8 177,5 2 0,5 2 360,7-2 1,7-2 110,5-9 0,3 3 725,3-3 1,6 3-461,5 2 1,2-5 91,-2-1 0,4-7-456,-5 2 0,-3 4-195,-2 1 1,-3-1-357,-3 1-265,0 1 0,-7 5-220,-4 0 1,-6 3 196,-6 3 1,-6-4-322,-11 4 0,-4-4 242,-7-1 1,5-7-102,0 1 1,6-9 1145,-6 3-478,8-4 750,-4-2-730,15-8 0,3-1 720,7-8 0,15-3-327,8-3 0,18 2-186,10-8 0,11-5-632,13-7 0,13-1-506,-37 22 1,2 0 0,0-1 0,0-1-1973,4-1 1,1 0 2614,-1 1 0,1 2 0,1 5 0,-1 1 0,3 0 0,0-1 0,2 0 0,2 0 0,3-2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03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8003,'17'0'2262,"-7"0"-1565,-2 0-670,-1 8-318,-5 1 0,12 3 287,-9-1 1,1-5-517,-6 6 1,0-6-572,0 5 190,0 1 0,0 5 662,0 0 1,0 2 238,0 4 98,0-3 0,0 5 80,0-8 1,2-2 766,4-3 1,-2 1-24,7-7 232,-7 8-955,11-13 0,-5 7-199,7-8 0,8-8 0,2-1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03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416 277 8042,'0'-10'2110,"0"2"-1341,0 8 2446,0 0-3128,-8 8 1,4-4-114,-7 7 0,-3 1 107,-9 5 0,2 1-180,-8-1 0,1 8 41,-7 4 0,0-2-60,1 1 1,5-6 162,0 1 1,2-4-18,-2-2 1,6 0-209,12 1 159,-4-9-542,13-1 233,-6 0 0,10-6-48,4 3 0,3-3 205,8-2 0,1 0 142,-1 0 1,0 2 100,1 4 0,-1-2-136,0 7 0,-1-5 421,-5 6 0,3 5-168,-9 6 1,1 6 344,-6-6 1,-2 10-90,-4 1 0,-3 1 12,-8 5 1,-1-3-95,1-3 0,5-1-59,1-4 1,5 1-125,-5-7 0,7 1-119,-2-7 1,-2 0-206,3 0 0,-1-5-234,6-1-315,0-7 211,0 4-170,0-8 70,0 0 0,0-8-116,0-3 474,0-5 1,0-1-503,0 0 1,0-6 229,0 0 1,7-2-268,5 2 1,0-4 188,5-8 0,-4-1 20,10-5 1,2 5 477,-2-5 1,8 5 77,-2 1 0,4 1 0,1-1 0,1 3 0,-1 3 0,7-2 74,-1 8 0,0-6-63,-5 6 0,0 0 683,-1 6 0,-5 5-77,0 1 1,-8 7 115,2-2 0,-10 4-250,-1 2 1,-2 2 29,1 4 1,-3-2-219,-8 7 0,0 1-50,0 5 0,-2 6-208,-4 0 1,-4 6-125,-7-6 0,6 6-132,-1-6 1,3 6 62,-3-6 0,4 0-138,8-6 1,0-5 96,0-1 1,2-1-51,4 1 0,-2 3 174,7-9 1,1 7-100,5-6 372,0 7 1,-1-9 99,-5 8-60,-3-1 1,-8 6 0,0 1 1,-2-1 13,-4 0 0,-5 1-176,-12-1 0,2 0 7,-8 0 0,6 1 30,-6-1 1,8-2-4,-2-3 1,4 1-130,1-7 94,1 0 1,5-6-463,1 0 97,7-8 1,-2-1-112,12-9 1,4 7 204,7-1 1,0 8 97,1-1 0,-1 3 167,0 2 1,6 0-147,0 0 0,0 2 395,-5 3 1,-7-1-32,1 8 0,-3-1 96,3 7 1,1-7-228,-7 1 0,2-3-230,-3 3 1,-3-3-171,4-3-252,-4-4 0,6 6 34,3-8 1,5-8 181,1-3 1,8-11-696,4-1 0,3-11 360,3 5 0,-6-8 144,0 9 0,-2 3 363,1 2 1,-3 5 533,-7 7-52,-1 3 62,0 8 0,-5 0 558,-1 0-391,-7 8 245,4 1 0,-8 9 316,0-1-273,0 0-821,0 1-365,0-1 1,2-8-442,4-3-1028,-5 4 672,15-8 1,-9 4 90,5-12 998,3-4 0,-5-15 0,7-2 0</inkml:trace>
  <inkml:trace contextRef="#ctx0" brushRef="#br0" timeOffset="418">1609 35 8042,'-9'-18'404,"-7"9"0,12 1-53,-7 8-227,7 0 0,-6 0 187,5 0-206,3 8 0,-6 1 17,8 9 0,0-1-54,0 0 1,0 1-103,0-1 0,0 8 100,0 4 1,0-2-26,0 1 0,0 7-11,0 5 1,0 8 44,0-2 1,0 12-55,0 5 1,0 7-58,0 5 1,0 0-335,0 11 0,0-1 292,0 13 0,-2 1-224,0-44 1,-2 0-1,1-2 1,-1 0 251,-2 1 1,0 1 0,-2-3 0,1 0-129,-5 46 0,5-48 1,1 0 118,-6 42 0,-1-7 91,7-10 0,-6-6 66,7-6 1,-1-3 40,6-8 1,0-2 253,0-4 1,0-4-344,0-8 1,0-5 445,0 0 0,0-2-543,0 2 0,6-4-48,-1-8 1,1-5-346,-6-1 1,2-7-14,4 2 326,-4-4 1,6-10-37,-8-4 0,5-5-91,1-6 1,6-4 23,-7-7-298,9-9 247,-5-1 0,9-13 281,-1-1 0,8-7 0,2 3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09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8649,'10'0'2260,"5"8"-1863,-5 1 1,1 9 178,1-1 0,-6 0-182,5 1-223,-7 7 0,9-6-104,-7 4 1,6-4-188,-7-2 1,1 1 40,-6-1 1,0 0-185,0 1 1,0-1 125,0 0 1,0-5-251,0-1 274,0-7-140,0 4 585,0-8-129,0-8 1,0-2-119,0-7 0,0 0-43,0 0 0,0-1 12,0 1 0,8 2-16,3 3 1,5-1-19,1 7 0,2-6-117,4 7 0,-3-7 100,3 6 1,-4 1-45,-2 5 1,0 0-144,1 0 1,-7-6-268,1 0 1,-6 0-635,5 6-714,-7 0 1266,4 8 1,-8 2-345,0 7 877,-8 0 0,-9 0 0,-10 1 0</inkml:trace>
  <inkml:trace contextRef="#ctx0" brushRef="#br0" timeOffset="200">52 467 8013,'-6'12'0,"1"-1"387,-1-7-190,-2 11 1030,6-13-557,-5 14 392,7-14-142,0 5-25,7-7-477,3 8 1,7-6-182,0 4 0,1-3-29,-1 3 1,2-4-372,4 4 1,4-4-243,8-2 0,-1-8-573,1-3 0,-1 1 217,1-2 0,2 3-613,3-3 1,-4-1 394,5 7 979,-5 0 0,-1-1 0,-1-3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06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277 519 8198,'0'-17'516,"0"0"0,6 5 435,0 1-463,0 7-305,-6-4 1,2 2 84,3 1 0,-3-3-64,4 2 0,-2 4-56,2-3 63,-4-5 1,5 6 210,-7-7-169,8 7-199,-6-12 0,6 12 613,-8-7-504,0 7 1,0-5 550,0 3-178,0 4 158,0-6-437,0 8 0,2 0 244,3 0-212,-3 0-207,6 0-135,-8 0 137,0 0 202,8 0-114,-6 8-84,13 1 0,-11 9 185,7-1 1,-5 6-32,6 0 1,-7 10-35,7 1 0,-8 1-46,1 5 1,3 3 28,-2-3 1,5 6-106,-5-6 0,0 3-224,-6-3 0,0-3 15,0 3 0,0-9-30,0-3 1,6-6-56,-1 1 0,1-4 81,-6-2 1,0 0-76,0 1 0,-2-3-78,-3-3 0,3 3-176,-4-3 1,-4-5-333,-1-1 1,1-2 276,-1 2 0,-1-4-680,-5 3 1,-6-3 143,0-2 0,-2-2-1165,2-3 2212,3-5 0,-12-23 0,5-3 0</inkml:trace>
  <inkml:trace contextRef="#ctx0" brushRef="#br0" timeOffset="200">1 883 8082,'0'11'1144,"0"1"1,2-1-97,3 6 1,-3-3-492,4 3 0,2-3-42,-2 9 1,5-4-350,-5-2 0,5-5-215,-5-1 1,2-1-1269,-2 1 1,-3 3 360,9-8 956,0-1 0,5 3 0,0 2 0</inkml:trace>
  <inkml:trace contextRef="#ctx0" brushRef="#br0" timeOffset="353">831 796 8673,'2'10'1435,"4"-5"1,-5 5 1087,5 2-2957,-4-5 360,-2 9 74,0-7 0,8 9 0,1-1 0</inkml:trace>
  <inkml:trace contextRef="#ctx0" brushRef="#br0" timeOffset="1026">1177 467 8951,'7'-9'863,"-3"1"263,8 8-508,-8-8 1,11 7 66,-4-5 0,-1 4-255,2 2 1,-7 0-77,7 0 1,-6 0-276,5 0-12,1 0 0,-1 2 101,1 4 1,-6-3-1,5 9 1,-5-1 12,5 7 1,-7-1-133,2 0 0,2 1-204,-3-1 0,1 0 103,-6 1 1,6-1-255,0 0 251,-1 0 1,-5 1 65,0-1 1,0 0-80,0 1 0,0-7-137,0 1 1,0-1-92,0 6 1,0-5-276,0 0 1,0-1-689,0 6 1,0-5-209,0-1 1467,0 1 0,0 5 0,0 1 0</inkml:trace>
  <inkml:trace contextRef="#ctx0" brushRef="#br0" timeOffset="1760">1280 571 7969,'-9'-7'1391,"1"-3"-71,8 0-901,0-5 1,0 11 272,0-7 0,8 5-291,3-6 0,-1 8-173,2-1 0,-1-3-63,6 2 0,1 0-105,-1 6 1,-6 0-22,1 0 1,-6 2-262,5 4 1,-7 4-407,2 7 0,-4 0 304,-2 1 1,0 5-94,0 0 0,-6 8 206,0-3 1,-7-1 264,1 2 1,5-2-132,1 2 0,4 2 168,2-8 0,0 2-84,0-2 1,6-4 136,-1 4 1,9-4 83,-3-2 0,5-1-52,1-5 1,-5 3 65,-1-9 1,-5 7-11,5-6 1,-7 7-120,2-1 0,-4-3-69,-2 3 1,-8-2 20,-3 1 1,-5 4-28,-1-3 0,0 1-177,-1-1 0,1 1-35,0-7 1,0 6 59,-1-7 1,1 1 303,0-6 0,-1 0-72,1 0 1,6-6 106,-1 1 0,6-3-148,-5 2 0,7 2 36,-2-7 1,4 5 26,2-5-170,0-1 1,2-5-97,4-1 1,4 1 56,7 0 0,6 0-153,0-1 1,8-5-103,-2 0 1,-3-6-44,3 6 1,0-7 25,6 1 1,-7 2-101,1-2 1,-8 0-166,3-5 1,-7-1-341,-6 0 1,5-5 945,-5 0 0,-3-8 0,0 3 0</inkml:trace>
  <inkml:trace contextRef="#ctx0" brushRef="#br0" timeOffset="2577">1851 35 7969,'12'-6'345,"-1"1"0,-5-3 594,5 2 221,-7 4-690,12-5 0,-12 7 100,7 0 1,-5 0 349,5 0-308,-7 0 0,10 1-691,-9 5 1,7-2 115,-6 8 0,1-3-1007,-1 3 0,-4 3 87,4-3 0,-6 5-573,-6 6 0,-4 2 415,-7 4 673,0 3 1,0-5-1,-1 6 368,1-4 0,5 2 0,1-8 0,7 0 0,-2-6 0,2-2 0,-1-3 318,3 3 525,-6-13-21,16 14 1,1-15-355,9 5 1,-7-4 491,1-2-358,-1-8-190,7 7-554,-1-7 219,0 8-427,-7 0 0,-3 8 61,-7 3 0,0 6-69,0 6 1,-7-3 182,-5 3 0,-3-4-31,-2-2 1,5 2 52,1 5 0,7-11 182,-2 4 116,-4-3-159,8 3 265,-5-7-55,7 5 61,7-13-199,3 6 1,2-8 7,-1 0 0,-5 0 138,5 0-95,-7 7 0,4-3 94,-8 8 0,-2-1-79,-4 6 1,-3 7-10,-9-1 1,1 5 23,0-5 1,-1 6 74,1-6 1,0 2-46,0-2 0,5-5 10,0-1 0,9 0-79,-3-5 0,4-3 11,2 3 0,2-8-383,4 2 208,-4-5 0,13-1 1,-2 0-121,9 0 1,-3-7-97,4-5 1,2-3-91,-2-2 1,0-3 85,-6-3 1,0 4-16,1-4 0,-1 4-25,0 2 0,-7-1-79,-4 1 0,1 5 230,-1 1-176,0 7 452,-6-4 177,0 8-82,0 0 0,0 8-49,0 4 1,-6 3 92,0 2 1,-7 1 60,1-1 1,-3 6 146,-2 0 1,-1 2-230,1-2 1,0-4-53,0 4 1,-1-4-239,1-1 0,7-7-186,5 1 0,3-6-260,2 5 0,7-7 320,5 2 0,5 1-37,6-1 1,4 0 113,8-6 1,-1 6 151,1-1 1,-6 7 442,0-6 0,-8 5-247,2-5 1,-4 7 1161,-2-1 1,-5-2 157,-1 1-1127,-7 1 1,6-1-663,-4 1-988,-5-8 465,7 11 762,-8-13 0,8-2 0,1-10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20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9970,'12'0'1564,"-1"0"0,-5 0 170,6 0 39,-9 0-1282,5 0 1,-10 2-492,-4 4 0,-26 19 0,-14 11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17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1 674 10888,'17'0'805,"0"0"-488,1 0 1,1-5 0,2-1 106,2 2 0,8-4-284,-2 3 1,-2-9-237,1 3 0,-4-5-48,4-1 0,-7 5-234,3 1 1,-11-1-109,-1-5 0,-7 6 253,7-1 1,-8 6 11,1-5 0,-3 5-348,-2-6 508,-7 1 0,3-4-84,-8 3 404,8-3-136,-11 5 78,13 0 1,-7 3 82,3 7-263,4 0 1,-6 9 63,8 9 1,0 3 23,0 13 0,0-1 155,0 13 1,-6 0-90,1 6 0,-3-6 169,2 0 1,4 1-160,-3 4 0,3-6-3,2-5 0,0-4-686,0-1 1,0-6 64,0 0-188,0-8 403,0 4 0,0-14-577,0 1 1,0-10 132,0-2 0,5-8 8,1-9 1,0-8 231,-6-4 0,0-4 428,0-1 0,-2-1 85,-4 1 1,-1 7-159,-5 4 0,-1 9 536,7 3-418,-8 7 1,10-2 791,-7 12 1,5 5-48,-5 12 1,5-2 221,-6 8 0,7-8-440,-7 3 1,8 0 466,-2 0-923,5-1 1,1-6 63,0 0 1,1-7-158,5-4 1,-2-5 67,8-1 0,5-7-550,6-5 0,8-11-77,-2-6 1,3-5-398,3-7 1,-6 3 276,-1-8 0,-1 0-273,2-6 0,-2-6 377,-4 1 1,-4-7 175,4 7 1,2 1 375,-2 10 0,0 3 0,-5 9 0,-1 7 0,0 4 0,1 6 0,-1 5 0,0 4 682,0 8-524,-7 0 1,0 6 881,-5 0 1,-3 7 140,4-1-430,-4 3 1,-2 3-245,0-1 1,0-6 77,0 1 0,0-6-322,0 5-673,0-7 0,2 4 32,4-8 0,3-2-358,9-4 0,1-4-348,4-7 1,-2-8 458,8-4 1,0 2 93,5-1 0,-1 7 128,-4-3 1,2 5 468,-8 2 1,0 7 71,-6 5 135,0 3 1,-7 4-1,-4 3 0,-4 5 351,-2 7 0,-8 2-206,-4 5 1,-5-3-83,-6 7 1,2-4-285,-8 4 1,2-1 108,-2 2 1,-3 4-460,3-4 1,2 1 96,-2-1 0,0 2-25,-5-8 1,9 0 201,7-6 0,3 1 222,9-1 1,0-6-219,6 1 0,2-8 25,4 2 0,4-5 26,7-1 0,8-1-2,4-5 0,-2-4 8,2-7 1,-2-6-114,1 0 1,5-2-234,-4 2 0,-4 2-188,-2-8 0,-4 8 199,-2-2 0,-1-4-549,-5-2 847,-3-4 0,-8-1 0,0-1 0</inkml:trace>
  <inkml:trace contextRef="#ctx0" brushRef="#br0" timeOffset="468">1004 0 7598,'-15'2'-112,"3"4"1,2 9 592,5 8 0,1 10-244,-8 1 0,6 9 0,-5 9 1,5 1 139,-5 5 0,5-4-139,-6 3 0,7 3-1,-7-2 1,8-6 404,-2-6 1,3-8-218,-3 2 1,4-9-815,-4-2 0,4-8 260,2 2-433,8-4 444,2-1-753,7-9 0,0-3 276,0-12 0,1-9 88,-1-8 0,0-6 139,1 6 0,-1-6 202,0 6 1,6 2 213,0 9 1,0-1-95,-5 7 1,-7 0 217,1 6 159,-1 8 1,1 2 275,-1 7 1,-7 2-217,2 4 0,-6-2 194,-6 8 1,-3-6-298,-9 6 1,1-6-288,0 6 0,-6-6-200,0 6 1,-6-2 166,6 2 0,-8-2 1,2-4 0,-2-4 11,3 4 0,-3-10 433,8-1 1,-6-8 23,6 1 0,6-3 55,5-2 0,8-2-695,-2-3 1,6 1 192,6-8 0,11 1-360,12-7 0,12 3 248,5 4 0,0-5-174,6 5 1,2 1 60,9-1 0,-3 7-272,-9-2 0,-6 6-101,-5 6 257,-4 3 99,-9 9 1,-7-1 38,-9 0 0,-7 8 67,2 4 0,-12 4-203,-6 1 1,-11 3 80,-5 3 0,-7-9-182,-5 3 450,3-3 0,-13 4 0,6-1 0</inkml:trace>
  <inkml:trace contextRef="#ctx0" brushRef="#br0" timeOffset="1001">2024 519 8004,'-9'17'2940,"1"0"-2803,8 1 1,8-7 61,3 1 0,10-8-50,2 1 0,8-3-43,-2-2 0,4 0-167,1 0 1,1-7-789,-1-5 0,-5-3 223,0-3-721,-8 1 944,4 0 0,-15 0-26,-5-1 0,-5 7 127,-5-1 1,-5 6 351,-7-5 1,5 7 160,1-2 1,-1 4 709,-5 2-433,7 0 0,-3 2-226,7 4 0,-2 11 126,3 12 0,3 6-69,-4 5 0,-2 4-81,2 8 0,1 2 75,5 4 1,-2-5 91,-4 5 0,4 2-249,-4-3 0,2-5-76,-1-6 1,3-5-539,-4 5 0,4-14-680,2 3-577,0-12 1300,8 2 1,-4-17-63,7-8 1,-5-10-351,5-13 827,-7-4 0,12-15 0,-7-2 0</inkml:trace>
  <inkml:trace contextRef="#ctx0" brushRef="#br0" timeOffset="2233">2214 847 8004,'-7'-9'-789,"-3"1"1500,-7 8 1,5 8-68,1 3 0,1 5-30,-1 1 1,-3 0-100,8 1 1,-5-1 711,5 0-826,0 0 0,1 1 378,-1-1-1179,0-7 399,14 5 1,3-15-165,12 0 1,-2-8-226,8-9 1,0-8-478,6-4 0,5-5 143,0-7 1,1-3-529,-7-8 0,1-7 664,0-5 0,-3-3 71,-3-2 0,4 2 517,-5 3 0,-1 5 0,2 7 0,-2 8 0,2 3 0,2 7 0,-8 5 0,-6 4 0,-5 7 218,-1 9 0,1 1 962,-1 8-255,-7 0 1,6 0-217,-5 0 1,-3 2 151,4 4 0,-4-2-363,-2 7 0,0-5-87,0 6 0,0-1-256,0 6 0,0-5-179,0-1 0,0-5-137,0 6 1,2-8-400,4 1 0,3-3-471,9-2 0,-1 0 497,0 0 1,6-2-162,0-3 1,6 3 242,-6-4 0,0 2 499,-6-2 95,1 4-90,-9-5 0,-1 14 137,-8 5 0,-2 3 552,-4 3 1,-9-1-141,-8 0 1,-6 6-230,6 0 0,0 0-252,6-5 1,-1-1 84,1 0 0,2 0-849,3 1 143,5-1 157,7 0 1,1-5 21,5-1 1,0-7-276,11 2 0,-3-4 217,9-2 1,-4 0-173,-2 0 561,1 0 1,-1 2-131,0 4 1028,-7-4-585,-3 13 1,-7-5 12,0 7 0,-7 0-69,-5 0 1,-3 1 151,-2-1 0,-1 0-267,1 1 0,0-1 31,-1 0 0,7-5-218,-1-1 0,9-5 53,-3 6-367,4-9 0,4 5 130,4-8 0,3 0 47,8 0 0,1 0-19,-1 0-225,0 0 809,1 0-218,-1 0 340,-8 8 0,-9 1-195,-11 9 1,-6 5 151,-6 0 1,1 2-91,-6-2 0,1-4-5,-2 4 0,-2 2-120,8-2 0,0-2-20,6-9 0,-1 1-249,1-7 1,8 2 100,3-3 0,2-3-963,-2 4 450,4-4-1,-5-2 1,14 0 178,5 0 1,3-2 32,2-4 1,7 4 38,-1-3 1,7-3 203,-1 2 0,6-5-101,5 5 1,-3-6-38,3 7 0,-4-1-118,-1 6 0,-2 0 5,-4 0-566,3 0 431,-13 0 0,4 2 127,-11 4 0,-4-3-36,-8 9 0,-2-2 27,-4 1 1,-4 4-4,-7-3 0,0 1-13,0-1 0,-7 1 212,1-7 0,0 2-95,6-2 0,0-4 73,-1 3 1,7-5-5,-1-5 1,3-5 68,-3-7 0,-1-1 0,7 1 0,0 0 0,6-1 0,-5 1 0,-1 0 0,0 0 0,6-1 0,0 7 34,0-1 0,0 6 39,0-5 1,0 5 468,0-5 0,0 5 310,0-6 29,0 8 83,0-11 214,0 13-731,0-5 0,0 5 184,0-4-58,0 4-119,0-6-53,0 8 1,0 2-91,0 4 1,0-2 23,0 7 1,0-5-9,0 6 0,0 5 80,0 6 0,6 8-46,0-3 0,-1 11-106,-5 1 1,0 8-229,0-2 0,0-1 133,0 1 1,6 0-158,0 6 0,0 0-71,-6-1 0,0-1-71,0-3 0,0 1-176,0-8 1,0 0-388,0-5 1,0-2-143,0-5 1,0-3 330,0-7 1,0-1-908,0 0 479,0-7 271,0-2 0,0-10 158,0-4 0,-2-4-59,-4-7 0,4-6 142,-4 0 0,4-8-108,2 2 0,0-2 537,0 3 0,0-13 0,0 5 0</inkml:trace>
  <inkml:trace contextRef="#ctx0" brushRef="#br0" timeOffset="2397">3027 1072 7969,'-17'0'0,"5"0"1300,1 0 1,-1 2-340,-5 4 1,0 3-84,-1 9 1,-7-1-263,-3 0 1,-5 3 139,-2 3 1,1-2-1809,-1 8 1,3-8 682,3 2 0,6-4 369,11-2 0,-3 1 0,5-1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12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7835,'17'0'-525,"-6"0"-657,1 0 1787,-8 8 1155,11-6-1104,-13 13 1,6-5-253,-8 7 1,0-5-423,0-1 0,-2 1 62,-4 5 0,2-2 13,-7-3 0,-1 3-105,-5-3 0,0 1-151,-1-1 1,1 1 69,0-7 1,0 0-174,-1-6 0,7 0 46,-1 0 197,8 0 1,-3-8-328,7-3 0,2-5 132,3-1 0,5 7 45,7 5 0,1-3 151,-1 2 1,6 0-5,0 6 1,-6 6 223,-5 0 0,-3 13 381,3-2 1,-4 5 797,-8-5 0,0 6-635,0 0 1,-6 6 393,0-6 1,0 0 52,6-6-988,0 0 0,0-5-357,0-1 1,8-7-458,3 2 1,7-12-219,5-5 1,4-5-1156,7-1 0,7-2 2022,-1-4 0,0-4 0,-5-8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23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7936,'-10'-7'1539,"3"5"-164,7-6 459,0 8 1441,0 0-3039,7 0 0,3 0 41,7 0 1,1 0-44,-1 0 0,0 0-50,1 0 0,-1 0 36,0 0 0,0 0-98,1 0 0,-1 0-42,0 0 1,1 0-278,-1 0-48,0 0-552,0-8 397,1 6 0,-3-7 187,-3 3 1,-3 4-1464,-3-4 1149,-4 4 1,11 0-1725,-7-3 1226,0 3 1025,-6-6 0,0 8 0,0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24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7986,'0'-10'2080,"0"3"1,2 7-1567,3 0 1,-3 7 53,4 5 0,-4-2-243,-2 1 1,0 3-97,0 9 0,0-4-78,0 4 0,0-2 102,0 2 0,0-4-172,0 4 0,0-3 273,0-3-196,0 0-169,8 0-49,1-7 1,8-2 157,1-8 1,-1 0-5,0 0 0,1-8-31,-1-3 1,-6 1 42,1-2 1,0 1-251,5-6 173,0-1 1,-2 1-166,-3 0 0,1 5-46,-7 1 0,6 5-315,-6-6 352,-1 8 1,-5-5-338,0 3-28,0 4 259,0-6-443,0 8 1,-2 0 244,-3 0 1,-5 8-659,-7 4 1,-1 3 248,1 2 1,0 1-49,0-1 0,-7 6 244,1 0 662,0 0 0,6 2 0,0 2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24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1 7855,'-17'0'572,"7"0"-237,3 0 0,5 0 475,-4 0-258,4 0-29,-13 0 0,7 2-106,-4 3 1,-1-1 56,7 8 0,-5-6-32,5 5 1,-6 1 417,7 5-624,-1 0 0,4 1-136,-4-1 1,4-6-126,-4 1 1,6-3 105,6 3 0,-2-2-550,8-5 0,-1-3 256,6 4 1,6-4-450,1-2 0,6-6 186,-1 0 0,4-7 12,1 1 0,-7 5-126,-4 1 514,4 4 0,-8 2 57,4 0 1,-11 2-88,-6 4 0,-4-2 649,-2 7 1,0 6-292,0 7 1,0-1 338,0-6 0,-2 6-236,-4 0 1,2 2-62,-7-2 1,5-4-202,-6 4 0,3 2-164,-3-2 1,-3 2-1,3-2 0,-9-3 37,-2 3 0,-2 2-146,2-2 0,-4 0 15,-7-6 1,5 0 355,0 1 1,6-9 46,-6-3 0,8 2 75,-2-3 1,4 1-118,1-6-115,1 0 0,6-7-251,-1-5 1,8 2 116,-2-1 1,6 1-725,6-1 1,6-5 338,11 5 0,-2 1-133,8-1 0,-2 5 220,1-6 0,5 9 119,-4-3 0,2 4 117,-3 2 0,5 0 175,-4 0 1,-4 2-9,-2 4 1,-4 3 1,-2 8 1,1 1 406,-1-1 1,-2 0-225,-3 1 0,1 7 256,-7 3 0,6 11-178,-7 1 1,1 1-22,-6-7 1,0 8-372,0 5 0,-2-3-292,-3 2 0,-5-8 245,-7 3 1,5-5 94,1-1 0,1-8-248,-2-4 1,-1-4-233,7-2-444,0-7 377,-1-3 0,5-14-306,-4-5 1,4-5 226,2-6 655,0-4 0,8-15 0,1-2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24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7938,'12'-6'0,"-1"1"0,-5-7 1586,6 6-1025,-1 1 1,6 5 317,1 0 0,-7 0-328,1 0 0,-3 2-121,3 3 1,3-1-879,-3 8 1,-3-7 447,3 7 0,-8 0 0,3 5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25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7811,'-8'-10'2431,"6"2"-1304,-5 1-22,7 5-407,0-6 0,1 8-247,5 0 0,6-2-37,11-4 0,-2 4-241,8-3 0,-8 3-57,2 2 1,2-6-489,-2 0 305,0 1 1,-6 5-745,1 0-127,-1 0 1,0 0-243,0 0 0,-7 1 72,-4 5 1108,-4-4 0,-2 13 0,0-5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25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8224,'10'-10'679,"-1"2"-534,-3 8 0,-2 0 281,7 0 126,1 0 0,5 10-24,0 7 1,-5 2 28,0 10 0,-9-6-284,3 6 1,-4-6-89,-2 6 0,0 0-620,0 5 1,0-5 323,0 0 0,-2-2-263,-4 2 1,-3 2-140,-9-8 0,1 2-463,0-2 0,2-10 459,3 4 0,-3-11 14,3 0 0,2-4 285,-1-2 1,5 0 158,-5 0 0,7-8 108,-2-3 0,4-7-227,2-5 145,-8 4 1,7-6 130,-5 8 412,4 7 0,0 3 362,-4 7-321,4 0 0,-5 7 183,7 5 1,0 9-281,0 2 1,0 0-87,0-6 0,0 6-104,0 0 0,1 0-32,5-5 1,-2-1-20,8 0 0,-9 1-270,3-1-187,4 0 0,-6-5-864,7-1 487,-7-7 98,4 4 0,-6-10 10,3-4 0,-3 0 171,4-11 0,4 2-114,1-14 1,5-2-24,1-9 1,2-4 95,4-8 0,2-12 383,4 1 0,11-8 0,-11 9 0,13-7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26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7864,'7'-9'-49,"-5"1"1673,6 8 385,-8 8-1463,0 1 1,0 9 381,0-1 1,0 0 136,0 1-631,0-1 1,0 0-164,0 0 1,2 1-247,4-1 1,-3-5-112,9-1 0,-1-7-132,7 2 1,-1 1-46,0-1 1,-5 0-369,-1-6 0,1 6-468,5-1 1,-5 1 454,-1-6 0,-7 2-11,2 4 0,-4-2 133,-2 7 0,0 1-88,0 5 1,-2 2 220,-4 4 0,-5-2 18,-13 8 1,5-2 436,-4 2 0,-2 4 23,2-5 0,0-1 565,6 2 1,7-2-474,4 2 1,-1 2 316,1-8 1,0 0-36,6-6 0,0 2 360,0 4 0,0-9-345,0 3 1,0-3-233,0 3 0,0-6-148,0 1 0,0-1 1,6 1-778,0-1 529,0-7-432,-6 4-156,0-8-501,0 0 721,7 0 1,3-6-239,7 0 1,0-7 287,1 2 0,1-5 468,4-1 0,-4 0 0,4-1 0,-4 1 0,-1 0 0,-3-1 0,-3 1 0,1 6 0,-7-1 0,2 6 0,-3-5 7,-3-1 0,8-3 197,-4 3 0,-4 3 965,3 3-819,-3 4 1,4-8 591,0 5-530,0 3 0,-5-6 142,5 8-42,-4 0 292,6 0-263,-8 0 2484,0 0-2877,0 8 0,0-4 26,0 7 0,0 1-23,0 5 0,0 0-3,0 1 1,0 5-14,0 0 1,0 9-31,0 3 1,0 1-125,0 10 1,0 1 106,0 4 0,-2 15-141,-4 3 1,2-2-366,-7-3 1,7-5-602,-2-1 1,-2 5 427,3-11 0,-7 2-261,6-8 0,1-4 337,5-7 0,-6-2 27,0-5 1,0-3-646,6-7 736,0-1 0,-2-7-383,-3-5 346,3-3 434,-6-9 0,8-11 0,0-9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27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10907,'2'-10'992,"4"4"0,-2 4-529,7 2 335,1 0-454,5 0 0,6 0-216,0 0 1,6 0-1,-4-2-223,2-3 1,-4 3 136,6-4 1,-8 4-355,2 2 0,-2 0 214,2 0 1,-4-2-256,5-4 1,-11 4-512,-2-3-431,1 3 813,5 2 0,-5 0-773,-1 0 238,-7 0 653,4 0 0,-18 0 364,-7 0 0,-8 15 0,-10 4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27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35 814 7894,'-17'7'0,"7"-3"1812,4 8-1124,4-8-1143,2 3 625,0-7 0,8-2 280,4-3 0,5 1-714,6-8 0,4 1 219,7-7 0,1 7-365,0-1 1,-3 7 262,-3-7 0,2 8-240,-8-2 175,0 5 1,-8 2 90,-3 5 0,-5-2 156,-7 8 1,-7-1 215,-5 6 0,-9 1 150,-2-1 0,-6 0 78,6 1 310,0-1-170,6 0-581,0 0 0,9-7-144,8-4 1,8-4-304,9-2 1,8 0 116,4 0 0,-4 0-157,-2 0 0,2 0 188,-2 0 0,-6 0 107,-5 0 1,-9 2 559,3 3 0,-4 5-236,-2 7 0,-13 3 207,-5 3 1,-3-4 77,4 4 0,0 2 1073,-1-2-1135,1 0 1,5-8 112,1-3-1035,7 3 518,4-13 0,12 4-324,11-12 1,-2-3 210,8-9 0,-2 1-181,1 0 0,-1-6-53,-4 0 0,-3-8-171,3 2 0,-6 2 28,-6-2 0,3-1-53,-8-11 1,5 3-44,-5-8 0,0 0 196,-6-6 0,0 2 401,0 4 0,0-2 0,0 7 0,0-5 0,0 6 0,0-1 0,0 7 0,0-1 0,0 1 0,0 1-51,0 4 1,0-2 46,0 8 1,0-6 329,0 6 0,0 0-43,0 6 1,5 0 224,1-1 0,0 7 132,-6-1 290,0 9-70,0-5 161,0 8 434,0 0-970,8 0-285,-6 8 0,11 1 16,-7 8 0,5 7 3,-5-1 0,8 7-55,-3-1 0,4 6-10,3 5 0,-3 4 19,-3 8 0,5 2-146,0 4 1,1-3-130,5 9 0,-2-1 76,2 6 1,-2-1-504,8-5 1,0 4 181,5-3 0,1-5 18,-1-1 0,7-10 192,-1-2 0,6-8 219,-6 3 0,-5-10-234,-6-3 1,-8-7 33,2 3 0,-4-5-412,-1-2 223,-9 0-240,7 1 219,-15-9 251,7-1-234,-8-8 0,0-2-49,0-4 1,0 2-47,0-7 0,0-1-572,0-5 978,0 0 0,-8-16 0,-1-3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28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7833,'-16'12'4046,"5"-1"-3775,-4-7 1,5 12 123,-7-5 1,-3-1 202,-3 1 1,2 1-1153,-8 5 1,3-2 407,-3-3 1,-4 3-2623,4-3 2768,-3 3 0,-3 3 0,0-1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15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7714,'-17'0'0,"0"0"0,7 2 717,4 4 1,6-5 995,6 5 0,4-4-2568,7-2 0,-6 0-49,1 0-70,-8 0 0,3 8 37,-7 3 937,-7-3 0,-3 15 0,-7-4 0</inkml:trace>
  <inkml:trace contextRef="#ctx0" brushRef="#br0" timeOffset="83">18 226 7714,'0'27'0,"0"-2"491,0-8 0,-2-2 1572,-3-3-1214,3 3-194,-6-13 0,10 6-250,4-8 1,5-2-1796,12-4 1390,4-4 0,8-22 0,-1-5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28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7833,'11'-15'336,"1"3"1,-1 5 396,7 7 1,-1 0 657,0 0 0,1 5-652,-1 1 0,0 8-99,1-3 0,1-1-231,4 1 0,-4 1-1301,4 5 1,-4 2 126,-1 4 1,-1-1 764,0 6 0,0 1 0,1 6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28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11534,'18'0'-638,"-1"0"1,0-6 1600,0 0 1,-5 0 146,0 6-879,-1 0 1,1 2-294,-1 4 0,-7-2-328,2 7 1,-4-5 212,-2 6 0,-2-1 113,-4 6 1,2 1 524,-7-1 0,7 6-204,-2 0 1,-2-6 481,3-5 1,-1 0-239,6 5 0,0-6 538,0 1-510,0-8-139,7 11-884,3-13 0,7 6 376,1-8 0,5 0-1785,0 0 0,8-8 1903,-3-4 0,13-3 0,3-2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29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7818,'10'-8'199,"3"5"-166,-7-9 0,8 8 114,-3-1 0,5 3-104,1 2 1,0 13 679,0 4 0,1 12-173,-1 0 0,-7 4-64,-5 1 0,-3 3-198,-2 3 1,0-3-68,0 3 0,-7-5-292,-5-7 0,-3 3 103,-3-8 1,3 6-484,4-6 0,-5 0 17,5-6 1,-3-5-837,3-1 657,-5-7 279,7 4 1,-3-8 28,1 0 1,7-8 180,-2-3 0,-2 1 542,3-1-337,-9-1 898,12-5-499,-5 7-43,-1 3 1,6 14-79,-4 5 0,4-1 28,2 7 1,0-5-76,0 10 1,0-4-45,0-1 0,0-1-265,0 0 1,2-1 73,4-5 0,-4 4-457,4-3 0,-3-4-485,3-3-469,-4 5 625,6-8 259,0 6 0,-7-16 34,5-4 1,4-5-70,1-6 1,5-6 17,1-11 0,6-6 467,0-12 0,8-11 0,-4-10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30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7818,'11'-9'0,"1"3"722,-8 4-407,11 2 1,-13 8 336,4 3 0,-4-1-81,-2 1 1,0 3-4,0 9 1,0-4-39,0 4 1,0-2 159,0 2 0,0-3-263,0 3 0,2-4-118,4-2 1,5-1-280,12-5 0,-2 5-98,8-5 0,2-3-71,9-2 0,-3-3 137,3 3 1,-9-4-177,-2 4 1,-8 1-750,2-1-22,-4 8 0,-9-5-292,-5 9 0,-5-1 587,-5 0 0,-7 8-268,-11 4 1,-6 4 361,-11 1 1,-2 7 559,-5-1 0,1 0 0,12-5 0,-5-2 0,11-5 0,4 3-255,7-8 0,0 6 255,5-6 0,5 0 483,1-6 1,4 1-262,2-1 0,-6-6 833,0 1 1,1-6 577,5 5-978,0-7 1,2 10 27,3-9-316,-3 1-621,6-6 0,-6 0 222,4 0-1665,-4 0 947,5 0-242,1 0 1,2-2 259,7-4 1,0 3 288,0-9 0,1 2 443,-1-1 0,0 1 0,1 5 0,-1 3-162,0-4 0,0-2 162,1 2 0,-7-1 596,1 1-414,-1 4 908,7-13-152,-1 13 103,-7-6-313,-3 8 12,-7 0 610,0 0-929,8 0 22,-6 0-249,6 0 113,-8 8-140,0 1 0,5 9 18,1-1 0,0 0-51,-6 1 0,0-1 79,0 0 0,0 2 141,0 4 0,0 4-36,0 8 1,0-1-53,0 1 1,0 7-42,0 4 0,0 4-93,0 2 0,0 0-88,0 0 1,0-2 26,0-4 1,0 4-136,0-4 1,0 2 157,0-2-1393,0 4 858,0-13 0,-6 5-615,0-7 0,1-8 424,5-4 0,0-4-859,0-2 1001,0 0 0,-2-7-407,-4-4 521,4-4 1,-6-10-145,8-3 1,0-5 519,0-1 0,0-8 0,0-2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30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10255,'1'15'2294,"5"-3"1,2-2-2832,3-5 1,5-3-1188,-5 4 816,-3-4 294,0 6 1,-8 1-548,0 8 0,0 3 1161,0 3 0,-8 4 0,-2 7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30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7309,'0'25'-1091,"0"-11"1324,0 3 0,2-3 791,4 3 0,-2-2-316,7-3 0,-5-5-309,5-7 0,3 0-960,9 0 561,-4 0 0,14-15 0,-6-4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36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8375,'2'-9'-338,"4"3"1,-4 2-420,4-2 0,-3 2 757,3-7 0,4-1 0,7-5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37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87 8361,'0'-11'-406,"0"-1"-31,0 8 0,0-5 475,0 3 393,0 4 0,0-7 320,0 3-310,0 4-16,0-13-5,0 13 2,0-6-280,7 8 1,-5 10 32,4 7 1,-6 10-112,-6 13 0,-3 0-191,-9 12 1,-7-4-923,-3 10 1,1-8 1048,-2 2 0,-8-12 0,-7 10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38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18 8433,'0'-10'-123,"0"3"417,0 7 798,0 0-1294,0 7 1,-6 3 96,0 7 0,-1 0 166,1 1 1,2-1 167,-7 0 1,1 1-186,-2-1 1,-1 0 106,7 0 1,-5-5-68,5-1 6,0 1 0,8-2-268,4-5 0,5-3 16,12-2 1,-1 0-175,6 0 0,1-7 108,6-5 1,-6 4-14,-1 3 0,-6 3 72,1 2 1,-10 0 44,-1 0 1,-9 9 35,3 9 1,-12 1 206,-5 10 1,-6-6-42,-6 6 1,-4-1 103,-8 7 0,0-6 11,1 0 0,-1-2-106,1 1 1,1-3-72,4-7 0,-2-1-7,8 0 0,6-5-10,6-1-151,7-7-116,-4 4 1,12-10 42,7-4 1,1-9-159,11-8 1,4 0 223,2 5 1,-4 1 18,-2 0 1,-4 1 299,-2 5 0,-5-3 128,-1 9-17,-7-1-91,4 6 0,-16 8 225,-3 3 1,-7 6-131,-5 6 0,2-1-78,-8 6 0,6-7-141,-6 3 0,8-5 85,-2-2 1,4 0-216,2 1 1,5-7-17,1 1-158,7-8 52,-4 11-127,16-13 0,3 4 187,12-12 1,-3 2 56,3-8 1,-2 9 96,2-3 0,-4-2-92,4 2 0,-4 1 470,-1 5-250,-1 0 1,-2 2-44,-3 3 1,1-1 32,-7 8 1,0-1 124,-6 7 0,-6-1-153,0 0 1,-9 2 16,-2 4 1,-1-3-74,-5 3 1,4-4 49,2-2 0,0-1-42,-1-5 92,1 4-529,7-13 194,3 6 0,9-8 119,3 0 0,7-6-9,11 1 1,2-9-16,4 3 1,1 1-31,-6-2 0,1 7-19,-2-7 378,-4 8-156,6-3 0,-10 8 111,-3 5 1,-5 0-104,-7 11 0,-2-3 158,-3 9 0,-5 4-75,-7 2 0,-6 3 179,0 3 0,0 1-233,5 5 0,1-5 43,0 5 0,-1 3-533,1 2 1,0-2 1,0 2 1,5-6-182,0 7 1,3-7 276,-3 6 1,-3-13-87,3 1 0,3-5-51,-3 0 1,7 2-56,-7-8 0,8-6 136,-2-5 326,-3-9 0,5 5 0,-8-8 0,9 0 0,-5-23 0,8-6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38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8525,'0'-10'585,"0"2"0,2 8 31,4 0 0,-4 0-569,13 0 1,-5 2 100,7 4 1,-6-4-1002,1 4 0,-1-2 220,7 1 633,-9-3 0,7 14 0,-7-7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14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0 865 7852,'0'10'973,"0"-2"1,2-3 21,4 1 0,-2 0-414,7-6 0,-5 0 241,6 0-557,-1 0 1,6-2-278,1-4 1,-1 2-415,0-7 1,-1-1-1473,-5-5 1478,5 0 0,-15-1-174,5 1 0,-4 0 275,-2 0 0,-2-1-7,-4 1 0,3 2 669,-9 3 1,6-1 56,-5 7-119,7 0 1,-10 10 35,9 7 0,-1 9 157,6 14 1,0 3 3,0 3 0,0 2 57,0 4 0,0 3-249,0-9 1,0 6-87,0-6 0,6-5-372,-1-6 1,1-6 167,-6 6 0,2-8-247,4 2 0,-4-10-17,4-1 0,-4-6-615,-2 5 392,0-7 344,-8 4 1,-2-16 462,-7-4 1,2-3-210,3-2 0,-3-1 545,3 1-343,4 0-187,1 0 1,7-1 227,0 1 0,0 0-136,0-1 1,7-1-190,5-4 0,5 4-36,6-4 1,6 2-400,12-2 0,-3 2-321,8-8 0,-7 8 317,1-2 1,-4 3-25,-1 3 1,-2 2 65,-5 3 0,-3-1 72,-7 7 279,-1 0 510,-7 6-206,-3 0 0,-7 8 439,0 3 1,-5 5-151,-1 1 0,-8 0-175,3 1 1,1-3-109,-1-4 1,5 5-11,-6-5-182,9-3-279,-5 7 1,10-13-551,4 4 0,3-4 245,8-2 0,6 0-200,1 0 0,-1 0-51,-6 0 165,0 0 873,0 0 1,-7 2 81,-4 4-89,-4 3 1,-8 9 152,0-1 1,-13 2 414,2 4 1,-4-4-180,3 4 0,1-5 14,0-7 0,5 3-454,1-8 103,7 7-886,-4-11 0,16 6 427,3-8 1,5-8-298,1-4 1,8-5-216,4-6 0,-4 2-344,-2-8 1,-4 6 256,-2-6 0,1 0 130,-1-5 0,-7-1 141,-5 1 1,-3-1 157,-2 0 1,0 3 243,0 3 0,0-2-141,0 8 0,0 0 92,0 6 30,0-1 294,0 1 298,0 8 652,-7 1 758,5 8-863,-6 0-465,8 0 0,-6 2-191,0 4 0,-1 5-94,1 12 1,4-2-167,-4 8 0,4 0 26,2 6 1,0 5-100,0 0 1,0 1-181,0-7 0,6-5-660,0 0 1,5-8 409,-5 2 0,6-4-1760,-7-1 619,1-1 347,2 0 362,-6-7 383,6-3 1,-8-9 160,0-3 1,0-11-1,0-7 1,5-9 226,1-3 0,7-1 0,-1-11 0,1-1 0,-1-9 0,3-5 0,-3-7 0,-2-2 0,1-4 0,-5 4 46,5-4 0,-7 14 136,2 9 1,-4 2 132,-2 9 1,0 3 300,0 9 1,0 4 89,0 8 0,0 0-239,0-1 1,0 7 419,0-1-202,0 8-344,0-3-212,0 7 0,2 0-98,4 0 0,-3 0 79,9 0 1,-6 0 40,5 0 1,-7 7-5,2 5 0,2 3-23,-3 3 0,7-1 79,-6 0 1,1 0-57,-1 1 1,-4 5-3,4 0 1,1 8-65,-1-3 1,2 5-203,-2 2 1,-4 1 35,3 4 0,3 5-171,-2 7 1,5 7-90,-5 5 1,0 3 133,-6 2 0,6 2 26,-1 4 0,1 2 141,-6 4 0,0 3 131,0-3 1,0-1-47,0-5 0,0 6 210,0-12 0,-6 4 14,1-4 1,-7-7 185,6-4 1,0-5-510,6-1 1,0-8 123,0-3 1,-5-10-1455,-1-3 717,0-6-415,6 3 538,0-16 0,0-9 4,0-11 1,0-5 150,0-1 1,0-8 70,0-4 1,0-4-72,0-1 0,0-8 127,0-5 1,0-4-94,0-7 0,2 2 359,4-7 0,-4-1 0,4-5 0,3 0 0,1 0 0</inkml:trace>
  <inkml:trace contextRef="#ctx0" brushRef="#br0" timeOffset="320">1124 796 7817,'18'-17'272,"-1"0"0,-2 5 102,-3 0 1,3 9 191,-3-3 1,-5 2-64,-1-2 1,4 4 752,1-3-929,-3 3-153,7 2 0,-11 2-462,8 3 1,-9-1 178,3 8 0,-4-7 1,-2 7 0,0 1-98,0 11 1,0-5-342,0 4 1,-2-2 288,-4 2 1,5-4 108,-5 4 0,4-4 550,2-1 1,0-1-12,0 0 1200,0 1-445,0-1 26,0 0-610,0 1 1,0-7 756,0 1-496,0-9-40,0 13-1596,0-14 715,0 5 0,2-7-1258,4 0 0,3-2 372,8-3 1,3-7-105,3-11 0,6-4 134,11-7 0,4-3-1104,8-3 2059,8 3 0,9-20 0,10 3 0</inkml:trace>
  <inkml:trace contextRef="#ctx0" brushRef="#br0" timeOffset="912">2127 571 7739,'-17'-2'0,"0"-3"3044,-1 3-2227,9-6 1,9 8-1376,11 0 0,5-6 382,1 0 1,-6 1 400,1 5 1,-6 0 7,5 0-63,-7 0-197,12 0 14,-15 7 0,7 3 94,-8 7 0,0 1 34,0-1 0,2 0 105,4 0 1,-2 1-33,7-1 0,-5 2-81,5 4 0,-1-2 118,2 8 0,1-6 186,-7 6 0,0-6-12,-6 6 1,0-6 94,0 6 0,-2-6-113,-4 6 1,-2-8-182,-3 2 1,-10 2-101,3-2 0,-5 0 7,0-6 1,4 1-60,-4-1 0,4-7 89,1-5 0,1-1-207,0 2 0,5-4 35,1 4 0,5-6-51,-6-6 0,9-4-127,-3-7 1,4 0 89,2-1 0,2 1-355,4 0 1,3 1 164,8 5 0,1-3 39,-1 9 0,6-1 31,0 6 0,0 0-196,-5 0 104,-1 0 371,0 0-276,0 8 108,-7-6 0,0 7-606,-5-3 0,-1-4 142,8 4 0,-1-6-51,7-6 1,1-4 54,4-7 1,4 3-137,7-3 1,-1 10 375,-4-11 0,2 7 299,-8-1 1,0-1 935,-6 7 1,-5 0-648,-1 6 1,-5 0 1414,5 0 0,-7 8-408,2 3 0,-4-1-145,-2 2 0,0-1 301,0 6 306,0 1-1110,0-1-290,0 0-2373,0-7 1725,0-2 1,6-10-1426,-1-4 1,7 2 457,-6-8 0,1 1 245,-1-6 1,-4-6 359,4 0 705,3-16 0,1 10 0,7-13 0</inkml:trace>
  <inkml:trace contextRef="#ctx0" brushRef="#br0" timeOffset="1354">2784 208 7739,'0'-29'0,"0"1"550,0 6 863,0-3-225,0 8 198,0 8 32,-7 1-534,5 8-684,-6 0-82,8 0 242,8 0-240,1 0 1,7 2-124,-5 4 0,-1-5 252,-4 5-347,-4 4 200,5-8-9,1 13 1,-6-11 116,4 7-105,-4-7 26,-2 12-99,0-7 0,5 9-156,1-1 1,0-6 85,-6 1 0,6-1-78,-1 7 0,1 5 214,-6 0 0,0 8-55,0-3 0,0 5 99,0 2 0,0 1-136,0 5 0,0 3 20,0 8 0,0-4-110,0 4 1,0-3-229,0 15 1,0-1 259,0 6 1,0 3 75,0 2 1,6 5-34,0 8 1,5-10 27,-5-8 1,7 0-38,-1-6 0,-2-3 0,1-2 0,-7-1 20,2-5 1,-4 2-83,-2-14 1,2-1-260,3-11 1,-3 3-561,4-8 0,-4-5-138,-2-7 193,0-7 0,-2 4-308,-4-8-534,4 0 1155,-13-8 0,11-2 531,-7-7 0,7 7 0,-12-13 0,7 4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38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35 8188,'12'-15'323,"0"3"-273,-9 5 0,13 9 23,-5 3 1,-1 7 205,1 11 1,-5 4 389,6 8 0,-8 1-307,1 4 1,-3-1-128,-2 7 1,0-6-544,0 6 1,-7-5 22,-5 5 1,-3-8-141,-3 3 0,-5-5 206,0-1 1,-2-3-23,2-3 1,4-4-74,-4-7 1,4-3-27,1-4 0,1-3 28,0-8 0,5-2 147,1-4 0,7-9 509,-2-8 1,4-6-215,2 6 0,0-6-1,0 6 1,8 0-76,3 6 1,7 0-27,5-1 1,-4 9 50,4 3 1,2 4 102,-2 2 0,6 8 108,-6 3 1,2 10-69,-2 2 1,-4 8 64,4-2 1,-3 4-92,-3 1 1,-2 1-106,-3-1 1,1 7 25,-7-1 1,0 2-91,-6-1 1,0-3-237,0 8 1,-10-5 77,-7 5 1,-2 0-228,-10 6 0,8-8 120,-2-4 1,3-5-88,3-6 1,0-1 58,-1-10 1,7 1-381,-1-13 473,9 7 0,-5-20-9,8-5 1,2-19 181,4-15 0,11-19 0,10-6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39.0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8188,'18'-17'2460,"-1"-1"-1547,0 9-461,-7 1-367,-3 8 0,-7 2-222,0 4 1,0 3-1136,0 9 1272,0 7 0,-7 1 0,-3 9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39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381 137 8240,'-9'0'27,"1"-2"-31,8-4 0,2 4 863,4-4-514,3 4 1,9 1-149,-1-5 0,0 4-155,1-4 0,-1-2-358,0 3 0,0-1-511,1 6 92,-1-8 1,-7 4-79,-5-7 95,-3 7 801,-2-11-89,-7 5 103,-3 0-17,-7-5 551,-1 13 0,7-4-295,-1 12 1,8-2 107,-1 7 1,-3 1-98,2 5 0,1 6-286,5 0 0,-6 8-101,0-2 1,-6 4-431,7 1 1,-11 3 249,-1 3 1,-2-1-159,-10 7 1,4 0 19,-10 6 1,5-6-38,-11 0 1,5-8 394,1 3 0,8-11 0,4-1 0,4-8 97,2 2 1,7-9 289,4-3 247,4-7-454,2 4 1,2-8 81,4 0 1,6-2 32,11-4 0,-2-1-71,8-5 1,-6-1 45,6 7 1,-8-6-121,2 7 1,-4-1 102,-2 6 1,-5 0-41,-1 0-125,1 7 1,-3 5 37,-3 11 0,2-4 10,-2 4 1,-1-2-126,-5 2 1,0-3 119,0 3 0,0-4-178,0-2 0,0 1 68,0-1 1,0-6-91,0 1 0,8-6 93,4 5 1,-3-7 43,3 2 0,-1-4 28,7-2 0,1-2 9,4-4 1,-4-4-90,4-7 0,-4 0 47,-1 0 1,-3-1-412,-3 1 0,1-6 177,-7 0 0,0 6-425,-6 5 1,-2 8 100,-4-2 0,-6 5-90,-11 1 0,-2 1 249,-4 5 0,-9 6 21,3 11 0,-3-2 431,3 8 1,1-2-175,-1 1 1,6 3 445,1-8 1,5 2-200,-6-2 1,8-3 155,-2 3 0,3-4-189,3-2 1,6-5-108,-1-1 1,6-1 4,-5 1-211,7 5 0,-10-13-342,9 9 90,-1-8 487,6 4-275,0-8 743,8 0 0,3 0 44,12 0 0,6 1 306,11 5 1,5-4-363,6 4 0,9-4 108,3-2 0,-1 0 88,1 0 0,1 6-248,5-1 0,0 3-475,0-2 1,-2-2 62,-3 7 0,-10-5-1349,-8 5 0,-10-1 30,-1 2 0,-2 1-1981,-10-7 3230,0 0 0,-6-6 0,0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40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8357,'10'0'3806,"5"2"-3353,-3 4 1,3-4-159,3 4 0,-7 1-526,1-1 1,-7 2 245,7-2 1,-2 3-1077,1 8 1,-3 3 303,-8 3 757,0 4 0,-23 15 0,-6 2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40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8357,'0'18'556,"0"-1"0,0 0-345,0 1 1,0-1-89,0 0 1,5-5 1296,1-1-881,0 1 1,0 5-552,-1 0 1,1-5 81,-6-1-1647,0-7 116,0 12 481,8-14 1,-4 5 409,7-7 570,-7 0 0,11-15 0,-5-4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40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8125,'8'-17'907,"1"2"-681,8 3 1,1-1-310,-1 7 62,8 0 0,-4 0 1061,8 1 0,-8-1-381,2 6 1,-4 0-619,-1 0 0,-1 0 68,0 0 1,-5 0-843,-1 0 1,-7 2-12,2 4 0,-2-3-1405,2 9 2149,-5 0 0,-1 5 0,-9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41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 10445,'6'11'559,"0"1"0,0-6-403,-6 5 0,5 1-149,1 5 1,0 0-162,-6 1 0,0 5-288,0 0 0,-8 8 198,-3-3 1,-7 5-55,-5 2 1,-2-1-232,-4 1 0,-1-1 162,7 1 1,-6-2 213,6-5 0,2 3-155,9-8 0,-1 0 454,7-5 0,0-7 73,6 1 0,2-3 227,4 3 0,5 1-181,12-7 1,-1 2-20,6-3 0,-1-3 9,2 4 1,4 2-58,-4-2 0,-4 5-256,-2-5 0,2 7 59,-2-1 1,-6-3-104,-6 3 0,-7 0 125,2 5 0,-4-6-133,-2 1 1,0-1 147,0 7 0,-6-1 4,0 0 0,-5 1 200,5-1 1,-5 0-125,5 0 0,0-5 90,6 0 0,0-1-50,0 6 0,2-5 907,4-1-178,-4 1-354,5 13 1,-7-6-107,0 4 0,0-9 20,0-3 1,-7 1-371,-5 5 0,-3-5 98,-2-1 1,-1-1-617,1 1 0,-6 3 334,0-9 0,0 3-2429,5-2 419,1-4 805,0 5 0,7-14 1312,5-5 0,3-11 0,2-4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41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8159,'17'0'2771,"1"0"-2192,-1 0 1,2 0-617,4 0 0,-4 1-727,5 5 0,-9-4 369,2 4 395,-11-4 0,17 13 0,-13 4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41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12041,'8'10'2025,"-5"-3"-1565,9-7 0,-1 0-149,7 0 0,-1 0-74,0 0 0,1 0-237,-1 0 0,8 8 0,2 2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45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7978,'0'-18'203,"0"1"526,0 7 96,0-5-159,0 5 263,0 1-389,0 1-562,7 0 141,-5 6-118,14-5 0,-12 7 129,7 0 0,-7 7 1,2 5 0,1 5 30,-1 6 1,0 4 133,-6 8 0,0-1-20,0 1 1,0 0-63,0-1 0,0-1-132,0-4 0,0 1 80,0-7 1,0 1-200,0-7 0,0 0 38,0 0 1,0-5 143,0-1-75,0-7 15,0 4 378,0-8-407,0 0-80,0-8 1,2 4-434,4-7 1,-3-1 129,9-5 0,-6-2-33,5-4 0,1 2-28,5-8 0,0 8-287,1-2 0,-3-2 240,-3 2 0,3 0 71,-3 5 1,1 1 347,-2 0 1,3-1-67,-8 1 0,5 6 279,-5-1 0,2 6 32,-3-5-16,-3 7 0,8-4 291,-4 8-18,-4 0 1,11 8 209,-7 3 0,5 1-238,-5 5 1,0-3 57,-6 9 1,6-4-161,-1-2 0,1 6-836,-6 0 1,0 0 108,0-5 0,0-1-231,0 0 0,2 4-226,4-3 0,-4 3 829,4-10 0,3-3 0,1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6:14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 15 7759,'6'-8'0,"3"1"692,6 7 0,2 0 780,3 0-358,-3 0 1,5 2-562,-7 3 1,-5-2 1,0 8 0,-6 0-277,1 10 0,-3-5-228,-2 5 1,-2 2-665,-3 3 504,-4-4 1,-6 6-101,0-2 0,-2 7-180,-3 3 0,8 1-177,-3-2 1,8-3 214,-3 4 0,7-4-51,-2-2 0,10-4 129,5-1 1,3-7 243,2 3 0,1 1 86,-1-2 0,0 0 336,0-5 1,0 7-19,1 4 0,-8-3 371,-3 2 0,-3 1 269,-2 4 1,0 2-451,0 4 1,0-4-39,0 3 1,-5 4-75,0 1 0,-6 1-31,6 5 1,0-4 19,5 8 0,-1 3 106,-4-3 1,3 1-113,-3-6 1,3 1 83,2 0 0,0-8-175,0-2 1,0-6-143,0-4 1,-2 1-342,-3-7 0,2 0-516,-7-5 0,-2-6-902,-8-4 1,-4-4 1556,-6-1 0,-14-6 0,-3-3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11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8020,'5'13'659,"1"4"1,6-3 919,-7 9 0,7-4-660,-6-2 1,1-7 119,-1-4-626,-4 3 0,8-5-456,-5 8-550,-3-8-750,14 3-1480,-14-7 2388,5 0 435,-7 8 0,0 2 0,0 7 0</inkml:trace>
  <inkml:trace contextRef="#ctx0" brushRef="#br0" timeOffset="434">70 381 7973,'-12'2'262,"0"4"1,9-2 296,-3 7 1,-2-5-133,2 6 0,1-1 121,5 6 1,-2-5-140,-4-1 1,4 1-172,-4 5 0,4 2 464,2 4 1,0-3 610,0 3 1,0-4-940,0-2 1,6 1-411,0-1 0,2-2-465,-3-3 0,-1 1 392,8-7 1,-7 5-278,7-5 1,-6 0-675,5-6-882,1 0 936,5 0 422,0 0 797,1-8 1,-7 6-211,1-3 1215,-8 3-709,3 2-95,1 0 1,-4 0-183,7 0 0,-5 0-94,6 0 1,-1 0-298,6 0 0,1 0-493,-1 0 1,6-2-309,0-4 0,8-4 443,-2-7 1,3 8 345,3 3 0,0-2-89,-1 2 1,-1 2 486,-4 10 0,-4-2 338,-8 8 1,0-3 680,1 3 0,-7 3 625,1-3-360,-9 3 1,5 2-196,-8 1-239,0-9-1296,-8 7 0,5-14 191,-9 3-547,8-3 1,-9-4-396,7-3 0,-6 1-1002,7-8 0,-3 1 712,2-7 0,2 1 1260,-7 0 0,-1-8 0,-5-2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45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9346,'8'-9'591,"1"1"-355,8 8 0,1 0 331,-1 0-314,0 0 1,3 0-151,3 0 0,-4 2 103,4 4 0,-10 3-254,-1 8 1,-3 1 104,3-1 0,-4 0-265,-8 1 0,0-1 95,0 0 1,-2 6-38,-4 0 1,2 6-29,-7-6 0,-5 6-110,-1-6 1,-10 0-327,10-6 185,-4 1 219,3-1-19,1-7 169,0-3-46,7-7 41,2 0 117,8 0 1,0 2 228,0 4 0,0 5 501,0 13 0,0 1-374,0 3 0,6 5 480,0-4 1,0-2-317,-6 2 0,0-6-177,0 5 1,0-6-238,0 1 1,2-6-117,3-6 0,-3 5-122,4-5 0,-2-3-881,2-2-1418,-4-4 1096,5-2 169,-7 0 0,2-14 495,4-3 0,-2-12 619,7 0 0,-7-11 0,4-4 0</inkml:trace>
  <inkml:trace contextRef="#ctx0" brushRef="#br0" timeOffset="713">606 1 8094,'12'0'980,"-1"0"-474,-7 0 1849,11 0-1692,-13 7 1,12-3 169,-8 8 0,1-7-364,-1 7 0,2-6-208,3 5 0,5-1-118,-5 1 1,4 3-214,3-8 1,-1 7-48,0-1 1,6-3 206,0 3 1,2-8-269,-1 1 0,-5-1 48,4 2 0,2-4-129,-2 4 0,-6-5-118,-5-1-46,-1 0 159,-1 8 1,-3-4-212,-7 8 0,-1 1 80,-5 10 1,-6-2 51,-11 8 0,-4 0 247,-7 5 0,-3 7-127,-3-1 0,9 0 323,-3-5 0,10 0-27,1-1 1,4-5-35,2 0 0,7-8-45,5 2 1,3-4 135,2-1 0,0-1-73,0 0 1,0-5-59,0-1 1,5-5 223,1 6-229,8-9 154,-5 13 1,8-14-32,1 3-68,-9-3-16,7 6-8,-14-6-486,13 6 164,-13-8-934,6 0 436,-1-8-43,3-2 1,5-7 281,-3 0 0,3 5 120,-3 1 0,-3 1 436,3-1 0,-3-5 0,3 5 0,1 1-62,-7-1 1,6 5 61,-6-6 0,5 6 460,-5-5-376,0 7 1,-6-6 1458,0 5-433,0 3-27,0-6-89,0 8 1848,0 0-2552,7 0 1,-5 2 0,4 4 0,-4-2-17,-2 7 1,6 1 92,-1 5 0,1 0-4,-6 1 0,6 7 153,0 3 0,-1 7 120,-5 5 0,0 3-192,0 3 0,0-2-295,0-4 1,2-1 77,4 7 1,-4-8-618,4 3 0,-4 1-32,-2-2 0,6-1-320,-1-11 1,3 11-306,-2-5 0,-2 5-2606,7-5 3653,-7 1 0,11 7 0,-5 3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50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399 346 8060,'7'-17'-719,"-5"-1"1,12 1 826,-9 0-50,1 0 0,0-3 0,2-1 299,1-2 0,-3 0-145,5 6 1,-5-1 364,6 1-337,-8 0 0,3 0-39,-7-1 0,0 7-78,0-1 0,0 6-7,0-5 0,0 5 137,0-5 112,0 7-404,0-4 51,-7 8 1,-3 0-124,-7 0 1,-1 0 4,1 0 1,0 2-12,0 4 1,-1-2 97,1 7 1,0-5-69,-1 5 64,1-7 1,0 10-6,-1-8 28,1 7 0,0-3-1,0 7 0,5 0 60,1 0 0,7 1-15,-2-1 1,-2 6 5,2 0 1,-1 8-12,1-2 0,4-2 5,-4 1 1,4 1-4,2 6 1,6-1-5,0 1 0,5 0-71,-5-1 0,8 7 61,-3-1 0,-1 6-57,1-6 0,-5 8 32,6-1 1,-9 2-5,3 3 0,-4-7 53,-2-5 0,0 2 1,0-1 1,-2 7-2,-4-2 0,-3-2-27,-8 2 1,-1-8-130,1 3 0,-2 1 69,-4-2 0,4 3-40,-5-3 1,-1-3-10,2 3 1,6-4-133,6-1 1,1-6 183,-2 0 0,5-1 120,7 7 1,0 0-83,0-1 1,0 3-31,0 3 1,0-3-31,0 3 1,7 8 9,5-2 0,-2 8 154,1-8 1,-5 4 7,5 2 0,-5 2 113,6 3 0,-8-1-15,1 7 0,-3 3 164,-2 9 0,6 5-161,0 13 0,0-5 136,-6 4 1,0-11 274,0-6 1,0-4-255,0-2 1,0-9 74,0-8 1,0-2-176,0-10 0,0 0-64,0-5 0,0-8-49,0-4 1,0-4-136,0-2 1,0-5 571,0-1-353,0-7-1411,0 4 869,7-8 0,-5-2-961,4-4 1,4-3 1256,1-9 0,4-7 0,3-2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51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433 398 7884,'0'-17'1,"0"0"0,0-1 0,-6 1 541,0 0-257,1-1 0,5 1 30,0 0-153,-8-1 0,6-5 34,-4 0 0,4-2 13,2 2 1,0 4-68,0-4 1,-5 4 74,-1 2 0,0 5 113,6 0-170,0 1 0,-6-1 6,0 1 0,-1 7 175,1-2-12,4 4-204,-13 2 1,7 2-98,-4 4 0,-3-2-33,4 7 0,1-1 86,-2 2 1,3 9-17,-3-4 1,-3 6 25,3 0 0,3 4-110,-3 8 0,7-1 129,-7 1 1,8 7-10,-2 4 1,-1 4 36,1 2 1,0 6 149,6-1 0,2 9-31,4-3 0,-2-2-76,7 3 1,-5-6-102,6 5 1,-7-5 82,7 5 0,-8-9-437,1-2 0,-1-2 96,2-10 1,-4-5-61,4-7 0,-4-5-140,-2 6 0,0-8-33,0 2 0,0-9-357,0-3 1,-2-5 301,-4 6 1,2-8-125,-7 1 0,-1-3-67,-5-2 0,-2-9-693,-5-9 1350,5 1 0,-13-23 0,5 3 0</inkml:trace>
  <inkml:trace contextRef="#ctx0" brushRef="#br0" timeOffset="212">1 813 7930,'0'-17'1974,"0"7"-1055,0-5-642,0 13 0,7-6 123,5 8 0,3 0-93,2 0 1,3 0-88,3 0 0,4 0-195,7 0 1,1 0-216,-1 0 0,1 0-742,0 0 1,-1-6 517,1 1 0,-3-1-324,-3 6 0,2 0 738,-8 0 0,8 8 0,-4 1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0:59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8167,'0'-10'1392,"0"-5"-839,0 13-76,0-14 353,0 15-193,8-7-89,-7 8 42,7 0-29,-8 0-23,0 0-299,8 0 0,-6 2 80,3 4 1,-1 5-81,2 12 0,-4-2 123,4 8 1,-4-2-148,-2 2 0,0 2-27,0-8 0,0 5-19,0-5 0,0 6-152,0-6 0,0 0 127,0-5 122,-8-1-630,6 0 137,-6 1-89,8-9 37,0-1 226,0-8-67,0-8 0,0-1-197,0-9 1,0 1 30,0 0 0,6-6 145,0 0 1,0 0-366,-6 5 1,5-5 126,1 0 0,8 0-143,-3 6 1,-1-1-165,1 1 505,1 0 0,5 1 43,0 5 0,-1 1 195,-5 5-28,5 3 0,-7-6-63,9 8 1,-7 0 377,1 0 0,-7 0-179,7 0 1,-6 2 309,5 4 0,-1 3 1,1 9 0,3 1 188,-8 4 1,5-2-235,-5 8 1,0-2-26,-6 2 1,5 1-486,1-7 0,0 2 108,-6-2 1,6-3-1750,-1 3 0,9-4 1721,-3-2 0,5-7 0,1-3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1:06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8018,'0'-12'746,"0"1"1135,0 7-1198,0-4 0,0 10 240,0 4 1,0 3 1211,0 9-1450,0 7 0,0 1-75,0 9 0,0 2-3,0 3 1,-2-4-128,-4 5 0,4-7-167,-4-5 0,5 2-599,1-8 1,0 6 249,0-6 0,0 0-1024,0-6 0,0-5-1189,0-1 404,7-7 0,-3 4 905,8-8 0,-7 0 112,7 0 1,-1-14 827,7-3 0,-1-12 0,0 2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1:08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7865,'19'0'0,"2"7"2582,-15 5-525,7 3 818,-11 2-2467,6-7 1,-8 0-361,0-5-1616,0-3 1211,0 6 1,-6-6-2019,0 4 1,-7 3 1173,1 9 0,-3 7 797,-2 3 1,5 5 591,0 2 1,7-1 160,-7 1 0,8-1 384,-1 1 0,3 0 783,2-1 1,2-5 525,3 0-1181,5-8 0,3 4-332,5-8 0,-3-5-295,14-1 1,0-7-235,5 2 0,9-20 0,1-5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1:06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1 554 7985,'0'-11'490,"0"-1"0,0 6 47,0-5 0,10-1-141,7-5 1,2 0 157,10-1 1,0 9-125,5 3 1,1 4 14,-1 2 1,1 2-148,0 4 0,-7 9-116,1 8 0,-9 8 41,-3-2 0,-2 3-28,-9 3 0,0 0-277,-6-1 1,-8 1 132,-3-1 1,-5-1-612,-1-4 1,-8 3 291,-4-3 1,2-4-844,-2-2 1,8-5 384,-2-7 1,4 3-481,2-9 505,-1 1 593,1-6 0,7-2 188,5-4 1,-3 3-151,2-9 0,0 6 1348,6-5-688,0 7 373,0-4 0,0 16-103,0 3 1,0 5 110,0 1 1,0 2-402,0 4 0,0-3-11,0 3 1,0-4-180,0-2 0,0 0-88,0 1 1,0-1-590,0 0 1,0-5 260,0-1 0,2-7-2517,4 2 116,-4-4-1028,13-2 2518,-5 0 1,5-8 946,-3-3 0,11-12 0,-4-4 0</inkml:trace>
  <inkml:trace contextRef="#ctx0" brushRef="#br0" timeOffset="262">918 1 7978,'0'17'2568,"0"0"-1449,0 1 1,0-1 213,0 0 0,-6 0-413,0 1 0,-6 5 290,7 0 0,-7 2-611,6-2 0,1-4-211,5 4 1,0-4-414,0-1 0,3-1 114,9 0 0,0-5-568,11-1 1,3-7-15,3 2 1,4-4-349,2-2 0,-1 0 170,1 0 1,-6-2-372,-1-4 1,-6 4 275,1-4 1,-10 5-138,-1 1-182,-9 0 1,5 7 94,-8 5 990,-8 3 0,-9 10 0,-10 2 0</inkml:trace>
  <inkml:trace contextRef="#ctx0" brushRef="#br0" timeOffset="421">900 796 7945,'-17'27'0,"5"0"0,1-4 0,5-4 3110,-5 4-675,7-3 18,-4-3-1476,8 0-469,0-7-766,0-3 0,2-7 235,4 0-1226,3 0 0,9-5 23,-1-1 0,0-8-2119,1 3 3345,-1-12 0,0-4 0,0-8 0</inkml:trace>
  <inkml:trace contextRef="#ctx0" brushRef="#br0" timeOffset="700">1056 727 7942,'0'-10'852,"0"1"131,0 3 125,0 4-295,0-13 251,8 13-425,-7-6-197,15 8-87,-14 0 1,7 2-63,-3 4 1,-4 3 50,4 9 1,-4-1-68,-2 0 1,2 8 140,3 4 1,-3 6-106,4 5 1,-4 4 139,-2 8 0,0 2 36,0 4 1,0 3-211,0 8 1,0 2 12,0 4 1,0 4-491,0 7 0,0-12-551,0-5 1,0-10 165,0 5 1,0-9-540,0 3 1,0-10 365,0-2 0,0-5-284,0 5 1,0-14 34,0 3 0,0-18-29,0 0 1034,0-11 0,-8 2 0,-1-8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1:04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1 848 6171,'8'-9'362,"3"3"1,4-2 563,3 2-601,7 1 1,-4 5 504,8 0 0,-6-6-300,6 0 0,-1 0-199,7 6 1,0 0-121,-1 0 1,-5-5-312,0-1 1,-6-2-173,6 2 0,-8 4-874,2-3 643,-4 3-561,-2-6-64,-7 6 335,-2-6 0,-10 8 793,-4 0 0,-4 0 0,-7 8 0,0 2 0</inkml:trace>
  <inkml:trace contextRef="#ctx0" brushRef="#br0" timeOffset="742">1350 53 7922,'0'-10'405,"0"-5"182,0 13-285,0-14 1,2 14 486,3-3 231,-3 3-264,6 2-181,-8 0-90,0 0 0,0 7-222,0 5 0,0 3 102,0 3 1,0-1-89,0 0 0,0 2-14,0 5 0,0-5 33,0 4 1,0-2 297,0 2-389,0-4 1,0 6 26,0-8 1,0-5-182,0 0-78,0-9 1,2 11-64,4-8 1,-2-1 106,7-5 0,-5 0-63,5 0 1,-5-2 52,6-3 0,-7 1 26,7-8 0,-6 7-53,5-7 1,-1 6 83,1-5-127,5-1 1,-9-5 103,5 0 0,3 5-167,-3 1 1,-2 5 51,1-6 1,-7 6-164,2-5 65,3 7 125,-7-11 0,8 13 381,-4-4-272,-5 4 461,7-6-22,-8 7-36,0-7-228,0 8-3168,0 0 0,-2 6 2231,-4-1 1,-1 9-59,-5-3 1,-3 5-582,3 1 0,-5 6 185,-6 0 1154,4 8 0,-14-12 0,6 6 0</inkml:trace>
  <inkml:trace contextRef="#ctx0" brushRef="#br0" timeOffset="1356">1160 502 7922,'-18'0'0,"3"-2"376,3-3 1,5 1-4,7-8 1,0 6-4,0-5 350,0-1 409,0-5-745,0 0 1,0 5 173,0 1 57,0 7-396,0-4 0,0 10-144,0 4 1,-2 4 104,-4 7 1,4 0-128,-4 0 1,-1 6 43,1 1 1,0 1-108,6-2 0,0-4-65,0 4-76,0-4 0,8-4-358,3-3 1,5 1 239,1-7 1,6 0-39,0-6 1,0 6 56,-6-1 1,6 1 256,1-6 1,-3 2-6,-10 4 0,5-2 192,-5 7 0,-3-5-137,-2 6 1,-5-1 93,-1 6 0,-5 3 109,-1 3 0,-13-4-47,1 4 0,-3 2-168,4-2 0,-6 0 19,0-6 1,-6 1-26,6-1 0,0 0 3,6 1 0,-1-7-16,1 1 0,0-9-27,-1 3 0,7-4-8,-1-2 0,7 0-302,-7 0 1,8-8 135,-1-3 1,3-4-301,2-3 1,0 1 176,0 0 0,7-1-76,5 1 0,3 6 117,2-1 0,3 8 287,3-2 0,-4 4-173,4 2 1,2 0 144,-2 0 0,8 0 232,-2 0 1,-2 8-108,1 4 0,-5-3 193,6 3 1,-8-1-129,2 7 0,2 5 145,-2 0 1,1 2-27,-7-2 0,-6-2 77,1 8 0,-8-2-117,1 1 1,-3 5 85,-2-4 1,0 6-23,0 5 1,-7-4-54,-5 5 0,3-5-378,-3-1 1,2-1 130,-1 1 1,-3-8-385,9-4 0,-7 2-15,6-2 0,-1-6-849,1-5 528,4-1-279,-13-1 28,13-2 0,-6-16 403,8-4 0,0-5-404,0-6 0,0 2 84,0-8 853,0 8 0,8-19 0,1 3 0</inkml:trace>
  <inkml:trace contextRef="#ctx0" brushRef="#br0" timeOffset="1539">1730 762 7922,'18'0'2639,"-1"0"-1161,0 0 152,0 0 1,-5 0 0,-1 0-5,-7 0-2040,12 0-861,-7 0 1,3 0 938,-1 0 336,-7 7 0,12 3 0,-7 7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1:02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8020,'11'-6'16,"1"1"169,-1-9-74,-1 12 0,5-11 766,-3 7-526,3-7 0,-3 11 1027,-1-4-525,1-4-56,5 8-439,0-5 0,-5 7 214,-1 0-333,-7 0 0,6 0 0,-4 0 0,-5 7-96,5 5 0,-4 9 100,-2 2 0,0 8-119,0-2 0,-8 3 59,-3 3 1,-4-6-91,-3 0 1,3-3-38,3 3 1,-1 2-142,7-8 0,-5-6 30,5-5 1,0-6-421,6 5-2,0-7 320,0 4 0,8-8-2,3 0 1,-1-8 70,1-3 0,1-1-124,5-5 0,1 3-3,-1-9 1,0 10-48,0 1 1,1 3 94,-1-3 0,-5-1-118,-1 7 1,-5-2-226,5 2 1,-5 4-266,6-3-888,-9 3 658,13 2-75,-14 0 418,5 7 662,-7 3 0,0 7 0,0 1 0</inkml:trace>
  <inkml:trace contextRef="#ctx0" brushRef="#br0" timeOffset="152">381 623 8020,'10'2'74,"-5"4"1,-1-4 261,2 4 0,-4-3 1374,4 3-517,-4-4-625,-2 6 0,2-8-493,3 0 0,-3 2 183,4 3-1919,-4-3 1364,-2 6 1,2-8-326,4 0 0,-4-2-126,3-4 1,3-3 747,-2-9 0,0 1 0,-6 0 0</inkml:trace>
  <inkml:trace contextRef="#ctx0" brushRef="#br0" timeOffset="653">761 52 8020,'8'-17'344,"-6"8"1407,6-7-532,-8 14 481,0-5-1196,0 7 1,2 5 80,3 1 0,-3 8-60,4-3 0,-2 4 34,2 3 0,-4-1-309,3 0 0,3 1-206,-2-1 1,7-6-250,-1 1 1,3-2 263,3 1 1,-1-1-263,0-5 0,2-3 99,4 4 1,-3-4-104,3-2 0,-4 0-19,-2 0 0,0 0-43,1 0 1,-7 0-249,1 0-157,-8 0-665,3 0 441,-7 0-399,0 0 0,0 8 713,0 3 1,-7 1 13,-5 5 0,3-3-55,-3 9 1,2-4 624,-1-2 0,-3 2 0,9 4 0,-7-3 0,6 3 0,-5-4 0,5-2 0,0-5 0,6-1 0,-2-1 0,-3 1-313,3 5 557,-6-14 294,8 5-106,0-7 1092,0 0-159,8 0-442,-6 0 340,5 0-160,1 0 17,-6 8-768,13-6-545,-13 6-1704,14-8 1274,-14 0-2645,13 0 3268,-13 0 0,5 15 0,-7 4 0</inkml:trace>
  <inkml:trace contextRef="#ctx0" brushRef="#br0" timeOffset="1356">727 934 8020,'-12'0'0,"1"0"550,7 0-329,-4 0 1,6 0 677,-3 0-142,3 0-196,-6 0-213,8 0-191,8 0-5,1-7 1,9 3-152,-1-8 1,0 9-487,0-3 418,1-4 1,-1 8-859,0-4 405,-7 5-69,5 1 322,-13 0 1,4 1-93,-12 5 0,2 4 149,-7 7 1,-6 0 208,-6 1 1,-2-1 133,2 0 0,3 1-80,-3-1 0,-2 0 470,2 0 1,0-1-218,6-5 1,5 3 415,1-8-438,7 7 1,-9-9 391,7 7-539,0-7 1,8 4-235,4-8 0,3 0-284,9 0 0,-1-6 227,0 0 0,2-7-169,4 1 1,-3 5 107,3 1 0,-4-2 86,-2 3 1,0-1-55,1 6 272,-9 0-96,-1 0 166,-8 7 1,-4 5 56,-7 11 1,-1-4-121,-11 4 0,-2 2 16,2-2 1,-6 2-58,6-2 0,-6-3 135,6 3 1,-2-4 26,2-2 1,4 0 213,-4 1 1,10-1-163,1 0 1,6-5 81,-5-1-554,7-7 204,-4 4-392,8-8 1,8-2 204,3-4 1,11-3-83,1-9 0,7 1 20,-1 0 0,6-1-63,5 1 1,-3 6 125,3-1 0,-4 2 190,-1-1 1,0 3 172,-1 8 0,-7 0-65,-4 0 1,-4 0 145,-1 0 0,-3 2-96,-3 4 0,-5 4-104,-7 7 1,0 0-25,0 0 0,0 1-100,0-1 1,-7 6-6,-5 0 0,-3 0-256,-3-6 1,-1 1 13,-4-1 1,4 0 84,-4 1 0,4-7-56,1 1 0,-1-7-1,-4 7 1,4-8-194,-4 2 1,4-4 67,1-2 0,3-8 409,3-4 0,-3-3 0,5-18 0,-7-3 0</inkml:trace>
  <inkml:trace contextRef="#ctx0" brushRef="#br0" timeOffset="1648">589 1263 7997,'0'-17'73,"0"7"720,0-5-508,0 13 1,1-6-97,5 8 251,-4 0-130,6 0-35,-8 0 1,2 0 4,4 0 1,-5 8 7,5 3 1,-4 5 152,-2 1 1,0 6-27,0 0 0,0 8-189,0-2 0,2 9 104,4 2 0,-4 7-90,4-7 1,-3 6-15,3-6 1,-4 8-89,4-1 1,-4 1-154,-2-2 1,6-2-135,-1-4 0,1-5-444,-6-1 0,0-1-259,0-10 1,0 6-93,0-6-564,0 0 462,0-6-351,0 1 713,0-9 684,0-9 0,0-17 0,0-10 0</inkml:trace>
  <inkml:trace contextRef="#ctx0" brushRef="#br0" timeOffset="1831">710 1522 7950,'-18'0'2275,"1"0"-1616,0 0 0,-2 2 289,-5 4 0,3 4-381,-7 7 1,4 0-128,-4 1 0,1-1-263,-2 0 0,4 2-215,8 4 0,-1-3-800,1 3-289,0-4 1,7-2-1871,4 0 2997,4-7 0,10-2 0,2-8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1:13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865 329 7848,'0'-17'0,"0"0"233,0 0 0,-1 5-80,-5 1 0,4-1 564,-4-5-396,-4 7 1,9-5 171,-5 3 0,-2 3-119,2-3 1,-1 2 215,1-1-408,4-4 0,-8 7 236,5-4-46,3-3-186,-14 5 1,12-5-69,-7 3 0,5-1 93,-5 7 0,5-5-191,-6 5 0,1-2 89,-6 2 0,5 5-154,0-5 55,1 4 0,-6 2-46,-1 0 1,3 2 103,3 4 0,-3-3-13,4 9 1,1-1 32,-2 7 0,1 7-25,-6 4 0,5 5 56,1 6 1,1 5-41,-2 7 1,-1 9 68,7 8 0,-1 2-8,1 10 1,4-2 22,-4 1 1,4-3-87,2-7 1,0-1-119,0 0 1,0 0-106,0 0 0,0-7-98,0-5 0,-6 1-155,1-6 1,-1-4 192,6-14 0,0 1-220,0 0 1,-6-8-35,0-4 1,-1-4-193,1-2 1,-2 0 350,-3 1 0,-9-1-128,9 0 0,-14-5-155,8-1 0,-5-7-201,5 2 292,0-4 1,0 4 492,-1-1 0,1-7 0,0-7 0</inkml:trace>
  <inkml:trace contextRef="#ctx0" brushRef="#br0" timeOffset="228">18 935 7913,'-10'-18'1625,"3"9"-1281,7 1 1,7 6 62,5-4 0,5 5 566,6-5-613,4 4 0,10 0-86,3-4 0,4 4-52,8-4 1,-2 5-643,-4 1 0,4 0 288,-4 0 1,-3 0-1007,-3 0 1,-5 1 198,-7 5 939,5-4 0,-6 14 0,8-7 0</inkml:trace>
  <inkml:trace contextRef="#ctx0" brushRef="#br0" timeOffset="764">1056 1073 8593,'9'0'888,"-1"0"1,-8 2-254,0 4 0,0 3-67,0 9 0,0-1 1,0 0 1,0 6-201,0 0 1,0 2-21,0-2 1,0-3-213,0 3 1,0-4 295,0-2-670,0 0 273,0 1 0,0-7-834,0 1 168,0-8-224,0 3 607,0-7 0,6-7-83,0-5 1,7-9-170,-2-2 0,5-8 145,1 2 1,6-1-176,0 1 1,0-2 159,-5 8 0,-1 2 260,0 9 1,-5-1-8,-1 7 236,1 0 1,5 6-75,0 0 1,-5 2 104,-1 4 0,-5-2 676,6 7 1,-7 1-382,7 5 0,-6-5 1307,5-1-1185,-7 1 0,4 5 73,-8 0 1,0 1-175,0-1 0,0 0-71,0 1 1,0-1-13,0 0-322,0 0 1,2 1-580,4-1 1,-5-5 403,5-1 0,-2-1-2771,2 1 2099,-4-3 0,13-8-1938,-3 0 2723,3 0 0,2 0 0,1 0 0</inkml:trace>
  <inkml:trace contextRef="#ctx0" brushRef="#br0" timeOffset="1033">1782 1263 7899,'12'0'308,"-1"0"1,-5 0 85,5 0 1,1 0 123,5 0 0,-5 0-142,-1 0 1,1 0 67,5 0 1,0 0 28,1 0 0,-1 0 243,0 0-521,1 0 1,-1 0 21,0 0 0,0 2-347,1 4 0,-1-4-159,0 4 0,1-4-409,-1-2 0,0 0 283,0 0 0,-3 0-276,3 0 0,-9 0-581,9 0 0,-3 0 1272,3 0 0,0-8 0,0-2 0</inkml:trace>
  <inkml:trace contextRef="#ctx0" brushRef="#br0" timeOffset="1398">2612 969 7891,'0'-9'729,"0"-1"-27,0 4 32,0 4 1,0-7 202,0 3 868,0 4-706,0-6-218,0 8-222,8 0-401,-6 0 0,11 2 270,-7 4 0,0 4-98,-6 7 0,2 2 264,3 4 1,-3 4-240,4 8 0,-6 7 298,-6 4 1,2 4-779,-7 2 0,1 6-718,-1-1 1,1-1 563,4-10 0,4 4-333,-3-4 512,3 4 0,2 2 0,0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10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17 709 10880,'10'0'3113,"-2"2"-2068,-8 4 1,0 4-52,0 7 1,0 6-479,0 0 0,0 2-115,0-2 1,0-4-204,0 4 0,-6 2-172,0-2 1,0 0-249,6-5-670,-7-1 51,5 0-1174,-6 1 10,8-9 1445,0-1 0,8-16 123,3-3 0,5-7 1,1-5 1,8-4-122,4-7 0,2 5 270,-3 0 0,3 8 219,-8-2 1,6 6 125,-6 5 1,-6 4 704,-5 8 798,-1 0 0,5 8-792,-5 4 1,-3 9 400,-8 2 0,0 6-173,0-6 1,0 6 52,0-6 1,0 5-714,0-5 1,0 1-297,0-7 0,0-6-574,0 1 1,2-8-821,4 1 1,-3-3-3859,9-2 5211,0 0 0,13-15 0,1-4 0</inkml:trace>
  <inkml:trace contextRef="#ctx0" brushRef="#br0" timeOffset="617">934 35 7779,'11'-10'1121,"1"4"0,0-1-594,5 1 0,6 0 88,0 6 0,6 0 1080,-6 0-1135,0 0 0,0 0-34,0 0 1,0 6-21,-6 0 0,-5 5-291,-1-5 0,-5 7-211,6-1 1,-8 3-319,1 3 1,-5 1 294,-5 4 0,-5 4-129,-7 7 0,-3 7-219,-3-1 1,4 0-531,-4-5 0,4 0 487,2-1 1,7 1 40,4-1 1,4-1 149,2-4 0,2 2 105,4-8 0,4 6 399,7-6 1,-2 2-205,-3-2 0,3-4 225,-3 4 1,1 2 124,-1-2 1,3 2 346,-3-2 1,-3 2-194,3 4 0,-7 3 210,7-3 0,-6 4-298,5 2 0,-5 5 54,6 0 0,-1 8-228,6-2 0,-5-1-106,-1 1 0,1-6 57,5 6 0,1-7-96,-1 1 1,-2-4 12,-3-1 1,-5-2-46,-7-5 1,0-1-120,0-4 0,-1-3-151,-5 3 0,-4-6-396,-7-5 0,-8 1-1641,-4-7 0,-6 0 1038,-5-6 1,2-2-1462,-8-4 2584,-1-11 0,-4-10 0,-1-8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1:17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7982,'0'-17'108,"8"7"-440,3 4 224,5-3 0,1 7 307,0-4 0,0 2-94,1-2 1,1 4 88,4-3 1,-4 3-298,4 2 0,2 2-311,-2 3 0,8-3 414,-2 4 0,3-4 0,3-2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1:17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7953,'0'17'-620,"0"0"396,0 1 1,7-3-62,5-4 1,-2-1 284,1-4 0,1-4 0,5 5 0,0-7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1:19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 8047,'-18'0'289,"7"7"100,-1 5 0,6 3 115,-5 3 0,5-1 446,-5 0 1,-1 1-2,-5-1 1,5 0-371,1 0 0,5 6-566,-6 1 0,9-1 49,-3-6 0,4 6-29,2 0 1,8-2-73,3-9 0,12 1-64,6-7 1,4 2-87,1-3 0,1-3-317,-1 4 1,1-6-301,0-6 0,-1 2 282,1-7 1,-8 7-465,-4-2 1,-4 4-137,-2 2 453,-7 0 0,-4 4 349,-12 8 0,-4-1 322,-7 12 0,-8 4 0,-4 2 0,-5 6 0,-7 5 0,5-9 0,-5 3 0,13-5 0,4 0 0,-1 4 0,2-5 0,6-1 124,6 2 1,7-6 264,-2 6 0,2-8 200,-2 2 1,4-2 1412,-3 2-1378,3-3 0,2 5 509,0-8-1032,0 0 74,0 0-1371,0 1 939,7-9-422,-5-1 1,14-10-161,-5-4 1,5-3-198,1-9 0,2-5 1036,4 0 0,-2-2 0,8 2 0,-6 8 0,6-8 0,-8 13 0,2-7 0,-4 9 0,-1-3 0,-3 5 0,-3-5 0,3 7 505,-13-4 1123,6 0-131,-8 6 677,0-5-820,0 7-643,0 0 1,0 13-469,0 4 1,5 20 134,1 3 1,0 18-69,-6 11 1,0 10 127,0 13 0,-6 4-699,3-44 0,0 0 1,0 3-1,-1 1 2,0 2 1,2 0-1,1-5 1,0-1-861,-1 1 1,-2-2-1,-3 34 171,1-5 0,0-9-669,6-7 0,0-7 778,0-10 1,0-5 838,0-8 0,0-7 0,0-2 0,0-7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1:20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11900,'0'17'1365,"0"1"1,0-7-854,0 1-540,0-8 60,0 3-159,0-7 0,2 0-1696,3 0 1823,-3 0 0,14 8 0,-7 1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1:20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7861,'0'17'1743,"2"8"217,3 4 0,-1-4-1777,8-2 1,-3-4-845,3-1 1,3-9-1647,-3-3 2307,3-4 0,2-10 0,1-1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1:21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744 364 8043,'0'-25'0,"0"6"0,0-6 162,0 8 0,0-3 291,0-3 1,0 4 184,0-4 0,0 4-195,0 1 1,-2-1 95,-4-4 1,2 10-146,-7-5 1,7 5-118,-2-4 0,-2 5-67,3 1 0,-7 5 0,6-6 1,-7 9-25,1-3 1,3 4-139,-3 2 0,1 0-128,-7 0 0,1 8 133,0 3 0,-1 6-130,1 6 1,0 4 40,0 8 0,1 9 313,5 8 1,-3 4-98,8 13 1,1 2 49,5 10 1,0 5-172,0 1 1,2-5 398,3 10 0,5-9-335,7 4 1,1-3 130,-1-9 0,-2-6-721,-3-5 1,1-9 287,-7 3 0,0-10-839,-6-2 1,-2-7 261,-4 1 1,-5-4-83,-13-1 1,-1-2 83,-3-5 0,-5-3-94,4-7 1,2-9 847,-2-3 0,6 2 0,-5-2 0,-1-1 0</inkml:trace>
  <inkml:trace contextRef="#ctx0" brushRef="#br0" timeOffset="199">0 1108 8043,'0'-18'0,"0"1"615,0 0 1,8-1-88,3 1 1,7 6 30,5-1 1,4 2-36,7-1 1,3-2 193,3 7 1,10-6-184,8 6 0,1 1-148,-1 5 0,-3 0-916,9 0 1,-8 0 431,1 0 1,-5 2-1357,-6 3 0,2-1 442,-7 8 1,-7-3 1010,-5 3 0,-8 11 0,4-4 0</inkml:trace>
  <inkml:trace contextRef="#ctx0" brushRef="#br0" timeOffset="594">1124 1177 8032,'0'-10'2358,"8"2"-938,-6 8-265,5 0-501,-7 0 0,0 8 541,0 4-478,0 3 1,0 8-546,0 0-55,0 0 0,6-5-806,0-1 603,0 0-675,-6 0 1,0-5 222,0-1 1,2-7-636,3 2 718,-3-4 1,14-4 137,-5-4 1,5-5-150,1-12 1,8-2 87,4-4 1,1-2-44,-1 8 0,2-4 48,-8 10 1,6-2 486,-6 13-30,0 0 0,-6 8-10,1 4 1,-7 0 369,1 11 1,-7-4 723,7 10 0,-8-1 620,1 1 1,3-4-912,-2 4 1,0 2 36,-6-2 1,5 0-358,1-6 0,0 1-799,-6-1 0,6-6-291,0 1 157,7-8 1,-3 9-479,7-7 1,-6 0-2662,1-6 3515,-1 0 0,7-8 0,-1-2 0</inkml:trace>
  <inkml:trace contextRef="#ctx0" brushRef="#br0" timeOffset="919">2144 1281 7826,'-27'0'1365,"3"0"1857,14 0-2520,2 0 1,10 0-65,4 0 1,-2 0-122,7 0 1,3 0 43,9 0 0,-2-6-341,8 0-123,-8 0 1,12 0-251,-5 1 1,-3-1-440,-2 6 1,2-6-999,-2 0 0,-5 1 763,-7 5 1,-5 0-1795,6 0 2621,-9 0 0,5 0 0,-8 0 0</inkml:trace>
  <inkml:trace contextRef="#ctx0" brushRef="#br0" timeOffset="1199">2594 1073 7826,'8'-11'360,"3"-1"0,5 8 555,1-2 0,6 4-125,0 2 1,8 0-337,-2 0 1,3 0 312,3 0 1,-6 6-298,-1 0 1,-6 7-35,1-1 1,0 3-87,-6 3 1,2-1-107,-13 0 0,0 0 19,-6 1 1,-4 7 121,-8 4 0,-7 1 9,-15-1 0,-7 10-82,1-5 0,-4 3 305,9-9 1,-1 3-292,13-8 0,7 2-280,10-2 1,4-3 19,2 3 1,18-12-196,11-5 1,21-4-306,19-2 1,17-10-114,-35 2 1,2-1 0,10-3 0,3-1 153,7-4 1,4-1-1,6 1 1,3 0 0,5-1-1,0 1 1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1:18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8 258 8096,'8'-10'2265,"-5"2"-1710,9 8 1,-6 0-175,5 0 1,-5 0 391,6 0 1,-1 2-206,6 4 0,1-2-113,-1 7 0,2-7-311,4 2 1,-4 2-218,5-2 1,-7 7-405,-6-2-1,3-1 391,-8 2 1,5-1-205,-5 6 1,-2 3 74,-10 3 1,-11 4-170,-12 7 0,-4 1 435,-1-1 1,-1 1 541,0 0 1,8-9 667,4-2 1054,4-5-1754,2-2 0,9-7-252,8-5 0,4-3-234,13-2 1,6 0 46,18 0 1,-1-13-947,12-4 0,-2-10-346,13 4 1,-1-8-1046,1 2 0,3 4 2216,-9 2 0,1-4 0,-6 0 0</inkml:trace>
  <inkml:trace contextRef="#ctx0" brushRef="#br0" timeOffset="539">1011 137 8003,'-10'-18'-872,"3"1"1,9 6 1216,3-1 0,7 0-55,11-5 0,-2 6 91,8-1 1,0 6-87,5-5 1,1 7 148,-1-2 1,-5 6 147,0 6-422,-8 4 1,8 13 116,-12 0 0,3 6 0,-15-6 0,1 7-274,-6-1 0,-2 4 100,-4 1 0,-3 3-73,-9 3 0,-5-3-247,0 3 0,-2-9-448,2-2 0,4-6 138,-4 6 1,4-14-415,2 2 1,5-9-83,0 3 1013,9-7 0,-5-4 0,8-11 0,-8-5 0,6-1 0,-3 0 0,3 7-187,2 2 0,0 10 724,0 4 0,-2 4 631,-4 7 1,4 8-302,-4 4 1,-1 4-41,1 1 0,-6-5-385,7 0 1,-1-6-138,6 6 0,0-6-284,0 6 76,0-8 0,2 2-793,3-12 1,-1 3-114,8-9 0,-1 1-616,7-6 0,-7-7 504,1-5 0,1-5-68,10-6 989,-11-4 0,19-16 0,-12-1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1:17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7953,'10'12'61,"-4"-1"-146,-4-7 1,-2 5 41,0-3-442,0-4-366,0 6 304,7 0 547,3-7 0,0 15 0,-3-7 0</inkml:trace>
  <inkml:trace contextRef="#ctx0" brushRef="#br0" timeOffset="109">467 36 7953,'18'-8'940,"-1"6"-536,0-6 0,-7 10-273,-5 4 227,-3-4-1956,6 13 1598,2-13 0,15 6 0,2-8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1:25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744 208 8102,'-25'-52'0,"6"8"0,-4 9 1341,12 12-819,-5 11 1,12-1-358,-7 7 0,5-5 55,-5 5 0,-1 0-1018,-5 6 0,-2 0 407,-5 0 1,3 6 323,-7 0 1,-1 13 93,-6-2 0,-5 12 6,-1 0 0,1 5-57,5 7 1,-3-3-10,3 8 0,-3 0 106,9 6 0,-2 6-28,3 0 1,3-1-11,7-5 0,3 2-19,3 4 0,5-5-45,7 5 0,0 3 23,0 3 0,7 3 3,5 2 1,3 4 78,3-4 1,-1 12-64,0-6 1,-5 2 205,-1 4 1,-7-1-48,2 7 1,-4 3 347,-2 8 1,0 2-506,0-43 0,0 1 1,0-1-1,0 0 447,0 0 0,0 1 1,0 6-1,0 1-336,0 1 1,0 0 0,0-1 0,0 1 245,0 3 1,0 0-1,0 1 1,0 1-253,-1 0 1,2 2-1,1 1 1,2 0-196,-2-5 0,1 0 0,1-2 0,-2-1 29,-1-8 1,-2-1 0,1-3 0,-2-1-38,-4 40 1,-1-3 94,-5-15 0,-3-2 137,3-10 0,5-5-558,1-12 1,-2-6-251,2-11 1,-5-4 55,5-7 1,0-7-61,6 1 0,-5-10 337,-1-2 1,0-10-1138,6-13 1557,0-4 0,0-23 0,0-4 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1:26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796 450 8187,'0'-35'-119,"0"1"1,0-1-201,0 0 0,0 7 578,0-1 0,-8 0-35,-3-6 1,1 3 34,-1 3 1,-1 0-83,-5 12 1,-2-8 200,-4 13 1,3-7 111,-3 7-471,4 5 0,2-1 8,0 8 0,-1 2-202,1 4 0,0 5 112,-1 12 1,1 6 85,0 12 0,-1 8-3,1 9 0,0 13-24,0-2 1,7 18-142,4-1 0,4 10 332,2-3 0,0 7 140,0-2 1,8-2-216,4 2 0,3-2-17,2 2 1,-1-4-493,-5-8 1,3-1 200,-9-4 0,1-5-173,-6-6 0,0-9-30,0-3 0,-2-6-76,-4-6 1,3-12 41,-9-11 0,0-3-46,-5-3 1,0-8 478,0-3 0,-8-19 0,-2-6 0</inkml:trace>
  <inkml:trace contextRef="#ctx0" brushRef="#br0" timeOffset="175">1 1055 8098,'11'-12'328,"1"1"1,1 1-132,10-1 1,0-3 582,12 9 1,3-7-222,14 6 0,8 0-108,3 6 0,4 0-544,2 0 0,1 0-437,-1 0 0,-2 0-251,-4 0 0,3 8 781,-9 4 0,1 3 0,-6 2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09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10380,'17'-8'877,"-5"6"-457,-1-3 1,-1 1-116,1-2 1,5 4-53,-5-4 1,-1 4-855,1 2 0,1 0 456,5 0 1,-5 0-1250,-1 0 1394,1 0 0,13 8 0,2 2 0</inkml:trace>
  <inkml:trace contextRef="#ctx0" brushRef="#br0" timeOffset="157">675 18 7884,'10'0'4200,"5"0"-4320,-13 0-151,14 0 291,-14 0 1,7 0-648,-3 0 0,-2 0 187,7 0 440,-7 0 0,11 0 0,-5 0 0</inkml:trace>
  <inkml:trace contextRef="#ctx0" brushRef="#br0" timeOffset="287">987 53 7884,'17'0'0,"-6"0"3304,1 0-2233,-8 0 0,5-6 581,-3 0-826,-4 0-389,6-1-4579,-8 5 4142,0-14 0,7 15 0,3-7 0</inkml:trace>
  <inkml:trace contextRef="#ctx0" brushRef="#br0" timeOffset="517">1523 191 8677,'2'10'2755,"3"-5"-1946,-3 5 1,6-6 663,-8 7-463,0-7-325,0 12-534,0-7 1,-6 3-2037,0-1 0,-5-5 417,5 6 1468,-7-9 0,3 5 0,-7-8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1:24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8149,'9'-8'106,"14"6"1,-9-5-180,14 7 1,1 2-154,6 3 1,1-3 416,5 4-81,-5 4 0,12-8 35,-7 3 1,7-3-81,-2-2 1,4 0-86,2 0 1,-1 0-106,1 0 0,-6 0-249,1 0 1,-9 0 111,2 0 1,-11 0-523,-6 0 784,-4 0 0,-1 8 0,-1 2 0</inkml:trace>
  <inkml:trace contextRef="#ctx0" brushRef="#br0" timeOffset="248">70 537 8080,'-18'0'-1389,"9"0"1357,1 0 524,23 0 0,-1 0-212,15 0 0,1 0 536,11 0 0,3-6-332,8 0 0,7-5-134,5 5 0,3-7-372,2 1 1,-7 4-312,-5 3 1,1-3 174,-6 2 1,2 0-146,-14 6 0,-1 0-1263,-11 0 1566,-3 0 0,-7 0 0,-1 0 0</inkml:trace>
  <inkml:trace contextRef="#ctx0" brushRef="#br0" timeOffset="523">623 87 8116,'0'-17'0,"2"5"1439,4 1 1,5 7-776,12-2 1,6 2-697,12-1 1,3 3 292,8-4 0,1-2 198,5 2 1,-4 1 177,3 5-357,5 0 0,-10 7-174,0 5 0,-2 3-232,-10 3 0,0 5-170,-5 0 1,-8 7 197,-4-1 0,-12 4-761,-5 2 1,-4 7 433,-2 4 1,-15 4-129,-8 2 0,-16 2 117,-7 3 0,-4 3-125,-2 3 0,-3 1 193,3-13 1,4 3-352,13-13 719,1-1 0,3-5 0,4-5 0,4-7 0,0-7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1:28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8181,'0'-17'113,"0"5"397,0 1-112,0-1 207,8-5-287,-6 0 1,5 5 549,-7 1 0,2 7 215,4-2-126,-4 4-52,6 2-310,-1 8 0,-5 7-359,4 8 1,-4 0-52,-2-5 0,0 5-460,0 0 1,0 5 251,0-4 1,0 4-664,0-5 0,0 6 394,0-6 0,0 0-918,0-5-132,8-1-526,-6 0 1359,13-7 1,-5-4 30,7-12 1,-6-4 96,1-7 0,5-8 136,6-4 1,0 4 404,-5 2 0,-1-2-187,0 2 0,-5 8 210,-1 9 1,1 4 239,5 2 1,-5 0 415,-1 0 1,-5 2-301,5 4 1,-5 9 311,6 8 0,-8 0-721,1-6 0,3 3 71,-2 3 0,5-4-1050,-5 4 0,8-4 522,-3-1 1,6-1-872,6 0 1198,4-7 0,8-3 0,0-7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1:31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7939,'10'-8'0,"0"6"1519,-5-3 0,13 5-573,11 5 0,3-1 86,3 8 1,-6-6-547,-1 5 0,-6 1 71,1 5 0,-6 0-302,-6 1 0,3 1-287,-8 4 1,-2-2-434,-10 8 1,-4 0 282,-7 5 0,-2 1-521,-4-1 0,3-1 387,-3-4 1,12 2 396,5-8 1,4 5-116,2-4 0,10-1-11,7-6 1,8-6-203,10 1 0,9-8 149,8 2 0,1-5-2445,11-1 2543,-8 0 0,11-7 0,-6-3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1:33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79 7912,'0'-17'2032,"0"-1"-1016,0 1-331,0 7 1,6 1 1473,-1 3-1399,9 4 1,-6 8 223,3 11 0,-3 20-120,-8 3 0,-2 16-359,-4 7 1,-3 12-1532,-9 6 0,1 11 716,0 6 0,5-44 1,-1 1-1,-1 2 0,1 0 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1:33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7914,'0'-18'319,"8"9"1,-3 1 303,13 8 0,3 0-86,13 0 1,1 0 767,0 0 0,-1 0-913,1 0 0,-3 0-385,-3 0 0,2 0-2062,-8 0 1363,0 0 1,-7 8 78,-5 3 613,-3 5 0,-8 8 0,0 3 0</inkml:trace>
  <inkml:trace contextRef="#ctx0" brushRef="#br0" timeOffset="165">53 468 7916,'17'-8'0,"2"6"463,4-4 1,12 5-369,11 1 1,2-8 186,-2-4 1,0-1 6,-11 1 0,7-1 288,-13 7 1,6-5-793,-12 5 0,6 0-538,-6 6 1,0 0-833,-6 0 1585,-7 0 0,5-8 0,-5-1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1:32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450 346 8067,'-17'-50'0,"-1"4"0,1 6 1097,0 11 0,5-2-576,1 8 1,5 0-512,-6 6 0,7-4 98,-7 4 1,0-3-112,-5 15 1,0-7-58,0 6 1,-1 1 52,1 5 1,0 5-14,-1 1 1,1 9 71,0 3 0,-6 1-52,0 10 0,5 1 132,7 11 1,1 3 144,-1 8 0,-3 6-46,9-1 0,-1 9 83,6-3 1,7 6 87,5 6 0,3-4 117,3 4 0,-1-4 102,0-2 1,2 2-202,5 4 1,-7-4-603,0 4 0,-2-4-104,-9-1 1,0-3-405,-6-4 1,0-3 371,0-8 1,-2-6-237,-4 0 0,-3-13-558,-9 1 1,1-13 401,0-3 0,0-3-277,-1-9 1,-5 0 1060,0-6 1,-15-16-1,1-3 1</inkml:trace>
  <inkml:trace contextRef="#ctx0" brushRef="#br0" timeOffset="174">35 1004 8657,'9'-25'1668,"7"5"-1161,-5-3 0,7 12 338,5 5 1,9-4-269,9-1 0,5 1-77,-6-1 1,6 7-426,-5-2 0,-1 4 7,-5 2 0,-1 0-1036,1 0 1,-1 8-152,1 3 1,-6 11 1104,0 1 0,-1 7 0,7-3 0</inkml:trace>
  <inkml:trace contextRef="#ctx0" brushRef="#br0" timeOffset="366">1038 1228 7987,'0'-25'0,"2"14"1494,3-1 1,-1 8-823,8 4 0,-1 0 700,7 0 0,-7 2-496,1 4 1,-8 0-221,1 11 1,-3-1-382,-2 12 0,2-5-306,4 6 0,-4-6-1508,4 6 1,1-2 939,-1 2 1,6 2 598,-7-8 0,9 0 0,-5-6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1:31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7964,'-11'-2'1017,"-1"-3"1300,8 3-601,-3-6-1166,7 8 0,0 8 170,0 3 1,2 5 304,3 1 0,-3 6-80,4 0 0,-4 2-404,-2-2 1,6-2-686,0 8 1,-1-8-215,-5 2 0,2-4-315,4-1 1,-4-7 429,4 1 0,-4-6-989,-2 5 304,7-7 0,3 2-596,7-12 1,0-4 408,1-7 1,-1-6 542,0 0 1,6 0 253,0 6 0,1-1-128,-7 1 1047,0 0 0,0 7 178,1 4-347,-9 4 1,5 10 297,-8 4 0,-1-3 820,-5 3 1,6 5-2,0 6-874,0 0-325,-6-6 1,0 1-839,0-1 1,0 0-385,0 1-682,0-1 1,2-2 445,3-3 1108,-3 3 0,14-13 0,-7 6 0</inkml:trace>
  <inkml:trace contextRef="#ctx0" brushRef="#br0" timeOffset="175">675 173 8701,'25'0'208,"-4"0"1346,8 0-1195,-8 0 1,4 0 1938,-7 0-1710,-1 0 1,0 0-181,0 0-1310,-7 0-1565,5 8 2467,-5-6 0,7 5 0,1-7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1:30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1090 7941,'0'-25'589,"0"13"1,23-1 639,11 19 1,20-4-999,9 3 1,5-3-262,1-2 1,-10 0-650,-7 0 0,-8 0 201,-9 0 0,-8 0-1318,-4 0 1796,-4 0 0,-9 8 0,-2 2 0</inkml:trace>
  <inkml:trace contextRef="#ctx0" brushRef="#br0" timeOffset="169">398 900 8058,'-15'2'1119,"3"3"0,5 7-770,7 11 1,2 4 66,3 7 0,-3-1-337,4-4 0,-4 2 6,-2-8 0,0 7-220,0-1 1,-6 2-158,0-2 1,1 4 69,5-5 222,0-3 0,7 0 0,3-7 0</inkml:trace>
  <inkml:trace contextRef="#ctx0" brushRef="#br0" timeOffset="491">1540 433 8009,'-8'-50'1071,"-4"4"0,5 3-477,1 9 0,4 5-361,2 0 1,-2 0-186,-4-5 1,-3 5-211,-9 0 1,-1 4 177,-4 2 0,2 2 103,-8 15 0,6 0-500,-6 6 0,2 8 252,-1 4 1,3 13-33,7 9 0,3 5 69,3 13 1,-1-3 271,7 15 1,0 7 46,6 10 1,8-3 153,4 3 0,3-2 448,2 2 0,1 7-328,-1-7 0,-2 5-210,-3-11 0,-4 0-50,-8-6 1,0-5-610,0-1 1,-4-5 160,-8 5 0,-1-9-163,-16-2 1,2-2-132,-2-10 0,-2-7-561,8-10 0,-5-6-26,4-5 1,0-9 1087,0-14 0,13 7 0,-4-11 0</inkml:trace>
  <inkml:trace contextRef="#ctx0" brushRef="#br0" timeOffset="628">934 969 8002,'18'-8'2591,"1"0"-2008,4-3 0,4 3-391,7 8 0,9 0-263,3 0 0,-2 0-247,2 0 0,-7 6-145,1 0 1,-5 7-1196,-7-1 1658,-3 3 0,0 10 0,2 2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1:28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0 917 8097,'10'-17'3036,"7"2"-2353,0 3 1,3 4-1115,8 8 0,1 0 343,6 0 0,-1-2 829,1-3 0,-6 3-810,0-4 1,-8 6-578,2 6 1,-4 0-2013,-2 11 2658,-7 4 0,-2 14 0,-8-1 0</inkml:trace>
  <inkml:trace contextRef="#ctx0" brushRef="#br0" timeOffset="143">104 1505 8076,'8'-19'2260,"11"-2"-1894,15 15 1,11-7-176,12 1 1,-1-5-198,7-6 0,-5 4-159,5-4 0,-7-2-229,2 1 0,-6 7-741,-6 6 1135,4 7 0,-6-12 0,8 7 0</inkml:trace>
  <inkml:trace contextRef="#ctx0" brushRef="#br0" timeOffset="505">2006 468 8127,'-6'-46'0,"1"-1"0,-7 1 754,6 12-605,1-1 1,5 1-6,0-1 1,0 2-168,0 4 1,-8-1 717,-4 7 0,1 0-353,-6 5 1,3 3-219,-9 3 0,2 5-272,-2 7 1,4 4-237,-4 7 1,1 1 222,-1 11 0,6 4 149,0 1 1,1 7 313,11 5 1,-1 1-138,6 11 1,0-2 502,0 13 1,8 6-275,3 6 0,4 2 46,3-2 0,-7-2 135,1 8 1,-8-1-192,1 7 0,-3-7-180,-2 1 1,0-8-260,0 2 0,-2-4-595,-3-2 0,-3-7 454,-4-5 1,-3-8-811,4-3 1,-3-8 431,3 2 0,-5-11-191,5-6 0,-5-9 102,-1-3 0,-6-7-164,0 2 0,-6-12 827,6-5 0,-15-12 0,1-4 0</inkml:trace>
  <inkml:trace contextRef="#ctx0" brushRef="#br0" timeOffset="638">1297 1194 8064,'10'-35'133,"5"3"-67,-3 3 0,5 4 288,6 8 0,4-1 544,8 1 0,-1 5-198,1 1 0,-1 7-241,1-2 0,-1 4-653,1 2 1,0 6 193,-1 0 1,1 7-436,-1-1 0,1 5 435,0 6 0,-1-3 0,1 4 0</inkml:trace>
  <inkml:trace contextRef="#ctx0" brushRef="#br0" timeOffset="967">2352 1159 8064,'0'-9'6623,"8"1"-5286,-6 8 1,5 2-653,-7 4 1,2 3-74,4 9 0,-4-1-446,4 0 0,-4 2-489,-2 5 1,5-5-76,1 4 1,6-4-438,-7-2 1,7 1 747,-6-1 0,7-8-139,-1-3 1,3-4-2401,2-2 1,1-2 1307,-1-4 1,6-5 718,0-12 0,0 8 405,-6-9 1,1 15 341,-1-8 1,0 9 203,1-4 1,-7 9 533,1-3 0,-7 4 987,7 2 1,-6 6-758,5-1 0,-7 9 844,2-3-1407,3 5 0,-5 1-369,8 0 1,-8 1-422,1-1 1,-1-2-573,2-3 1,-2 3-1033,7-3-1959,1-5 3800,5 1 0,8-8 0,2 0 0</inkml:trace>
  <inkml:trace contextRef="#ctx0" brushRef="#br0" timeOffset="1130">3199 1280 8064,'27'0'1106,"-4"0"1,-3 0 572,-3 0 0,0 0-693,0 0 0,1 0-382,-1 0 1,6 0-717,0 0 1,0 0-623,-5 0 1,5 0-1207,0 0 1,-4 0 1939,-2 0 0,-3 0 0,11 0 0</inkml:trace>
  <inkml:trace contextRef="#ctx0" brushRef="#br0" timeOffset="1289">3926 1159 12026,'-10'2'2869,"4"4"-2289,4-4 1,4 11 153,4-7 0,-4 8-175,4-3 0,-4 6 11,-2 7 0,0-3-1922,0 7 1,0-4 821,0 4 1,0 1 529,0 6 0,0 7 0,0 2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1:35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7964,'-35'4'686,"-11"7"-345,-4 16 0,-7 17-341,11 8 0,-4 0 0,5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08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8409,'11'0'993,"1"0"1,-1 0-232,7 0 0,1 6 483,4 0-840,-4 0 1,6-1-70,-7 1 1,-1 2-117,0-3 0,-1 5-94,-5 7 1,-3 1-142,-8-1 1,-2 2-25,-4 4 0,-4-2 115,-7 8 0,0 0 202,0 6 1,-1-8 39,1-4 0,7-4 807,5-2-646,3 0-284,2 1 1,9-9-298,9-3 0,5-4 143,5-2 0,7-8-1520,0-3 0,-1-3 726,7 3 0,-7-5-2867,-5 5 3620,4 3 0,-6-7 0,7 5 0</inkml:trace>
  <inkml:trace contextRef="#ctx0" brushRef="#br0" timeOffset="144">710 346 7926,'10'10'4247,"5"5"-1681,-13-13-1796,6 13 0,-8-5 171,0 7 0,-8 1-995,-4-1 1,3 0 85,-3 0 0,1 6-32,-7 1 0,-7-1 0,-2-6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1:37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 7986,'18'-7'4361,"1"7"-3478,4 0 1,6 5-815,11 7-157,4 3 1,8-5-99,0 7 1,4 0 134,-4 1 1,-4 5-328,-14 0 0,-7 8-1,-4-3 1,-11 5 6,-6 2 1,-20 7 86,-9 4 0,-13 8 24,-5-2 1,1 7 604,5-13 1,5 0-296,7-11 1,1-2 706,17-4 0,8 1-391,15-7 1,18 0 124,22-5 1,5-1-432,18 0 0,6-5-2391,5-1 2332,8-7 0,-4 10 0,-45-11 0,1-1 0,0 1 0,0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1:36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7974,'10'-23'2548,"-5"0"-1626,5 7 1,0 7-635,7 3 1,2 4-65,4-4 1,2 4 144,4 2 0,4 0-145,-5 0 0,3 0-178,-2 0 1,2 0-238,-8 0 1,0 8-449,-6 4 1,0 5-103,1 6 1,-9 4 740,-3 8 0,-12-1 0,-3 1 0</inkml:trace>
  <inkml:trace contextRef="#ctx0" brushRef="#br0" timeOffset="150">69 606 7953,'0'-10'5761,"16"2"-5730,7 8 0,15-2-18,8-3 0,12 1-46,5-8 0,-3 1-131,-3-6 1,-3 5-258,-2 0 0,-8 9-174,-3-3 0,-5 4 595,-1 2 0,-1-8 0,1-1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1:35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848 502 8076,'27'-35'-10,"-4"1"1,-4-1 190,-1 1 0,-9-1 41,-3 0 1,-4 3-15,-2 3 0,-2-2 414,-4 8-417,4-8 0,-15 12 100,0-4 1,-1 4 142,-5 2 0,4-1-252,2 1 1,0 5-30,-1 1 0,1 7-118,0-2 0,5 4 152,1 2 1,-1 2-474,-5 4 1,-1 6 94,1 11 0,6 5-36,-1 13 0,1 5 227,-7 12 1,7-3 258,-1 9 0,8 5 349,-1 6 1,3 2-255,2-2 1,0-4-153,0 4 0,-2-4 164,-4-2 0,4 0-357,-4 0 0,-3 0-52,-3 1 1,3-9-166,-3-3 0,1-10 10,-7-2 1,1-8-221,0 3 1,-1-5-433,1-1 0,6-6 377,-1-1 1,2-6-205,-1 1 1,-4-10 170,3-1 0,2-7-679,-1 7 1171,-1-8 0,-13-4 0,-2-10 0</inkml:trace>
  <inkml:trace contextRef="#ctx0" brushRef="#br0" timeOffset="176">1 1055 7971,'0'-32'315,"0"3"0,7 4 324,5 8 0,11 1-235,6 5 0,5-3 487,7 8 0,1 1-505,4 5 0,2 0-196,-7 0 0,-7 7-393,-5 5 0,-2 5-322,2 6 1,-4 4-414,-8 8 1,0 1 491,1 5 446,-1-5 0,0 14 0,0-6 0</inkml:trace>
  <inkml:trace contextRef="#ctx0" brushRef="#br0" timeOffset="422">1246 1245 7982,'17'-24'4736,"2"12"-5196,4 0 1,4 9-10,8 3 1,-2 0 311,-5 0 0,-5 2-94,-11 3 0,1-1-139,-7 8 1,-8 5 291,-9 6 0,-7 8 175,-5-2 1,-2 1-113,-3-1 0,-3 4 179,8-4 1,0-2 48,5 1 1,3-7 29,4 3 516,-5-5-485,14-2 1,2-2-53,12-3 1,11-4-340,6-8 1,11-8-320,6-4 1,4-3-714,2-2 1,6-2 1168,-1-5 0,9-2 0,-5-9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1:59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433 242 7843,'-10'0'656,"-5"0"0,11 0 60,-8 0 1,7 2-38,-7 4-337,8-4 1,-11 13 82,3-3 0,3-1-286,-3 7 0,-5-3-211,-6 14 1,-2-6-99,2 6 1,2-1 186,-8 7 1,6-2 50,-6-4-98,8 3-136,-4-13 0,8 6-131,-1-7 0,3-1-14,3 0 0,3-7-433,3-4-42,4 3-328,-6-7 565,8 6 328,8-8 54,2 0 0,1 2 6,1 4 234,-1-5 1,7 13 328,-1-8 1,-6 7 1,1-1 1,-8 3 386,2 2 0,-4 8-236,-2 4 0,0-2 286,0 2 0,0-6-366,0 6 1,0-6-196,0 6 0,0-8-135,0 2 0,-6-4-219,0-2-494,0 1-112,6-1-994,-7-7 407,5-3 229,-6-7 1,8-7-62,0-5 1,6-11 728,-1-6 1,9-4 369,-3-1 0,5-8 0,1 5 0,2-5 0,4 7 0,-1-5 0,6 0 0,1 1 0,6 10 0,-1-3 0,1 3 0,0-4 0,-1-1 0,1 7 0,-1 4 0,-1-2 0,-4 2 0,2 1 0,-8 11 0,0-3 33,-6 9 1,-6-1 322,1 6-91,-8 0 1,3 2 347,-7 4 0,0 3-219,0 8 0,0 3 36,0 3 1,0-2-312,0 8-175,0-8 234,-7 12 1,5-12-316,-4 7 1,4-6 57,2 1 1,2-4-40,4-2 0,2 0 11,3 1 1,4-3-105,-3-3 1,-2 3 154,1-3 0,-7-3 233,2 3 1,-4-7 548,-2 7-502,0 0 0,0 5 64,0 0 0,-12 0-141,1 1 1,-14-1-13,7 0 0,-5 1-8,0-1 1,4-2-33,-4-3 0,-2 1 7,2-7 0,6 0 77,5-6-621,1 0 197,1 0-1147,2 0 988,8 0 1,8 0 85,3 0 1,5 0 192,1 0 0,0 0-1,1 0 1,5 0 38,0 0-1,0 0 357,-6 0 204,0 7-221,1-5-370,-1 6 1,-2-6-90,-3 4-10,-4-4 0,-3 3-149,1-10 1,6-5-309,-7-7 1,11-8 673,1-4 0,0-2 0,7 2 0,0-1 0,0 7 0,6 1 0,-1 11 0,-2-3 0,2 9 0,-8-1 0,2 6 0,-4 6 0,-1-1 0,-1 9 172,0-3 1,-5 5 392,-1 1 0,-7 0 9,2 1 0,-4-1 269,-2 0 0,2-5-764,3-1 0,-3-5 147,4 6-2036,-4-9 1216,6 5 0,1-16-36,9-3 1,-1-12 629,0-6 0,0-11 0,1-4 0</inkml:trace>
  <inkml:trace contextRef="#ctx0" brushRef="#br0" timeOffset="417">1436 69 8004,'0'-17'-1845,"0"0"1893,0-1 101,0 9 977,0 1-471,0 8 416,0 0 1,0 8-1069,0 3 1,0-1-137,0 1 1,0 1 120,0 5 1,2 1-127,3-1 0,-3 6 35,4 0 1,2 6-29,-2-6 1,1 8 67,-1-3 1,2 13-136,3 5 1,3 6 104,-8 5 1,7 7-94,-2 11 0,-3 0-222,-2 11 0,2 5 366,-5-40 0,-1 1 0,2 2 1,-2 0 6,-1 3 0,-2 1 0,1-1 1,0 1-216,0 6 1,0-1 0,0-2 0,0-1 200,0-2 1,0 0 0,0-2 0,0-1 31,0-3 1,0 0 0,0 44-135,0-4 1,0-5 45,0-7 1,2-9-2,4-7 1,-4-14 303,4 2 1,-5-10 184,-1 4 1,2-15-754,4-2 935,-4-1-1031,6-8 732,-8-3-465,7-9 0,-5-22 204,4-3 1,2-12-6,-2 0 0,5-3 0,-5-3 0,5-7 0,-5-4 0,8-4 0,-5-2 0</inkml:trace>
  <inkml:trace contextRef="#ctx0" brushRef="#br0" timeOffset="630">2110 1297 10377,'0'10'1678,"8"-3"-2508,2-7 1,7 2 145,0 4 1,-5-2-1638,-1 7 2321,1 1 0,5 13 0,0 2 0</inkml:trace>
  <inkml:trace contextRef="#ctx0" brushRef="#br0" timeOffset="712">2214 1608 7930,'-2'35'-4,"-4"0"1,4-3-81,-3-3 1,3 2-44,2-8 0,0-6 834,0-5 701,0-8-2733,0 3 1325,0-7 0,0-15 0,0-4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2:02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7899,'-10'-10'449,"3"1"-243,7 3 0,0 2 224,0-7 0,0 7 179,0-12-362,7 7 0,-3-8 482,8-1 45,-9 9 127,5-7-56,-8 14 358,0-5-391,0 7 329,0 0 1,0 7-910,0 5 0,-2 3-55,-4 3 0,5 5-130,-5 0 0,4 7 76,2-1 0,0 10 62,0 1 0,0 8-14,0-2 1,0-2-80,0 2 1,-2-5 100,-4 5 0,4-8-56,-4 3 1,5-11-233,1-1 0,0-8 102,0 2 1,0-3-969,0-3-295,0 0-863,0 1 1500,0-9 1,1-1-123,5-8 1,-2-4-387,8-8 0,-1-1 540,6-16 0,3 0-1405,3-5 1992,-4-1 0,14 1 0,-6-1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2:04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68 7871,'0'-10'-375,"0"3"1461,0 7-378,0 0 1,0 7-135,0 5 1,0 3-181,0 2 0,0 1 57,0-1 1,0 2-228,0 4 1,0-3-141,0 3 1,0-4 212,0-2-280,0 0 0,0 1 245,0-1-148,0-7-470,0 5 140,0-13-45,0 6-38,0-8 27,0 0 1,0-8 101,0-4 0,0 3-117,0-3 0,6 1 73,0-7 1,5 1-65,-5 0 0,7 5-202,-1 1 1,-3-1-253,3-5 537,0 0 1,5-1 73,0 1 0,-2 5 172,-3 1 1,3 1-55,-3-1 0,-2-5 183,1 5 0,-5 1-50,5-1 0,-5 7 39,6-2 0,-7-2 496,7 3-356,-8-1-120,11 6 0,-11-2 580,8-4-413,-9 4 1,11-3 99,-8 10 0,5-1 4,-5 8 1,2-1 79,-3 7 0,-3 1-115,4 4 1,2 4 26,-3 7 0,1 1 221,-6-1 1,0 1-240,0 0 1,0-1-363,0 1 1,6-8-541,0-4 0,1 2-584,-1-2 0,4-6 119,7-5 1,2-9-2477,4 3 3409,4-4 0,16-25 0,1-6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2:03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12513,'-2'17'696,"-4"0"1,2 0-456,-7 1 1,5 1-200,-6 4 1,1 2 59,-7 4 1,1 2-198,0-8 0,0 5-109,-1-5 1,1 2-317,0-1 1,1-5-16,5 4 1,-3-10-1470,9-1 723,-1-8 1281,6 11 0,0-21 0,0 4 0</inkml:trace>
  <inkml:trace contextRef="#ctx0" brushRef="#br0" timeOffset="213">18 139 7869,'-9'-10'2635,"1"-5"-1634,8 13-222,0-6 44,0 8-221,0 0-131,8 8 1,1 4-104,8 11 1,-5-2-303,-1 8 1,1-8-364,5 2 0,1-2-507,-1 2 0,-2-10 71,-3 5 0,7-5-1997,-7 4 2730,7-7 0,-2 5 0,10-5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2:06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104 173 7987,'10'-17'362,"5"7"0,-11 3 567,7 7 268,-7 0-550,12 0 0,-14 7 229,3 5 0,-3 5-175,-2 6 1,0-2-260,0 8 1,-2-2 25,-3 2 0,3-2-215,-4-4-377,-4-4 0,8 6-111,-3-8 1,10-7-336,7-4 1,3 1 180,3-1 0,7 0-531,3-6 0,7-8 395,5-3 0,-3 3 0,3 2 0,-9 4 396,-2 2 1,-8 0-48,2 0 1,-10 0 193,-1 0 1,-8 8 147,2 4 0,-12 5 188,-6 6 1,-5-2-180,-6 8 1,2-6-118,-8 6 0,0 0-251,-5 5 0,-1-5 124,0 0 1,3-8-36,3 2 1,-2-4 67,8-1 1,0-9-311,6-3 0,5 2-127,1-3 1,1-1-136,-1-10 0,3-3 53,8-8 1,2-3 81,4-3 0,3 4 473,8-4 0,1 4 0,-1 1 0,0 9 0,1 3 0,-7 4 0,1 2 0,-7 0 407,7 0 0,-8 8 227,2 3 0,-6 7 527,-6 5 0,-4-2-486,-7 8 1,0 0-4,-1 5 1,-5-5-221,0 0 1,0-6-141,6 6 1,0-8-126,-1 2 0,3-4 38,3-2 1,3-5-915,3-1-179,4-7 55,-6 4 0,16-10 331,4-4 0,9-3-219,2-9 0,8-1 232,-3-4 1,5 4 92,2-4 1,-3 9 328,-3 3 0,-2 7-119,-4-2 0,-9 4 479,3 2 0,-10 0 118,5 0 1,-8 8 321,2 3 0,-12 5-300,-6 1 1,-3 6 187,-2 0 0,-6 6-298,0-6 1,-6 6-86,6-6 1,0 0-101,5-6 0,3-5-102,3-1-492,-3-7 402,13 4 0,-4-8 110,12 0 1,9-8-582,9-3 1,6-8-699,-1 1 0,4-3 671,1 10 1,-5 3 169,0 2 0,-6 4 446,6 2 0,-8 2-125,2 4 0,-6 11 905,-5 12 0,-2 8-19,-5 9 1,-3 0 279,4 11 0,-10 5-574,-2 1 1,-7 5-139,1 1 0,-3 6-934,-2 0 0,1-6 383,5-6 1,-5-3-434,5-3 0,3-1 344,2-16 0,-1-1-2311,1-10 494,0 3 353,-1-12 1691,5-3 0,-14-17 0,7-10 0</inkml:trace>
  <inkml:trace contextRef="#ctx0" brushRef="#br0" timeOffset="162">208 1297 7899,'17'0'1740,"0"0"0,1 6-1313,-1 0 1,-5 2 301,-1-3 1,-5-1-427,5 8 1,1-9-248,5 3 0,1 2-520,-1-2 1,2-1 463,4-5 0,-4 8 0,6 2 0</inkml:trace>
  <inkml:trace contextRef="#ctx0" brushRef="#br0" timeOffset="1585">1263 485 7931,'11'0'1513,"1"0"1,-3 7 285,3 5-1207,3 3 0,-13-3 77,4-1 1,-2 1 216,2 5 0,-4 0-1015,3 1 33,-3-9 142,-2 7 1,0-13-878,0 9 565,0-8-1138,0 11-1678,8-13 2094,2 6 1,9-10-362,4-4 1,-2-9 971,8-8 0,-6-8 377,6 2 0,-2 4 0,1 2 0,-3 4 0,-7 2 0,-3 5 52,-3 0 226,3 9 1,-11-5 1056,7 8-1,-7 0-269,4 0 0,-10 6-581,-4-1 1,-3 9-220,-9-3 0,-1 7-675,-4 5 246,-4-4 184,0 14 1,-11-6-172,3 7 1,-3 1-213,3-1 0,-3 5-426,3-5 1,-3 5 453,9-10 0,6-4 98,6-2 1,1-4-24,10-2 290,1 0 0,7-1 203,3-5 1,7 3-135,11-8 0,4-1 98,7-5 0,1-2 28,0-3 1,-1-5 45,1-7 1,-1-2-197,1-5 0,-2 5-170,-5-4 1,3-2-12,-8 2 0,-2-6-253,-9 6 0,1-2-720,-7 2 513,7 4 334,-11-14 1,6 14-203,-8-4 1,-2-4 112,-4-2 0,-1-1 321,-5 1 0,-3-2 39,3 8 0,-1-6-39,1 6 0,-1 0 272,7 6 302,0 7-190,-1-5 1,5 15-167,-4 0 1,4 2 181,2 9 0,0 7 60,0 5 1,-2 7 10,-4-1 0,4 6-10,-3 5 0,3 6 58,2 12 1,-6-2-113,0 7 1,-5-2 158,5 3 1,-6-5-827,7-7 1,-7-6 207,6 1 0,1-11-236,5-1 0,0-3-660,0-9-1108,0 0 764,0-5 397,0-9 0,5-9 441,1-11 1,0-7 198,-6-5 0,0-3 255,0-9 0,0 2 0,0 4 0,0-1 0,0 7 0,0 0 0,0 5 0,-2 9 0,-4 3 195,4 4 210,-13 2-40,5 0 1,-7 6 312,0 0 1,5 5 215,1-5-417,-1 7-191,3-11 1,-5 8 389,8-4-317,-7-4-164,3 5 73,1-7-357,-7 0-6,14 0-238,-5 0 658,7 0 359,0 0-154,0 8-216,-8-6 1,4 5-120,-7-7-211,7 0 0,-6 6-155,4 0-558,4 0 399,-5-6 0,7 2 156,0 3 1,0-1-223,0 8 313,0-8 191,-8 11 0,4-5-96,-7 7 1,5-6 215,-6 1 0,1 0-121,-6 5 1,-1 0 116,1 0 0,0 1 4,-1-1 1,-5 0-88,0 1 0,0-1 9,6 0 1,0-1-494,-1-5-741,1 4-321,7-13-19,3 6 1,16-16 758,9-3 0,7-10 665,9-2 0,16-8 0,4 4 0</inkml:trace>
  <inkml:trace contextRef="#ctx0" brushRef="#br0" timeOffset="1719">1591 1194 7931,'27'0'244,"4"0"177,-8 0 0,2 5 82,-2 1 1,-4 2 337,4-2 0,-3-3 303,-3 9 1,2-8-526,4 1 1,-4 3-98,4-2 1,-3 2-478,-3-3 0,0-3-537,0 4 1,1-4-167,-1-2 0,0 6 658,1 0 0,-1-1 0,0-5 0</inkml:trace>
  <inkml:trace contextRef="#ctx0" brushRef="#br0" timeOffset="2058">2335 415 7979,'17'0'307,"1"0"1,1 6 0,2 2 597,2 1 1,2 1-359,-2 2 1,-4 1 541,4-7-951,-4 7 0,-1-3-411,-1 7 1,-7-5-1074,-5-1 1,-3 6 370,-2 7 975,0 6 0,-15 5 0,-4 9 0</inkml:trace>
  <inkml:trace contextRef="#ctx0" brushRef="#br0" timeOffset="2286">2404 1090 7973,'10'0'475,"5"0"-251,-5 0 76,-1-8-66,7 6 0,-12-6 480,7 8-157,-7 0 0,4 2-111,-8 4 0,0 4 97,0 7 1,0 6-65,0 0 0,0 6-163,0-6 0,0 6-92,0-6 0,0 0-177,0-6 1,0-5-196,0-1 0,0-5-80,0 6 0,2-9-322,3 3 1,-1-8 5,8-9 1,-1-3-281,6-14 1,3-1-425,3-6 1,-4-9 564,4-8 1,-4-4 682,-1-13 0,6-4 0,3-13 0</inkml:trace>
  <inkml:trace contextRef="#ctx0" brushRef="#br0" timeOffset="3028">3061 35 7962,'18'-17'1018,"-1"7"-574,0 4 0,-5 4 245,-1 2 1,-5 0 529,5 0 1,-5 2-565,6 4 1,-8-2 692,1 7-989,5-7 1,-6 10-118,7-9-255,-7 9 1,4-10-573,-8 7-41,8-7-57,-7 11 1,9-11-1290,-4 8 1196,-4-8 0,7 5-206,-3-3 606,4-4 1,7 8-40,0-5 0,1-3 125,-1 4 0,0-4 17,1-2 229,-1 0 35,0 8 438,-7-6 572,-3 13-485,-7-5-296,-7 7 1,-9 6-34,-7 0 1,-7 6-21,1-6 1,-2 8-46,2-3 1,-2 3-59,8-2 1,0-2 1,6-4 0,5-4-254,1 4 98,7-11 40,-4 3 0,8-11-138,0 7 1,2-5 37,4 6 0,4-8 108,7 1 1,0-3-22,1-2 1,-1 0-24,0 0 0,6 0 32,0 0 259,0 0-284,-13 0 65,5 0 106,-5 0 1,0 2 28,-5 4 1,-5-2-80,-5 7 1,-7 7-2,-11 5 1,2 7 22,-8-1 0,2-2 12,-2 2 0,-1-2 119,6 2 1,1 1 238,6-7 1,6 1-160,-1-7 0,8 0-15,-2 0 0,5-5-290,1-1 1,7-7 67,5 2 0,3-4-35,2-2 1,8-8-122,4-3 0,-2-10-324,2-2 0,-2-2 135,2 2 1,1 3-185,-7-3 0,1-2 191,-7 2 1,-6 2-133,1 10 550,-8-5-128,3 7 126,-7-1 1,-5 10 95,-1 12 0,-13 5 223,1 6 1,-10 4-48,-1 7 0,-4 3 254,-2 3 1,-5-1-148,0 7 1,-6-6-57,5 6 1,-5-5-221,6 5 0,-1-8-124,7 2 1,7-3-193,4-2 1,4-9-166,1-2 0,9-5-1530,3-2 508,-4-7 40,9 5 0,1-15 155,11 0 0,10-2 621,2-9 1,8-1 467,-2-5 0,3-1 0,3 1 0,-8 0 0,-2 0 0</inkml:trace>
  <inkml:trace contextRef="#ctx0" brushRef="#br0" timeOffset="3294">3113 1315 7920,'17'0'287,"1"0"185,-1 7 0,-7 3 148,-5 7 0,-3-5 399,-2-1 1,0 1-3,0 5 1,0 0-497,0 1 1,0-7-316,0 1 0,0-7 164,0 7-1141,0-8 474,0 11-431,0-13-696,0 6 234,0-8 0,8-8 533,4-3 1,5-7-183,6-5 0,2 4 486,4-4 0,-2 6 323,-4 5 0,-4-1-77,4 7 1,-4 0 291,-2 6 106,-7 0 0,-2 8 1563,-8 3-303,0 5 0,0 7-662,0 0 1,-6 0 122,0-6-913,0 1-886,6-1 577,0 0 0,8-7-247,4-5 1,5-5-283,6-5 0,-2-7 739,8-11 0,0-4 0,5-7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2:17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295 105 8191,'0'-10'1134,"7"-5"1,3 11-704,7-8 1,3 7-70,3-7 1,-2 8-173,8-2 1,-6-1 0,4 1-45,-2 2 1,5 2-27,-1 2 1,2-2-108,-2-3 1,1 3 25,-7-4 1,6 4-147,-6 2 0,-5 0-27,-7 0 1,-7 2-356,2 4 143,-4-4 72,-2 5 129,0-7 0,-2 6 28,-4 0 0,-4 1-130,-7-1 1,-2 4 190,-4 7 0,-4 0-12,-8 1 1,-1 1 142,-5 4 1,5-2 219,-4 8 1,3 5 49,3 7 1,-1 1-147,0-2 1,7 3 349,-1 3 1,8 2-188,-2-8 1,3 1-43,3-7 1,0 1-275,-1-1 0,3-5-244,4 0 0,1-8-244,4 2-550,4-4 307,-5-1 221,7-9 249,0-1 119,0-8 1,0-8 151,0-3 1,0-5-93,0-1 0,7-6 1,5 0 1,5-2-82,6 2 1,-2-2-114,8-4 1,2 2-1,9 4 1,-1 4 128,7-4 0,-6 9-7,6 3 0,-5 7 30,5-2 0,-6 4 24,6 2 1,-6 0-32,7 0 1,-15 0 101,3 0 0,-10 2-30,4 4 1,-14 2 17,2 3 1,-11 5-17,0-5 1,-4 5-30,-2 1 0,-8 0 102,-3 0 0,-13 7-46,-4-1 0,-5 0 119,-2-6 1,-1 4-42,-4-4 0,3 5 173,-3-11 1,5-1-145,6 1 1,-1-7-18,6 2 0,1-4-355,6-2 260,0 0 0,5-2-507,1-4 1,7-6-1,-2-11 0,6 2-200,6-8 1,2 3 421,3-3 1,4 0 81,-3 12 1,-4-5 185,-3 11 0,-1-2 320,2 1 0,-4 2 438,4 5-427,-4 3 479,-10-6 0,0 10 457,-3 4-649,-5 3 0,7 14-186,-8 0 0,5 0-43,0-5 0,3 1-166,-3 4 0,-1-4 246,7 4-438,-7-3 0,11-3 162,-4 0-1913,4-7 924,2-3 0,8-7-311,3 0 1,5-7 471,1-5 0,6-5-31,0-6 1,6-2 408,-6-4 0,0 2 284,-6 4 0,1 6 58,-1-1 1,-2 1-201,-3 6 1216,3 3 89,-13 0-292,6 8 1,-8 8-324,0 4 0,0-3 72,0 3 0,-2-1-365,-4 6 1,-4 3-239,-7 3 1,-2-4-45,-4 4 1,4-2 154,-4 2 0,-2-4-640,2 4 0,-2-1 77,2 1 1,-2-2-109,-4 8 1,-2-2 326,8 1 1,-2-1 84,2-4 1,4 2 154,-4 4 0,3-4 282,3-8 1,0 6 1,0 0 1,5 1-146,0-7 1,1 2 339,-6 4 1,5-2-38,1 8 1,7-2 83,-2 2 0,-2 3-163,3-3 1,-1-2-171,6 2 1,0-6-74,0 6 1,0-6 27,0 6 0,0-8-143,0 2 0,0 2 109,0-2 0,0 0-154,0-6 1,0 1-51,0-1 0,2 6-46,3 0 1,-3 0 274,4-6 1,-4 6 114,-2 1 1,0-1-108,0-6 1,0 0 129,0 0 1,0 1-93,0-1 0,0 0 179,0 1-353,0-9-568,0 7-97,0-14 0,0 3 87,0-10 0,8-13-473,3-11 0,7-13 235,5-10 1,4-9-327,7-14 1,3 2 108,3-8 1,-2 2 569,9-1 1,-9-3-24,2 8 0,-3 8 165,-3 9 0,-1 6 94,-4 6 1,2 4 54,-8 7 1,6 3 216,-6 3 1,5 2-78,-5 4 0,2 4 186,-2-4 1,-3 9 319,3 3 0,-6-1-389,-5-5 1,3 5 617,-4 1-518,5 7 1,-1-6-76,-3 5 163,3 3 202,-13-6-285,6 16 0,-8 1 197,0 9 0,-2 5 2,-4 0 1,2 0-68,-7-6 0,5 0 135,-6 1 1,9-1 123,-3 0-529,-4 0-230,8 1-770,-5-9 153,7 7-941,0-14 1156,7 5 1,-3-7-292,8 0 517,-9 0 0,7 0 104,-4 0 362,-4 0-18,5 0 242,-7 0 0,-1 0-141,-5 0 0,2 8 164,-8 4 1,1 3-68,-6 2 1,-1 2-39,1 4 0,0-3 242,-1 3 1,1 4-77,0 1 0,-2 5 71,-4 2 0,3-1-180,-3 1 0,4-1 37,2 1 0,-1-2-198,1-4 0,6 1-39,-1-7 1,8 0-131,-2-5 0,-1-1 207,1 0-1130,0-7-58,6-2-526,0-8 1070,8 0 1,2-8-62,7-4 0,6-3-17,0-2 0,2-6-47,-2 0 0,-2-2 262,8 2 0,-8 3 34,2-3 0,-4 4 139,-1 2 0,-1 5 32,0 1 0,1-1 121,-1-5 0,0 5-48,0 1 1,-1 5 427,-5-5-141,5 7 0,-9-6 37,5 4-136,3 4-63,-13-5-186,14 7 0,-13 0-23,9 0-275,-8 0 190,11 0-4,-13 0 1,8 0 176,-5 0 254,-3 0 39,6 0-106,-8 0 1400,0 0-874,0 7-299,0-5-253,0 14 1,-6-12-35,1 7 1,-1-5-177,6 5 0,0-5 23,0 6 1,-6-7 70,0 7 1,-1-6-159,1 5 1,2 1 58,-8 5 1,7 0 99,-7 1 1,1 1-47,-7 4 1,-5-2-6,0 8 0,-2-6 17,2 6 1,4-8 2,-4 2 1,2-4 72,-2-2 0,3 1-47,-3-1 1,10-5 1,1-1 1,7-7-315,-7 2-504,8-4 350,-3-2 0,7-2-249,0-4 1,0-4 187,0-7 1,2 0-160,3-1 1,-1 1 308,8 0 1,-3 5 73,3 1 1,1 5 259,-7-5 263,7 7 2,-11-4 0,6 6 161,-8-4 564,0 4-350,0-5-213,0 14 0,0 3-72,0 7 1,-6 1-13,1-1 1,-7 2 18,6 4 0,-7-2-122,1 8 1,-3-6-27,-2 6 1,1-8-130,5 2 0,-5-2-161,5 2 1,-3-3 68,3 3 0,-5-4-176,5-2 1,1-5-127,-1-1 67,7 1-202,-11-3 12,13 7 227,-6-14-77,8 5-243,0-7-1010,0 0 1050,8 0 1,1-7 80,9-5 1,7-9-329,3-2 1,5-8 143,2 2 1,-1-3 1,1-3 0,5 6 274,0 0 1,1 8 167,-7-2 1,-5 4 15,0 2 1,-6 1 191,6 5 0,-8 3 27,2 8 0,-4 0-124,-1 0 1,-7 0 1381,1 0-818,-8 0 0,3 8 636,-7 3-833,0 5 0,0 1-77,0 0 1,-7 1-175,-5-1 0,-3 0-239,-3 1 0,1-1-12,0 0 0,-6 0 79,0 1 1,0-7-218,5 1 0,1-8 174,0 1 0,-1 3 97,1-2 0,6 0-1,-1-6 0,6 0 17,-5 0-27,7 0 52,-11 0-195,13-8 227,-6 6-144,8-13 1,2 13 187,4-4 1,-3 4 184,9 2 0,0 0 25,5 0 1,2 0 314,4 0 0,2 8 373,4 3 0,6-1-438,-1 1 1,1 1-61,5 5 1,-5-5-143,-7-1 0,5-5-173,-4 6 0,-4-7-316,-2 7 1,-4-8-1052,-2 1-134,1-3-1603,-1-2 1920,0 0 0,-7-2-1377,-4-3 2376,-4-5 0,5-7 0,3-1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2:18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69 7885,'8'-9'1047,"-4"1"-566,7 8 0,1-6 0,5 0 114,1 3 1,-1 1-56,0 2 0,0 0 84,1 0 1,-1 5-208,0 1 0,-5 8 37,-1-3 1,-5-1-193,6 1 0,-8 1-99,1 5 0,-3-5-178,-2-1-619,0 1-274,8 5-1093,-6 0 1240,13-7 0,-5-2-447,7-8 0,0-2 297,1-4 0,-1-4 414,0-7 0,6 0 497,0-1 0,2 1 0,-2 0 0,-3 0 0,3-1 0,-4 3 0,-2 3 0,-5-1 0,-1 7 0,-1-2 268,1 3-96,5 3 964,-7-6-443,9 8 141,-1 0 148,0 0-455,1 0 0,-7 0 386,1 0 287,-9 0-438,5 8 1,-8-4-281,0 7 0,0-5 18,0 5 1,-2 3-153,-4 9 1,-9-2-303,-8 8 0,-10 0-379,-1 5 0,-9 7-579,-8-1 1,-7 8-84,0-2 0,3-4-2792,8-1 3633,-2-5 1,12-1-1,-5-1 1</inkml:trace>
  <inkml:trace contextRef="#ctx0" brushRef="#br0" timeOffset="297">191 553 13815,'19'-5'663,"4"-1"1,10-6-711,7 7 1,14-9 131,-2 3 1,12-5-314,-1-1 1,-3 2 117,-3 3 1,1-1-44,-6 7 0,1 0-321,-12 6 1,-7 0-418,-5 0 1,-8 0 33,2 0 0,-9 0 857,-3 0 0,-7 8 0,4 1 0</inkml:trace>
  <inkml:trace contextRef="#ctx0" brushRef="#br0" timeOffset="702">208 917 8566,'10'-12'224,"7"1"0,3-1 56,8-5 0,1-1 454,6 1 1,5 0-451,1 0 1,-1 5-356,-6 0 1,1 1-833,0-6 0,-3 5 506,-3 1 1,-6 5-1201,-11-6 1597,3 8 0,-13-11 0,6 5 0</inkml:trace>
  <inkml:trace contextRef="#ctx0" brushRef="#br0" timeOffset="879">520 640 7600,'0'-10'1637,"0"3"1,-2 7-954,-4 0 0,4 7-49,-4 5 1,3-3 195,-3 3 1,2-1-421,-8 7 1,7-1-168,-7 0 0,8 1-1034,-2-1 0,3 0 287,-3 1 1,4-1-631,-4 0 324,4 0 1,2 1 808,0-1 0,-7 0 0,-3 1 0</inkml:trace>
  <inkml:trace contextRef="#ctx0" brushRef="#br0" timeOffset="1127">70 1107 7818,'-17'9'580,"0"-1"0,5-8-561,0 0 1,9 2 538,-3 4-82,4-4 0,2 13-43,0-3 1,0 3 187,0 2 0,6 2-224,-1 5 0,9-5-9,-3 4 1,-1-4-322,2-2 0,-7 1 41,7-1 0,-3 0-668,3 0 1,1-5 200,-7 0 0,8-9-156,-3 3 1,-1 2-135,1-2 1,-5-1-682,6-5 0,-9-2 744,3-3 0,2-5-105,-2-7 691,-1-1 0,3 1 0,2 0 0</inkml:trace>
  <inkml:trace contextRef="#ctx0" brushRef="#br0" timeOffset="1363">226 1262 7818,'6'-11'3,"-1"-1"1,1 7 174,-6-7 19,8 8 0,-4-9 0,7 7 0,1-2-40,5 3 0,0-3 51,1-4 1,1-3-312,4 3 0,6 3-7,11-3 1,2 1-21,4-6 0,4 5 39,-4 0 0,2 9-250,-1-3 1,3 2 152,-4-2 0,-6 4-42,-5-3 1,-3 5 179,-9 5 1,-2-1-54,-9 8 1,-4-7 365,-8 7 0,0-6-92,0 5 0,-2 1 24,-4 5 1,-4-5-91,-7-1 0,0 1 22,-1 5 1,-7-2-233,-3-3 1,-3 3-329,2-3 0,-2-5-147,8-1 0,-6 2 580,6-2 0,0-1 0,6-5 0</inkml:trace>
  <inkml:trace contextRef="#ctx0" brushRef="#br0" timeOffset="1880">623 1159 7818,'-9'0'924,"-5"2"-532,9 3 0,-7-1 277,6 8 0,-7-7-113,1 7 0,3-2 2,-3 1 0,6 3-181,-5-9 1,5 7 303,-5-6-797,7 7 1,-4-9-899,8 7-59,0-7 0,2 4 557,4-8 0,3-2-419,9-4 0,1 2 278,4-7 0,-2 5 276,8-5 1,-8 5 142,2-6 217,4 9 0,-8-5 907,4 8-760,-11 0 763,-4 0 0,-10 8-397,-4 3 1,-6 4-2,-11 3 0,-4-1-182,-7 0 0,-1 3-144,1 3 0,-1-4-91,0 4 0,1-4-188,-1-2 1,1 1-49,-1-1 0,1 0-165,-1 1 0,2-1 107,4 0 1,-1 0 58,7 1 0,0-7 87,5 1 0,7-1 106,-1 7 1,3-7 167,-3 1 1,-1-7 61,7 7 0,-2-6 828,2 5-317,5-7 283,-7 11-710,8-13 1,0 8-103,0-4 0,2-4-114,4 3 1,3-3 47,8-2 1,1 0-1,-1 0 1,0 0 50,1 0 1,1-2-59,4-3 0,-2 3-115,8-4 1,0-2-131,5 3 1,3-7-194,3 6 0,-3-7 183,3 1 0,2 3-331,-1-3 1,-1 6 126,-6-5 0,-1 5-387,-4-5 296,4 7 0,-14-4-561,4 8-157,-12 0-519,-3 0 1616,-8 0 0,-15-8 0,-4-1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05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52 8584,'-9'0'1534,"1"-8"0,16 5-631,3-9-545,-3 8 1,9-9 46,1 7 0,-1 0-121,6 6 1,-2 0-157,2 0 0,-4 0 71,4 0 1,-9 8-158,-3 3 1,-7 12 84,2 6 1,-4 4-35,-2 2 0,0-1 4,0 1 0,0-7-27,0 1 0,6-6 9,0 6 1,1-13-90,-1 1 0,-2-6-472,7 1 0,1-4 277,5-8 1,0 0-938,1 0 1,-1-8-2,0-4 0,-1-9-1375,-5-2 2518,5-8 0,-7 5 0,9-9 0</inkml:trace>
  <inkml:trace contextRef="#ctx0" brushRef="#br0" timeOffset="540">709 17 7945,'0'12'179,"0"0"1,0-1 380,0 6 0,2 1-127,4-1 1,-4-6 125,4 1 0,-5 0 535,-1 5 0,0 0 75,0 0-608,8 1 1,-6-1-134,4 0 1,-4-5-218,-2-1-236,0-7 1,0 6-412,0-4 384,0-5 1,2 7-93,3-8-952,-3 0 0,14-8 433,-5-3 0,5-3-546,1 3 1,0-4 551,1 3 1,-7 4 328,1 3 1,-1 3 444,6 2 1,-5 0 395,-1 0 1,-1 2-215,2 3 0,3 5 288,-3 7 0,-3 1 1432,3-1 0,-3 0-916,3 0 1,-3 1-101,-3-1 0,-2-7-786,8-5 1,-7 3-674,7-2 0,-1 0-514,7-6 0,-5-4-2798,4-8 3768,-3 1 0,19-22 0,-7 6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2:13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225 450 7950,'0'-9'635,"0"1"1,2 2-9,4 0-365,-4 1 1,13 3-28,-3-4 1,3 4 14,3-4 0,-1 4 75,0 2 0,8 0-196,4 0 0,4-6-125,1 1 0,1-1 31,-1 6 0,7 0-190,-1 0 1,8 0-26,-2 0 0,-1 0-209,1 0 0,-8 0-52,2 0 0,3 2 178,-3 4 1,-5-4-435,-7 3 1,-6-3 204,1-2 0,-6 2-423,-6 4 915,5-4 0,-14 7 0,4-3 0,-6-4 0,-6 4 0,-12 4 0,-8-1 0</inkml:trace>
  <inkml:trace contextRef="#ctx0" brushRef="#br0" timeOffset="314">70 727 7946,'-17'9'490,"-1"-3"1,3-2-766,3 2-1047,5-4 1124,7 5 1,2-7 409,3 0 0,5 0-64,7 0 1,1 0 119,-1 0 1,8 0 82,4 0 0,7 0-133,10 0 0,0 0-209,12 0 0,4 0 131,1 0 1,6-2 161,6-3 1,-2 1-352,8-8 1,-6 7-85,5-7 0,-1 6 83,2-5 1,-6 5-105,-12-6 1,1 9-417,-13-3 1,3-2 139,-13 2 0,-9 1-48,-9 5 0,-3 0-235,-3 0 713,-8 0 0,-3 0 0,-12 0 0,-5 0 242,-12 0-242,-4 0 0,-8 0 0,1 0 0</inkml:trace>
  <inkml:trace contextRef="#ctx0" brushRef="#br0" timeOffset="655">1073 18 7909,'-12'-2'595,"1"-4"1,5 4-1,-6-4 450,9 5-205,-5 1-487,8 0 1,2 0 29,4 0 0,3 1 232,9 5 1,7 4-181,3 7 0,13 2-161,5 4 1,6 4-218,5 8 1,5-1 133,7 1 1,-6-4-96,1 3 0,-7-3-73,7 9 1,-10-3-150,-2-2 1,-8-7-49,-10 1 0,-1 0-159,-4 6 1,-12-1 52,-11 1 1,-8-1-72,-10 1 0,-11 1 79,-23 5 1,-9-3 21,-20 8 1,-8-5-530,35-18 0,-2 0 1,1-1-1,-2 0 465,-6 2 1,-1-2-1,7-3 1,0-3-587,-1-4 0,0-1 900,-32 8 0,-7-4 0,20-3 0,10-6 0,9-4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2:10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0 605 7877,'0'-17'307,"0"6"148,0-1 45,0 8 1,0-5 570,0 3-538,0 4 1,6 2-99,0 11 1,5 11 89,-5 1 0,6 7-53,-7-1 1,1 10 158,-6 1 1,0 0-340,0-5 1,0 0-79,0-1 0,0-1-692,0-4 1,0 3 197,0-3 1,-6-4-92,1-2 1,-3 2-321,2-2 1,4-6-841,-4-5 1,4-6-336,2 5 260,0-7 1606,8-4 0,2-17 0,7-10 0</inkml:trace>
  <inkml:trace contextRef="#ctx0" brushRef="#br0" timeOffset="159">260 744 7877,'7'-12'302,"5"1"0,3 5-88,2-6 1,1 9 167,-1-3 0,6-2-49,0 2 1,0-1-11,-5 1 1,5 4-67,0-4 0,0 2 27,-6-1 1,0 3-471,1-4-291,-1 4 1,0 2-1503,0 0 1979,-7 8 0,-10 9 0,-10 10 0</inkml:trace>
  <inkml:trace contextRef="#ctx0" brushRef="#br0" timeOffset="314">311 1142 7877,'16'-2'50,"-5"-4"0,5-4 284,-5-7 0,5 0-241,1-1 0,0 1-154,1 0 0,-1-4-48,0 3 1,-2-3-260,-3 10 1,-2-5-825,-5-1 1192,-3 0 0,-9-8 0,-13-2 0</inkml:trace>
  <inkml:trace contextRef="#ctx0" brushRef="#br0" timeOffset="506">433 363 7877,'0'-17'1120,"0"0"-490,0 7 330,0-5 237,0 13-383,0-6-790,0 8 0,0 2-274,0 4 1,5 3-336,1 9 1,6-1 307,-7 0 0,3 8 277,-2 4 0,-4 12 0,5 3 0</inkml:trace>
  <inkml:trace contextRef="#ctx0" brushRef="#br0" timeOffset="761">484 1176 11595,'18'8'447,"-1"3"0,-2 10-107,-3 3 0,1 10-84,-7-5 1,0 7-64,-6-7 1,2 2-41,4-2 1,-5 2-515,5-8 1,-4 0-189,-2-6 78,0 0 1,2-7-80,4-4 1,-2-4-567,7-2 0,-5-10-651,5-7 1767,1-8 0,5-25 0,1-4 0</inkml:trace>
  <inkml:trace contextRef="#ctx0" brushRef="#br0" timeOffset="2237">1159 69 7948,'17'-7'0,"0"-3"0,-5-5 656,-1 3 1,-5-1 276,6 7-1,-8 0-487,3 6 39,-7 0-298,0 0 0,-7 10-39,-5 7 0,1 2-180,-7 10 0,5-2-103,-10 2 1,5 4-319,7-5 1,-3 5-342,9 2 0,-7-7 354,6 1 1,1-6 130,5 6 1,0-6 206,0 6 1,0-8 605,0 2-369,7-4 0,-5-1 153,4-1 0,-2 0 189,2 1 0,-4-7 490,3 1 0,-3-1-78,-2 6 1,0-5-371,0 0 1,0-7-477,0 7 1,0-6-232,0 5-72,0-7 356,0 11-166,0-13 0,0 4-93,0-12 0,0-3-216,0-9 0,0 1-14,0 0 1,2-6-140,4 0 385,-4 0 1,11 5-1,-7 1 0,2 7-337,-3 5 312,-3-5 0,12 6-89,-8-7 1,1 7 47,-1-2 0,-2 2-123,7-2 1,-5 5 140,6-5 0,-1-2-18,7 2 0,-1-5 204,0 5 0,2-6 89,4 7 0,-3-7 106,3 6 0,4-5-109,1 5 1,-3 0 26,-2 6 0,-3 0 85,-3 0 1,0 0 128,1 0 0,-7 0 782,1 0-358,-9 0-102,5 8-327,-8-6-31,0 13 0,0-11-17,0 8 0,0-7 105,0 7-208,0 0 1,-8 5-70,-3 0 1,1-2-210,-1-3 0,5 3-95,-6-3 0,3-2 69,-3 1-34,-3-7 1,11 9-195,-7-7 25,7 0 175,-12-6-190,14 0 252,-5 0 0,5 0-334,-4 0 472,4 0-132,-5 0 0,5 0 435,-4 0 37,4 0-169,-13 0 0,5 2-101,-7 4 0,5-3-12,1 9 1,-1-8 0,-5 2 0,5 1 38,1-1-169,-1 0 1,-5-4 100,0 3 0,5-3-117,1 4 1,5-4 59,-6-2 1,6 0 2,-5 0 1,5-6 93,-5 1 3,7-1 36,-4 6 39,8 0-356,0 0 1,10 0 128,7 0 0,2 0 120,10 0 0,-8 0-69,2 0 0,2 0-3,-2 0 1,-5 0-99,-7 0-205,1 0 163,-3 7 0,-1 3-178,-8 7 1,-14 3 119,-3 3 1,-10-4 78,4 4 0,-8 4 237,3 2 0,-5-3 78,-2 3 1,1-8 136,-1 3 0,6-5-75,1-2 1,12 0 435,-1 1-455,11-9-340,-9-1 1,15-2-140,0-1 0,7 1 45,11-6 0,-1-6 17,0 1 1,3-7 49,3 6 0,-4-5-60,4 5 1,-10 0-15,-1 6 4,-1 0-95,-1 0 181,-2 0 1,-10 8 169,-4 4 1,-6 3-100,-11 2 0,2 2 167,-8 4 1,3-3 203,-3 3 1,-2 2 254,8-2 1,0 0-322,6-6 1,1-5 365,5-1-542,3 1 0,10-3 95,4-3 1,5-4-349,12-2 1,6 0 145,11 0 0,-1-13-354,7-5 0,0-5 0,6 0 0,-2-2-148,-4-4 0,2-1 147,-8 7 0,-1-1-99,-10 7 0,-4 0 17,-8 0 0,-2-1-70,-3 1 0,-4 5-346,-8 1 567,0-1 1,-8-3 254,-4 4 0,-3-3-139,-2 8 162,-1 1 1,1 5-79,0 0 0,5 0 132,1 0 503,-1 0-268,-5 0 326,0 0 0,5 0 56,1 0 750,7 0-301,-4 0 2,0 0-547,6 0-98,-5 0-316,7 7 0,0-3 88,0 8 0,0-7 136,0 7 0,6 5-122,-1 6 0,1 8 194,-6-2 0,0 9 49,0 3 1,6 9 52,0 1 0,-1 3-230,-5 10 0,0-1-46,0 6 1,0-5-143,0-1 1,0 0-171,0 7 0,-2-15-582,-3-3 0,3-11 433,-4-1 1,4-4-1131,2-1 1,0-8-1062,0-4-235,0-11 1987,0 3 1,0-15-434,0 0 1080,0-8 0,0-17 0,0-2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2:22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85 7819,'0'-17'623,"0"0"1,0 5-170,0 1 0,2 7 266,4-2-214,-4-4 1,7 8 355,-3-3 1,-4 5 369,4 5 0,-4 7-582,-2 11 0,0-2 167,0 8 1,0-2-475,0 2 0,0 1-333,0-7 0,0 6-235,0-6 1,0 0-1175,0-5 1113,0-1 1,2-2-355,3-3 0,-1-4-1103,8-8 1,1 0 835,10 0 1,-2-10-383,8-7 682,0-8 434,6-10 0,-1 6 159,1 0 1,-8 8 165,-4-2 1,0 10 387,-6 1 1,4 8-412,-9-1 1,1 5 198,-1 5 1,1 5 1003,-7 7 0,2 3-487,-3 3 1,-3-4-99,4 4 0,-4 2-643,-2-2 0,0 6-518,0-6 0,0 0-309,0-6 1,-6 2-2308,0 4 3030,1-3 0,-3 12 0,-2-5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2:22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8754,'0'-9'1487,"8"-7"-1196,-6 15 0,8-9 271,-5 4-1,-3 4-43,14-5-245,-7 7 0,9 0-29,-1 0 0,0 0-14,0 0 1,1 0-189,-1 0 1,0 5 77,1 1 0,5 2-927,0-2 1,9-5-162,3 5 1,1-4 967,11-2 0,6-8 0,9-1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2:21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7894,'2'-9'374,"4"3"0,-2-2-25,7 2 0,1 1 147,5 5 0,6 0 163,0 0-93,0 0-293,2 0 0,-6 0 27,4 0 0,-3 2-23,-3 3 0,-6 3-317,1 4 1,-8 3 94,2-4 0,-5 7 2,-1 5 1,-9-2 56,-8 8 1,-3 0-14,-8 5 0,1-1 54,-2-4 1,-2 1 96,8-7 1,6 1-133,5-7 291,8 0-125,-3 0-467,7 1 1,0-7 140,0 1 0,7-8-348,5 1 1,5-3-189,6-2 1,4 0-425,8 0 1,-1-2 352,1-3 0,5-5-736,1-7 1383,7-1 0,-4 1 0,8 0 0</inkml:trace>
  <inkml:trace contextRef="#ctx0" brushRef="#br0" timeOffset="192">1141 104 7894,'10'0'1835,"-2"0"1,-10 2-1043,-4 4 1,-4 6-290,-7 11 1,-2-2-70,-4 8 1,4-6-360,-4 6 0,-2-1-255,2 7 1,-1-6-1025,7 0 0,0-3 760,0 3 0,5 2-2238,1-8 2681,7-8 0,-4 1 0,8-7 0</inkml:trace>
  <inkml:trace contextRef="#ctx0" brushRef="#br0" timeOffset="367">865 208 7894,'-10'-17'0,"4"0"1580,4 7-302,2 2-737,0 8 1,2 8-124,4 3 1,-2 13 59,7 4 0,1-1-178,5 2 1,1 0 28,-1 6 1,0-1-743,0 1 0,3-7 213,3 1-1927,-4-8 1459,6 4 0,-6-2 86,4 1 582,-4-9 0,14 8 0,-6-4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2:24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0 693 7422,'0'-10'3347,"0"2"-2937,0 1 1,2 5 165,4-4 0,4 2-245,7-2 1,2 2-227,4-7 1,-2-1-219,8-5 0,0 0-430,6-1 1,-3-5 352,-3 0 0,2 0-301,-8 6 1,-2 0-428,-9-1 0,1 1 376,-7 0 0,0 0 230,-6-1 0,0 1 217,0 0 1,-2-1 183,-4 1 1,2 2 109,-8 3 478,9-3-384,-13 13-8,14-6 0,-5 24-37,7 7 1,-6 11-68,0 12 1,0 2 119,6 16 1,-2-1-9,-3 6 1,3 1-47,-4-1 0,2-6-77,-2 1 0,4-9 5,-3 3 1,3 1-123,2-1 1,0-6-147,0-6 0,0-9-684,0-3 1,0-1 426,0-10 0,2 0-1464,3-6 524,-3-7 855,6-2 1,-8-16 434,0-4 0,0-18 0,0-7 0</inkml:trace>
  <inkml:trace contextRef="#ctx0" brushRef="#br0" timeOffset="188">260 831 7985,'-18'2'322,"1"4"1,-2 5 213,-4 12 0,-2-2-157,-4 8 0,4-8 38,8 2 1,0 2 65,-1-2 0,7 2 270,-1-2-659,8-3 1,-3 5-205,7-8 0,2-8-298,3-3 0,7-4 89,11-2 0,6-4-517,11-7 0,-1-8 344,7-16 1,6-2-233,5-3 0,3-6-390,-3-12 756,-3-3 1,13-8-1,-5 0 1</inkml:trace>
  <inkml:trace contextRef="#ctx0" brushRef="#br0" timeOffset="546">865 433 7901,'-10'0'719,"3"0"0,9 0-323,3 0 0,5 2-27,7 4 0,8-4-315,4 4 0,4-10-225,1-2 1,3-6-78,3 7 1,-3-9 163,3 3 0,-9 1-420,-2-2 0,-8 7-69,2-7-11,-12 8 1,-3-5 183,-8 3 0,-2 4 109,-4-4 1,-11 4 290,-12 2 0,-3 0 0,-3 0 0,0 0 0,1 0 0,5 0 0,0 0 0,2 0 42,-2 0 0,5 0-72,6 0 1,7 0 831,-1 0-439,8 0 1,-3 8 98,7 4 0,0 3-32,0 2 0,0 6 353,0 0-406,0 8-58,0-4 1,0 6-42,0-5 0,0 3-113,0-8 1,-2 6 64,-4-6 1,4 0-549,-4-5 0,4-1-604,2 0-823,0 0 1215,0 1 0,2-9-269,4-3 0,-2-6 799,7-6 0,-7-3 0,12-16 0,-7-2 0</inkml:trace>
  <inkml:trace contextRef="#ctx0" brushRef="#br0" timeOffset="1133">1073 53 7901,'9'0'273,"-1"7"4,-8 5 1,0-1 134,0 7 1,0 3-96,0 13 1,0 9 118,0 3 0,0 6-112,0 5 0,-2-3-44,-4 4 1,2 1-121,-7-1 0,5-2 70,-6-10 1,3 2-354,-3-8 1,-1 1-122,7-7 1,-5-1-313,5-4 0,-6-4 228,7-8 1,-3-2-229,2-3 1,2-4-57,-7-8 348,7 0 1,-4-10 152,8-7 1,-6-8-66,1-10 0,-1 0 225,6 1 0,2 1 50,4 4 1,-3-1 157,9 7-193,0 0 1,5 13 104,0 4 1,0 4 13,1 2 26,-1 0 0,-2 8 114,-3 3 0,1 5-51,-7 1 1,0 0 33,-6 1 1,0-1-121,0 0 1,-2 1-21,-4-1 0,-3 2-102,-9 4 0,1-4-175,0 4 0,-6-1 26,0 1 1,-2-10 100,2 4 0,3-3-145,-3 3 0,-2 0 18,2 1 0,6-7-112,5 1 0,1-7 94,-6 7 0,5-2-83,1 1 206,7 5 1,-10-7 5,8 8 1,-1-7 21,1-4 22,4 3 97,-6-7 1,10 12-29,4-8 1,6-3 50,11-8 0,4-5-66,7-7 1,7-2-26,-1-5 1,6 11-68,-6-4 1,8 3-9,-2-3 1,-1 2 21,1 3 0,-2-1-21,2 7 0,2-6-283,-8 7 0,1-3 79,-7 2 1,-1 4-329,-4-4 0,-4 5 73,-8 1 1,-7 1-98,-4 5 0,-5-2 95,-1 8 1,-7 5 461,-5 6 0,-11 0 0,-4-6 0</inkml:trace>
  <inkml:trace contextRef="#ctx0" brushRef="#br0" timeOffset="1292">952 1350 7901,'-18'17'1293,"1"0"-743,7 1-96,3-9 1,7 1-59,0-4 1,7-5 193,5 5 0,3-4-428,3-2 1,-1 0-378,0 0 0,0 0-269,1 0 0,-1-6-592,0 1 0,1-3 1076,-1 2 0,8-3 0,2-9 0</inkml:trace>
  <inkml:trace contextRef="#ctx0" brushRef="#br0" timeOffset="1413">1367 1402 7901,'17'17'1591,"0"0"0,-7-5-927,-5-1 706,-3-7-913,-2 4 1,2-8-835,4 0 0,-2 0 191,7 0 186,1 0 0,5-16 0,1-3 0</inkml:trace>
  <inkml:trace contextRef="#ctx0" brushRef="#br0" timeOffset="2042">2560 53 7931,'11'-16'1160,"1"5"-359,-8-5-387,3 14 168,-7-5-158,-7 7 1,-3 0-190,-7 0 1,5 0-36,1 0 1,-1 7-489,-5 5 242,7 3 1,-5 3-34,3-1 0,-1 2-154,1 4 1,-1-2-41,7 8 0,-2 0 50,3 6 0,3-3 51,-4-3 0,-2 4 219,3-4 0,-1 9 206,6 2 1,0 1-134,0-7 0,-2 1 158,-4-1 0,4-1-204,-4-4 0,5 2-25,1-8 0,-6 6-124,0-6 0,0 0 106,6-6 1,0-5-733,0-1 297,-7-7 255,5 4 108,-6-8 0,8-10 17,0-7 0,8-8-96,3-10 1,5-7-104,1-4 0,0 0 108,0-6 0,1 11 58,-1-5 0,-2 10-16,-3 7 1,3-2-16,-3 8 1,-3 6 53,3 5 1,-6 8 10,5-1 383,-7 3-119,11 2 273,-13 0-249,14 0 1,-14 2-71,3 3 1,3 5-7,-2 7 1,0 5-54,-6 6 1,0 3 129,0 15 0,0 2-73,0 10 1,0-2 60,0 7 1,0-2-148,0 3 1,0 1-60,0-7 1,-2 0-427,-4-7 0,4-6 214,-4-5 1,4-5-152,2-7 1,0 3 158,0-8 1,-2-6-483,-3-5 0,3-6-416,-4 5 521,4-7 1,0 2 45,-4-12 0,3-5 31,-9-12 1,0 1 455,-5-6 0,-8-1 0,-2-6 0</inkml:trace>
  <inkml:trace contextRef="#ctx0" brushRef="#br0" timeOffset="2117">2352 848 7871,'-7'-29'-845,"-5"1"1,-3 6 710,-3-1 0,7 4 341,-1 2 0,7 1-207,-7 5 0,0-12 0,-5 4 0</inkml:trace>
  <inkml:trace contextRef="#ctx0" brushRef="#br0" timeOffset="2632">2127 727 7871,'-17'6'858,"0"0"-428,0-1 1059,-1 3-323,1-6-87,7 6-799,3-8 0,16 0-220,9 0 1,8 0-328,15 0 1,3-6 243,8 0 1,0-5-46,0 5 0,0-6-69,-1 7 0,1-1-163,0 6 0,-8-6 18,-3 0 1,1-1-74,-2 1 0,-1 4-97,-10-4 1,3 2-172,-3-1 0,-4 1-29,-2-8 1,-6 6-195,-5-5 603,3-1 1,-13-5 242,4 0 0,-4 5 0,-2 1 0,-8 1 0,-3-1 0,-10-3 0,-3 8 0,-4 1 0,5 5 0,-6 0 0,6 0 0,0 0 149,5 0 1,1 0 145,0 0 267,0 0-305,-1 0 1,7 2 735,-1 3-501,8-3 1,-9 8 693,7-4-181,0-5 69,6 15-179,0-7-212,0 9-645,0-1 1,0-5-546,0-1-179,0-7 0,2 6-19,4-5 1,-4-1-830,4 8 0,-4-7 537,-2 7 997,-8 0 0,-2 5 0,-7 0 0</inkml:trace>
  <inkml:trace contextRef="#ctx0" brushRef="#br0" timeOffset="2717">2525 796 7871,'-11'6'209,"-1"0"185,8 7 0,-3-9 82,7 8-1,-8-9-360,6 5-578,-6-8 463,8 0 0,8 0 0,2 0 0</inkml:trace>
  <inkml:trace contextRef="#ctx0" brushRef="#br0" timeOffset="3139">2058 1090 7813,'-17'2'2601,"0"4"-2181,7-4 0,0 11 108,5-7 48,3 8 0,-8-5 400,4 8 1,4 1-548,-3-1 1,5 0-151,5 1 0,-1-1-270,8 0 1,-6-1-199,5-5 1,1 4-203,5-3 1,-6-2-362,1 1-156,0-7 0,5 4-391,0-8-487,-7 0 1577,5 0 1,-13-2-13,4-4 0,-4 2 154,-2-7 1,2 1 32,3-2 0,-1-3 127,8 4 0,-5-3-37,11 3 1,-3-11 165,14 5 0,0-4-72,5 4 1,11-1-16,6 1 1,1 0-254,6 0 0,2-1 78,-3 1 1,7 2-77,-7 3 1,1-1-13,-6 7 0,-8 0-128,-4 6 1,-11 0 283,-6 0 1,-4 2 156,-1 4 1,-9-2-63,-3 7 1,-4 1 442,-2 5-341,0 0 0,-8 1-44,-3-1 1,-5 0-168,-1 0 1,0 1-173,-1-1 1,1 0-380,0 1 0,-6-7 321,0 1 216,-8-8 0,4 11 0,-7-6 0</inkml:trace>
  <inkml:trace contextRef="#ctx0" brushRef="#br0" timeOffset="3630">2560 1211 8165,'-18'8'936,"1"2"1,0 7 72,0 0 0,-1-5 103,1-1 1,5-1-531,1 1 0,5 3 418,-5-8-863,7 7 1,-6-5-750,4 3 229,5-3 0,-7-6-330,8 4 1,8-4 169,3 3 1,4-5-684,3-5 1,7 1 160,4-8 0,9 3 535,2-3 0,1-1 188,-7 7 1,1-6 274,-1 7 1,-7-1 319,-4 6 304,-3 0 714,-11 0-564,-1 7 0,-22 3 735,-3 7 1,-12-5-767,0-1 0,-3 1-310,-3 5 1,1 1-318,-1-1 1,0-2-69,1-3 1,-1 3-224,1-3 0,1 3 347,4 2 1,-3 1 105,3-1 0,4-6-5,2 1 1,2-2 175,-2 1 0,9 3 155,-3-9 1,9 7 224,-3-6-417,7 7-193,-4-11-258,8 13 0,0-11 105,0 8 0,2-8-135,4 1 1,1-1 25,5 2 0,5-4-49,0 4 1,3-3 251,9 3 1,-6-4-65,5 4 0,3-4 63,10-2 0,-3-2-118,8-4 0,2 2-97,10-7 1,-3-1-127,9-5 1,-6 5-422,5 1 0,0 1 353,6-1 1,-5-5-64,-1 5 1,-7 3-1532,2 2 1,-12 4 277,-6 2 1633,-11 0 0,-4-7 0,-8-3 0</inkml:trace>
  <inkml:trace contextRef="#ctx0" brushRef="#br0" timeOffset="3828">3943 1523 7736,'2'11'2616,"4"1"1,3-7-2481,9 7 0,-7-8-916,1 2 1,-6-3 779,5 3 0,-7 4 0,4 7 0</inkml:trace>
  <inkml:trace contextRef="#ctx0" brushRef="#br0" timeOffset="3948">4064 1938 7714,'-7'9'2892,"-5"-3"1,4 4-1460,3 1 0,3-1-1284,2 1 1,7-7-67,5 2-83,3-4 0,3-10 0,-1-1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2:30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796 589 8249,'9'-25'-160,"7"6"0,-7-8-177,9 4 0,-1-2 395,0-4 0,1-2 375,-1 8 0,0-6 49,1 6 0,-7 0-194,1 6 1,-9-6 113,3 0 0,-4 0-145,-2 6 1,0-1 17,0 1 1,0 0-51,0-1 1,0-5 233,0 0-275,0 0 0,0 6-121,0 0 0,-6 5-12,1 1 1,-9 7-75,3-2 1,1 4-66,-2 2 0,1 0 33,-6 0 0,-1 2 18,1 4 1,0 1 81,-1 5 0,1 3-18,0-3 0,5 5-2,1 6 0,-1 4 11,-5 8 0,0-1 276,-1 1 1,1 7-85,0 4 0,5 4 388,1 2 0,-1 10-204,-5 7 1,2 2 261,3 9 1,-3-5-293,3 6 0,-1-6-74,1 6 1,-3-2-213,3 1 0,5 3-202,1-8 0,2-2-247,-2-10 0,4 3 275,-3-9 0,3-5-866,2-6 1,0-9 439,0-3 0,0-1-1509,0-10 481,0 0 397,0-6 712,0-7 1,-8-2-193,-4-8 615,5-16 0,-16-3 0,3-16 0</inkml:trace>
  <inkml:trace contextRef="#ctx0" brushRef="#br0" timeOffset="185">0 1125 8262,'0'-10'910,"4"1"-629,8 3 1,1 4 260,16-4 0,-6 4-35,6 2 1,2 0 374,9 0 0,-2 0-1143,9 0 0,-1 6 153,6 0 1,-2 7-1090,-4-1 0,2-1 634,-8 7 0,0-5 563,-5 10 0,7-3 0,2-3 0</inkml:trace>
  <inkml:trace contextRef="#ctx0" brushRef="#br0" timeOffset="551">1332 1333 8112,'0'-18'1995,"0"9"-236,0 1 1,2 8 162,4 0-729,-4 0-925,13 8 1,-13 7-387,4 8 1,-4 2 40,-2-2 1,0 2-266,0 4 1,0 2-414,0-8 0,0 6 435,0-6 0,0-6-1495,0-6 1201,0-7 1,7 4 426,5-8 0,3-4-34,2-7 1,8-5 15,4-18 0,2 3-42,-2-9 1,2 9 0,-8 2 0,5 8 788,-5-2 0,1 11-339,-7 6 1,6 5 1039,0 1 0,-6 1-578,-5 5 1,-1 4 534,7 7 1,-9 0-95,-3 1 1,2 5 167,-3 0 1,1 6-696,-6-6 1,0 6-86,0-6 0,0 7-1901,0-1 1,2-4 897,4-2 0,3 2-4564,9-2 5073,7 0 0,2-5 0,7-1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2:39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640 312 9761,'0'-10'1271,"0"-5"-950,0 13 0,0-8 265,0 5-224,0 3 0,2-8 465,4 4-103,-5 4 327,7-5-140,-8 7-206,0 0 0,0 7-283,0 5 1,0 5-32,0 6 0,0-2 90,0 8 0,0-2-175,0 2 1,0 2-62,0-8 0,0 6-302,0-6 0,0 0-1,0-6 0,0 0 25,0 1 1,0-7-173,0 1 0,6-7-1083,0 7 676,-1-8 0,-5 5-1475,0-3 676,0-4 0,2 6 670,4-8 1,-4-2-653,4-4 0,1 0 1393,-1-11 0,8 4 0,-5-12 0</inkml:trace>
  <inkml:trace contextRef="#ctx0" brushRef="#br0" timeOffset="548">52 347 7980,'-17'-8'981,"7"-2"0,-3-1-900,7-1-37,0 8 1,6-11 329,0 3-136,8-3 1,1-2-202,9-1 0,1 1 41,4 0 1,2-6 14,4 0 0,3 0 43,-3 5 0,4 1-231,1 0 0,1 5 120,0 1 0,5 5 19,0-6 0,3 9-54,-3-3 0,-2-2 44,8 2 0,-7 1 29,1 5 0,2 2 27,-1 3 1,-1 5-5,-5 7 1,-1 1 30,1-1 0,0 6 13,-1 0 1,-5 0-92,0-6 1,-6 6-1,6 0 0,-8 6-93,2-6 1,-10 6 78,-1-6 0,-8 6-112,1-6 0,-3 8 181,-2-2 0,-9 3-9,-9 3 1,-7 5-41,-9 1 0,-3 5 106,-3-6 0,2 0-33,-9-5 0,3 0 146,-2-1 0,2-1 47,4-4 0,1-6-43,-7-12 1,6 3-79,-6-9 0,5 3-34,-5-2 0,8-6-16,-3 0 0,-1-8-40,2-9 1,-1-10-132,7-8 0,7-7-5,4-10 1,4 2-203,1 4 0,7-2-44,-1 8 0,8-1 121,-1 7 1,3 1-552,2 4 0,6 4 97,-1 8 0,9 6-90,-3-1 1,5 8-30,1-2 1,8 5 733,4 1 0,3 7 0,3 3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2:41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70 104 11686,'0'12'235,"0"0"-154,0-1 0,0 6 85,0 1 1,0-1 0,0 0 0,0 1-72,0-1 1,0 2 3,0 4 1,0-4 36,0 4 0,0-2 11,0 3 1,0-3 1,0 8 1,0-6-21,0 5 0,0-1-121,0 2 1,0 4 44,0-4 1,0-2 20,0 1 0,0 1-14,0 6 1,0-6-106,0-1 1,2-1 10,4 2 0,-5 4 85,5-4 1,-4-3 37,-2 3 1,6 0-47,0 6 1,-1-6 196,-5-1 1,0-5-53,0 6 0,0-2-42,0 2 1,0 4-23,0-5 1,0-1-9,0 2 1,0-6-130,0 6 1,0-2 140,0 2 1,0 2-146,0-8 1,0 7 95,0-1 0,0-2-88,0 2 0,0-6 56,0 6 0,-5-2-6,-1 1 0,0 3-6,6-8 0,0 8-1,0-2 0,0-2 13,0 2 0,0-1 20,0 7 0,0-6-2,0 0 1,0-1-17,0 7 1,0-2-49,0-5 0,0 5 37,0-4 1,0 4-4,0 1 1,0-1 53,0-4 1,0 3-4,0-3 1,0 4-154,0 1 0,0-5 66,0 0 0,0 0 208,0 5 0,0 1-102,0 0 0,0-7 107,0 1 1,0-2-119,0 2 1,2 2-46,4-8 1,-4 6 26,3-6 1,-1 0-129,2-6 1,-4 0-38,4 1 1,1-1 83,-1 0 0,2 1-90,-2-1 0,-4 0-8,3 0 0,3-5-245,-2-1 252,0-7 0,-6 6-135,0-4 1,2-4-462,3 3 66,-3-3 1,6-4-338,-8-3 1,0-7 398,0-11 0,0-6-1965,0-11 2529,0-12 0,-8-17 0,-1-10 0</inkml:trace>
  <inkml:trace contextRef="#ctx0" brushRef="#br0" timeOffset="1839">156 191 8634,'0'-10'1364,"0"3"-1189,0 7 1,2 0 175,4 0-401,4 0 0,9 0 80,4 0 1,-4 0-172,4 0 0,-2 0 113,2 0 1,-2 0-200,8 0 155,0 0-37,6 0 1,-1 2 12,1 3 1,1-3 68,5 4 0,-5-2 0,5 2 0,1-4 54,-2 3 1,6-1-33,-5 2 0,5-4 123,-6 4 1,8-3-112,-2 3 1,0-4-4,6 4 1,-4-4 14,10-2 1,9-6 6,2 0 1,4-5-42,-3 5 0,5-6-252,-1 7 0,1-3 122,-5 2 1,-1 4 69,0-3 1,0 3 53,0 2 1,-5 0 45,-1 0 0,-7 0 141,1 0 1,-3 0-96,-2 0 0,-6 0 107,0 0 0,0 2-82,6 3 1,-6-3 21,1 4 1,-1-4-122,6-2 0,-1 0 236,1 0 1,0 0-305,0 0 0,0 0 16,0 0 1,-4 0 14,4 0 0,-10 0 66,10 0 1,-4 0 7,4 0 0,-4 0-24,4 0 0,-4 0 3,9 0 1,-3 0 55,-2 0 1,0 0-48,0 0 1,5 0-38,1 0 1,0 0 31,-6 0 1,1 0-36,5 0 0,-4 0 12,4 0 0,1 0-4,-1 0 0,5 0-7,-5 0 1,5 0-10,-5 0 0,5 0-93,-5 0 0,5-2 103,-5-4 0,7 4-47,-1-3 0,3 3 90,2 2 1,-7 0 1,-5 0 0,3 0-8,-3 0 1,1 0 106,-6 0 0,0 0-63,0 0 1,-2 0 40,-4 0 0,8 0-29,-8 0 1,13 0-21,-7 0 0,4 0-121,-4 0 0,0 0 24,0 0 0,1 0 20,5 0 0,-4-2 65,3-4 0,-1 4 3,2-4 1,-3 2-19,9-1 1,-6 1 2,5-8 1,-5 7-116,5-7 0,-2 6 99,3-5 0,3 7-150,-3-2 0,1-2 49,-2 3 1,5-7 27,-5 6 1,2 1 62,-1 5 1,1-2 86,-7-4 1,-1 4-95,-5-4 1,0 4 109,0 2 1,-2 0 26,-4 0 0,8 0-51,-8 0 0,8 0-75,-8 0 0,4 0-35,2 0 1,1 0-133,5 0 1,-4 0 90,4 0 0,1 0-72,-1 0 0,7 0 83,-1 0 1,-3 0-35,2 0 1,-7 0 173,2 0 1,1-5-89,-1-1 0,0 0 158,-7 6 0,-4 0-55,-1 0 1,0 0-7,6 0 0,-6 0-27,0 0 1,-6 0 8,6 0 0,-7 0-56,1 0 0,-3 0-117,-3 0 1,-1 0 117,-4 0 1,-2 0-13,-4 0 0,-4 0 134,4 0 0,-4 0-129,-1 0 1,-1 0 4,0 0 0,-5 0-9,-1 0-20,1 0 8,5-8-12,0 6-242,1-5 166,-1 7-277,0 0 192,0 0 0,1 0 93,-1 0 0,-5 5 44,-1 1 0,-5 0 149,5-6-118,-7 0 1,6 0 243,-4 0 416,-4 0-271,5 0 767,-7 0 2265,0 0-3601,0 8 0,0-4 64,0 7 0,0-5-134,0 5 227,0 1 1,0 5 50,0 0 0,0 7 34,0-1 0,0 2 21,0-2 0,0 4 127,0 7 0,0 1-99,0-1 0,0 1 139,0-1 0,0 3-63,0 3 1,0 5 25,0 6 1,0 1-61,0 0 0,0-6-13,0 0 1,0 0 7,0 6 0,0 0 19,0 0 1,0-2-5,0-4 0,0 4-72,0-4 0,0 2-161,0-2 1,0-1 82,0-5 1,0-2 102,0 9 1,0-3 52,0 2 0,0 2 118,0-8 0,0 8-79,0-2 0,0-1 10,0 1 1,0 0 10,0 6 1,0-2-58,0-4 1,0 2-142,0-8 0,0 6 31,0-5 1,0-1-21,0-5 1,6-1 80,0 1 1,-1-3-22,-5-3 0,0 2-224,0-8 0,0 0-242,0-6 0,0 1-19,0-1 1,0-6-33,0 1-1236,0-8 110,0 3 599,0-7 1,0-1 69,0-5 1,0-4-444,0-7 0,6-2 1321,0-4 0,0-12 0,-6-9 0</inkml:trace>
  <inkml:trace contextRef="#ctx0" brushRef="#br0" timeOffset="3340">35 2871 7882,'-11'-2'-630,"-1"-3"596,8 3 423,-3-6-198,7 0 1,2 5-88,3-9 0,-1 6 215,8-5 0,5 7-73,6-2 1,6-2-130,-6 3 0,13-1 13,-1 6 0,3 0 22,-3 0 0,0 2-31,-1 4 0,7-3-13,-1 9 1,14-2-116,-2 1 1,3 3 64,-3-9 0,6 7-124,-1-6 0,7-1 48,-6-5 1,7 6-61,-2 0 1,10 0-131,2-6 1,10 0 225,1 0 0,3 0-14,9 0 0,-6 0-7,6 0 0,-4 0-64,-42 0 1,0 0-1,42 0 47,-42-1 0,0 2 1,46 4-312,0 1 1,-47-3 0,-1 0 265,48-3 1,-1 6-19,1-1 0,-2 7 52,2-6 0,-48 0 0,0-1-20,42 1 1,6 2 26,-6-2 1,2-3 5,-2 9 1,-1-6 89,7 5 0,-8-5-92,2 5 1,2-5 137,-1 6 0,5-6-67,-6 5 0,6-7-29,-6 2 0,6 1-43,-6-1 0,6 6 6,-6-7 1,-42-1-1,0-2-257,48-2 0,-2 2 276,2 4 1,-7-4 112,1 4 0,-6-5-78,-5-1 1,4 0 205,-5 0 1,-1 2-23,2 4 1,-8-4-160,2 4 1,2-4-30,-2-2 1,1 0 14,-1 0 1,-3 0 5,2 0 0,3-2-20,-2-4 1,0 4-134,-6-4 0,1 3 76,-1-3 0,0 4-105,0-4 0,-2-2 102,-3 3 0,1-3 161,-7 2 0,5 4-97,-5-3 0,1-3 5,-1 2 1,-4 0 319,3 6 0,-3-5-337,-2-1 0,0 0 420,0 6 1,5-2-359,1-4 0,6 4 58,-7-3 1,7-3-134,-7 2 0,3-2-4,-3 3 0,-1 1-9,8-8 1,-9 9-10,3-3 1,-2-2 193,1 2 1,-3-5-181,4 5 0,1-2-32,-1 3 1,1 1 29,-1-8 1,-4 6 171,4-5 1,-1 7 20,-5-2 1,4-1 49,-10 1 0,-2-6-144,2 7 1,-9-3-9,-3 2 0,1 4-94,-6-4 1,-4-1 108,-2 1 0,2 0-216,-2 6 1,0-6 35,-6 1 1,2-7 31,4 6 1,-3 1 94,3 5 1,2-6-5,-2 0 1,6-2-65,-6 3 1,5 3 15,-4-4 0,0-2 5,0 2 0,-11 1 8,4 5 1,-3 0 86,3 0 1,-5 0-49,-1 0 390,-7 0 79,11 0-199,-13 0 1,8 0-136,-4 0-111,-4-8 1,7 6-46,-3-4 0,-2 4 175,7 2-454,-7 0 62,11 0-414,-13 0-274,14 0-614,-14 0-75,5 0 241,-14 0 0,-3 0 1316,-7 0 0,-8 0 0,-2 0 0</inkml:trace>
  <inkml:trace contextRef="#ctx0" brushRef="#br0" timeOffset="3526">10134 2283 7842,'-9'2'648,"3"4"1,-2 4 120,3 7 0,-1 6-264,6 0 0,-2 8-119,-4-2 1,4-2-176,-4 1 0,4 1-1927,2 6 1716,-7-1 0,-3-7 0,-7-2 0</inkml:trace>
  <inkml:trace contextRef="#ctx0" brushRef="#br0" timeOffset="5012">70 1782 7741,'0'-10'-548,"8"1"736,3 3-14,4 4 1,8-11-98,1 7 0,-1 0-36,-6 6 1,6-2-12,0-4 1,8 4-25,-2-3 0,-3 3-2,3 2 1,0 0 4,6 0 0,5-6-7,0 0 0,3 0-14,-3 6 0,4-1 104,8-5 1,-2 4-79,-4-4 1,4 4 109,-4 2 1,4 0-46,2 0 0,0 0 114,0 0 1,0 0-127,0 0 0,-1 0 19,1 0 1,0-2-39,0-4 0,8 5-78,3-5 0,-3 4-52,-3 2 0,3 0 79,-3 0 0,7 0-32,-6 0 0,5 0 37,-5 0 1,5 0-25,-5 0 1,5 0 18,-5 0 0,5 0 3,-5 0 1,5 0 6,-5 0 1,7-2 4,-1-4 0,3 4-12,2-4 1,-6 5 7,1 1 0,-1 0 22,6 0 0,1 0-24,-1 0 0,0 0-13,0 0 0,-6 0 71,1 0 0,-3 0 6,3 0 0,3 0 7,-4 0 0,3 1 130,-3 5 0,4-4-80,-3 4 0,1-4-58,-1-2 0,5 0-190,0 0 0,0 0 117,6 0 1,-4 0-131,-2 0 1,6 0 52,0 0 0,2 0-133,-2 0 0,-2-6 139,8 0 0,-6 1 16,5 5 0,-7-2 173,2-4 1,2 4-102,-2-4 0,0 4 89,-6 2 1,0 0-59,0 0 0,-1 0 104,-5 0 1,4 0-137,-3 0 0,-3 0 9,3 0 1,-7 0-19,7 0 0,-7 0-112,7 0 0,-1 0 42,6 0 1,1 0 60,-1 0 0,-2 0-17,-4 0 1,5 0-11,-5 0 0,-1-2 193,1-3 0,-2 3-50,3-4 1,1 4 66,-7 2 1,1 0-140,-1 0 1,-4 0 12,3 0 1,-3 0-105,-2 0 1,0 0 103,0 0 0,2 0-65,3 0 1,-3 0 3,4 0 1,-3-6 101,3 0 1,-4 1-107,4 5 0,-5 0-4,-1 0 0,-2-2 54,-4-4 0,2 4 6,-7-4 1,5 4 76,-6 2 1,2 0-62,-1 0 0,-5 0-4,5 0 0,-5-5-8,-1-1 0,-1 0 4,1 6 1,5 0-25,1 0 1,-1 0 3,-5 0 0,-1 0-42,1 0 0,-1 0-13,1 0 0,-1 0-27,1 0 1,0 0 60,-1 0 1,1 0-24,-1 0 1,-5-6 16,0 1 1,0-1-6,5 6 1,-5 0 21,0 0 0,-2 0 6,2 0 1,2 0-15,-8 0 0,7 0 2,-1 0 0,-2 0 139,2 0 0,-6 0-86,6 0 1,-2 0 9,2 0 0,3 0 19,-3 0 0,4 0 8,1 0 1,-5 0-49,0 0 0,-6 0 17,6 0 0,-8 0 11,2 0-9,-4 0-167,-9 0 99,-3 0 0,-8 0-766,-5 0 759,-11 0 0,-26-8 0,-11-1 0</inkml:trace>
  <inkml:trace contextRef="#ctx0" brushRef="#br0" timeOffset="6321">848 520 7977,'0'-12'-852,"0"0"941,0 9 464,8-13-382,1 7 1,3-3-11,-1 1 1,-1 5-266,2-6 1,-3 7 68,-3-7 0,-2 8-152,7-2 27,-7 4-14,4 2 1,-6 0-26,3 0-2,-3 0 200,6 0 204,-8 0 339,8 0-160,-6 0 117,5 0 166,-7 0 1934,0 0-2546,0 8 1,-5-4-48,-1 8 0,0-7 16,6 7 0,0-1-71,0 7 1,0-1 65,0 0 1,0 2-112,0 4 0,0-1 91,0 6 0,0-1-1,0 2 1,0 4 59,0-4 1,0 3-29,0 3 0,0 1 35,0 5 0,0-5-58,0 5 1,0-5 1,0-1 0,0-1 6,0 1 0,0-1 0,0 1 0,0 0 29,0-1 1,0 3-5,0 3 0,-2-3 111,-4 3 1,4-4-118,-3-1 0,3 5 55,2 1 1,0-1-16,0-5 1,-2 5 17,-4 0 0,4 1-66,-4-7 0,4 7-5,2-1 0,2 0 6,4-5 0,-4-2-91,4-5 0,-4 5-14,-2-4 1,6 4 95,-1 1 0,1-5-42,-6 0 0,0 0 14,0 5 0,0-5-5,0 0 1,0-2 98,0 2 0,0 3 146,0-3 1,0-2-67,0 2 0,0-6 127,0 6 0,0-8-11,0 2 1,0 2 62,0-2-177,0 0 0,0-6-70,0 1 1,0-7-77,0 1 153,0-1-228,0 6 0,0 1 152,0-1-152,0 0 0,2 1 125,4-1 0,-4 0-16,3 0 0,-3 1-35,-2-1 0,0 0 67,0 1 0,0-1 10,0 0 1,0-5 104,0-1-98,0 1 0,0-1 91,0 1-4,0-8-579,0 3 198,0-7-204,0 0-130,0-7 1,0-5-445,0-11 1,8-4 91,4-7 1,3-9-1502,2-3 2380,8-11 0,2-5 0,8-7 0</inkml:trace>
  <inkml:trace contextRef="#ctx0" brushRef="#br0" timeOffset="7538">2110 433 8015,'-9'0'-170,"-7"0"0,13 0 491,-9 0-352,8 0 10,-3-8 113,7 6-196,0-13 219,0 13 1,0-7 98,0 3 14,0 4-132,-8-6 0,4 8-130,-8 0 133,9 0-191,-13 0 207,7 0-18,-9 0-60,1 0 1,6 0 39,-1 0 135,8 0-102,-11 0 107,13 0-46,-14 0-10,15 0 5,-15-8-77,14 7 0,-7-7 106,3 8-10,4 0-176,-6 0 0,6 0 146,-3 0-189,3 0 74,-6 0-210,8 0 150,0 0 205,0 8 0,-6-5-9,0 9 1,1-6-124,5 5 0,0 1 26,0 5 1,0 0-28,0 1 0,0-1-7,0 0 0,0 6 89,0 0-312,0 0 231,0 2-47,0-5 0,5 10 0,1-5 7,-2 2 0,-2 0 0,-2 2 0,0 2-4,0-8 0,0 7-2,0-1 1,0 2 14,0-2 0,0 4 2,0-5 0,0 5 8,0 2 0,0-1 0,0 1 0,0-3-1,0-3 1,0 4 1,0-4 0,0 3-13,0 3 1,0 0 6,0-1 0,0-5 19,0 0 0,0-2-2,0 2 0,0 1-2,0-7 1,0 6-13,0-6 0,-6 6 0,0-6 1,1 6 6,5-6 0,0 6-2,0-6 0,-2 6 55,-4-6 0,4 6-21,-4-6 1,3 5 3,-3-5 0,4 6 30,-4-6 1,2 6 8,-2-6 0,5 6-93,-5-6 0,4 2-1,2-2 1,0-4-27,0 4 1,0 2 52,0-2 0,0 1-92,0-7 0,0 6 72,0 0 0,0 0-6,0-6 1,-2 2 38,-4 5 0,4-5 11,-4 4 1,5 2 9,1-2 1,0 2 15,0-2 1,-6-4 58,0 4 1,0 2-56,6-2 1,0 0-45,0-5 0,0-1-10,0 0 1,0 6-7,0 0 1,0 0-9,0-5 0,0-1-20,0 0 1,6 0 78,0 1 1,0 1 9,-6 4 0,0-4 85,0 4 0,0-3-80,0-3 0,0 0 117,0 0 1,0 1-73,0-1 1,1 2 85,5 4 25,-4-4-155,6 14 0,-8-14 32,0 4-3,0-3-101,0-3 1,0-6-124,0 1 0,2-8-112,4 2 164,-5-4-39,7-2-36,-8 0 1,0-2-495,0-4 149,0-4 1,0-7-415,0 0 1,2-3 3,4-3 1,2 2-1433,3-8 2299,4 1 0,3-15 0,9-1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2:49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8025,'0'-10'-1153,"0"-5"1209,0 5 1,0-1 190,0-1 301,0 8-161,0-11-68,0 13 67,0-13-129,0 13-9,0-6-52,0 8 97,0 0-242,0 8 0,0-4-106,0 7 1,0 1 77,0 5 56,0 0-50,0 1 0,0-1 14,0 0 0,-6 2 0,0 4 1,0-1 3,6 6 0,0 1-15,0 6 1,0 5-2,0 1 1,0 5-32,0-6 1,-5 14-13,-1-2 1,0 3-1,6-3 0,0 6 32,0 0 1,0 5 62,0-5-613,0-1 556,0-5 0,0 0 10,0 0 0,0 4 36,0-4 0,0 7 12,0-13 1,2 8 8,4-8 0,-4 4 96,3 2 0,-1-8 100,2-4-203,-4 5-29,6-1 1,-6 0 89,3-4-77,-3 5 45,6-9 0,-8 6 302,0-7 0,0 0-302,0-1 0,6-1 4,-1-4 0,1 1 49,-6-7 1,0 8 4,0-2 0,0-4-203,0-2 1,6 2 97,0-2 1,0 0-42,-6-6 1,0 1 41,0-1 1,0 0-10,0 1 1,0-1 39,0 0 1,0 0 2,0 1 1,0-1 3,0 0 0,0 1 17,0-1 1,0-6 87,0 1-94,0 0 0,0-1-383,0 1 8,0-9 5,0 5-146,0-8-1271,0 0 978,0-8 0,1-3-217,5-12 0,4-4-418,7-8 1326,0-7 0,8-2 0,2-8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04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7951,'12'0'595,"-1"0"0,1 0-373,5 0 0,2 0-17,4 0 0,-3 0-531,3 0 253,-4 0 1,0 0-50,4 0 0,-4 0-122,4 0 1,-3 0 148,-3 0 95,0 0 0,1-7 0,-1-3 0</inkml:trace>
  <inkml:trace contextRef="#ctx0" brushRef="#br0" timeOffset="135">588 69 7951,'10'8'35,"5"-6"0,-11 6 511,8-8 0,-7 0-204,7 0 0,-6 0-140,5 0 1,-5-2-209,5-4 0,1 4-288,5-4 1,1 4 54,-1 2 1,0-6 238,0 1 0,8-9 0,2 5 0</inkml:trace>
  <inkml:trace contextRef="#ctx0" brushRef="#br0" timeOffset="224">1211 0 7951,'17'10'0,"0"5"0,1-5 0,-9-1 0,-1-1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2:50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7896,'-10'0'294,"2"0"103,24 0 1,-3 0-169,16 0 1,0-2-139,6-3 1,1 3-86,4-4 0,-3-2-81,3 2 1,-1 1-209,1 5 1,-2 0 125,9 0 1,-7 0-122,6 0 1,2 0-117,10 0 1,-3 0-674,9 0 875,-8-8 0,11-2 1,-6-7-1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2:50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7896,'44'0'115,"4"0"56,-7 0 1,-3 0 145,-9 0 1,2 0-62,-8 0 1,0 2 311,-6 3 1,1-3-267,-1 4 1,0-4-247,0-2 0,-5 0-1,-1 0 0,-5 0-287,6 0 0,-6 0 232,5 0 0,1-8 0,5-1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2:52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7720,'0'-9'91,"0"1"0,0 6 375,0-4-5,0 4-417,0-5 1,2 1 108,4 0 0,-2 0-158,7 6 0,-5-2 33,5-3-129,-7 3 123,12-6 1,-13 8 84,9 0 0,-8 0 0,4 2 125,-8 4 0,0-2 93,0 7 0,0-5-54,0 5 0,0 1 120,0 5-271,0 1 1,5-1-109,1 0 0,0 0 110,-6 1 0,2-1-127,3 0 1,-3 1 38,4-1 0,2 0-179,-2 1 1,1 5-46,-1 0 57,-4 7 134,6-3 0,-8 2 142,0 0 1,5 0-107,1 5 0,0-5 20,-6 0 0,0-2-29,0 2 1,0 1 6,0-7 0,0 6 51,0-6-42,0 8-3,0-4 1,0 2 16,0 0 0,0-6-1,0 6 0,0-6-7,0 5 0,0-6-44,0 1 0,0 2 10,0-2 0,0 5 11,0-4 1,0 0-4,0 0 1,0-5 25,0 4 0,0 2-20,0-2 1,0 2-23,0-2 0,0-4 2,0 4 1,0-4-5,0-1 1,0 5-9,0 0 1,0 0 1,0-6 1,0 0 32,0 1 32,0-1-53,0 0 1,0 1 44,0-1 1,0 0 5,0 0 0,0 1 32,0-1 1,0 0-57,0 1 1,0-1-11,0 0 8,0 1 29,0-1 0,0 0 14,0 0 1,-6 1-52,0-1 1,1 0-3,5 1 0,0-1 21,0 0 0,0 0-16,0 1 1,0-7 122,0 1 0,0-1-70,0 7 1,0-1 48,0 0 0,0-5 44,0-1-89,0 1 1,0 5-22,0 0 0,0-5 96,0-1-10,0 1-261,0 5 158,0 1 0,0-7-58,0 1 0,0-7 110,0 7 1,0-6 101,0 5 7,0 1 16,0 5-132,0 0 0,0 1 126,0-1-62,0 0 116,0 0-196,0 1 0,0-7 17,0 1 0,0-1 135,0 7-191,0-1 0,0 0 245,0 1-139,0-1 1,0 0-2,0 0 4,0 1-70,0-1 1,0-5 127,0-1 0,0 1-93,0 5 0,0 0 72,0 0 0,0-5-53,0 0 1,0-1 51,0 6-62,0 1-25,0-9 0,0 7 29,0-5 1,0-1 124,0 1 16,0 1-180,0 5 0,0-5-21,0-1 1,0-5 13,0 5 0,-6-5 15,0 6 1,0-6 151,6 5 1,0-5-46,0 5-88,0 1-154,-7 5 0,5-5-514,-4-1-370,4-7 0,4 4-2675,4-8 3597,3-16 0,16-11 0,2-17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2:50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7853,'0'-10'1283,"7"2"-2112,5 8 423,3 0 0,4 0 109,4 0 0,-1-2 229,6-3 0,-5 3-274,6-4 1,-8 4 341,2 2 0,2 0 0,-1 0 0,-1-6 0,-6 0 0,8-7 0,2 3 0</inkml:trace>
  <inkml:trace contextRef="#ctx0" brushRef="#br0" timeOffset="151">796 87 7853,'35'0'0,"-1"0"-129,1 0 1,-6 0 92,-1 0 1,1-2 44,6-4 1,-1 2-17,1-7 0,0 7-2,-1-2 1,-5-2-19,0 3 0,-6-1-4,6 6 0,-8-6-259,2 0 0,-4 1 95,-2 5 1,1 0-5,-1 0 1,0 0 198,1 0 0,14-8 0,5-2 0</inkml:trace>
  <inkml:trace contextRef="#ctx0" brushRef="#br0" timeOffset="255">1574 0 7853,'35'0'0,"5"0"9,1 0 0,5 0 83,-6 0 1,6 0 262,-6 0 1,7 0-101,-7 0 0,0 0 75,-5 0 0,-2 0 15,-5 0-563,-3 0 215,-7 0 1,-1 0-17,0 0 1,-5 0-412,-1 0 430,-7 0 0,4 0 0,-8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3:00.6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87 312 6274,'10'-10'732,"-3"2"-560,-7 8 1,0 0-133,0-7-6,0 5-47,0-6 135,0 8 1777,0 0-1776,0-8-6,0 6-51,0-5 0,0 5 8,0-4-30,0 4 70,0-6 8,0 8 180,0-7-166,0 5 283,0-6-204,0 8 46,0 0-11,0-8-10,0 6-210,0-5 88,0 7 747,0 0-926,0 7 133,0-5 1,0 8-151,0-4 1,0-2 93,0 7 0,0-5-8,0 5 1,0-5 6,0 6 1,0-7 0,0 7 1,0-6 44,0 5-46,0 1 0,0 5-11,0 0 0,0 1 7,0-1 0,0 0-65,0 1 0,0-1 59,0 0 1,0 0-6,0 1 0,-6-7-14,1 1 1,-1-1-2,6 7 0,0-1 16,0 0 1,0 1 4,0-1-1,0 0 1,0 0-5,0 1 1,0-1 1,0 0 0,-2-1 21,-4-5 0,4 5-1,-3-5 1,3 4 49,2 3 0,0-1 10,0 0 0,-2-5 47,-4-1 0,4 1-93,-4 5 1,4-5 30,2-1-15,0 1 1,0 5-46,0 0 0,-2-5 43,-3-1 1,3-5-7,-4 6 1,4-7 20,2 7 0,0-6 4,0 5 1,0-5 93,0 6 1,0-7-70,0 7 1,0-6 200,0 5-117,0 1-175,0 5 0,0 0 115,0 1-65,0-1 0,0 0-28,0 0 1,-2-5-16,-4 0 1,4-1 48,-3 6 1,3 1 20,2-1 34,0 0 1,0 1-104,0-1 1,0 0 8,0 0 34,0 1-32,0 7 0,0 0-21,0 3 0,0-3-10,0-7 0,0-1-9,0 0 1,0 1 28,0-1 1,0-6 24,0 1 1,0 0-23,0 5 110,0 0 0,0 0-86,0 1 1,-6-1 6,0 0 0,0-5 117,6-1 27,0 1-214,0 5 134,0 0-296,0 1 42,0-9-173,0-1 225,0-8-36,0 8-30,0-6 77,0 5 1,0-5 92,0 4-116,0-4 41,0 13-177,0-13-270,0 14 173,0-14 65,0 5 1,0-14-112,0-5 1,6-3-413,0-3 1,6-9-359,-7-7 0,7-8 121,-6-10 1032,7-8 0,-3-9 0,7-10 0</inkml:trace>
  <inkml:trace contextRef="#ctx0" brushRef="#br0" timeOffset="1128">139 139 7465,'0'-10'-754,"0"-5"1110,0 5 6,0 0 165,0-5-42,0 13 1,0-7 472,0 3-347,0 4 102,0-6-201,0 8-200,0 0 70,7 0-28,-5 0-226,14 0 1,-9-2-209,5-4 0,3 5-121,-3-5 0,3 2 157,3-2 0,-1 4-135,0-4 1,0 3-1,1-3 0,-7 4 96,1-4 116,-1 4-15,7 2 0,-1 0 35,0 0 69,-7 8 0,3-4 36,-7 7-120,7-7 0,-9 10-52,8-9 11,-8 1-89,11 2 0,-11-6 65,7 4 1,-7-3-58,2 3 56,-4-4-10,6 6 269,-6-8-166,5 0 167,-7 0 447,0 0-605,0 7-17,0-5 18,0 6-16,0-8-269,0 0 162,0 8-144,0-6 176,0 5 10,0 1 0,0-4 48,0 7 1,0-5 67,0 6-67,0-1 1,0 6 11,0 1 1,0-1 44,0 0 1,-2 1-61,-3-1 1,3 0-68,-4 1 1,4-1 6,2 0 0,0 0-9,0 1 1,0 5-7,0 0 0,0 6-12,0-6 1,0 6 28,0-6 0,0 7-11,0-1 1,0 4 39,0 1 0,-6-5-30,0 0 0,1 0 122,5 5 1,0-1-82,0-4 0,0 2 8,0-8 0,0 6 22,0-6 1,0 5 5,0-5 0,0 1-39,0-7 0,0 0-2,0 0 0,0 1 44,0-1 0,0 6-31,0 0 0,0 0 19,0-6 0,0 1 35,0-1 1,0-3 12,0 3 1,0-9-18,0 9 0,0-4 81,0 5 0,0-1-57,0 0 1,0 0 5,0 1 1,0-1-29,0 0 0,0 6 13,0 0 1,-6 0-129,0-5 0,0-1 34,6 0 0,0 1-45,0-1 1,0 0 102,0 1 0,0-1-3,0 0 0,0 0-9,0 1 1,0-1-4,0 0 0,0 2 44,0 5 0,-5-5-33,-1 4 1,0-2 128,6 2 1,0-4-33,0 4 1,0-4-26,0-1 1,0-1-84,0 0 1,0-5-115,0-1 0,0-5 110,0 6 1,0-7-162,0 7-162,0-8 196,0 4-74,0-1-44,0-5 0,0 6-298,0-8-597,0 0 613,0-8 0,0 4-142,0-7 0,-6-1-2128,1-5 2025,-1 0 1,4 1 731,-4 5 0,-4-5 0,-7 7 0</inkml:trace>
  <inkml:trace contextRef="#ctx0" brushRef="#br0" timeOffset="1502">104 1954 7936,'-9'8'-355,"-1"-6"771,4 4 457,4-4 204,-5-2-296,7 0-312,0 0-231,0-8 0,2 6 16,3-4 1,-1 4 13,8 2 0,-7 0-19,7 0 1,-6 0-14,5 0 1,1 0 35,5 0 0,0 0-42,1 0 0,1 0-167,4 0 0,-2 6-19,8 0 0,-6 0-172,6-6 0,-6 0-25,6 0 0,-6 0-265,6 0 0,-8 0-85,2 0 67,4-8 1,-10 4-2035,0-7 973,1 7 1497,-17-4 0,-1 0 0,-9-1 0</inkml:trace>
  <inkml:trace contextRef="#ctx0" brushRef="#br0" timeOffset="2007">364 519 8015,'0'-17'-1384,"0"-1"1547,0 1 72,0 0 341,0 0-368,0-1 1,0 7 10,0-1 585,0 8-214,0-3 455,0 7-242,0 0 1,0 7-519,0 5 0,-6 9 142,0 2 1,-7 14-200,1-3 0,-3 5 14,-3-5 1,7 7-236,-1-1 0,3 0 80,-3-5 0,-3-1-313,3 1 1,3-2 129,-3-4-1143,8 3 875,-3-13 1,5 10-249,-4-11 1,4 3-453,-4-10 0,4-1 457,2 1 0,2-7-398,4 2 1005,4-4 0,7-18 0,0-3 0</inkml:trace>
  <inkml:trace contextRef="#ctx0" brushRef="#br0" timeOffset="2258">467 848 8015,'-11'0'-124,"-1"0"1265,8 0-749,-11 0 1,11 0-42,-7 0 0,7 7-154,-2 5 1,-2 3 14,3 3 0,-7 1-105,6 4 0,-5-2-25,5 8 1,-5 0-105,5 5 1,-8-5 5,3 0 1,1-2-214,-1 2 0,7 1-110,-2-7 1,-2 0-855,3-5 519,-1-1 164,6 0 1,2-7-191,4-4 0,-3-4 700,9-2 0,-1 0 0,7 0 0,-1-8 0,0-2 0</inkml:trace>
  <inkml:trace contextRef="#ctx0" brushRef="#br0" timeOffset="2507">364 1297 6399,'0'18'725,"0"-1"1,0-6-82,0 1 1,-6-1-118,0 7 1,-5-1 39,5 0 1,-8 6-228,3 0 1,-3 0-156,3-5-220,-5 7 1,9-6-816,-5 4 381,5-4-644,7-1-122,0-9 1,7 5 684,5-9 1,-3 1 549,3-6 0,-6 2 0,5 4 0,-7-2 0,2 7 0,-4-5 276,-2 5 414,0 1-314,0 5 0,-2 1 380,-4-1 1,2-6 528,-7 1 0,1-1-627,-1 7 0,-5-7-249,5 1 0,-3-6-567,3 5 1,-3-5-559,8 5 0,1-5 689,5 6 27,-8-8 0,6 11 0,-6-6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3:08.7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1 260 8016,'0'-9'-568,"7"-7"255,3 7 337,7-9 0,-5 7 63,-1-1 0,-5 7-59,5-7-15,-7 8-24,12-11-78,-14 13 424,5-6-236,-7 8 897,0 0-857,0 8-11,0 1 1,0 9-24,0-1 1,0 0 152,0 1-153,8-1 1,2 0-27,7 1 1,0-1-106,0 0 1,1 0 117,-1 1 0,2-7-124,4 1 0,-3-1 88,3 7 0,2-7-70,-2 1 1,7-9 7,-1 3 0,-2 2-16,2-2 1,-2-1-25,2-5 0,3 0 3,-3 0 0,4 6-85,1 0 0,-1 0 69,-4-6 0,4 0-93,-5 0 0,-3 0 67,-2 0 0,2 0-68,-2 0 1,2 0 76,-2 0 1,-3 6-25,3-1 1,2 1 46,-2-6 1,2 0 27,-2 0 1,-2 0 49,8 0 0,-2 0-45,1 0 0,5-6 57,-4 1 1,2-1-75,-2 6 0,3-2 24,-3-4 0,4 4 3,1-4 1,1 4-11,-1 2 0,1 0 23,0 0 1,-1-5-2,1-1 1,1 0 63,5 6 0,-5 0-76,4 0 0,5 0 59,1 0 0,-2-6-49,2 1 1,-6-1 51,7 6 0,-3 0-9,2 0 0,2 0 0,-8 0 1,8 0-16,-2 0 1,2 0-4,-1 0 1,3 0 12,-4 0 0,4 0-10,1 0 0,1 0-46,0 0 1,6 0 38,0 0 1,-1 0-40,-5 0 0,0 0 3,0 0 0,0 0-2,0 0 1,-2 6 66,-4-1 1,2 7 103,-8-6 0,0 5 66,-5-5 1,-2 7-108,-5-1 0,5 3-90,-4 3 1,4-1 53,1 0 1,-1 0-91,-4 1 0,3-1-4,-3 0 0,-2 1-177,2-1 0,-2 0 97,2 1 1,-2-3 21,-4-4 1,-4 5 107,4-5 0,-4-1-70,-2 1 1,1-1 151,-1 2 0,-6 1-74,1-7 1,-6 5-14,5-5 1,-7 2-27,2-2-192,3-5 96,-7 15-305,6-14 346,-8 5-46,0-7 324,0 0-263,8 0 35,-6 0 1,5-1 42,-7-5-8,8 4 1,0-8-52,3 4 0,5 3-115,-5-9 1,-1 6-26,1-5 1,1 5 120,5-5 1,6 5-81,0-6 1,6 3 52,-6-3 1,6-3 56,-6 3 0,8 3-16,-2-3 1,3 2 102,3-1 0,-1-4-56,1 3 0,5-1 12,1 1 0,7-3 105,-2 3 1,4-1-129,2 1 1,5-3 56,1 3 0,0-1-41,-6 1 1,1-1-5,5 7 1,-4-5-20,3 5 1,3-6 1,-2 7 0,-1-7 14,-5 6 1,0 0-7,0 6 1,-2-5 92,-4-1 0,4 0-88,-4 6 1,-2-6 56,2 1 1,-7-1-41,1 6 1,2 0-35,-1 0 0,1-6-5,-2 0 0,-3 1-8,3 5 1,-9 0 6,-2 0 1,-2 0-9,2 0 1,1 0 70,-7 0 1,6 0-53,-6 0 0,2 0 164,-2 0 1,2 1-101,4 5 1,4-4 11,-4 4 0,3-4-11,3-2 1,-6 2 5,-1 4 1,1-5 18,6 5 0,-3-4 2,-3-2 0,4 2 19,-4 4 0,9-4-38,3 4 0,1-5-17,-2-1 1,2 0 10,5 0 0,3 0-131,-4 0 1,4-5-18,1-1 1,1-2-142,0 2 0,0 5 96,0-5 0,0-2 31,0 2 0,-2-1 255,-4 1-188,4 4-21,-14-6 1,7 3 323,-9-1 0,1-6-91,-1 6 0,-5-5 30,0 5 1,-8-5 41,2 5 1,2-8-55,-2 3 1,6-4-100,-6-3 1,6 1-134,-6 0 0,6-6-101,-6 0 1,6-2 56,-6 1 1,0 5 221,-6-4 0,4 10 15,-4 1 224,5 1-255,-13-7 0,7 7 534,-5-1-182,-3 9-34,-8-5-616,0 8-814,0 0 1,-8 2 420,-3 4 0,-5-3-211,-1 9 1,-2 1-1210,-4 10 1971,-4-3 0,-16 12 0,-1-5 0</inkml:trace>
  <inkml:trace contextRef="#ctx0" brushRef="#br0" timeOffset="719">6226 952 8217,'0'-17'-210,"0"-1"1,0 7 402,0-1 1157,8 8-320,-6-3 285,5 7-409,-7 7-548,0 3 1,0 9-30,0 4 1,-2-3-89,-3 3 0,3 2-97,-4-2 0,-2 2-126,2-2 0,1-4-259,5 4 1,-6-4 206,0-2-737,0 1 442,6-1 1,0-5-444,0-1 539,0-7 1,2 4 112,4-8 0,-2 0-97,7 0 1,-5-2-180,6-4-311,-1-4 454,7-7 1,-1-2-1,0-2-206,0-2 0,1 0 221,-1 5 1,0 3 29,1 3 0,-7-3 78,1 3 0,-7 3 482,7-3-141,-8 9 0,9-7 1114,-7 4 407,8 4-735,-5-5 155,8 7-290,1 7-571,-1 3 1,-5 7-106,-1 0 0,-7-5-16,2-1 0,-4 1-148,-2 5-736,7 1-490,-5 7 1,8-6 598,-4 4 1,-3-6-766,9-5 0,-6 1 1370,5-7 0,1 7 0,5-3 0</inkml:trace>
  <inkml:trace contextRef="#ctx0" brushRef="#br0" timeOffset="927">6918 1177 8110,'11'-6'-502,"1"0"0,-1 0 55,7 6 1,-1 0 976,0 0 0,1-1-136,-1-5 0,0 4 28,0-4 0,1 4-172,-1 2 1,0 0 469,1 0-763,-1 0 0,0 2-769,0 4-38,1-4 1,-3 7 849,-3-3 0,3-4 0,-5 6 0</inkml:trace>
  <inkml:trace contextRef="#ctx0" brushRef="#br0" timeOffset="1132">7592 1038 8173,'8'-17'2074,"1"8"-1649,1 1 1,0 8 123,-5 0 218,-3 0 1,6 13-258,-8 5 1,0 10-180,0 1 1,-6 6-204,1 5 0,-7 4-187,6 8 1,-7 0 334,1 0-276,5 8 0,-16-7 0,3 7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3:14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865 519 7951,'9'-7'0,"1"-3"102,-4-7 1,1 0 230,5-1-218,3 1 1,-7 0 54,3-1 1,3 1 429,-8 0-300,-1 0 0,-3-3 19,4-3 0,-4 4 77,4-4 0,-4 4-103,-2 1 0,0-5-44,0 0 1,0 0-27,0 6 0,-2-6-32,-4 0 1,2 0-88,-7 6 0,-1 1 33,-5 5 1,0-3-139,-1 8 0,7 1 49,-1 5 0,1 0-243,-7 0 129,1 0 0,0 7 94,0 5 1,-1 5-109,1 6 0,5 4 66,1 8 0,-1 1 30,-5 5 1,6 3 57,-1 8 0,2 0 102,-1-1 1,-4 9 203,3 3 1,2 1-102,-1 5 1,5 2-105,-5 10 0,1 1 100,-2-7 0,-3 14-489,4-3 0,1 4 215,-2-3 1,7-12-166,-7 0 1,8-16 66,-2 5 0,3-10-111,-3-8 1,4 0-11,-4-12 1,4 5-157,2-10 1,0-4 93,0-2 0,-2-4-393,-3-2-106,3 0 123,-14-7 1,7-2-103,-9-8 0,1-8 101,0-3 1,0-7 656,-1-5 0,-7-11 0,-2-11 0</inkml:trace>
  <inkml:trace contextRef="#ctx0" brushRef="#br0" timeOffset="167">0 1298 7951,'19'-20'186,"4"-3"0,4 4-64,8-4 1,5-2-81,1 2 1,12 0 729,-1 6 0,10 1-171,-5 5 0,9-3-48,-3 9 0,-1-7-489,1 6 1,-7 1-327,1 5 1,-9 5-288,-2 1 1,-7 6 548,1-7 0,-11 9 0,-4-5 0</inkml:trace>
  <inkml:trace contextRef="#ctx0" brushRef="#br0" timeOffset="589">1505 1367 7884,'0'-10'2324,"-2"3"-2858,-4 7 221,4 0 1,-6 1 1613,8 5 0,0-2-404,0 8 1,0 5-281,0 6 0,0 0-340,0-6 1,6 2-215,0 5 0,0-5-37,-6 4 1,5-4-156,1-2 0,0-5 19,-6-1 1,2-5-27,4 6-997,-5-8 718,7 3 0,0-9 11,3-3 1,5-7-90,1-11 0,2-4-224,4-8 0,2 3 435,4 3 1,2 4 66,-8 8 0,6 1 167,-6 5 1,0 3-51,-6 8 0,0 2 713,1 4 1,-1 3 111,0 9 1,-5-1 527,-1 0 1,-7 6-449,2 0 1,-2 2 260,2-2 1,-5-3-157,5 3-525,-4-4 1,-2-2-655,0 1 294,8-9 0,-4 1-1171,7-5 1,-5-3-111,6 4 0,-7-6-2403,7-6 3657,-1 4 0,7-21 0,-1 4 0</inkml:trace>
  <inkml:trace contextRef="#ctx0" brushRef="#br0" timeOffset="808">2663 1488 7851,'10'0'2414,"5"0"-1892,-3 0 0,5 0-411,6 0 1,-2 0 159,8 0 1,-4 0 456,10 0 1,-5 0-750,11 0 0,-11 0 53,-1 0 1,0 0-390,6 0 1,-1-6 30,1 0 0,-6 1-1256,-1 5 977,-6 0 36,3 0 1,-2 0 568,0 0 0,0 0 0,-6 0 0</inkml:trace>
  <inkml:trace contextRef="#ctx0" brushRef="#br0" timeOffset="1008">3632 1228 7855,'0'-11'3022,"0"-1"-2073,0 9 569,0-5 643,7 8-1511,3 0 1,7 13 97,0 5 1,-7 12-590,-4 5 1,2 9 78,-3 14 1,1-2-936,-6 7 0,2 2 697,4 10 0,3-4 0,9 6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3:18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589 381 7993,'0'-17'0,"0"7"784,0 3-406,0 7 1,7-2-149,5-4-32,3 4 0,-3-8 36,-1 5 1,3 3-10,9-4 0,-4 4-97,4 2 0,-2 0-207,2 0 0,-4 0-24,5 0 0,1 0 193,-2 0 1,-2 2-196,-10 4 1,3 3 23,-9 9 1,1-1 83,-6 0 1,-2 2 34,-3 4 0,-7 2 28,-11 4 0,2 4 100,-8-4 0,2 1 230,-2-1 1,4-4 191,8-7 1,2-1 161,3 0-443,4 0-102,8 1 1,2-3-101,4-3 1,4-3 6,7-3 0,2-4-245,4 4 1,4-4-168,8-2 0,-1-6-443,1 0 1,0-2-814,-1 3 1,-7 3 64,-4-4 1491,-4 4 0,-1-6 0,-1-1 0</inkml:trace>
  <inkml:trace contextRef="#ctx0" brushRef="#br0" timeOffset="443">1 243 8125,'0'-19'516,"0"-4"0,0 9-1205,0-3 308,0 11 0,0-9 337,0 3 0,7 2 479,5-1 1,9-1-55,2-5 0,10 6 236,1-1 0,9 1-338,8-7 0,7 7-139,0-1 1,13 8-195,-2-1 0,10 3-43,-4 2 0,7 7 232,-1 5 0,9 3-390,3 3 1,-1 7 168,-6 3 0,-9 3 25,-8-2 0,-1 9-193,-11-3 1,-1 11 31,-10 0 1,-6 2 85,-11-2 0,-6 10 25,-11-4 1,-6 9 70,-12-3 0,-11 0-5,-12-6 0,-6 3 127,-5-3 0,-6 4 252,-12-10 0,2-2-93,-7 2 1,-6-9 1,-6-3 1,-2-1-59,2-10 0,2-2-49,-8-9 1,8-5 89,-2-7 1,4 0-10,2 0 1,2-13 198,3-4 0,5-14-359,7-4 1,8-7 30,3-10 0,7-7-292,5-5 0,12 3-452,11-3 0,14 3-827,9-3 0,18 5 1483,16 7 0,7 2 0,13 4 0,6 6 0,2 3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3:20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104 243 8119,'-10'0'-935,"3"-2"377,7-4 344,0 4 164,0-6 223,0 8 1559,0 0-1607,0 8 0,0-4 2,0 7 0,0-5-40,0 6 1,-6-7-10,0 7 1,0-1-56,6 7 1,-1-1-26,-5 0 1,4 1-48,-4-1 0,4 8 111,2 4 0,-6-2-25,1 1 0,-1-4 1,6 4 0,0 1 150,0 6 1,0-6-54,0-1 0,0 1-29,0 6 0,0-1 6,0 1 1,0-4 2,0 3 0,0-5-150,0 6 0,0-1 138,0-5 0,0 2-157,0-2 1,6 3 107,-1-3 1,3-2 44,-2 2 1,-4-6-21,4 6 0,-3-2 6,3 1 1,-4-1 14,4-4 1,-4 2 14,-2 4 1,0 4-89,0-4 0,0-2 71,0 1 0,0 1-166,0 6 0,0-1 7,0 1 0,0 0 32,0-1 0,0-1 70,0-4 0,0 3-7,0-3 1,0-2 18,0 2 1,0-2 16,0 2 0,0 3 116,0-3 1,0 4-85,0 1 1,0 1 79,0 0 1,2 1-202,3 4 1,-3-3-165,4 3 0,2-3 126,-2-3 0,-1 1 23,-5 0 1,2-1-22,4 1 1,-4-6-15,4-1 0,-4-7 11,-2 3 1,0 0 11,0 0 0,0-1-210,0-6 1,0-6-19,0 1-60,0-1 1,0 1-304,0 0 8,0-9 212,0 5 0,0-16 417,0-3 0,0-20 0,0-5 0</inkml:trace>
  <inkml:trace contextRef="#ctx0" brushRef="#br0" timeOffset="1483">104 554 8034,'0'-17'-1566,"8"7"1841,3 4-112,5-3 0,3 7-86,4-4 1,-2-2-51,8 2 1,0-1 60,5 1 1,7 4 195,-1-4 1,2 4-27,-1 2 1,-1 0-151,12 0 0,-4 0-94,10 0 0,-5 0 55,-1 0 1,2 0-151,4 0 0,-3 0 106,9 0 0,-1 0-94,6 0 0,1-5 18,-1-1 0,2 0-280,4 6 0,-4-2 357,4-4 0,-2 4-59,2-3 0,-2 3 159,7 2 0,-5 0-49,6 0 0,-8 0 49,2 0 1,-4-6-66,-2 0 0,0 1 22,1 5 0,-1 0-24,0 0 1,0 0-11,0 0 0,-5-6 17,-1 0 1,1 0-16,5 6 0,-6 0 27,1 0 0,-1 0-11,6 0 1,-6-6-24,1 1 0,-8-1 41,1 6 0,-1 0 14,2 0 1,-10 0 8,4 0 1,-4-2 2,3-4 0,-4 4-106,-1-3 0,2 1 70,9-2 1,7 2 578,11-7 0,3-1-270,9-5 1,-4 5-854,3 1 0,-3-1 3,9-5 0,-4 7 364,-1 5 1,-7-3 78,1 2 1,-6 0-145,6 6 1,-8 0 145,2 0 0,-4 0-7,-2 0 1,0 0 159,0 0 1,1 0-178,-1 0 1,0 0 148,0 0 1,6 0-73,0 0 0,0 0 0,-6 0 0,6 0-22,0 0 0,2 0-146,-2 0 1,-10 0 38,4 0 0,-3 0 33,3 0 1,-6 0 47,1 0 0,-7 0-5,7 0 1,-7 0 46,7 0 1,-7 0-1,7 0 0,-3 0 10,3 0 1,3 0 6,-4 0 0,-1 0 93,1 0 0,-7-5 15,1-1 1,3 0-104,-2 6 0,5-6 49,-5 0 0,-1 1-94,-5 5 0,2-2-15,4-4 1,-4 4 192,3-4 1,-3 4-175,-2 2 1,5-5-19,1-1 0,2-2-9,-3 2 0,-3 5 331,4-5 0,-4 2-310,-3-2 0,1 4 234,0-4 1,-6 3-170,0-3 0,-5 4 26,5-4 1,-8-2-65,3 3 0,-5-1 7,-1 6 0,-1-6 26,1 0 0,0 1 4,-1 5 0,1 0-357,-1 0 1,1 0 129,-1 0 0,1-6 33,0 0 0,-7 0 96,1 6 0,-6 0 81,6 0 0,-8 0-25,2 0 0,-3 0 58,-3 0-27,0 0 1,0-5 20,1-1 1,-7 0 42,1 6 0,-6 0-46,5 0-378,1 0 230,5 0 1,-6 0-142,1 0 140,-8 0-33,11 0 61,-13-8 23,13 6 1,-11-5 67,8 7 0,-6 0-70,5 0 0,-5-6 43,5 0 1,-5 0-28,6 6 37,-1 0 1,7 0-1,-1 0-10,0 0 0,0 0 44,1 0 0,-7 0 337,1 0-83,-8 0 0,9 2-75,-7 4 1,0-2 124,-6 8 0,5-1-109,1 6 1,0 1-149,-6-1 0,0 0 34,0 1 1,0 5-27,0 0 1,6 7 14,-1-1 0,1 4-111,-6 1 1,2 3 191,4 3 1,-2 5-111,7 6 0,-7 9 104,2 3 1,-4-1-58,-2 1 1,0 3 19,0 9 1,0-10 9,0 4 0,0-4-16,0 5 0,0-1-205,0 0 1,-2 2 13,-4 4 0,4-8 339,-4 8 0,3-12-137,-3 12 0,4-7 65,-4 7 1,4-4-161,2-2 1,-2-2-121,-4-3 1,5 1 122,-5-7 0,4 1-93,2-1 0,-2-10-9,-4 4 0,4-12-222,-3 0 0,1-9-1050,-2-2 560,4-8-1329,-6 4 1254,1-15 0,5-5-283,-4-10 0,-2-13 320,2-10 772,-7-5 0,-12-17 0,-11-4 0</inkml:trace>
  <inkml:trace contextRef="#ctx0" brushRef="#br0" timeOffset="2628">0 3061 7936,'8'-15'618,"4"3"1,9-1-558,2 7 76,7-7 0,-3 11-259,8-4 0,0-2 96,-1 3 0,6-7 103,1 6 0,1 1 18,-2 5 1,-1 0 10,7 0 1,-6 0-59,6 0 0,1 2-120,4 3 1,3-1 114,4 8 1,-2-7-33,7 7 1,-3-6-220,9 5 0,-2-7-57,14 2 1,-4-4 407,9-2 1,-1 0-436,13 0 1,-47 0-1,1 0 268,3 0 1,0 0 0,1-3-1,1 0 44,1 0 0,-1 0 0,1-1 0,0 1 71,5-1 0,1 2 0,-5 1 0,-1 0-82,0-2 0,-1 0 1,-2 2-1,0 0 11,2 1 0,1 0 0,-3-2 1,-1-2-9,4 2 0,0-1 0,-4-1 0,-1 2 16,2 2 0,0 0 0,-1-1 1,1 0 64,3-2 0,0 0 0,-4 2 0,1 0-58,5-2 1,1 1 0,-2 0 0,-1 2-11,3 0 1,-1 0-1,-4-1 1,0 0-22,2-2 0,-1 0 0,-1 2 0,0 0-5,7-2 1,0 0 0,-4 2-1,0 0 3,-1 1 0,-1 0 0,-5 0 1,0-2-8,2-1 1,1 1 0,-1 1 0,0 0-38,3-2 1,1 0 0,-4-1-1,0 0 50,-2 1 0,-1 0 0,42-2 62,5 5 1,-2-6-104,-4 0 0,0-2 5,-5 3 1,1 3 0,4-4 0,-7-2 0,7 3 1,-9-7-124,3 6 1,1-1 152,-7 1 1,-1 4 5,2-4 0,-8-2-15,2 3 0,-4-1-39,-2 6 0,0-6 74,0 0 0,-1-1 94,-5 1 0,4 4-147,-3-4 1,-3 4 62,3 2 0,-9-5-24,3-1 1,-2 0 120,1 6 0,-3 0-203,4 0 1,-4 0 464,-3 0 1,1-2-510,0-4 0,0 4 267,0-3 1,-6 3-61,0 2 1,-2 0 48,3 0 1,2 0 101,-2 0 1,-3 6-75,2-1 1,0 3-114,6-2 1,0-4 142,0 3 0,0-1-90,-1 2 1,9-4-139,3 4 1,-1-2 91,1 1-1,-5-3-108,5 4 1,-7-4 140,2-2 1,-5 0 90,-1 0 0,0 0-73,0 0 0,-2 0 147,-4 0 1,4 0 156,-4 0 0,-2 0-109,3 0 0,-9 0-48,2 0 0,-5 0-80,-6 0 0,1 0-126,-6 0 0,-1 0 151,-6 0-370,-7 0-46,5 0 106,-13 0-383,5 0 189,-7 0-706,0 0 742,-7-8 0,-1 4-227,-3-7 1,-7 5-42,1-5 1,-10 7 526,-13-2 0,-20-11 0,-11-3 0</inkml:trace>
  <inkml:trace contextRef="#ctx0" brushRef="#br0" timeOffset="3987">139 1782 8027,'2'-12'-286,"3"1"1,-1 7 263,8-2 1,-7-2 15,7 3 1,0-7 268,5 6-153,0-7 1,0 11 141,1-4 0,-7 2-130,1-1 1,-1 3-17,7-4 0,-1 4-62,0 2 1,2 0-1,4 0 0,4 0-90,8 0 1,-6 0 76,0 0 1,1 6-170,11-1 0,-5 1-14,5-6 1,3 0-34,2 0 1,6 0 80,5 0 0,-3 0-105,4 0 0,3 0 144,3 0 1,3 0-30,2 0 0,-5 0 150,-1 0 1,0 0-78,6 0 0,-1 0 163,-5 0 1,4-6-40,-3 1 0,3-1-46,2 6 0,-5 0-29,-1 0 1,0 0-2,7 0 1,5-2-235,0-4 0,7 2 234,-1-7 1,5 5 137,7-5 0,-3 7-90,8-2 0,-6-2-203,6 2 0,-8-5 96,3 5 1,-5 0 47,-2 6 1,1-5 44,-1-1 0,-1 0 93,-4 6 1,3 0-81,-3 0 0,3 0 2,3 0 1,-3 0 25,-3 0 1,4 0-45,-5 0 1,11-2-51,1-4 0,2 5 1,-2-5 1,-1 4-463,7 2 0,-6-6 413,6 0 0,-8 1-21,2 5 0,2-6 89,-1 0 0,1 0-63,-2 6 0,-4 0 115,5 0 1,-5-5-84,-1-1 1,-1 0 98,0 6 1,1-6-272,-1 0 1,-1 1 218,-4 5 0,3-6-15,-3 0 1,-4 0-12,-2 6 1,3-5-9,3-1 0,-2-2-10,2 2 1,-12 4-132,6-3 0,-10 3 145,4 2 0,-1 0-54,-11 0 0,1-2 285,-6-4 0,3 4-179,-3-4 1,4 5 332,-10 1 1,-2 0-172,2 0 0,-7 0 23,1 0 0,-1-2-181,1-4 1,-3 4-84,3-4 1,-4 4 7,-1 2 1,0 0-100,-1 0 0,-3 0 30,3 0 1,-9 0 19,10 0 1,-10 0 91,4 0 1,0 0 4,5 0 0,-1 0 49,-4 0 0,3 0-84,-3 0 1,4 0 54,1 0 0,1-6 0,0 1 0,-1-1 13,1 6 0,-1 0-77,1 0 0,0 0-1,-1 0 0,1 0 36,-1 0 0,-5 0-13,0 0 0,-8 0 110,2 0 0,2 0-60,-2 0 1,0 0 154,-5 0 1,5 0-127,0 0 1,5 2-39,-4 4 0,6-4-22,-1 3 1,2-3-83,-2-2 0,3 0 181,-3 0 1,-2 0-23,2 0 0,-8 0 122,2 0 0,2 0-108,-2 0 0,0 0 334,-6 0 1,1 0-120,-1 0 0,0 0 21,1 0 1,-1 0-258,0 0 1,-5 0-163,-1 0 0,-5 0 154,6 0-357,-9 0 147,5 0 193,-8 0-388,0 0 1,-8 0 127,-3 0 0,1 0-688,-1 0 0,-1-2 166,-5-3 1,0 3-896,-1-4 1207,1-4 1,2 6 229,3-7 0,-1 5-223,7-5 133,-8 7 0,-1-10 245,-8 9 0,-15-9 0,1 4 0</inkml:trace>
  <inkml:trace contextRef="#ctx0" brushRef="#br0" timeOffset="5084">1176 692 8125,'0'-9'-1243,"0"1"2305,0 0-770,0 6-9,0-13-95,0 13 0,6-8 201,0 5-208,0 3 145,-6-6-469,0 8-156,0 0 273,0 8 0,5 1 22,1 9 1,0-1 13,-6 0 1,0 0 8,0 1 0,2 1 4,3 4 0,-3-2 1,4 8 0,-4-6-11,-2 6 1,0 0 3,0 5 1,0-5 18,0 0 0,0 0-2,0 5 0,0 7 11,0-1 0,0 0-26,0-5 1,0 2 48,0 3 0,0-2-69,0 8 1,0-5-5,0 5 1,0-2-1,0 2 1,0 2-4,0-7 0,0 5 25,0-6 0,0 2-12,0-1 1,0-5 141,0 5 1,0-5-131,0-1 1,0 1 179,0 4 0,0-3-41,0 3 1,0-3-37,0-3 1,0 7-98,0-1 1,0 0-111,0-5 1,0 5 86,0 1 1,0-1-151,0-5 0,0-1 115,0 1 0,6-6 22,0-1 1,-1-4 109,-5 4 0,0-6 13,0 1 0,0-4 102,0-2 0,0 0-59,0 1 0,0 5 113,0 0 1,0 0-166,0-6 1,0 0-21,0 1 1,6-7-83,0 1 1,0-6 217,-6 5-701,0-7-43,0 4 267,0-8 1,2 0-76,3 0 1,-3-10-189,4-7 0,2-3 20,-2-8 503,7-1 0,4-21 0,10-4 0</inkml:trace>
  <inkml:trace contextRef="#ctx0" brushRef="#br0" timeOffset="5887">2421 727 8003,'0'-10'-1128,"0"-5"1231,0 5 1,2-7-11,4 0 1,-4 5 130,4 1 0,-2 7 64,1-2 231,-3-4-558,6 8 283,-8-5-291,0 7 551,0 0-485,0 7 1,0-3 80,0 8 1,0-6 17,0 5 1,0 3 48,0 9 1,0-2-101,0 8 0,0-1 138,0 7 0,0 0-143,0-1 0,0 3-29,0 3 1,0 2 24,0 4 1,0 6-141,0 0 1,0 0 121,0 6 1,0 1-18,0-1 1,0 1 75,0-1 0,0-2-81,0 7 1,0-7 143,0 2 1,0-5-78,0-1 1,0 6 18,0 0 1,0-3-97,0-9 0,0 4-9,0-4 1,0 2 34,0-1 1,6 1-24,-1-8 1,1 0 45,-6-5 0,2 0-29,4-1 0,-4 1 62,4-1 1,-5-5-10,-1 0 1,2-8 12,4 2 0,-4 2 95,4-2 22,-4 0-210,-2-6 0,2-1-246,3-5-129,-3-3 282,6-8-281,-8 0 108,0 0 234,0 8 227,0 1-171,0 9 64,0-1-89,-8 0 53,6 1-731,-5-9 167,7-1 1,0-18-200,0-7 1,13-16 709,5-13 0,10-19 0,-1-6 0</inkml:trace>
  <inkml:trace contextRef="#ctx0" brushRef="#br0" timeOffset="6503">3666 554 7913,'-7'-10'-1119,"5"-5"1724,-6 13-194,8-6 209,0 8-146,0 0-264,0 8 0,-2-4-176,-4 7 0,5 1-2,-5 5 1,4-5 20,2-1 0,0 1-121,0 5 1,2 2 104,4 4 0,-5-3 32,5 3 1,-4 3 18,-2 3 0,6 4-5,0 2 1,-1-1 112,-5 1 1,0-1-92,0 1 1,0 5 106,0 1 0,0 7-63,0-2 0,0 4-27,0 2 0,0-1-53,0 1 0,0 2 68,0 4 1,0-2-142,0 7 1,0-7 115,0 1 0,0-3 5,0-2 1,2 0 25,4 0 1,-4 2 9,4 3 0,-4-3 0,-2 4 1,0-8 3,0 1 0,0-8-120,0 9 0,0-10 114,0 4 0,0-8-87,0 3 1,0 1-1,0-2 1,0 1-104,0-7 1,2-5 71,3 0 0,-3-6-11,4 6 0,-4-6-5,-2 6 1,0-8-17,0 2 1,0-4-72,0-2 1,0 1 148,0-1-562,0 0 101,0 1 1,0-7-670,0 1 503,0-9 1,2 3-283,4-12 0,3-5 830,9-12 0,-1-12 0,0-9 0</inkml:trace>
  <inkml:trace contextRef="#ctx0" brushRef="#br0" timeOffset="6835">4981 882 8998,'17'-1'2123,"0"-5"-2221,1 4 1,1-6-176,4 8 1,-4-2-314,4-4 1,-4 5 170,-1-5 79,-1 4 1,0 2-285,0 0 1,1 0 100,-1 0 519,0 0 0,1 0 0,-1 0 0</inkml:trace>
  <inkml:trace contextRef="#ctx0" brushRef="#br0" timeOffset="7037">6191 796 8000,'41'-6'101,"-1"0"1,2 1 19,-1 5 1,-5 0 246,4 0 0,-1-2-402,1-4 0,-3 4 58,3-4 1,-3 2-170,-3-1 0,1 3 121,-1-4 0,-5 4-153,0 2 1,-2 0-109,2 0 1,-2 0-266,-4 0 1,-4 0 243,4 0 0,-4 0 306,-2 0 0,1 8 0,-1-1 0,0 5 0,-7 11 0,-2-4 0</inkml:trace>
  <inkml:trace contextRef="#ctx0" brushRef="#br0" timeOffset="7094">7056 848 7979,'9'17'-243,"-3"0"1,2 1-702,-2-1 944,-1 0 0,-5 1 0,0-1 0</inkml:trace>
  <inkml:trace contextRef="#ctx0" brushRef="#br0" timeOffset="7397">5136 2145 7852,'23'-6'125,"0"0"0,8-1-555,-2 1 232,11 4 0,5-13-13,6 3 0,1-1-127,0 1 1,0-3 297,0 3 1,2 4-94,3 3 1,-3-3 132,4 2 0,-4 0 0,5-1 0,3-3 0</inkml:trace>
  <inkml:trace contextRef="#ctx0" brushRef="#br0" timeOffset="7545">7160 1955 8644,'44'0'1779,"-2"0"-1359,-7 0 1,-7 0 172,1 0 0,-6-6-318,6 0 1,0 0-101,6 6 0,-1-7-744,1-5 1,-3 2 338,-3-1 0,-4 7-2178,-7-2 2408,-1-3 0,-8-1 0,-1-7 0</inkml:trace>
  <inkml:trace contextRef="#ctx0" brushRef="#br0" timeOffset="8400">8889 519 7948,'-12'-15'-711,"1"3"1243,7-3 1,-4 11-131,8-7 1,0 5 341,0-6-323,0 8-326,0-11 1,0 11-20,0-7-566,0 7 423,0-11 1,2 7-105,4-4-301,-4 5 163,6-1 476,-8 6-15,7-6 505,-5 8-190,6 0 182,-8 0-58,0 0-388,0 8 0,-6 2 5,0 7 0,1 0 11,5 1 1,0 6-254,0 5 1,0-2-18,0 2 0,5 0-11,1 5 1,0 7 77,-6-1 0,0 2 21,0-1 1,0-3 13,0 8 1,0-5-11,0 5 0,0 0 32,0 6 1,0 0-13,0 0 1,0-3-74,0-2 1,0 3 35,0-4 1,0 2-5,0-2 0,0 4 85,0-4 0,0-2 0,0 2 1,0-7 2,0 1 0,0 2 8,0-1 0,-2 5 72,-4-6 1,4 2-34,-3-1 1,3-5-54,2 5 1,0-5-19,0-1 1,0-3 14,0-3 0,-6 2 75,0-8 1,0 6-8,6-6 1,-2 6-81,-3-6 1,3 2-5,-4-2 0,-2-4-117,3 4 0,-1-2 140,6 2 0,-6-4 109,0 4 1,-1 2-69,1-1 0,4 0 18,-4 0 1,-2-5-73,3 4 1,-1 2 2,6-2 0,-2 0-27,-4-6 0,4 6 59,-4 0 1,5 0 61,1-5 0,-2-1-74,-4 0 1,4 1-290,-4-1 1,4-6-611,2 1-592,0-1 373,0-1 0,2-2 1002,4-8 0,4-8 0,7-2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3:37.1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0 243 8065,'10'-8'-510,"-3"6"0,1-13 0,2 5 0</inkml:trace>
  <inkml:trace contextRef="#ctx0" brushRef="#br0" timeOffset="376">87 208 7681,'9'-2'-446,"-3"-4"252,4 4 0,-7-7-396,9 3 347,-8 4 166,11-6 0,-13 6 77,4-3 0,-4 3 0,-2-6 0,0 8 269,0 0 239,0-8 196,0 7-339,0-7-211,0 8 1,2 0 120,3 0 28,-3 0-241,6-8 83,-8 6 0,2-5-245,4 7 129,-4 0 1,5 1 49,-7 5 0,0-2-20,0 8 1,0-1 7,0 6 0,0 6 69,0 1 1,0 6-66,0-1 0,0 4 170,0 1 0,0 1-81,0 0 1,0-1-162,0 1 0,0-1 36,0 1 1,0-1-167,0 1 1,0-6 111,0 0 0,0-8-67,0 2 0,0-4-184,0-2 1,0-5-96,0-1-238,0-7 124,0 4 212,8-8 1,-4-8-97,7-3 363,-7-5 0,12-1 0,-7 0 0</inkml:trace>
  <inkml:trace contextRef="#ctx0" brushRef="#br0" timeOffset="1131">432 173 8071,'0'-9'910,"8"1"-810,2 8 0,7-6 53,0 1 0,1-1-223,-1 6 0,6 0 123,0 0 0,2 0-129,-2 0 0,4-6 105,8 0 1,-1 1-157,1 5 1,-1-6 58,1 0 1,5 0 33,1 6 1,1-6 25,-2 1 1,-3-3-27,3 2 0,2 4 22,-1-3 0,-1-3 6,-5 2 1,5 0-25,0 6 0,3-5 10,-3-1 1,-4-2-3,5 2 1,-5 4 20,-1-3 1,5 1-1,1-2 1,-3 4-6,-9-4 1,4 4 0,-5 2 1,-1 0 65,2 0 1,-6 0-63,6 0 1,-8 0 73,2 0 0,-2 0-59,2 0 1,-3 0-26,3 0 0,-4 0-95,-2 0 44,0 0 1,1 6 30,-1 0 0,-5 0-41,-1-6 9,-7 0-19,4 0 437,-8 7-105,0-5-194,0 14-51,0-14 0,1 7 18,5-3 30,-4-4-37,6 6 0,-6-3-19,4 1-7,-5 0 267,7-6-234,-8 0 113,0 8 1,0-5-113,0 9 0,0-6 2,0 5 0,0-5 48,0 6 0,0-7-4,0 7 0,0-6 101,0 5 1,0 1-70,0 5 0,0 0 176,0 1 1,0-1-67,0 0 1,0 6 18,0 0 0,0 2-141,0-2 0,0-3-102,0 3 1,0-2 107,0 2 1,0-10-17,0 5 0,0-5-313,0 4 170,0 1-470,0-1-232,0 0-557,0-7 140,0 5 1182,0-13 0,-8 6 0,-1-8 0</inkml:trace>
  <inkml:trace contextRef="#ctx0" brushRef="#br0" timeOffset="1755">329 831 7989,'-8'-10'-697,"6"2"692,-6 8 0,8-2 174,0-3 1,2 3 47,4-4 1,-2 4-60,7 2 1,1-2 20,5-4 1,1 4-85,-1-3 0,8 1-38,4-2 1,3 4 30,3-4 1,5 4 14,1 2 0,1 0 4,-2 0 0,-1 0-11,7 0 0,0 0-141,6 0 1,0 0 113,0 0 1,1-5-142,5-1 1,-4 0 28,3 6 0,-5 0-66,-6 0 0,4 0 151,-4 0 1,4 0-12,2 0 0,-2-2 17,-4-4 1,10 4 96,-4-3 1,4 3-62,-4 2 1,-6-6-33,0 0 0,-8 0 156,3 6 1,-5-1-123,-1-5 1,-3 4 183,-3-4 1,-4 4-140,-8 2-593,-7 0 274,5 0 1,-15 0-127,0 0 1,-2 6 313,-9 0 0,-8 7 0,-8-3 0</inkml:trace>
  <inkml:trace contextRef="#ctx0" brushRef="#br0" timeOffset="2069">761 346 8102,'-17'0'907,"5"0"-550,1 0 1,5 6-276,-6 0 1,1 7-6,-6-1 1,-1 9-197,1 2 1,-2 8 112,-4-2 0,3-2-81,-3 1 1,4-7 80,2 3 0,2 0-151,3 0 1,-1-1-484,7-6 0,0 0 30,6 0 610,0-7 0,8 5 0,1-5 0</inkml:trace>
  <inkml:trace contextRef="#ctx0" brushRef="#br0" timeOffset="2289">1211 312 7989,'-20'-2'400,"-3"-4"248,4 4-643,-6 2 0,14 8-116,-1 3 1,6 3-188,-5-8 1,-6 7 71,-7-1 1,-4 3 497,5 2 1,-2 1-247,2-1 1,9 0-38,-3 0 1,5 1-268,1-1 1,3-5-642,8-1 700,0-7 0,8 4-98,3-8 0,10 0 317,2 0 0,8-8 0,-2-4 0,11-3 0,5-2 0</inkml:trace>
  <inkml:trace contextRef="#ctx0" brushRef="#br0" timeOffset="2430">1349 381 7989,'8'-10'-11,"-6"3"684,5 7 164,-7 0 1,-7 0-379,-5 0 0,-3 2-171,-3 3 1,-1 5-234,-4 7 8,4 1 1,-6-1-293,8 0-279,-1 0 0,3 1-91,3-1-1,5-7 1,14 3 599,5-7 0,3-8 0,3-8 0</inkml:trace>
  <inkml:trace contextRef="#ctx0" brushRef="#br0" timeOffset="2550">1591 346 7989,'-2'12'1478,"-4"-1"1,-9 1-814,-8 5 1,-8 1-242,2-1 1,-3 2-549,-3 4 0,-1-2-765,-5 8 1,-1 0 325,-4 5 563,-4 9 0,-2-7 0,-9 6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01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35 191 7962,'-17'0'599,"7"0"0,2-2-24,8-4 1,0 2-208,0-7 0,0 5 55,0-6 1,8 1 109,4-6 0,-3-1-165,3 1 0,-1 2 46,7 3 1,-1-1 295,0 7-183,0-8-238,1 12 0,-3-3 28,-3 10 0,-3-1-3,-3 8 0,-4 5 136,4 6 1,-4 2-35,-2-2 0,0 2-153,0 4 0,0 4-241,0-5 0,0-3 46,0-1 0,2 0-49,3 0 1,-1-7 112,8-6 1,-7-5-169,7 6 1,-6-8-307,5 1 0,-5-3-430,6-2 0,-1-2-640,6-3 1,1-13 626,-1-11 0,0 2-771,1-1 1,-9-1 754,-3-6 1,2-5-526,-3 0 1326,1-1 0,-14-9 0,-1-4 0</inkml:trace>
  <inkml:trace contextRef="#ctx0" brushRef="#br0" timeOffset="508">796 329 9380,'11'10'1171,"1"-5"0,-6-3-765,5-2 0,-5 0-169,6 0 0,-7 0 121,7 0-232,-1 0-213,7 0-287,-1 0 1,-7 2-494,-5 4 653,-3 4 0,-2 13 85,0 0 1,-2 6 96,-3-6 1,1 5 176,-8-5 1,6 1 192,-5-7 0,7 0 549,-2 0 0,4-5-468,2-1 1,2-7-83,4 2 0,4-4-971,7-2 0,2-8 439,4-3 1,-2-7-2600,8-5 2794,-8 4 0,12-13 0,-6 5 0</inkml:trace>
  <inkml:trace contextRef="#ctx0" brushRef="#br0" timeOffset="892">1418 104 7893,'-9'-9'2586,"1"-7"-1790,8 14 127,0-5-106,0-1-379,0 6-301,8-13 0,1 13-204,9-4 1,-7 4 112,1 2 1,-3 2-90,3 4 0,1 3 62,-7 9 0,6 7 51,-7 3 0,1 3 26,-6-2 1,6 4 142,0-5 0,-1-1-48,-5 2 0,6-8 219,0 2 1,2-3-814,-3-3 0,-1-2 125,8-3-1119,-1-5 1,7-8 166,-1-5 1230,0-11 0,1-10 0,-1-8 0</inkml:trace>
  <inkml:trace contextRef="#ctx0" brushRef="#br0" timeOffset="1445">2248 70 7898,'0'-10'1695,"0"2"0,2 8-674,4 0-420,-4 0-332,13 8 0,-11-6-107,8 4 1,-6-2-109,5 1 0,-5-1-82,5 8 0,-5-8-378,6 1 0,-8 5-370,1 1 0,3-1 392,-2 2 0,0-1 57,-6 6 0,5 1 248,1-1 1,0 6 317,-6 0 0,0 0-72,0-6 1,0 1 195,0-1 1,0 0 225,0 1 0,0-7 646,0 1 0,-2-3-119,-4 3 1,2 1-521,-7-7 0,5 7-456,-6-1 1,1-4-315,-6-3 1,5 3-375,1-2 1,1 2 250,-2-3 0,3-3-359,3 4 0,4-8 656,-4-9 0,12-9 0,4-14 0</inkml:trace>
  <inkml:trace contextRef="#ctx0" brushRef="#br0" timeOffset="2493">2024 208 11846,'7'-10'766,"-3"3"-483,8 7 1,-7-6 110,7 0 1,0 0-218,5 6 0,-6 0 50,1 0 1,-1-5-84,7-1 1,-7 0 280,1 6-328,-1 0 1,7 0 61,-1 0 1,0 2-27,0 4 0,-5-4-55,0 3-276,-1 5 71,6 0 0,-1 1 76,-5 1 0,-3-7-254,-8 7 150,8-8 0,-6 5 113,3-3 1,-3-2 14,-2 8 1,-2-9-5,-3 3 0,1 4 11,-8 1 0,1-1 10,-7 1 1,1-1 8,0 2 0,-1 1-24,1-7 202,0 7 1,0-5 69,-1 4-92,9-5 0,1-5-154,8 4 13,0-4 1,2 5-9,4-7 1,3 6-136,9 0 1,-1 0 40,0-6 1,0 6 92,1-1 0,-1 3 257,0-2 1,-5-4-17,-1 3 1,-5 5 12,6 2 0,-8-3-118,1 3 0,-3-7 15,-2 7 1,0-6 111,0 5-239,0 1 1,-2 5-283,-3 0 0,-5-5 150,-7-1 0,-3-5-667,-3 6 0,4-6-5,-4 5 1,4-7-1317,2 2 1414,-1-4 1,3-4-572,3-4 1248,5-4 0,14-15 0,3-2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3:34.2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70 139 7025,'0'-10'256,"0"-5"193,0 13-224,8-6-109,-7 1-30,7 5 1,-6-6 81,4 8-4,-4 0 45,5 0 104,-7 0-148,0 0 0,8 0 0,-4 0-76,8 0 1,-7 0 23,7 0 1,-1 0-60,7 0 1,-1 0-16,0 0 0,0 0-15,1 0 1,-1 0-153,0 0 0,3 0-29,3 0 1,-4-2 108,4-4 1,-4 4-58,-2-3 1,6 3 82,1 2 0,1 0-6,-2 0 0,-4 0 50,4 0 1,-2 0 13,2 0 1,-4 0-12,4 0 1,2 0 105,-2 0 1,2-6-86,-2 0 1,-3 0-18,3 6 1,-2-5-64,2-1 1,-4 0 63,4 6 1,-2 0-83,2 0 0,-3-6-1,3 1 1,-4-1-24,-2 6 1,0 0 58,1 0 1,1-2-12,4-4 1,-4 4 79,4-4 1,-4 5-92,-1 1 103,-1 0 0,0 0-67,1 0 0,-1 0 11,0 0 0,0 0-64,1 0 0,-1 0-4,0 0 0,1 0-72,-1 0 47,0 0 1,1 0 87,-1 0 1,0 0-71,0 0 116,1 0-110,-1 0 81,0 0-5,1 0 8,-1 0 1,0 0-34,0 0 0,-5 0-10,0 0-99,-1 0 1,6 0 88,1 0-33,-1 0 0,0 0 7,1 0-24,-1 0-70,0 0 18,0 0 81,1 0 7,-9 0 57,7 0 0,-12 0-85,7 0-26,-7 7 1,5-5 28,-3 4-10,-4-4 1,8 4-82,-4-1-22,-5 1 179,7-6 1,-6 0 4,4 0 73,-4 0-156,5 0-47,-7 0 80,0 0-97,8 8 82,-6-6-20,6 5 72,-8-7 571,0 0-489,7 0 0,-5 2 247,4 4-216,-4-4 82,-2 6 27,8-8-33,-6 0 54,5 0 6,-7 0-102,0 0 27,0 7-132,0-5 49,8 6 1,-6-6 100,4 4 60,-4-4-8,-2 13-100,0-5 0,0 7 398,0 0-285,0 0 0,0 1-46,0-1 0,0 0 39,0 1 0,0-1-74,0 0 1,0 1-67,0-1 1,0 2-9,0 4 0,0-4-177,0 4 1,0-3 123,0-3 1,0 0-166,0 0 0,0 1-186,0-1 1,0 0 10,0 1 5,0-1 1,0-6-145,0 1-164,0-8-255,0 4-226,7-8 1086,-5 0 0,14 0 0,-7 0 0</inkml:trace>
  <inkml:trace contextRef="#ctx0" brushRef="#br0" timeOffset="728">122 225 7981,'0'-9'-323,"0"1"224,-8 0 343,6 6-177,-6-13 163,1 13-7,5-6 90,-6 8-20,8 0-116,0 0 1,0 8-65,0 4 1,0 9 93,0 2 0,0 6-45,0-6 1,0 8 23,0-3 0,0 3-61,0-2 1,0 4 7,0-5 0,0 3-193,0-2 0,0 2 134,0-8 0,0 6-182,0-6 0,0 0 111,0-6 0,0-5-122,0-1-62,0 1-292,0 5 20,8-8-312,-6 7-171,13-14 642,-13 5 0,8-7-684,-5 0 978,-3 0 0,6 0 0,-16 0 0,-1 0 0</inkml:trace>
  <inkml:trace contextRef="#ctx0" brushRef="#br0" timeOffset="1229">1 779 8129,'2'-10'624,"3"4"-719,-3-3 142,14 7 0,-12-6 182,7 8 0,1 0-142,5 0 1,0 0-173,0 0 1,1 0 57,-1 0 1,6 0 37,0 0 0,6 0-12,-6 0 1,8 0-19,-2 0 0,-3 0 64,3 0 0,0 0-12,6 0 1,-6 0-59,-1 0 1,1 0 44,6 0 0,-1 0-105,1 0 1,-6-6 67,0 1 0,-1-1-13,7 6 1,0-2-32,-1-4 1,1 4-22,-1-4 0,1 3 132,0-3 1,-7 4-83,1-4 0,-8 4 207,2 2 1,2 0 57,-2 0-89,0 0 1,-5 6-106,-1 0 0,0 0 6,1-6 1,-1 1-8,0 5 0,0-4-20,1 4 0,-1-4 22,0-2 0,3 0-4,3 0 1,-4 0-96,4 0 0,2 0 78,-2 0 1,2 0-25,-2 0 0,-2 0 72,8 0 1,-6-2 1,6-4 1,-8 4 34,2-4 1,2 5 123,-2 1 1,2 0-92,-2 0 1,-4 0 69,4 0 0,-3 0 112,-3 0-197,0 0 0,0 0-83,1 0 1,-7 0 70,1 0-52,-8 0-107,11 0-329,-13 0-133,6 0-518,-8 0 63,0 0 0,-8 0 966,-4 0 0,-11 7 0,-4 3 0</inkml:trace>
  <inkml:trace contextRef="#ctx0" brushRef="#br0" timeOffset="1684">571 191 7963,'0'-18'-68,"0"7"300,0-1-385,0 9 30,0-5 362,0 8-85,0 0 0,-2 6-219,-3-1 1,-5 11 114,-7 1 0,-1 2 91,1 10 0,0-6-55,0 6 1,-1-2-20,1 2 0,0 3-23,-1-3 0,1-2-167,0 2 0,1-8-189,5 2 0,-3 2 151,9-2 1,-3-6-893,2-5 557,4 0 496,-5-3 0,22 6 0,4-5 0</inkml:trace>
  <inkml:trace contextRef="#ctx0" brushRef="#br0" timeOffset="1929">1004 295 8081,'0'-10'-2048,"0"2"1930,0 8 118,0 0 613,-8 0-458,-2 0 0,-7 8-21,0 3 0,0 5-141,-1 1 1,-5 0 108,0 1 0,-6 1 32,6 4 1,0-4-13,6 4 1,0-4-202,-1-1 0,1-1 64,0 0 0,5-1-654,1-5 141,7 5 528,-4-14 0,8 13 0,0-5 0</inkml:trace>
  <inkml:trace contextRef="#ctx0" brushRef="#br0" timeOffset="2133">1246 312 8081,'0'-10'-506,"0"3"1,-2 7 255,-4 0 1,2 7 434,-7 5 0,-3 3-87,-9 2 0,4 1 19,-4-1 1,-2 2-186,2 4 3,0-4 1,7 6 6,5-7 22,-4-9-282,13 7 1,-4-14-72,12 3 389,3-3 0,9-2 0,-1 0 0</inkml:trace>
  <inkml:trace contextRef="#ctx0" brushRef="#br0" timeOffset="2273">1574 295 11252,'-17'9'736,"-6"7"-749,0-5 0,-8 6-190,2 6 0,-9-1-56,-2 6 0,-7 1-1335,7 6 1594,-8-1 0,12 9 0,-7 1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3:52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882 467 8569,'0'-25'403,"-2"6"0,-2-4 158,-1 4-339,-1 2 0,6-1 52,0 1 1,0-6-1,0 0 88,0 2 0,0-4-403,0 2 1,-2-6 209,-4 6 1,2 0-1,-7 5 1,7 1-24,-2 0 0,-2 0 16,3-1 1,-7 7 46,6-1 1,-7 6-78,1-5 0,-3 7-106,-2-2 1,-3 4 37,-3 2 0,4 2-201,-4 4 0,-2-2 135,2 7 0,0 1-87,6 5 0,-1 1 162,1-1 0,6 2-39,-1 4 1,8-2 124,-1 8 1,-3 2-134,2 9 0,0 1 390,6 10 1,0-3 25,0 10 0,-5 9 9,-1 3 0,-2 10-317,2 1 1,2 9 149,-7 2 0,8-42 0,0 0-478,-8 48 0,6-45 1,0 0 245,0-1 1,-1 0 0,-2-2 0,2 0 1,0 36 0,-1-9 1,1-8 1,4-7-329,-4-10 0,2-8-35,-1-4 0,1-3-164,-8-3 1,6-7 236,-5-4 1,5-6-308,-5-5 0,5 1-86,-6-7 0,1 0 44,-6-6 1,5-8-230,0-3 0,-1-7 813,-10-5 0,4-19 0,-6-12 0</inkml:trace>
  <inkml:trace contextRef="#ctx0" brushRef="#br0" timeOffset="186">0 1176 8194,'0'-27'919,"0"8"30,0 8 1,10 5 1537,7-6-1199,8 9-747,2-5 0,11 2-7,-3 0 0,3 1-155,-3 5 1,0 0-473,-1 0 1,1 1-641,-1 5 1,1 4-816,-1 7 0,1 0 904,0 1 644,-8 7 0,5 2 0,-5 7 0</inkml:trace>
  <inkml:trace contextRef="#ctx0" brushRef="#br0" timeOffset="595">1038 1245 8175,'0'-9'3543,"2"3"-3362,3 12 1,-3-2-545,4 7 0,-4 1-554,-2 5 0,0 2 2956,0 4 1,0-2-895,0 8 0,0 0-654,0 6 0,0-6-189,0-1 0,-2-1-353,-4 2 1,4 2-120,-3-8 0,3 0-84,2-6 1,0 1-222,0-1-694,0-8 57,0-1 766,7-8 0,3-8-97,7-3 0,1-6 32,-1-6 1,6-4-430,0-8 0,8 0 206,-2 1 1,3 1 0,3 4 1,-3-1 358,-3 7 1,-4 1 300,-7 11 1,-1 1 1127,0 5-963,0 3 476,1 2 1,-7 9-302,1 9 0,-8-1 1491,1 0 0,-3 6-665,-2 0 1,0 8-385,0-2 0,0-2-559,0 2 0,2-3-437,4 3 1,-2 4-1160,7-4 1,-5 1 892,6-1 0,-1 2-1468,6-8 1921,1 0 0,-1 2 0,0 2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3:53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0 364 7983,'0'-17'433,"0"-8"0,0 11 1741,0-3-1459,8 11 1,2-7-300,7 7 1,0-6 188,0 7 0,1-1-170,-1 6 1,0 0-255,1 0 0,-1 0-181,0 0 0,0 0-299,1 0 1,1 0-120,4 0 1,-4 0-476,4 0 0,-3 0-724,-3 0 0,0 2 278,0 4 1339,-7-4 0,5 5 0,-5-7 0</inkml:trace>
  <inkml:trace contextRef="#ctx0" brushRef="#br0" timeOffset="263">778 53 7984,'16'-18'0,"-5"1"0,5 8 622,-5 3 0,10 4 782,2 2 1,2 0-789,-2 0 1,-9 2-319,3 4 1,-3-3-388,3 9 1,-7-1 31,-5 7 0,-3 1-476,-2 4 258,0 4-102,0 7 1,-7-1-374,-5-4 0,-3 4 504,-3-5 0,7 3 6,-1-2 1,8-2 1727,-1-4-1219,3-4 0,6 4 406,7-11 0,3 1-285,14-7 0,7 0-95,5-6 1,10 0-451,2 0 0,-4-2 155,10-4 0,7-4 0,14-7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3:56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1177 1418 8212,'-8'-34'-138,"-1"-1"1,-9 2-221,1 5 1,0 4 0,-1 11 506,1 2 0,-2 1-113,-4-2 1,-4 5 325,-8 7 1,1 0-141,-1 0 1,1 2 47,-1 3 1,0 5-138,1 7 1,-1 1 128,1-1 1,1 2-75,4 4 0,-3 4-8,3 8 0,2-1-156,-2 1 1,6 7 98,-6 4 0,8 0-234,-2 6 0,4-4-11,1 10 0,7-2-16,-1 1 0,7-1 96,-7 7 0,6 1-107,-5 5 0,7 6 4,-2 0 1,-1 6 100,1-7 1,-2 9 256,2-2 1,2 3-144,-7 3 0,1 5 319,-1 0 0,-3 6-176,9-6 1,-1-41 0,0 0-194,3 1 0,0 0 1,-2 0-1,-1 0 121,3 2 0,0 1 0,-1 1 0,0 0 18,1-2 0,1 1 0,1 4 0,0 1-39,-2 1 0,0-1 1,-1 2-1,0-1-15,1 6 0,0-1 0,0-3 0,1 1 100,2 2 1,0 0 0,-3 1-1,0-1-305,0 3 0,0 0 0,-1 1 0,0-1 345,1 0 1,1 0 0,0-5-1,0-1-9,-3-5 1,-2-1 0,2-1-1,-1 0-15,-12 42 1,7-4 76,-1-2 0,1-7 102,-6-11 0,7-1-374,4-15 1,-1-2 403,1-10 0,0-4-444,6-7 0,0-3 618,0-3 0,6 2-2017,0-8 775,-1 0-827,3-6-39,-6-7-913,6-2 2417,-8-8 0,7-23 0,3-6 0</inkml:trace>
  <inkml:trace contextRef="#ctx0" brushRef="#br0" timeOffset="567">2664 294 8201,'10'-25'140,"-3"0"-71,-7-4 1,0 4 207,0 8 1,0-6-40,0 0 1,0 0 313,0 6 0,-2-1-106,-3 1 1,-5 2-48,-7 3 1,-2-1-213,-4 7 0,1 0-120,-6 6 1,1 2 153,-2 4 0,-4 5-148,4 12 1,-3 10-17,-3 7 1,1 16 79,-1 2 0,6 9 79,0 8 0,8 6-436,-2 11 1,4 4 453,10-44 1,1 0 0,-2 46-81,4 0 1,4-2-181,2 2 0,0-47 1,0 0 68,0 47 0,0-2-286,0 2 1,0-8-1027,0 2 0,-5-7 590,-1-10 0,-8-8-380,3-15 1,-5-8 417,-1-4 0,0-9-501,0-2 1142,-1-16 0,-7 18 0,-2-12 0</inkml:trace>
  <inkml:trace contextRef="#ctx0" brushRef="#br0" timeOffset="759">1644 1193 8125,'0'-17'0,"2"2"163,4 3 1,3 5-204,8 7 1,8-2 1319,4-4 1,12 4-518,5-4 1,4 4 29,2 2 0,5 0-585,1 0 1,-2 0-462,-10 0 1,2 8 3,-8 3 0,0 7-297,-5 5 1,0-2-2237,-1 8 2782,-7-8 0,-2 12 0,-8-7 0</inkml:trace>
  <inkml:trace contextRef="#ctx0" brushRef="#br0" timeOffset="1072">2681 1453 8036,'0'-10'2057,"0"3"1,0 20-2129,0 4 0,6 4 571,0-3-285,0-1 1,-6 0-181,0 1 1,0-1-350,0 0 1,0 0 99,0 1 1,0-1-2048,0 0 738,7-7 862,3 5 1,7-20 353,1-1 1,-1-13 306,0-5 0,0-4-172,1 5 1,-7 0 171,1 5 0,-1 9 681,7 3 1,-7 4-495,1 2 1,-3 8 1331,3 3 0,3 5-468,-3 1 0,-3 0-303,3 0 1,-6 1-476,5-1 1,-5 4-345,5-4 0,1 8-932,5-13 0,1 7 692,-1-7 1,6-3 310,0 3 0,8-8 0,-4 3 0</inkml:trace>
  <inkml:trace contextRef="#ctx0" brushRef="#br0" timeOffset="1296">3736 1142 8084,'10'0'770,"5"0"-21,-3 0 0,9 0 893,2 0 0,8 0-765,-2 0 1,1 0-791,-1 0-34,4 0 0,-8 0-99,4 0 1,-4 0-586,-8 0-1113,0 7 1,-7 9 901,-4 7 1,-5 2 841,-1-2 0,-15 4 0,-4 7 0</inkml:trace>
  <inkml:trace contextRef="#ctx0" brushRef="#br0" timeOffset="1430">3771 1626 10204,'17'0'1382,"8"0"-792,4 0 1,11-8-577,6-3 0,2-5-629,-1-1 1,3 0 303,-4-1 0,2 3-158,-2 3 0,4-9 469,-4 4 0,12-12 0,3 2 0</inkml:trace>
  <inkml:trace contextRef="#ctx0" brushRef="#br0" timeOffset="1726">5172 761 8084,'17'-35'0,"-7"1"0,-5-1 1,-1 7-164,2-1 0,-4 6 1139,4-6 0,-6 8-364,-6-2 0,2 5-230,-8 7 0,-5-3-228,-6 9 1,-6-7 8,6 6 1,-8 1-342,3 5 0,1 5 113,-2 1 0,8 9-58,-2 3 0,4 1 67,1 10 1,1 7 111,0 10 0,7 8 153,4 10 1,4 1 241,2 16 0,0 1-486,0 10 0,8 5 252,-3-46 1,2 1-1,-1 0 1,1 0 72,-1 0 1,0 0-1,7 46 109,-7 0 0,0-2-131,-6 2 1,-2-6-578,-4-11 1,-6-1-879,-11-10 0,4-5 613,-4-13 1,4-4-268,1-8 1,1-1 256,0-16 1,0-2-641,-1-10 1224,1-3 0,-8-16 0,-2-1 0</inkml:trace>
  <inkml:trace contextRef="#ctx0" brushRef="#br0" timeOffset="1897">4670 1436 7978,'17'-16'0,"1"5"0,7-3 1489,3 8 1,7 1-576,5 5 0,3 0-357,3 0 1,4 0-406,-4 0 0,-6 0-248,-5 0 1,-1 7-885,-5 5 1,-4-1 660,-2 7 0,-9-5 319,-3 10 0,-7 4 0,4 0 0</inkml:trace>
  <inkml:trace contextRef="#ctx0" brushRef="#br0" timeOffset="2218">5379 1608 7591,'-9'0'6875,"1"8"-6073,8 4 1,0 3 110,0 2-565,0 1 0,0-1-122,0 0 1,0-5-382,0-1 1,0 1 176,0 5 0,0-5-1369,0-1 0,2-7 378,4 2 0,3-4-490,8-2 1,6-2 779,1-4 1,4-4 90,-5-7 0,6 0 389,-6-1 0,0 3-253,-5 4 982,-1 3 1,0 10-404,1 4 0,-9 3 1487,-3 8 1,-2 1-297,2-1 0,-5 6 10,5 0 0,-2 0-760,2-5 0,-4 5-77,3 0 0,-1 0-780,2-6 1,-4-5 233,4-1 0,3-1-1050,3 1 0,-2 3 384,1-9-2781,1 1 3502,13-6 0,-6 0 0,6 0 0</inkml:trace>
  <inkml:trace contextRef="#ctx0" brushRef="#br0" timeOffset="2371">6036 1799 12993,'8'9'738,"2"5"-975,7-9 0,0 3 591,0-2 1,6-4-55,1 4 1,-1-4-362,-6-2 1,2 0 105,4 0 1,-4 0-1440,4 0 1,-3 5 1393,-3 1 0,0-8 0,1-7 0</inkml:trace>
  <inkml:trace contextRef="#ctx0" brushRef="#br0" timeOffset="2538">6711 1781 7991,'-10'-9'4634,"2"9"-3788,8 11 1,2-1-399,4 1 1,-4 1 459,4 5 1,-4 1-459,-2-1 1,0 6-240,0 0 0,0 8-932,0-2 1,0 3-1292,0 3 1,-2-1 2011,-4 1 0,4 7 0,-6 2 0</inkml:trace>
  <inkml:trace contextRef="#ctx0" brushRef="#br0" timeOffset="2850">6745 1297 8009,'-11'-8'0,"-1"-3"2683,8 3 0,4 1-1297,12 7 1,11 0-850,6 0 0,3 5-373,3 1 1,0 6-299,-1-7 0,-5 3-277,0-2 1,-6-4-510,6 4 0,-8 1 425,2-1 0,-6 2-1209,-5-3 1704,3-3 0,-13 6 0,6-8 0</inkml:trace>
  <inkml:trace contextRef="#ctx0" brushRef="#br0" timeOffset="3010">7022 1020 8009,'-17'8'0,"-1"2"1215,1 7 1,7 8-334,5 4 0,3 9 359,2 3 1,0 5-926,0-6 0,0 8-431,0-2 0,0-2-24,0 3 0,0-7-312,0 6 1,0-8-2623,0 3 3073,0-5 0,7-1 0,3-1 0</inkml:trace>
  <inkml:trace contextRef="#ctx0" brushRef="#br0" timeOffset="3348">8163 882 8024,'-11'-52'1836,"-1"0"0,8 14-1757,-1 3 0,5 3-637,5-9 0,-3 5 153,4-5 1,-4 7 119,-2 5 0,-2-2 801,-4 8 1,-9 2-231,-8 10 0,-6 3-29,6 8 0,-6 2-271,6 4 1,-6 11-136,6 12 1,0 5 190,6 7 0,0 11 21,-1 11 1,9 6 253,3 6 1,-2-2-328,3 8 1,-1-1 555,6 7 0,0 1-11,0 5 0,0-7 156,0 0 1,-6 1-338,0-6 1,-7-10-324,1-2 0,-9-6-214,-2 1 1,-2-5 226,2-7 1,2-8-875,-8-3 1,2-7 429,-2-5 1,4-6-508,8-11 0,0 1 18,-1-7 0,1-4 95,0-14 1,5-3 793,1-20 0,-1-3 0,-5-14 0</inkml:trace>
  <inkml:trace contextRef="#ctx0" brushRef="#br0" timeOffset="3484">7575 1314 8023,'16'-7'554,"-5"-5"0,7 5 692,-1 1 1,2 4 202,10 2 0,0 0-708,5 0 0,7 6-895,-1-1 0,-5 7 148,-7-6 1,-5 7-1163,6-1 1,-10 3 217,-1 2 950,-1 1 0,-7 7 0,7 2 0</inkml:trace>
  <inkml:trace contextRef="#ctx0" brushRef="#br0" timeOffset="3823">8198 1678 7987,'-17'0'0,"-8"-8"0,13 8 6991,1 0-5282,7 8 1,4 9-1213,0 0 1,-2 0-214,-4 1 0,4-7-64,-4 1 1,-1-1-405,1 7 0,0-1-484,6 0 0,0 1-225,0-1 0,0-6 400,0 1 0,8-8-1335,3 1 0,7-3 983,5-2 1,-2-7 9,8-5 1,-2-5 308,1-6 0,3 9 244,-8-3 1,-2 9 641,-9-3 957,3 7-945,-13-4 0,6 16 409,-8 4 0,0 3 1325,0 2 1,-2 1-1053,-4-1 1,4 6-182,-4 0 0,5 0-543,1-6 1,0 1-432,0-1 0,0 0-873,0 0-1234,0 1 673,0-1 0,1-7 1535,5-5 0,4 5 0,7 0 0</inkml:trace>
  <inkml:trace contextRef="#ctx0" brushRef="#br0" timeOffset="4010">8648 1902 8120,'-8'0'1783,"8"0"1,8 0-1026,9 0 0,6 0 709,0 0 1,0 6-737,-6 0 1,2 0-299,5-6 0,-5 0-558,4 0 0,-4 0 150,-2 0 0,1 0-4084,-1 0 2413,0 0 1646,0 0 0,1-8 0,-1-2 0</inkml:trace>
  <inkml:trace contextRef="#ctx0" brushRef="#br0" timeOffset="4256">9132 1747 9627,'15'2'1583,"-3"3"1,3-1-2359,-3 8 1,3-6 2564,2 5 1,-5 1-815,-1 5 1,-7 0 389,2 1 0,-4-1-777,-2 0 1,0 0-430,0 1 0,0 5-382,0 0 1,-2 2-580,-4-2 1,-7-4 270,-5 4 0,-3-4 355,10-1 1,3-1-356,2 0 0,4 1 39,2-1 0,2-2 93,4-3 1,11 1 69,12-7 1,13 0-85,10-6 1,4 0-294,13 0 0,2 0 705,10 0 0,11-8 0,-3-2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3:55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329 225 8169,'13'-9'654,"4"3"0,-1 4-1263,13 2 221,-1 0 0,7 0 305,0 0 0,7 0 405,4 0 0,-2 0-142,2 0 0,0 0 103,6 0 0,-6 0-221,1 0 0,-3 0-47,2 0 0,-4 2-332,-7 4 0,-3-5 51,-3 5 1,-4-2 57,-8 2 0,-7-2 21,-4 7 0,-4-5-180,-2 5 0,-2-5-109,-4 6 476,-4-8 0,-15 11 0,-1-5 0</inkml:trace>
  <inkml:trace contextRef="#ctx0" brushRef="#br0" timeOffset="255">0 727 8207,'8'-10'-392,"3"4"1,7 2 898,5-1 1,4 3-220,7-4 1,8-2 581,5 3 0,8-7-310,3 6 1,5 0-81,-5 6 1,7 0-398,-1 0 0,9 0-221,2 0 0,0 0-10,-6 0 0,-8 0-339,-3 0 1,-6 2-475,-6 4 1,-6-4-41,-11 4 1001,4 3 0,-14 1 0,6 7 0</inkml:trace>
  <inkml:trace contextRef="#ctx0" brushRef="#br0" timeOffset="567">934 35 8229,'0'-17'3158,"0"7"-2929,0 2 1,8 8-36,3 0 0,12 0-96,6 0 0,-2 2 388,2 4 0,0 4-104,5 7 0,3 6-201,3 0 0,-3 8 84,3-2 0,2 9-345,-2 2 1,-5 1 61,-6-7 1,-8 1-46,2-1 0,-11 3 51,-7 3 0,-3-3-190,-2 3 1,-9 4-163,-9 2 1,-14 4 155,-14 2 0,-4 0-335,-2 0 1,-6-6 215,1 0 1,-1-1-478,6 1 0,8-10-55,3-7 859,5-8 0,1 4 0,1-8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02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7942,'0'-15'4915,"0"15"0,7 7-3951,5 16-2077,3-3 0,3-3-126,-1 0 0,-8-5-1617,-3-1 2856,-4 1 0,-10 13 0,-1 2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03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1021 675 7937,'8'-87'461,"-4"16"-66,7 8 0,1 7-431,5 4 0,0 0-60,1 0 0,-9 6-94,-3 0 0,-4 8 144,-2-3 0,-8 13 604,-3 4-445,-12 13 0,-4 3 35,-8 8 1,4 10 137,-3 7 0,3 10-160,-9 13 1,3 12 140,3 12 1,-1 11 235,1 5 1,7 5-357,4 1 1,3 7 351,3-1 0,6 6-261,-1-6 0,6 6 493,-5-6 1,5 0-468,-6-5 0,1 5-338,-6 0 0,-6 1 342,-1-7-1342,-6-7 820,3-2 0,-2-16-582,0-3 0,0-4 362,-5-2 0,5-14-32,0-3 0,2-12-75,-2 0 0,-1-10-161,7-1 1,-6-10 305,6-2 0,-6-10 436,6-13 0,-16 4 0,3-6 0</inkml:trace>
  <inkml:trace contextRef="#ctx0" brushRef="#br0" timeOffset="133">18 1349 7937,'29'-50'0,"0"4"0,-6 0 529,6 11 0,7-3 758,10 9 1,6 4-487,6 2 1,-2 12 130,7 5 0,-5-2-446,5 2 0,-7 2-127,1 10 1,-3 0-571,-2 11 1,-8-1-485,-3 12 0,-5 3 695,-1 10 0,-8 3 0,-2 8 0</inkml:trace>
  <inkml:trace contextRef="#ctx0" brushRef="#br0" timeOffset="416">1090 1678 7926,'0'-25'3580,"-7"-2"1,9 6-3212,3 3 1,18 7-983,18-1 0,-1-1-835,-5 7 1090,-8-7 0,-2 11 78,-8-4 1,-6 4-162,1 2 1,-8 8 334,2 3 0,-5 5 234,-1 1 0,-7 8-280,-5 4 0,-3-2-203,-2 1 1,-6-1 418,0 2 1,-1 2 290,7-8 1,6 0 320,-1-6 1,8 6 85,-2 0-255,5 1 1,8-7-210,5 0 1,9-7-193,2-5 0,8 3-813,-2-2 0,11-2 465,6-10 0,4-4 242,2-7 0,0-8 0,0-2 0</inkml:trace>
  <inkml:trace contextRef="#ctx0" brushRef="#br0" timeOffset="612">2093 1384 7988,'0'-27'0,"0"4"0,8 11 2466,4 6 1,11 5-1200,5 1 0,5 0-928,2 0 0,-6 1-446,-1 5 0,-6 2-492,1 3 0,-6 5 54,-6-5 1,-3 7-521,-8 5 1,0-2 435,0 8 629,-8-1 0,-9 15 0,-10 1 0</inkml:trace>
  <inkml:trace contextRef="#ctx0" brushRef="#br0" timeOffset="745">1938 1799 7988,'0'9'4063,"2"-1"-3000,3-8 1,7 0-542,11 0 1,6 0-170,11 0 1,2 0-199,5 0 0,3-6-442,-4 1 0,-4-1-798,-2 6 0,-9 0 612,-2 0 473,0-8 0,5 6 0,1-6 0</inkml:trace>
  <inkml:trace contextRef="#ctx0" brushRef="#br0" timeOffset="1025">2941 1142 8060,'17'-8'0,"2"6"1213,4-4 1,12 10-822,11 2 0,2 7 541,-2-1-779,-4 3 0,-9 4 152,-4 4 0,-4-1-245,-8 6 0,-7-1-89,-4 2 1,-14 10-89,-9-5 0,-14 10-239,-10-3 0,-7 7-20,2-2 0,-4-4 50,-1-2 0,6-3 494,5-2 1,11-9 684,6-2 0,12 1 67,5-2 0,8 0-159,9-6 1,16-2 108,19-3 1,14-4-357,9-8 0,12 0-795,17 0 0,2-2 77,-43 0 1,1-2 0,-4-4 0,-1-1 0,3-5 0,0 1-1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01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830 260 8186,'-15'-35'737,"4"-3"230,-13 3 0,5-2-371,2 14-604,0 0 0,-1 6-98,1 0 1,2 5 152,3 1 1,-3 7 122,3-2 1,-3 4 104,-2 2 1,1 8-362,5 3 0,-5 7 36,5 5 1,-5 6 113,-1 11 1,6 0 49,-1 12 0,8 6 357,-2 17 1,5-2 66,1 7 0,0-5-110,0 6 0,0 0-245,0 5 0,5-5 73,1 0 0,0-8-273,-6 2 0,0-4-270,0-2 1,-2-2-320,-4-3 1,-2-5 84,-3-7 1,-4-8-521,3-3 0,-3-7-66,-3-5 1,1-4 608,0-8 0,-6-7-407,0-4 1018,-8-4 1,12-18 0,-6-3 0</inkml:trace>
  <inkml:trace contextRef="#ctx0" brushRef="#br0" timeOffset="148">0 1072 8079,'8'-25'0,"-4"6"0,7-4 0,1 10 790,5 1 1,8 1 39,4-7 1,6 3 172,5 3 1,4-1-511,8 7 1,0 0-16,0 6 1,0 2-1363,0 4 1,-2 4 587,-4 7 1,-4 6-959,-8 0 1254,1 16 0,0-11 0,-1 15 0</inkml:trace>
  <inkml:trace contextRef="#ctx0" brushRef="#br0" timeOffset="332">1107 1263 8009,'0'-27'6748,"0"9"-5057,8 11-1120,1 7 1,1 7 205,-4 5 0,-4 3-300,-2 3 1,0 1-500,0 4 0,0 2-616,0 4 1,-2 3-720,-4-3 0,4 2 281,-4-2 0,4 1-2417,2-6 3493,8-1 0,9-14 0,10-1 0</inkml:trace>
  <inkml:trace contextRef="#ctx0" brushRef="#br0" timeOffset="520">1782 882 8116,'9'-8'0,"1"1"0,-4-5 0,3 3 2186,8 3 1,8 4-870,4-4 1,-4 4-532,-2 2 0,-2 0-656,2 0 1,-3 0-514,3 0 1,-10 8-1531,-1 3 1,-8 5 1111,1 1 0,-3 8 801,-2 4 0,-7 4 0,-3 1 0</inkml:trace>
  <inkml:trace contextRef="#ctx0" brushRef="#br0" timeOffset="661">1695 1280 11922,'35'0'1798,"5"0"-1447,0 0 0,3-2-67,-3-4 0,2 4 251,4-3 0,-3-3-584,-9 2 1,1-2-471,-1 3 1,-5 3-1498,0-4 0,-8 4 2016,2 2 0,4 0 0,0 0 0</inkml:trace>
  <inkml:trace contextRef="#ctx0" brushRef="#br0" timeOffset="848">2819 744 7941,'-17'-8'885,"0"6"1,7 10 1230,4 15 0,2 8-1242,-1 3 1,-5 1-431,-7-1 0,-1 9 201,1 3 1,0 6-603,-1 5 0,-5 5-539,0 7 0,0 6-152,6 0 648,0 0 0,-1-6 0,1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15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35 537 7999,'0'17'1115,"0"0"1,0 3-206,0 3 1,0 0-485,0 11 0,-6-3-90,1 9 0,-1-3-376,6-2 0,0-1-363,0 1 1,-6-7-568,0 1 724,1-8 0,5 4-323,0-7 0,0-1-1465,0 0 2034,7-7 0,-5 5 0,6-5 0</inkml:trace>
  <inkml:trace contextRef="#ctx0" brushRef="#br0" timeOffset="530">295 260 7999,'7'-17'102,"11"0"0,1-3 275,4-3 1,2 10-137,-2-4 1,8 3-15,-3-3 1,5-1-20,2 1 0,-1 2 33,1 3 0,-1-3 48,1 3 1,0 5-50,-1 1 1,-5-2-127,0 2 0,-6 1 68,6 5 1,-8 0-3,2 0 0,-6 7 31,-5 5 0,3-2-46,-3 1 1,-3-5-10,3 5 0,-6-1 224,5 2-313,1 3 1,3-6 70,-4 9 0,3-7-122,-8 1 1,1-6 55,-1 5 1,-4 1 44,4 5 1,2-6-47,-3 1 1,1 0-15,-6 5 0,6-6 96,0 1 1,-1-1-49,-5 7 0,0-1 122,0 0 1,0 6-100,0 0 0,0 2 10,0-2 1,0-1 27,0 6 0,0 1 14,0 6 0,0 5 5,0 1 1,0 10-13,0-4 0,0 6 49,0-7 1,0 4-75,0 2 1,0-6-196,0 0 0,0-7 119,0 1 0,0-3-187,0-3 1,0-5-212,0 0 126,0-8 1,0 4-191,0-8 70,0-7 0,0 0-347,0-5 0,-2-3 242,-3 4 1,-5-6-668,-7-6 0,3-3 473,-3-9 0,4-1-406,-10-4 1,1-4 360,-1-7 1,2-1 103,-8 0 1,1-1 185,-7-4 1,2 3 158,4-3 1,-3 3 214,3 3 0,-11-1 0,-5 1 0</inkml:trace>
  <inkml:trace contextRef="#ctx0" brushRef="#br0" timeOffset="990">416 710 7915,'-10'-12'519,"4"1"0,4 5-104,2-6 0,2 7 62,4-7 0,4 6-77,7-5 1,6 5 352,0-5-322,8 7-159,-4-12 1,1 12-25,1-7 0,-8 7-188,3-2 0,-5 4-337,-2 2-1038,0 0 1051,-7 0 0,-2 8-455,-8 4 0,-8 5 268,-4 6 1,-11 4-21,-5 7 1,1 1 157,-2 0 1,2-1 174,-2 1 0,4-8 261,8-4 0,5-4 1109,1-2-323,7 1-627,-4-1 1,16-8 270,3-3-298,5-4-40,9-17 1,-4 3-525,8-11 0,-6-2 63,6 2 0,-8-6-97,2 6 0,-4-6-70,-2 6 0,-7-5-337,-4 5 0,-4-8 79,-2 2 0,0 2 671,0-2 0,0 8-244,0-2 1,-2 4 243,-4 2 0,4 5 43,-4 0 0,4 7-36,2-7 124,0 8 0,0-5 579,0 3 650,0 4 750,0-6-862,0 8 543,0 0-1252,0 8 0,0 9 330,0 12 0,0-2-340,0 2 1,-2 2-236,-3 9 0,-3-2-507,-4 9 1,-1-7-525,7 6 0,-1-8-2645,1 3 1761,4 3 574,-6-8 1047,8 7 0,0-9 0,0 1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13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329 156 8016,'-9'0'2738,"1"0"-1796,8 0-153,0 0 433,-8 0-596,7 0 1,-15 7 80,5 5 0,1 3-254,-1 3 1,-1 1-178,-5 4 0,-3-2-385,-3 8 1,4-6 163,-4 6 0,-2-8-299,2 2 1,0 2 234,6-2 1,5 0-256,1-6 1,7-5-90,-2-1 0,-2-5-357,3 6 0,-1-7-346,6 7 579,0-8 0,2 9 462,4-7 0,-4 7-111,3-1 0,3 3 583,-2 3 0,-1 1-304,-5 4 1,6-2 375,0 8 0,0-6 151,-6 6 0,0-6 526,0 6 1,0-2-466,0 1 0,0 3-118,0-8 0,-2 0-503,-4-5 0,4-1 86,-4 0 0,4 0-1247,2 1 823,0-9-659,0 7-264,0-14 30,0 5 1,0-9 59,0-3 0,0-1 492,0-11 1,0 1-438,0-13 0,2 6 410,4-6 0,-2-5-263,8-6 1,1-7 330,10 7 0,-2-6 11,8 6 0,0-7 507,5 7 0,9-8 0,1 4 0</inkml:trace>
  <inkml:trace contextRef="#ctx0" brushRef="#br0" timeOffset="530">520 346 8016,'27'-12'0,"-4"1"0,-4 7 811,-2-2-45,0 4-248,1 2 0,-9 2 46,-3 4 1,-4-2 62,-2 7 0,0 7-187,0 5 0,-2 0-143,-4-6 1,4 0-409,-3 1 1,3 1 141,2 4 0,0-4-205,0 4 1,0-4 206,0-1 1,2-1-174,3 0 0,-1-5-6,8-1 0,-6 1 98,5 5 1,-7 1 432,2-1 1,-2 0-149,1 0 1,-3 1 175,4-1 1,-6-4-92,-6 5 1,2-9-109,-7 14 0,-1-7 8,-5 7 0,0-6-127,-1-5 0,-5 3 6,0-3 0,0-3-141,6 3 1,0-8 90,-1 1-24,1-3 1,6-2-328,-1 0 1,8-7 140,-2-5 1,5 2-281,1-1 1,1 1 205,5-1 0,-2 1-3,8 4 1,-1 4 155,6-3 0,1 5 216,-1 5 319,0-3 0,1 14-241,-1-5 1,-6-1 383,1 1-356,-1 1 1,5-1-778,-5 1 0,5-8 301,-5 2 0,5-4-338,1-2 0,2-10-222,4-7 0,-2-3-581,8-8 0,-6 1 377,6-2 0,-8-4 448,2 4 1,-4 4 378,-1 2 1,-1 4-8,0 2 0,1 7 511,-1 4 1,-6 5 32,1 1-111,-1 0 0,5 7 310,-5 5 1,-3 3 804,-8 2 1,6 1-508,0-1 1,-1 0-77,-5 1 0,0-7-517,0 1-152,8-1 1,-4 1-1808,7-1 696,-7-7 335,12 4 1,-7-16 74,9-3 583,-9-5 0,7-9 0,-7-2 0</inkml:trace>
  <inkml:trace contextRef="#ctx0" brushRef="#br0" timeOffset="816">1367 52 8016,'0'-12'0,"0"1"0,0 5 1366,0-5-426,0 7 51,0-4-215,0 8 99,0 0-398,8 8-435,-6 1 0,11 9-23,-7-1 0,0 8-58,-6 4 0,5 3 27,1 3 1,0 7 18,-6 4 1,6 18 82,-1 5 1,1 14-387,-6 3 0,6 6 252,-3-38 1,0 2 0,0-2 0,0 1-99,-3 8 0,0 1 0,0-2 0,0-1-5,0 0 1,0-1 0,0 0 0,0-1-168,0-1 1,0 0 0,0-3-1,0-1-804,0 44 1,0-11 365,0-12 1,0-12 270,0-5 0,0-7 132,0-4 0,0-13 349,0-11 0,7 4 0,3 0 0</inkml:trace>
  <inkml:trace contextRef="#ctx0" brushRef="#br0" timeOffset="1226">2197 1159 7939,'0'-10'2242,"0"2"-1345,0 8-333,0 0 1,-8 8-196,-3 4 0,1 1 7,-1-1 1,-1 7-1816,-5-8 0,0 12 1439,-1-11 0,1 15 0,0-8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20.243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122 1176 6560,'1'-9'-439,"5"3"289,-4 4-14,6 2 154,0-8-11,-7 6 28,7-5-14,-8 7 5488,0 0-5149,0 7 1,0-3 28,0 8 0,0-1 157,0 7 0,0-1-178,0 0 1,-2-3 46,-4 3 0,3-4-261,-9 10 1,1 2 76,-7-2 1,1 8-1270,0-2 1,-1 4 1065,1 1 0,0 1 0,0-1 0</inkml:trace>
  <inkml:trace contextRef="#ctx0" brushRef="#br0" timeOffset="561">554 242 14283,'17'0'1142,"6"0"-823,0 0 0,8 0-60,-2 0 0,5-7-238,7-5 7,-5-3 0,12-2-98,-7-1 0,5 3 143,-6 3 1,-1-3-500,-11 3 0,3 5 218,-8 1 0,0 4-1714,-5 2 142,-9 0 617,-1 0 1,-10 2 253,-4 4 909,-3 3 0,-16 9 0,-2-1 0</inkml:trace>
  <inkml:trace contextRef="#ctx0" brushRef="#br0" timeOffset="791">831 52 8389,'-18'0'2700,"9"0"-450,-7 0-1111,14 8 0,-11-4-552,7 7 0,0-5-28,6 6 1,-2-1-494,-3 6 0,3 1 63,-4-1 0,4 0-714,2 1 1,0-1 459,0 0 1,0 0-1477,0 1 1,0-1 306,0 0 1,0 1-196,0-1 1,0-6 790,0 1 0,0-6 698,0 5 0,0-7 0,0 4 0</inkml:trace>
  <inkml:trace contextRef="#ctx0" brushRef="#br0" timeOffset="1212">900 35 8375,'9'2'1874,"-3"4"-1207,4-4 0,-6 5 5,7-7 1,-5 0-64,5 0 1,-5 0 49,6 0 1,-7 0-537,7 0 1,-6 6-340,5 0 1,-7 7 198,2-1 1,-4 3-104,-2 2 0,0 3-588,0 3 1,-8 4 249,-3 7 1,-11 3-675,-1 3 1,-7-2 394,1 9 1,-6-7-79,-5 6 0,3-8 323,-3 3 0,-2-5 492,1-1 0,-5-6 0,6 0 0,-2-8 0,1 2 0,5-4 0,-5-2 0,5-1 0,1-5 0,7 4-287,-1-3 1,8-2 522,-2 1 1,9-7 322,3 2 1,7-2 196,-2 1-198,4-3 0,6 0-100,7-8 0,3-13 71,15 2 1,0-6-86,5 0 0,6 2-108,1-8 0,7 6 99,-2-6 1,4 8-174,2-2 1,2 4-137,3 1 1,-3 7-9,4-1 1,-3 3-212,3-3 0,-4-3 68,3 3 1,-3 3-224,-2-3 0,-6 6-733,0-5 1,-13 7 408,2-2 1,-12 4-1620,0 2 1502,-4 0 1,-11 0-346,-8 0 1034,-16 8 0,-18 2 0,-11 7 0</inkml:trace>
  <inkml:trace contextRef="#ctx0" brushRef="#br0" timeOffset="1420">675 848 11180,'0'9'5368,"0"-1"-4792,0-8 0,-6 8-571,0 3 0,1 1-654,5 5 1,0-4 361,0 11 1,-2-5-860,-4-2-1831,4 0 1315,-6 1-428,8-1 2090,0-7 0,8-3 0,2-7 0</inkml:trace>
  <inkml:trace contextRef="#ctx0" brushRef="#br0" timeOffset="1555">1107 848 8311,'18'0'4207,"-1"5"-1354,0 1-1706,-7 0 1,-3-4 46,-7 4-559,8-4 0,-6 13-620,4-4 1,-4-1-503,-2 2 1,0 5-3481,0 6 3967,7 0 0,-5 2 0,6 2 0</inkml:trace>
  <inkml:trace contextRef="#ctx0" brushRef="#br0" timeOffset="1934">1903 173 8476,'-18'0'692,"1"0"1,0 2-17,0 4 1,-1 4-265,1 7 0,0 2-132,-1 4 0,1 4-145,0 8 0,5 5 65,1 0 1,1 8 273,-1-2 1,1-1-120,4 1 0,4-12 32,-3 7 0,3-11-511,2 5 1,2-2-481,3-10 1,-1 0 258,8-6 1,-1-2-332,7-3 0,1-4-930,4-8 0,-4 0 1606,4 0 0,-4-8 0,-1-2 0</inkml:trace>
  <inkml:trace contextRef="#ctx0" brushRef="#br0" timeOffset="2354">2145 346 14444,'0'17'901,"0"1"1,-6-1-1194,0 0 0,-5 3 9,5 3 0,-2-4-199,3 4 1,3-4 352,-4-2 1,4 1-444,2-1 1,0-5-381,0-1 186,0-7 852,0 4-36,0-8 1,0-2 219,0-4 0,6-4-277,0-7 0,7 0-176,-2-1 0,-1 1 106,2 0 1,-3 5-150,3 1 1,1 5-559,-7-6 180,7 9 54,-11-5 564,14 8 1,-12 0 631,7 0 73,-7 0 703,11 0-1080,-5 0 0,1 2 664,1 4-541,-8-4 0,9 13-73,-7-4 0,0-1-507,-6 2-279,0-1 1,0 6-457,0 1 1,0-7-676,0 1-826,0-8 2351,0 11 0,7-13 0,3 6 0</inkml:trace>
  <inkml:trace contextRef="#ctx0" brushRef="#br0" timeOffset="2585">2612 519 9402,'11'0'1477,"1"0"1,-6 0-185,5 0-547,1 0 0,5 0-275,0 0 0,-5 0-434,-1 0-948,1 0-938,5 0 419,0 0-181,1 0 0,-9 2 1611,-3 4 0,-4-4 0,-2 5 0</inkml:trace>
  <inkml:trace contextRef="#ctx0" brushRef="#br1" timeOffset="2825">3165 346 14652,'0'-9'2249,"0"1"1,0 10-2282,0 4 0,0 3 96,0 8 0,0 3-63,0 3 0,0-4-303,0 4 1,0 2-342,0-2 0,-6 6-86,1-6 0,-3 0-935,2-6 1,4 1 743,-4-1 0,5 0-27,1 0 0,0-5 947,0 0 0,-8-9 0,-2 5 0</inkml:trace>
  <inkml:trace contextRef="#ctx0" brushRef="#br1" timeOffset="3083">3338 208 16080,'8'-10'5057,"-4"3"-3380,7 7 1,-5-6-501,5 0 0,-5 0 97,6 6 0,-1 8-1207,7 3 1,-7 5 511,1 1 1,-3 10 111,3 8 1,-5-1-344,-7 7 0,0 3-348,0 2 0,-2-2 0,-3 2 0,-5-5 0,-7 5 0,0-2 0,-1 2 0,1-4-1195,0-7 1,-1-1-415,1 1 1,0-2 1932,-1-5 0,1-3 1,0-7-1</inkml:trace>
  <inkml:trace contextRef="#ctx0" brushRef="#br1" timeOffset="3385">3874 0 16080,'-9'0'5349,"1"0"-3701,8 0-207,0 8 1,0 2 49,0 7 0,0 6-397,0 0 1,0 2-296,0-2 1,0-2-1910,0 8 0,0-6-499,0 6 1,0 0 1681,0 5 1,8 1 0,1-1-1</inkml:trace>
  <inkml:trace contextRef="#ctx0" brushRef="#br1" timeOffset="3504">3891 882 16080,'-17'10'5718,"0"5"2786,0-5-6039,7-1-2465,-5-1 0,20-8-2842,1 0 2914,8-8 1,3-1 0,0-8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17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8773,'0'-9'2143,"0"1"-1338,0 8 3703,0 0-4220,0 8 0,0 1 55,0 9 0,0-1-85,0 0 1,-2 2 28,-4 4 1,5-1-75,-5 6 1,4-5-15,2 6 1,0-6 0,0 6 0,0-8-158,0 2 1,0-3 35,0-3 1,0 0 56,0 0 1,0-5-205,0-1 0,0 1-35,0 5 1,-2-1 40,-4-5 1,4 5 13,-3-5 32,3 4-114,2 3 0,0-7-235,0 1 1,-2-8-247,-4 1 135,4-3-134,-6-2 1,8-7 194,0-5 1,0-5-1060,0-6 0,0 2 484,0-8 1,8 0 150,4-6 1,-3 7 839,3-1 0,-9 0 0,5-6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18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8566,'0'-11'3070,"0"-1"-2181,8 9 332,-6-13-822,5 14 0,-5-5 458,4 7-422,-4 0 1,11 1 307,-7 5 1,0 12-270,-6 10 0,0 5 300,0 2 0,0 7-481,0 4 0,0 4-415,0 2 0,0 0-504,0 0 1,0-6-947,0 0 0,0-8-1490,0 3 3062,0-5 0,0-1 0,0-1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19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11454,'-7'25'2648,"-5"-4"-2524,-11 8 0,-4 0-644,-7 5 1,5-1-1084,0-4 1603,0 3 0,-5-5 0,-1 8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19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13147,'0'17'1296,"0"0"0,0 8-795,0 4 0,0 0-180,0 6 0,0-10 51,0 9 1,-1-5-260,-5 0 0,4 2-228,-4-8 0,4 0-1093,2-6 915,0 0 1,-6 1-1029,1-1-1505,-1-7 619,6-3 1654,8-7 1,7-9 552,8-9 0,15-7 0,-1-9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20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8802,'17'0'1707,"0"0"-1283,1 0 0,-7 0-155,1 0 0,-1 6 1382,6 0-1123,1 0 1,-1-5-97,0 5 0,1-4-351,-1 4-709,0-4 178,1 6 51,-1 1 1,-8 8 124,-3 1 0,-6-1 62,-6 0 1,-3 3 133,-8 3 1,-7 2-107,1 3 0,-5 3 1256,5-8 0,1 0 634,11-5 151,-5-1-1131,15 0-543,-7 0 0,16-7-296,3-4 1,10-4 158,2-2 0,14-2-1534,-3-4 1,12-5 253,1-13 1234,3 5 0,1-13 0,1 5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21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52 502 8704,'0'-9'3718,"0"1"-2900,0 8 0,2 0 95,4 0 1,-3 0-371,9 0 1,-1 0-391,7 0 0,-1 0 86,0 0 0,1-2-262,-1-4 1,-6 4 90,1-3 0,0-5-261,5-2-339,0 5-570,0-9 615,1 7 1,-3-3-1115,-3 1 446,-5 7 749,-7-4 1,0 6-898,0-4 477,0 5 261,0-7 1,-2 8-393,-3 0 374,3 0 417,-14 0 1,12-2 54,-7-4 78,7 4 0,-6-7-200,5 3 233,3 4 64,-6-13 1,8 11 263,0-8 220,0 8 0,0-5 1678,0 3-1002,0 4 162,0-6-500,0 8-300,0-7-47,0 5-284,0-6-237,0 8-423,0 0 486,-8 0 0,7 10-61,-5 7 1,4 10 459,2 13 1,-6 4-160,0 8 1,-7 8 546,1 3 1,3-1-323,-3 1 1,3-7-132,-3 2 0,4-5-981,8-1 1,-2-8 421,-3-3 1,3-11-220,-4-1 0,4-8 258,2 3 1,2-7-2205,4-6 306,-4 5-185,5-14 1079,1 5 563,-6-14 1,6-5 37,-8-11 0,0 4-50,0-4 1,0 2-28,0-2 585,0 3 0,-8-12 0,-2 5 0</inkml:trace>
  <inkml:trace contextRef="#ctx0" brushRef="#br0" timeOffset="1324">121 295 7971,'-17'0'-1729,"7"0"2414,-5 0-1205,13 0 169,-6 0 351,8 0 0,0 0 0,0 7-71,0-5 151,0 6 27,0-8 339,0 0-188,0-8 1,0 4 166,0-7 553,0 7-294,0-4 119,0 8 1759,0 0-2069,8 0-256,1 0 1,9 8 125,-1 4 1,0-1-141,1 6 1,-1-3 133,0 9 0,-1 4 45,-5 2 1,3 9 133,-9 2 0,1 8-158,-6-1 0,-2-3 54,-4 2 0,-3 0-17,-8 6 0,-1-8-127,1-4 1,0 3-59,-1-3 0,1 2-7,0-1 1,1-5-176,5 5 1,-4-7-30,3-5 1,2 2-164,-1-8 0,5 6-103,-5-6 0,7-6-824,-2-6-994,4-7 924,2 4 23,0-8 0,0-10 519,0-7 0,0-2-79,0-10 0,2 2 23,4-2 0,-2-3-150,7 3 1,1 2 153,5-2 1,-6 6 650,1-6 0,7 0 0,8-5 0</inkml:trace>
  <inkml:trace contextRef="#ctx0" brushRef="#br0" timeOffset="1615">380 606 7971,'8'-12'700,"4"1"0,3-1-306,2-5 0,8 0 35,4-1 0,-2 3 217,2 4 0,-2-5-204,2 5 0,1 1-321,-7-1 0,0 7 56,-5-2 0,-7-2-470,1 2-659,-8 1-125,3 5 1,-11 9 1076,-7 9 0,-8 7 0,-16 9 0</inkml:trace>
  <inkml:trace contextRef="#ctx0" brushRef="#br0" timeOffset="1764">398 813 7971,'0'12'658,"0"0"0,7-9-280,5 3 0,3-4 27,3-2 0,5-2 49,0-4 0,6-1-138,-6-5 0,5-3-308,-4 3 1,0-3 85,0-2 1,-7-1-235,0 1 0,0 5-719,-5 1-1146,-4-1 2005,-1-5 0,-7-8 0,0-2 0</inkml:trace>
  <inkml:trace contextRef="#ctx0" brushRef="#br0" timeOffset="1936">571 243 7971,'9'-10'2745,"-1"2"-1808,-8 8 817,0 0-1714,0 8 0,6 2-377,0 7 0,-1 0-2245,-5 1 2582,0 7 0,8 2 0,2 7 0</inkml:trace>
  <inkml:trace contextRef="#ctx0" brushRef="#br0" timeOffset="2203">553 952 7971,'-11'0'1114,"-1"0"-142,8 0-145,-11 0 1,13 7-233,-4 5 1,5 3-184,1 3 0,0 5-28,0 0 1,0 8-94,0-3 1,0 3 32,0-2 1,1 2-180,5-8 1,-4 6-105,4-6 1,-2-6-195,1-6-701,-3 1-1255,6-2 1061,-8-3 100,0-7 0,0-2 362,0-3 0,2-7-26,4-11 1,-2 2-115,7-8 726,-7-7 0,11-9 0,-5-7 0</inkml:trace>
  <inkml:trace contextRef="#ctx0" brushRef="#br0" timeOffset="3366">1107 35 7966,'7'-9'0,"-5"-1"1660,4 4-495,4 4-187,-8-5-207,5 7-17,-7 0-638,0 0 0,0 7-162,0 5 1,0 3-634,0 3 1,-7 5 502,-5 0 0,-3 7-844,-3-1 1,1 4 357,0 1 1,5-5 278,1 0 1,1 0 116,-1 6 1,-3-1 349,8 1 0,-1-1 113,1 1 0,2-6 415,-7 0 1,7-6 665,-2 5 0,-2-5-639,3 6 1,-3-8 464,2 2 1,4-3-491,-4-3 0,5-5-259,1-1 0,0-5-169,0 5-260,-8-7 0,6 6-145,-4-4-160,4-5 0,2 5-369,0-12 1,6-3 400,0-8 1,7-6-438,-1-1 1,3-12 188,2 1 0,3-5 211,3 0 0,-2 9 216,8-4 0,-2 8-28,1 4 0,5 2 44,-4 15 0,4-5 107,1 5 1,-1 2 156,-4 10 0,-2-2-91,-4 7 0,-4-1 238,4 2 0,-10 3-124,-1-3 1,-8 3 13,1 2 0,-3 0-47,-2 1 1,-2-1-49,-3 0 0,-5 6-73,-7 0 0,-6 1 8,0-7 1,-2 0 28,2 0 0,1-1-1,-6-5 1,5 3 193,-6-8 1,8-1-139,-2-5 0,9 0 59,3 0 0,5 0-173,-6 0 0,8-7-101,-1-5 1,5 2-34,5-1 0,-1 5-224,8-5 1,-1 1 171,7-1 1,-1-3 96,0 8 0,1-5 204,-1 5 0,0 0-236,0 6 427,1-7 164,-9 5-51,-1-6 0,-8 10-176,0 4 1,0-3 29,0 9 1,-8 0-393,-3 5 0,-12 2 82,-6 4 0,0-2-112,-6 8 1,3 0 33,-14 5 1,7-1 235,-1-4 0,3 2 259,3-8 0,5 6 517,0-6 1,14 0-524,-2-6 1,11 0 10,0 1 0,6-7-139,6 1 0,0-9 23,11 3 0,-2 2-228,14-2 1,0-2 92,5-10 1,3 2-102,3-8 1,-3 1-221,3-6 0,-3-1-270,-3 1 1,1-6 23,-1 0 0,-1 0-266,-4 6 1,2-1-241,-8 1 0,0 2 444,-6 3 1,-7-3 54,-5 3 1,3 3 118,-2-3 1,-2 6-97,-10-5 256,-4-1 0,-7 1 202,0-1-21,-1 8 0,1-3 21,0 7 0,5 0 72,1 0-40,-1 0 1035,-5 0-656,0 0 0,1-2 368,5-4-372,-5 4 1,13-6 247,-9 8 1,8-2-253,-2-3 1,3 3 375,-3-4-533,4 4 198,-6 2-48,8 0 1898,0 0-2053,0 8 1,0-4-169,0 7 1,0-5 140,0 5 0,2-5-92,4 6 0,-4-1 72,4 6 0,-4 8-37,-2 4 1,0 4 17,0 2 1,0 7-12,0 4 1,0 4-68,0 2 1,0 5 17,0 1 0,0 7-125,0-1 1,0 3 71,0 2 0,-6 0-643,0 1 1,-6-1 296,7 0 1,-9-8 272,3-3 0,3-10-447,2-2 0,-1-13-486,1 1 1,-2-11-531,2 1-439,4-5 599,-5-10 0,7-9 1314,0-11 0,0-12 0,0-4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19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12239,'-2'15'1448,"-3"-3"0,-1 5-830,-11 0 1,7 3-261,-13 9 1,6-1-122,-12 7 0,8 0 16,-2-1 0,-2-1-29,2-4 1,-1 3-951,7-3 0,0-4 506,0-2 1,5-4-3154,1-1 553,7-1 98,-4-7 2722,8-3 0,0-7 0,0 0 0</inkml:trace>
  <inkml:trace contextRef="#ctx0" brushRef="#br0" timeOffset="205">1 139 8964,'8'10'2614,"-4"3"-1629,7-7 1,-5 8 82,5-3 0,-1 5-638,1 1 0,5 0-167,-5 0 0,5 1-616,1-1 0,-5-2 282,-1-3 0,1 3-1664,5-3 1,-2-3 910,-3 3 1,3-8 823,-3 2 0,3 3 0,2 1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18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35 7968,'17'-8'84,"-2"4"363,-3-7 448,3 7-317,-13-4 961,6 8-826,-8 0 0,0 2 57,0 4 1,0 3-254,0 9 1,-8 1 12,-3 4 1,-5-2-429,-1 8 1,0 0 61,-1 5 1,1-1-772,0-4 0,0 3 444,-1-3 0,1-4-1429,0-2 1,1-3 64,5-3 1527,3-8 0,0 7 0,-1-7 0</inkml:trace>
  <inkml:trace contextRef="#ctx0" brushRef="#br0" timeOffset="188">1 156 11544,'7'17'1126,"5"0"1,-2 1-719,1-1 0,1 0-227,5 1 1,0-1-407,1 0 0,-1 0-534,0 1 1,0-3-1148,1-3 1906,-1 3 0,0-5 0,1 7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27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87 11354,'17'0'1490,"0"0"1,1-1-1012,-1-5 1,8 4-53,4-4 0,3-2-246,3 3 1,0-7 46,-1 6 0,1-5-447,-1 5 1,-1-2 230,-4 3 0,-4 3-529,-8-4 1,0 4-583,1 2-618,-9 0 1245,-1 0 1,-8 2-55,0 4 0,-8 3-262,-3 9 1,-7 5 304,-5 0 1,-2 2-96,-3-2 0,-5 2 164,4 4 1,-4 1 524,-1-7 0,1 2 156,4-2 0,-3 2 179,3 4 0,2 4-256,-2-4 0,6 3 264,-6 3 0,2-6 788,-1 0 0,-5-1-464,4 7 1,4 0 58,2-1 0,4-5-354,2 0 1,-1-8-408,1 2 0,2-4-169,3-2 1,2-5-475,5 0 478,3-9 1,-6 7-207,8-4-868,0-4 786,8-10 0,1-4-69,9-11 1,5-4 88,0-1 1,8-3 79,-3 2 0,11-4 94,1 5 1,8 3 47,-2 2 1,12 3 44,5 3 0,-1 2-6,1 3 0,-5-1 105,5 7 1,-5 0-99,5 6 1,-13 0 23,2 0 1,-17 0-37,-1 0 0,-11 8 115,0 3 0,-5-1-63,-7 2 1,-3-1 114,-8 6 1,-2 1-20,-4-1 0,-5 2-48,-12 4 1,0-2 270,-12 8 1,2-6-75,-13 6 0,0-2 183,-6 2 1,4 2-121,-4-8 0,12 0 102,-6-6 0,2 0-341,3 1 0,3-3-427,9-4 1,-2-1 204,8-4 1,0-4-59,6 3 1,2-10-662,3-7 0,-1-9 380,7-2 0,0-8-147,6 2 1,0-3 687,0-3 0,0 3-85,0 3 0,0 4 207,0 7 1,0 1 556,0 0-294,0 7 460,0 3 620,0 7-474,0 0-526,-8 0 1,-1 5-130,-9 1 1,1 8-14,0-3 0,2-1-107,3 1 1,-3 1-109,3 5 1,2-5 75,-1-1 1,7-5-86,-2 5-1396,4 1 769,2 5-69,8 0 1,2-1 246,7-5 1,-5-1 23,-1-4 1,-7-2 204,2 7 1,-4-5 349,-2 5 0,0 1-169,0 5 1,-2 1 104,-4-1 0,-6 6 313,-11 0 1,4 2-164,-4-2 1,4-4 65,2 4 0,5-4-95,1-1 0,5-1-266,-6 0-101,8 1 0,-3-1-135,7 0 1,0 1 122,0-1 1,0 0-19,0 0 0,2 6-6,3 0 0,-3 8 68,4-2 1,-4 9 458,-2 3 0,-2-1-207,-4-5 0,4-1 515,-3 1 0,-5-2-147,-2-5 1,5 3 37,1-8 1,-2 2-194,3-2 0,-3-5-155,2-1 1,4 0-123,-4-5 0,5-3 336,1 3-598,0-8 215,0 3-285,0-7 1,1-2-286,5-3 1,4-13-486,7-10 1,6-13 347,0-5 1,8-12-277,-2-5 1,9-10-516,3-2 0,1-2 516,-2 2 1,2 10 197,5-4 0,-3 11 267,-4 0 1,-3 7 264,3 5 1,-5 5 260,-7 12 1,5-1 27,-4 7 1,-4-1-119,-2 7 1,-4 2 174,-2 3 577,1-3 1,-7 13 139,1-4 1393,-8 4-1014,11 2-754,-13 0 0,7 0 145,-3 0-469,-4 0 1,6 2 10,-8 4 1,6-2-29,-1 7 1,1 1 113,-6 5 0,-2 2-46,-4 4 0,3-1 156,-9 6 1,6-1-75,-5 2 1,7-2 113,-2-4 1,-1-4-177,1 4-751,0-3 576,6-3 1,8-2 126,3-3 0,-1-5-502,1-7 0,1-1 148,5-5 0,4 2-1555,-3-8 0,3 7 700,-10-7 0,-1 8 402,1-2 549,-7 5 279,4 1 1,-10 7-119,-4 5 0,0 9 160,-11 2 0,4 6 447,-10-6 0,3 6-292,3-6 0,2 2 210,3-2 0,-3-2-145,3 8 1,-3-6-257,-2 6 1,5-6-110,1 5 1,1-4-115,-1 4 1,-3-1 136,8 2 0,-5 2-16,5-8 1,-7 2 151,1-2 1,2-4-87,-1 4 1,7-4 91,-2-1 1,2-3 52,-1-3-85,3 3-249,-6-13-565,8 6 287,0-8-21,0 0 0,8-2-681,3-4 0,7-6 399,5-11 1,4-6-672,7-11 0,5 4 559,-5-5 1,10 7 176,-9 5 1,-2 2 203,-5 4 0,-1 9 200,2-3 1,-2 11-256,-4 1 300,-4 3 450,6 2 1,-9 2-273,-5 3 0,-3 5 657,-8 7 1,0 3-321,0 3 1,-6-4-167,0 4 0,-13 2-132,2-2 1,-4 2-225,3-2 1,-5-4 128,0 4 0,-7 0-123,1-5 1,4 3-579,2-10 1,-2-3 296,2-2 0,0 1-97,5-1 1,7-2 104,-1-10 1,3 2-432,-3-7 1,4-1-136,8-5 411,0 0 67,0-1 285,8 9 1,2 1 557,7 8 1,0 8-299,1 3 1,-1 5 863,0 1 1,0-5-418,1-1 1,1 1 27,4 5 1,-2-6-247,8 1 0,-8-8-181,2 2 0,4 1-111,2-1 1,-4 0-192,-2-6 1,2 0-2331,-2 0 1855,0 0 1,-6-2-2596,1-4 1728,-9 4 1451,7-13 0,-7 5 0,8-7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28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7846,'9'0'568,"7"2"12,-5 4 1,-1 3-78,1 9 0,1-3 545,5-3 0,-5 3-216,-1-3 0,-5 1 92,6-2-753,-9 5 1,5-7 303,-8 9-1819,0-9 632,0 7 0,2-14-470,4 3 0,-2-3 558,7-2 1,1 0-151,5 0 1,6 0 139,0 0 0,8 0 228,-2 0 1,-4 0 482,-2 0 1,-4 0 397,-2 0-7,1 8 1,-3 2-123,-4 7 1,-3 0 484,-8 1 1,-2-3-380,-4-4 1,-3 11 53,-8-5 1,-7 4-342,1-4 1,-7 1-1,1-1 0,-2 6-409,2 0 1,-1 0 232,6-6 0,1 1-322,6-1 1,2 0 36,3 0 0,5-5-479,7 0 495,0-1 1,1 4 107,5-3 0,4-2 197,7-5 0,0-3-69,1 4 1,-1-2 151,0 2 1,1-4-116,-1 3 0,-6-1 309,1 2-140,-8-4 0,3 13-86,-7-3 1,-7 3-48,-5 2 1,-5 3 2,-6 3 0,-4 2-64,-8 3 1,3 3 56,3-8 1,-2 6 183,8-6 1,0 0-6,6-5 0,7-7 263,4 1-411,4-1 0,4-1 11,4-5 1,4-3 37,7-2 0,6-2 16,0-3 1,6-3-288,-6-3 1,8-11 59,-2 5 0,-4-4-140,-2 4 1,-4-1 37,-2 1 1,-7 0-212,-4-1 0,-5 1 150,-1 0 1,0 5 27,0 1 0,0 5 13,0-5 135,-7 7 184,-3-4 0,-1 12-43,-1 7 1,8 1 413,-1 11 1,1-4-211,-2-2 0,4 7 271,-4-1 0,4 0-154,2-6 0,-2 4-134,-3-4 0,1 8-98,-8-13 1,6 7-66,-5-7 1,1 3-205,-1 2 0,-5-1 42,5-5 1,1-1-59,-1-4 272,7-5 308,-4 7-221,8-8 1,2 0 240,4 0 1,4 0-152,7 0 1,2 0 71,4 0 0,-2 0-250,8 0 1,-8-6 343,2 1-1210,4-1 546,-8-2-2337,6 6 1410,-15-5 0,-10 8-228,-12 5 0,-11 4 1352,-5 7 0,-20 8 0,-6 2 0</inkml:trace>
  <inkml:trace contextRef="#ctx0" brushRef="#br0" timeOffset="800">35 1453 7846,'-7'9'357,"-3"-1"0,1-6 1487,3 4 129,4-4-922,2 5 1598,0 1-1965,0 2 1,6 7-248,-1 0 1,7-5 48,-6-1-1838,7-7 692,-11 11 370,13-13 0,-5 12-165,7-8 1,1-1-3717,-1-5 2972,0 0 1,0 0 120,1 0 1,-3-7 370,-3-5 707,3-3 0,-13-3 80,4 1-86,-4 0 1,0 0 295,3-1 1,-3 7-295,4-1 1,-2 6 1285,2-5 0,3 1-437,9-1 1,-1-3-108,0 9 0,8-9-453,4 3 1,6-5-246,5-1 1,-2 5 17,8 1 0,-5-1-173,5-5 0,-6 7 10,6 5 1,-9-3-204,-3 2 0,-1 1 46,-10 5 0,-2 7 12,-9 5 1,1 3 424,-7 2 0,-2 3 35,-10 3 1,-4 2 57,-7 3 1,-6 5-240,0-4 1,-8-2-117,3 2 0,-5-2-37,-2 1 0,1-3-268,-1-7 0,8-3-18,4-3 1,-2 1 168,2-7 1,0 0-956,6-6 764,-1 0 0,3-2 74,4-4 1,3-4 158,8-7 1,0-2 104,0-4 1,0 3 82,0-3 0,6 4 290,-1 2 1,9 0-12,-3-1 0,-1 9-60,2 3 542,-1-4 1,1 8 135,-1-3 218,-7 3 0,4 4-300,-8 3 0,0-1-63,0 8 0,0-1-245,0 7 0,-2-1-144,-4 0 0,-2 0-251,-3 1 1,-5-1 86,5 0 0,-5 1-575,-1-1 1,0-6-81,0 1 0,-1 0-385,1 5 0,0-2 343,-1-3 1,1 3-226,0-3 0,5-3 372,1 3 0,-1-6 177,-5 5 1,5-5 158,1 5 0,-1-1-200,-5 1 792,0 5 1,-1-8 96,1 3 1,0 3 382,0-9 0,5 7-381,1-6 1,5 5 947,-6-5-321,8 7-488,-11-3-153,13 0-427,-6 5 0,10-11 422,4 7-496,4-7 1,13 4 13,0-8 1,8 0 36,-3 0 1,7 0-14,5 0 1,6-2-226,12-4 1,-2-2 62,7-3 0,-5-4-136,5 3 0,-1-3 58,1-3 0,3 1-1062,-9 0 0,-5 5-544,-6 1 1,-6 1 1657,7-1 0,-17-12 0,3 3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38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319 208 8439,'10'-10'-303,"-2"-5"0,-6 13 153,3-4 1,-3 2 904,4-1 39,-4 3-349,-2-6 1,0 6-250,0-4 0,6 2-44,0-7 1,7 7 27,-2-2 0,-1-1-27,2 1 1,-7-2 688,7 2 240,-8 5-458,11-7 1,-13 10-170,4 4 0,1 3 80,-1 8 1,0 3-103,-6 3 1,6-4 143,0 4 0,1-2-193,-1 2 1,-2-4-77,7 4 1,-5-3-252,6-3 0,-8-6 353,1 1-1043,5 0-355,-1 5-32,1-8 1,0 5-150,-5-8 355,-3-1 0,8-5-55,-4 0 0,-2-5-252,7-1 0,-1-8-950,1 3 2071,5-4 0,-7-18 0,9-4 0</inkml:trace>
  <inkml:trace contextRef="#ctx0" brushRef="#br0" timeOffset="375">925 87 8346,'9'-8'0,"1"6"1066,-4-4 1,-3 5 352,9 1-288,-8-8-511,4 6-351,-8-6 0,0 10-269,0 4 0,-8 9-407,-4 8 0,-11 8-707,-6-2 0,-5 6 616,-7 5 0,1-2-268,-12 8 0,2 1 219,-13 4 0,7-1 65,-1-4 0,-3-1 290,2-5 0,1-5 121,5-1 0,2-5 208,4-6 0,-2-9-171,7 3 0,9-6 659,9 1-290,3-4 209,3-8 0,9 0-76,8 0 0,16-8 91,13-4 0,5-5-127,7-6 1,12 2 27,17-8 1,-1 0 67,6-5 0,1 1-71,-1 4 1,-5-2 11,-7 8 0,-7-5-165,1 4 0,-11 1-638,-5 6 0,-7 6-479,-5-1-41,4 1 1,-16-1-42,1 0-512,-1 9 194,-15-13 0,3 7 699,-10-9 0,-5 1-243,-7 0 757,0-1 0,-8-7 0,-2-1 0</inkml:trace>
  <inkml:trace contextRef="#ctx0" brushRef="#br0" timeOffset="1250">855 87 7944,'-17'-17'-830,"2"-1"909,3 1 1,-3 5 593,3 1 0,3 7-317,-3-2 1,6 4 204,-5 2-184,7 0 1,-5 0 138,3 0-243,4 0 0,-6 8 92,8 4 0,0 5-32,0 6 0,0 2-17,0 4 1,0 9 31,0-3 1,0 9-238,0-4 0,0 6 98,0-5 0,0 5-364,0-6 0,0 6 149,0-5 1,0-1-482,0-5 1,0-1 84,0 1 1,2-3-180,4-3 1,-4-4-95,4-7 219,-5-1 0,-1-6-675,0 1 712,0-8 1,2-2-141,4-8 1,-4-13 226,4 1 0,-2-10 52,1-1 0,-1 2 282,8-2 0,-8 8-53,1-2 142,5 4-120,-8 1 388,6 9 1,-8 3 615,0 12 1,-8 3 0,-4 9 0,-5 1-359,-6 4 1,-4 4-510,-7 7 1,-7-1-105,1-4 1,-2 7-101,1-7 1,5 6 168,-5-12 0,7 6-140,5-6 0,-2 0-139,8-6 1,0-5-86,6-1 1,5-7-594,1 2 610,7 3 0,4-7 140,11 4 1,9-6 70,8-6 1,3-1 15,15-5 0,0-3-10,6 3 1,0-3 14,0-3 1,-2 1 489,-4 0 0,2 0-204,-7-1 0,-3 3 582,-9 3 0,2-1-353,-8 7 0,-2-1-32,-10 1-366,-3 4 1,-8-4-302,0 12 1,-10 3 89,-7 9 1,-8 7-222,-10 4 1,-7 3-522,-4 3 1,-2-1 351,2 1 0,-4 1-60,4 5 0,-4-5 229,-2 5 0,8-5 282,3-1 1,1-3 40,6-3 0,-5 2 337,10-8 0,6 6-134,6-6 1,2-6 97,9-5 0,0-6 421,6 5 1,8-7-282,3 2 0,18-12 487,6-6 0,17-9-300,-1-2 0,7-8-512,0 3 0,-4-5-35,3-2 0,-5 3-154,-6 3 0,-4 4 94,-7 8 1,-2-1-241,-5 1 0,-3 0-1517,-7-1 805,-1 1-483,-7 0 345,-3 7 812,-7 3 0,-7 14 247,-5 5 1,-3 3 293,-3 2 1,1 6-144,0 1 0,0 6 133,-1-1 0,-7 4 280,-3 1 1,-1 1-185,-6 0 1,8 1-424,-13 4 1,13-9 25,-8 4 0,18-12-57,0 0 0,11-4 49,0-2-149,4-7 1,12-2 125,7-8 0,2 0 25,10 0 0,0 0 597,6 0 1,-1 0-254,1 0 1,-8 0 590,-4 0 0,2 2-358,-2 3 0,-6-1 63,-5 8 0,-9-7 131,3 7-609,-4-1-309,-2 7 1,0-1-1453,0 0 1666,0-7 0,0 5 0,0-5 0</inkml:trace>
  <inkml:trace contextRef="#ctx0" brushRef="#br0" timeOffset="2030">1686 709 8272,'17'-17'-411,"0"2"344,0 3 0,1-3 70,-1 3 0,6-3 249,0-2 1,-2 5 225,-9 1 0,3 5 255,-3-6 161,-5 8-473,1-3 0,-8 9-151,0 3 0,-10 13 52,-7 11 1,-2 5-185,-10 6 0,0-3-197,-5 3 0,1-1 46,4 1 0,-2-3-215,8 3 0,-5-9 161,5-2 1,1-3-165,11 3 1,-3-4-295,9-7 0,-7-7 202,6 1 1,1-7-843,5 7 606,0-8 1,9 3-123,9-7 1,1-2 305,10-3 1,-6-3 374,5-3 0,-6 3 0,1 8 0,-4 0 0,-2 0 0,-5 0 71,-1 0 0,-7 8-171,2 3 0,-2 4 1242,1 3 0,-3-7 882,4 1 508,-4-1-1981,-2 7 1,0-1 305,0 0-578,0-7-344,0 5-820,8-5 0,1-1 638,9-3 0,-7-4-1262,1-2 1,-1 0 1508,6 0 0,8-8 0,2-1 0</inkml:trace>
  <inkml:trace contextRef="#ctx0" brushRef="#br0" timeOffset="2237">2170 1003 8677,'-2'10'829,"-4"-4"0,4 3-384,-4 3 0,6 1-474,6-1-831,-4 3 1207,6-5 0,-8 1-85,0 1 1,0-6 167,0 5-535,7-7 0,-3 9-324,8-7 1,-6 0 155,5-6 1,-5 0-537,5 0 392,-7 0-140,12 0-974,-7 0 1531,1 0 0,5-8 0,-5-1 0</inkml:trace>
  <inkml:trace contextRef="#ctx0" brushRef="#br0" timeOffset="2697">2671 761 8841,'18'-27'1396,"-9"2"-831,-3 8 1,4 0 272,1-1 0,-1 1-455,1 0 1,-5 2-192,5 3 672,-7 4-254,12 8-804,-14 0 1,3 8-94,-10 4 0,1 5-341,-8 6 1,3-4 338,-3 4 0,-1 2-235,7-2 0,0 0 204,6-5 0,0-1-62,0 0 1,0-5 193,0-1-245,0-7 821,8 11 1,-4-13-85,7 4 0,-5-4 487,5-2-266,-7 0 261,4 0-309,-8 0-1649,0 0 1,-8 0 0,-1 0 0</inkml:trace>
  <inkml:trace contextRef="#ctx0" brushRef="#br0" timeOffset="3002">2567 951 8359,'0'-9'901,"8"-7"0,-4 15-155,8-5 0,-9 2 95,3-2 0,-2 4 206,2-3-351,-4 3 1,5 4-430,-7 3 0,0-1-466,0 8 1,0-1-3,0 6 0,0-5-807,0 0 596,0-1-685,0 6-1688,0 1 984,8-9 376,2-1 1425,7-8 0,0 0 0,1 0 0</inkml:trace>
  <inkml:trace contextRef="#ctx0" brushRef="#br0" timeOffset="3287">2931 588 8116,'0'-17'0,"0"0"2011,0 7-791,0 2-1840,0 8 519,0 8 0,0 4 44,0 11 1,0 4 122,0 7 0,-6 1-210,0-1 1,-5 7 141,5-1 1,0 6 36,6-5 1,2-1 457,4-6 0,9 1-170,8 0 1,10-7 698,1 1 1,1-6-396,5 6 1,-3-8-229,-3 2 0,-7-3-378,-4-3 1,-3 0-305,-3 0 1,-7 1 141,-5-1 0,-18 8-115,-10 4 0,-18 5-1437,-10 7 1,-3-3 1692,-10 8 0,-7-7 0,-8 3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31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36 9571,'0'-10'2043,"0"0"-1353,0 5-115,0 3 149,0-6-180,0 8 0,2 0 127,3 0-501,-3 0 0,6 2 147,-8 4 1,6 11 96,0 12 0,-1-2-182,-5 1 1,0 7 22,0 5 0,-2 1-207,-3-7 0,-3 1 119,-4 0 0,-3-1-565,4 1 1,3-7-368,2 1 0,-2-8-2131,3 3 1817,-1-5 1,8-4-1673,4-3 2751,3-5 0,16-14 0,2-3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32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7850,'-17'-7'0,"7"3"0,5-8 1416,-5 8-472,8-3-605,-5 7-330,7 0 654,0 0 0,0 7-243,0 5 0,0 3 654,0 3 1,0 7-367,0 3 0,0 5-99,0 2 1,0-7-379,0 1 0,-6-2-282,0 2 1,-2 2-150,3-8 1,3-6 237,-4-5-391,4-1 89,2-1-1789,0-3 1328,0-7 0,8-13-70,3-4 1,12-14 272,6-4 1,-4-5 13,-2-6 1,2 5 512,-2 13 0,0-3-35,-6 8 0,1 6 277,-1 5 1,0 8-257,1-2 1,-1 12 421,0 6 1,-5 3 213,-1 2 1,-5 8 691,6 4 1,-9-2-472,3 2 1,-4-2 16,-2 2 0,2 1-1072,4-7 1,-4 6 159,3-6 1,-3 0-1469,-2-5 1,6-7 889,0 1 1,7-8 624,-1 1 0,11-3 0,4-2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36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7783,'0'11'3422,"0"1"0,-6-1-2384,0 7 0,0 5-1917,6 0 1,0 0 878,0-6 0,8 0 0,2 1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33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1021 10005,'17'0'1431,"0"0"0,6 0-221,0 0-785,8 0 0,-6 0-92,4 0 0,4 0-117,-5 0 0,3-2-676,-2-4 0,2-1 359,-8-5 1,0-3-325,-6 3 0,-2-3-179,-3-2 0,1-1-596,-7 1 1,0 0 470,-6-1 0,0 1 143,0 0 1,-6 0 347,0-1 0,-5 1 22,5 0 1,-7-6 591,1 0-306,4 0 0,-1 7 120,3 5-221,4 3 103,-6 8 1,8 4 571,0 7 0,-5 3-193,-1 15 1,-8 7 562,3 10 0,-2 10-439,1 2 1,-3 7-37,3-2 0,-1-1-170,1 1 1,-1-1-37,7 1 0,-6 2-303,7-7 1,-1 0-293,6-6 0,0-8-620,0-4 0,0-3 509,0-3 0,0-13-2097,0-3 981,0-5 146,0-3 1343,8-18 0,1-19 0,8-17 0</inkml:trace>
  <inkml:trace contextRef="#ctx0" brushRef="#br0" timeOffset="223">208 1073 7892,'-11'17'0,"-1"1"0,1 7 879,-7 3 1,1-1-111,0 2 0,1 0 28,5 6 0,-3-7 181,9 1 0,-7-8-441,6 2 0,0 2-184,6-2 1,0-5-125,0-7 0,0-5-693,0 5 1,2-7 209,4 2 1,4-4 51,7-2 0,0-2-143,1-4 1,7-5-642,3-12 0,11-6 128,1-11 0,6-10-164,-5-8 1,5-7 67,-6 1 1,8-3 537,-2-2 1,-5 7 415,-7 5 0,1 3 0,-8 2 0</inkml:trace>
  <inkml:trace contextRef="#ctx0" brushRef="#br0" timeOffset="573">727 710 7892,'10'0'1355,"-3"8"-647,1 1 1,-4 7-234,7-5 1,1 2 153,5-7 0,2 0-217,4-6 0,-2 0-14,8 0 1,0-2-272,6-4 0,-1-3-167,1-9 1,-1 7-506,1-1 1,-6 3 448,0-3 0,-14-1-1688,2 7 1277,-3 0 1,-5 4-362,-3-3 1,-6 3 252,-6-4 0,-5 4 81,-12 2 1,2 0 296,-8 0 1,2 0 236,-2 0 0,-2 0 0,8 0 0,0 0 0,6 0 0,0-2-157,-1-4 0,9 2 157,3-7 1260,-4 7-373,9-4-387,-7 8 0,8 8 128,0 4 0,0 5 254,0 6 1,0-2 32,0 8 0,0 0-400,0 5 0,0 1-258,0-1 1,-2 1-15,-4 0 0,4-7-761,-4 1 1,5-8-144,1 2-10,0-3-700,0-3-1645,0-7 1841,0-3 0,5-16 1175,1-9 0,15-7 0,-2-9 0</inkml:trace>
  <inkml:trace contextRef="#ctx0" brushRef="#br0" timeOffset="1180">1090 416 7892,'0'-27'-373,"6"2"149,0 8 901,-1-1-87,3 9 333,-6 1-548,13 8 1,-13 2 72,4 4 0,-4 5-5,-2 12 0,0 6 31,0 12 1,0-1-144,0 12 0,0-4-115,0 9 0,-2 3-192,-4-2 0,-3 5 155,-9-5 0,7-6-342,-1-6 1,1-2 56,-7 2 0,1-4-119,0-7 0,2-8-76,3-4 0,-3-4-273,3-2 0,-1-5-450,1-1 670,-3-7 0,7-4 222,-3-11 1,3-12-105,8-6 0,0 0 342,0-6 0,0 5-6,0-11 0,0 11-7,0 1 1,0 8 43,0-2 1,0 9 426,0 3-44,8 7-390,1-4 0,7 10 161,-5 4 1,-1-2-35,-5 7 0,-1-1 27,8 1 1,-8 5-71,1-5 0,3-1 124,-2 1-267,0 1-469,-6 5-160,0 0 0,0 1 290,0-1 1,-2 0-384,-4 1 1,-11-1 263,-12 0 0,-4 6-10,-1 0 1,-9 8 58,-3-2 1,-2 4 265,2 1 0,-4 1 189,4-1 0,4 1 464,1-1 1,7-7 122,5-4 0,-2 2-333,8-2 1,0-5 905,6-7-363,-1-7-640,9 4-159,1-8 1,18-8-171,7-3 0,21-12-36,14-6 0,19-6-307,4-5 1,8 3-406,3-3 1,1 5 501,-1 6 0,1-1-243,-1 7 1,-7 0 61,-4 5 0,-12 3 283,-5 3 0,-6-1 31,-6 7 1,-11-5 131,-12 5 1,-4 0-108,-2 6 413,-7 0-354,-2 0 0,-22 8-222,-3 3 1,-14 5 305,-4 1 0,-7 0 0,-10 1 0</inkml:trace>
  <inkml:trace contextRef="#ctx0" brushRef="#br0" timeOffset="1448">865 1644 7892,'-7'17'997,"5"-4"-748,-4 5 0,-2-11 2446,2 11-847,1-5-1122,5 4 0,2-7 341,3-4-493,-3 3 0,14-7-1052,-5 4 1,5-12 364,1-5 0,6-5-1652,0-1 0,8 0 1030,-2 0 1,-5-1-831,0 1 1,1 5 716,-2 1 0,0 7 544,-6-2 1,0 12 417,1 6 0,-3 5 32,-4 6 0,3-4 1065,-8 4 1,5 2-399,-5-2 890,0 0 0,-6-5 255,0-1-1594,0-8-432,0 7-243,0-14 1,2-4 310,3-15 0,13-16 0,9-11 0</inkml:trace>
  <inkml:trace contextRef="#ctx0" brushRef="#br0" timeOffset="3062">2612 139 7879,'-8'-17'0,"6"0"0,-11 5 877,7 1-455,0-1 0,6-5 219,0-1-50,0 9 203,0-7 96,-7 15-302,5-7-358,-6 8 1,2 13-17,0 5 1,-7 10 212,1 1 0,-3 12-6,-2 5 1,0 9-21,-1 3 0,-5 2-80,0-3 1,0 1-38,6 0 0,1 3-620,5-15 0,-5 0 288,5-11 1,3-1-772,2 1 1,5-8 83,1-4-156,0-4 0,0-7-317,0-1 799,0-7 0,0-6 230,0-15 1,7-2 185,5-10 0,-1-2-21,7-9 1,-5-4-164,10-8 1,-4 0 249,-1 0 1,7 0-34,3 0 0,-1 14-53,2 3 1,-6 12-31,6 0 0,-8 6-8,2 5 0,-4 5 39,-1 7 1,-1 0 141,0 0 0,-7 7 287,-4 5 0,1 3-207,-1 2 1,0 1 339,-6-1 1,0 6-201,0 0 0,-6 8 41,0-2 1,-5 5-42,5 7 1,-5 3-134,5 8 1,-8 0-20,3-1 1,-3 7 0,3 0 0,-5 5-245,5-5 1,-4-1 74,-3-5 0,7-2-580,-1-4 0,3-3 299,-3-9 1,-3-1-450,3-4 1,3-4 214,-3-8 1,6-6-407,-5 1 408,7-8 1,-11 2-51,3-12 1,2-4-2,-1-7 0,1-8 121,-1-4 1,-5 2 141,5-2 1,-6 1 56,-7-7 1,9 0 344,-8 1 0,13-6-69,-7-1 1,4 7 42,-5 5 1,9 8 439,3-2 152,-4 3 0,7 5 1107,-9 3-1237,8-3 1,-3 11-95,7-7 1,7 5-126,5-6 0,5 7-302,6-7 1,4 1-24,8-7 1,5-5 5,0 0 0,3 0-43,-3 6 1,-4 0-354,5-1 1,-12 7 27,-6-1 1,-4 6 126,-2-5 0,-5 7-140,-1-2 172,-7 4 289,4 2 1,-14 8-10,0 4 0,-7-3-73,1 3 0,-3-1 19,-2 7 1,-1-1 0,1 0 1,0 0 9,-1 1 1,3-1-31,3 0 0,-1 1-98,7-1 0,-7 0 92,1 0 1,-3 3-336,-2 3 0,-1-2 99,1 8 1,-2-6 99,-4 6 1,2 5 95,-8 7 1,0 1 162,-6-2 1,7 2 363,-1 5 1,2 1-235,-2-8 0,2 0 358,4-5 0,6-1-215,-1 1 0,1-6 297,6 0 0,3-8-275,2 2 0,-1-4 306,1-2-295,0 1-54,6-1-496,0 0 265,0-7-363,8-2 0,1-10 123,9-4 1,-1-10-629,0-7 1,2-7 200,4 1 0,4-6-12,8-5 1,0 3 4,-1-3 1,6 4-158,1 1 1,13 6 130,-3 0 0,7 10 154,0 2 1,-4 1 219,3 11 0,-3-1-66,-2 6 1,-6 0 505,0 0 0,-7 2-14,1 4 1,-9-3 153,-3 9 0,-6-6-125,1 5 0,-10-1 220,-1 1 1,-9 5 160,3-5-366,-4 5 1,-4 1-314,-4 0 1,-3 1 74,-8-1 1,-3 0-477,-3 0 1,-4 1 38,-7-1 0,-5-5-102,-7-1 1,6-1-23,-12 1 1,10 3-384,-4-9 0,9 1 425,3-6 1,1 0-105,10 0 471,0 0 1,11-6-286,1 1 449,7-9 1,-2 12 158,12-3-44,4-5 1,7 8 151,0-4 1,-5 4 382,-1 2 1,-5 0 1049,5 0-698,-7 0-457,4 0 0,-8 8-212,0 4 1,-4-3-321,-7 3 0,-1-1 8,-11 6 0,-2 1-39,2-1 0,0-5 23,6-1 0,5-1-209,1 1 1,5 3-956,-6-9 811,8 1 0,-1 0-368,10 0 1,11 0 242,7-6 1,8 0-161,-3 0 1,3 0 218,-2 0 1,2 0 130,-8 0 1,0 0-106,-6 0 253,0 0-151,-7 0 1,-4 7-12,-12 5 1,-5 3 1617,-13 2 1,-4 6-654,-13 1 0,3 4 211,-8-5 1,7 6-99,-1-6 0,5 0 1138,7-5-1552,3-1 1,9 0 375,5 1-861,3-9 0,12-1 84,7-8 0,3 0 126,15 0 1,-6 0 66,6 0 1,1-2-366,11-4 0,-5-3-2,4-9 1,-1 3-239,1 3 1,-3-3-247,3 3 1,-1 3-530,1-3 0,-4 7-713,5-7 0,1 8 954,-2-2 1,8-1-1519,-1 1 2416,-5 0 0,8-2 0,-6-1 0</inkml:trace>
  <inkml:trace contextRef="#ctx0" brushRef="#br0" timeOffset="3218">3667 2041 10318,'0'18'5298,"5"-1"-5517,1 0-3567,8-7 2272,-12-2 1514,5-1 0,-22-5 0,-4 6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31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18 7946,'0'-10'4432,"0"3"-4339,0 7-63,0 7 0,-2 3 903,-4 7 1,2 1-365,-7-1 1,-1 8 61,-5 4 0,-8 9-210,-4 3 1,2-1-262,-2-6 0,0 9-381,-5 3 1,5-4-455,0-2 1,8-9 83,-2-2 1,6-8-715,5 2 0,4-4-2451,8-1 2178,0-9 1578,0-1 0,0-8 0,0 0 0</inkml:trace>
  <inkml:trace contextRef="#ctx0" brushRef="#br0" timeOffset="192">35 243 7946,'0'-12'252,"0"1"1720,0 7-1243,0-4 1,0 10 322,0 4-723,8 4 0,-4 7 1043,7 0-909,1 8 1,5-4-33,0 8 1,-5-8-152,-1 2 1,-1 2-324,1-2 0,3 6 195,-8-6-1096,7 0 0,-5-5-141,3-1 0,5-2-2378,-5-3 3463,-3 3 0,15-13 0,-4 6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42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12814,'5'18'1037,"1"-1"1,2 2 62,-2 4 1,-4 2-464,3 4 0,-1 4-232,2-5 1,-4-1-1225,4 2 1,-2-6 579,1 6 1,-3-8-1079,4 2-649,-4-4-9,-2-1 0,6-7 1975,-1 1 0,9-8 0,-5 3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43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7968,'10'0'792,"-3"0"1,-7-2 1335,0-3-1544,0 3 1,2-6 845,4 8 1,-4 2-688,4 4 0,-2 5 134,1 12 0,-3 4-129,4 8 1,-4 7 100,-2 4 0,0 4-896,0 2 0,0-2-825,0-4 1,8 2-4487,3-8 5358,5 8 0,1-11 0,0 5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43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0 9263,'-9'8'2423,"1"1"-1855,8 9 0,-8 1-296,-3 4 1,-5-2 225,-1 8 1,-2-2 364,-4 2 1,2 3-337,-8-3 1,8 4-161,-2 1 1,-2-1-996,2-4 1,0 3 452,5-3 0,1-4-423,0-2 1,5 0-1173,1-5 175,-1 3 1,1-13-275,-1 3 154,8-3 1715,-4-16 0,1-9 0,-3-10 0</inkml:trace>
  <inkml:trace contextRef="#ctx0" brushRef="#br0" timeOffset="172">0 259 8002,'6'-11'999,"0"-1"0,2 9-229,-3-3 0,-1 6-282,8 6 1,-1-3 285,6 9 1,1-6-315,-1 5 1,6 1 81,0 5 0,0-2-168,-5-3 0,1 3-274,4-3 0,-4 3-420,4 2 0,-4-5-656,-1 0 1,-3-7-468,-4 7 1,5-8-1150,-5 1 2592,5-3 0,9-2 0,2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40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36 554 8013,'9'0'1416,"-1"0"-874,-8 0 1,0 2-101,0 4 0,0 3-177,0 9 0,0 12 923,0 5 0,0 11-500,0 0 0,-2 4 28,-4 2 1,2 0-463,-7 0 1,7-6-335,-2 0 0,-2-8-185,3 3 0,-1-11-364,6-1 1,0-8-766,0 2 0,0-9 647,0-3 1,2-7-1207,4 2 1373,-4-4 1,11-4-64,-7-4 0,5-5 643,-5-12 0,7-12 0,-3-9 0</inkml:trace>
  <inkml:trace contextRef="#ctx0" brushRef="#br0" timeOffset="420">485 191 8013,'25'-18'0,"0"1"493,4 0 0,4 0-52,-5-1 0,5 1-200,2 0 1,1 1 7,4 5 0,-3-5-1,3 5 1,-1 3-24,1 2 1,-9 5 13,3 1 1,-5 0-185,0 0 0,2 0 104,-8 0 1,0 7-55,-6 5 0,-5-3 58,-1 3 0,-5-1-90,6 7 0,-7-1 43,7 0 1,-6 1-123,5-1 0,-7 0 11,2 0 0,-2 7 112,1-1 1,-3 2-18,4-2 0,2 2 5,-2 3 0,1 5 49,-1-4 0,-4 9-55,4 3 1,-2 7 157,1-2 1,-3 4 0,4 2 1,-2 0 101,2-1 0,-4 9-418,3 3 1,-3 3-382,-2-3 1,0-5 355,0-12 0,0 0 114,0-11 1,0 3-226,0-9 1,0-4 1,0-2 1,0-4-477,0-2 0,0-5 104,0-1 0,-2-7-52,-3 2 1,1-4 98,-8-2 0,1 0-22,-7 0 1,1 0-216,0 0 0,-2-8 54,-5-3 700,5-5 0,-13-1 0,5 0 0</inkml:trace>
  <inkml:trace contextRef="#ctx0" brushRef="#br0" timeOffset="864">520 744 7908,'7'-15'848,"5"3"1,3-1-636,3 7 0,-1 0 4,0 6 1,0 6 154,1 0 1,-3 7-156,-3-1 1,1 3 204,-7 2 0,0 3-148,-6 3 0,0-2-290,0 8 0,-2-8-436,-4 2 0,-2 2 378,-3-2 1,-5 0-1762,5-6 945,-5 1-234,-1-1 67,0-8 564,0-1 0,-1-17 493,1-9 0,5 1 0,1-6 0,-1 4 0,-5 3 0,0 5 0,5 3-142,1 8 10,-1 0 442,-5 0-42,0 0 1,5 0 485,1 0-50,7 0-334,-4 0 0,16 0 251,3 0 1,7 0-174,5 0 0,-2 0 241,8 0 0,-6 0-263,5 0 1,-4 2 70,4 4 0,-5-4-99,6 3 1,-8 5-17,2 2 0,2-3-275,-2 3 0,1-8-291,-7 1-406,0 5 0,0-6-53,1 7 0,-7-7-2669,1 2 3312,-1-4 0,-1-2 0,-2 0 0</inkml:trace>
  <inkml:trace contextRef="#ctx0" brushRef="#br0" timeOffset="1428">364 796 8374,'-10'-10'2384,"3"1"-1044,7 3-856,7 4 0,5-11-46,11 7 1,2-6 557,4 7-624,11-9 1,-11 10-94,11-7 0,3 5-205,-3-5 1,0 7-272,-5-2 1,0-2 193,-1 2 0,-5 1-827,0 5 0,-8 0 476,2 0 1,-4 0-1213,-2 0-116,1 0 555,-1 0 0,-7 2 408,-5 3 719,-3 5 0,-17 7 0,-4 1 0</inkml:trace>
  <inkml:trace contextRef="#ctx0" brushRef="#br0" timeOffset="1599">537 1004 7913,'-17'1'0,"-1"5"1376,9-4-325,-7 6-550,15-8 1,-5 0-174,12 0 1,3 0 105,8 0 0,3 0-60,3 0 1,4 0-161,7 0 0,3-2-170,3-4 0,-3 2-190,3-7 0,-4 1-222,-1-1 0,-2-5-518,-5 5 1,3-3-662,-8 3 1,-5-5 1546,-7 5 0,-7-5 0,4-1 0</inkml:trace>
  <inkml:trace contextRef="#ctx0" brushRef="#br0" timeOffset="1820">693 519 13996,'0'18'2064,"0"7"-1517,0 3 1,0 7-204,0 5 0,0-1-111,0 7 1,0 0-239,0 6 1,0-2-372,0-4 1,5 2-459,1-8 0,2 6-31,-2-5 0,-3-1-1055,9-5 1,0-3-793,5-3 2712,0-4 0,0-7 0,1-1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39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588 277 7843,'-9'0'-329,"1"0"1,8-2-21,0-4 246,0 4 387,0-13-128,0 13 0,0-8 364,0 5-111,0 3 258,0-6-72,0 8 5389,0 0-5354,-8 0-388,6 8 1,-5 1 228,7 9 1,0 5-107,0 0 1,-6 7 262,0-1 1,0 6-131,6 5 0,-2-3-17,-3 3 0,3-9-284,-4-2 0,4-8-194,2 2 0,-2 0-65,-4-6 1,4 4 256,-3-9-1741,3-5 724,2 1-2821,0-8 682,0 0 1498,7-15 1,-5 1 571,4-15 891,4 8 0,-8-11 0,5 5 0</inkml:trace>
  <inkml:trace contextRef="#ctx0" brushRef="#br0" timeOffset="542">17 294 8024,'-9'-2'174,"3"-4"1,4 3-33,2-9 1,0 6-156,0-5 1,2 1 93,4-1 1,3-5 211,9 5 0,5-5-108,0-1 0,8 0 9,-3-1 0,5 3-45,2 4 1,-1-5-24,1 5 0,-1-5-2,1-1 1,2 2 63,3 3 0,-4-1-143,5 7 0,-5 0 96,-1 6 1,-1 0-173,1 0 1,0 0 46,-1 0 1,1 6-36,-1 0 1,1 7 79,0-1 1,-3 9-23,-3 2 1,4 0 0,-5-6 0,-1 8 19,2 4 1,-8-2-151,2 2 0,-3 0 137,-3 5 0,-2 1-150,-3-1 0,1 1 91,-7-1 1,0 1-15,-6 0 1,-8 5 148,-3 0 0,-7 3 176,-5-3 1,-4-4-9,-7 5 1,-9-5-76,-3-1 0,-4-1 122,-1 1 0,-1-8-27,0-4 0,0-4 167,0-1 0,0-3-123,0-4 0,0-3-152,0-8 1,1 0 5,-1 0 0,8-9-133,3-9 1,5-1-29,1-10 0,0 0 97,1-5 0,7-3-239,4-3 0,6 3 43,5-3 0,-1 11-296,7 6 1,0-2-182,6 2 1,6 0-402,0 6 1,13-1 141,-2 1 1,12 0-435,0 0 0,11-1-253,6 1 1475,4 0 0,10-1 0,1 1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43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8250,'10'-17'775,"-3"8"1,-1-1 747,0 4-723,7 4 1,-5-7 580,4 3-360,-5 4-320,1-6-288,-6 8-158,6 0-328,-8 0 0,1 0-358,5 0-848,-4 0 652,6 8 1,-6 2-865,4 7 0,-5 0 686,5 0 0,-4 3-718,-2 3 1523,0-4 0,-8 14 0,-1-6 0</inkml:trace>
  <inkml:trace contextRef="#ctx0" brushRef="#br0" timeOffset="124">35 398 8250,'-2'12'809,"-4"-1"567,4-7-369,-13 4 20,13-8-262,-5 0-87,7 0 1,7 0-700,5 0 0,-3 0-697,3 0 0,-6 0 727,5 0-9,-7 7 0,11 11 0,-5 8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44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35 8132,'0'-12'0,"0"1"2657,0 7-767,0-4-276,0 8-891,0 0 0,-2 8 155,-4 4 0,-4 3-1060,-7 2 0,-2 3 161,-4 3 0,2-2-3669,-8 8 3690,0 7 0,-6-7 0,1 4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46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87 105 8206,'0'-12'-435,"0"1"744,0 7 119,0-12 0,0 13 577,0-9-204,0 8 320,0-11-237,0 13 284,0-13-121,0 13-608,0-6 1,0 16-129,0 3 1,0 7 144,0 5 0,-2 5 109,-4 13 0,2 3-137,-7 8 1,1-6-157,-1 0 1,-3-8-10,9 3 0,-7-5-382,6-1 1,0-6-208,6 0 0,0-8-296,0 2 1,0-10-189,0-1-719,0-8-313,0 3 0,8-7 891,4 0 1,3-13-1125,2-4 2075,8-12 0,2 2 0,8-8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47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311 310 8093,'10'-8'1067,"-2"6"0,-10-6-423,-4 8 1,-4 8-208,-7 4 0,0 5 113,-1 6 0,-7-2-190,-3 8 0,-3 0-360,2 5 1,-4-1 27,5-4 1,3 2-125,2-8 0,5 0-1079,7-6 1,3 0 55,8 1 1119,0-9 0,0-1 0,0-8 0</inkml:trace>
  <inkml:trace contextRef="#ctx0" brushRef="#br0" timeOffset="174">52 379 8093,'-10'0'1370,"-5"0"0,15 8-1128,0 3 1,2-1 32,9 1 1,3 1 108,9 5 1,-4 0 134,4 1 0,-2-3-113,2-3 0,-3 3-620,3-4 0,2 5 210,-2 1 1,5-5-1343,-4-1 0,6-5 1346,-1 5 0,-4 1 0,0 5 0</inkml:trace>
  <inkml:trace contextRef="#ctx0" brushRef="#br0" timeOffset="479">1366 137 7993,'-17'-17'-125,"5"-1"278,1 1 0,1 0 519,-1-1-303,-5 1 0,12 7 179,-7 5 0,5-3-128,-5 2 1,-1 2 59,-5 10 1,0 6-139,-1 11 0,-7 6 108,-4 11 0,4 0-308,2 12-72,4-4 1,4 12 122,3-8 1,3-6-95,3 0 1,4-2-476,-4 2 0,6-4 268,6-7 1,-2-2-943,7-4 1,1 3 475,5-3 0,0-4-596,1-2 1,5-11 54,0-7 1115,0 5 0,2-8 0,2 6 0</inkml:trace>
  <inkml:trace contextRef="#ctx0" brushRef="#br0" timeOffset="895">1937 258 8007,'9'0'2889,"-1"8"-1933,-8 1-490,0 8 0,0 1 159,0-1 1,0 0-140,0 1 1,0-1-15,0 0 0,0 1-265,0-1 1,0 0 48,0 0 0,0 6-700,0 1 1,-6-7-332,1-6 178,-1 1 1,6-1-212,0 1-540,0-8 900,8 3 0,1-7-13,8 0 1,1-13 27,-1-4 1,6-10 127,0 4 1,6-6 246,-6 6 1,6 0-114,-6 6 0,0 7 502,-6 4 1,1 4 445,-1 2 501,0 0-597,0 0-183,1 8 1,-9 2 385,-3 7 1,2-6-313,-2 1 0,-1-1 290,-5 7-580,0-1 1,0 0-451,0 1 1,0-7-403,0 1-612,0-1 823,0 6 0,2-1-354,4-5 1,-2 3-919,7-8 0,3-1 135,9-5 1496,-4 8 0,14-6 0,-6 6 0</inkml:trace>
  <inkml:trace contextRef="#ctx0" brushRef="#br0" timeOffset="1078">2940 604 8007,'-10'0'2800,"3"0"-2587,7 0 0,1 0-204,5 0 0,4 0-382,7 0 1021,0 0 0,1 0-242,-1 0 1,2 0-580,4 0 1,-3 0 90,3 0 0,2 0-931,-2 0 1,0 0 131,-6 0 881,8 0 0,-14 7 0,5 3 0</inkml:trace>
  <inkml:trace contextRef="#ctx0" brushRef="#br0" timeOffset="1321">3735 431 10990,'-2'17'1171,"-3"0"1,1 1-632,-8-1 0,8 8-17,-1 4 0,-3-2-137,2 1 1,-1 1-735,1 6 0,4-6 298,-4 0 0,4-8-746,2 2 1,0-4-47,0-2 1,0-5-1999,0-1 1785,0-7 1055,0 4 0,8-16 0,1-1 0</inkml:trace>
  <inkml:trace contextRef="#ctx0" brushRef="#br0" timeOffset="1532">4150 171 8011,'12'0'1425,"-1"0"0,3 2-558,9 4 0,-4 9-360,4 9 1,4 6-90,2-1 0,-2 4 769,2 1 1,-8 7-558,2-1 0,-10 8-156,-1-2 0,-8 4-104,1 2 1,-10 2-1897,-7 3 1,-13-1 53,-9 8 0,-18-1 1252,-17 6 0,24-34 0,-3-1 0,-5 1 0,1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45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458 484 8184,'-9'-17'-943,"1"7"2087,0-5-686,6 5 1,-11-1 380,7-1-294,0 8-1,6-3-395,0 7 0,8-6-134,4 0 0,3 1 10,2 5 0,8 0 127,4 0 0,6 0-129,5 0 0,2 0 63,4 0 0,12 0-96,0 0 0,1-2-6,5-4 1,3 4 43,2-4 0,4 4-391,-10 2 1,5 0 211,1 0 0,6 0 24,0 0 1,2 0 91,-2 0 1,-10-2-37,4-3 1,-6 3-158,1-4 1,1 4-156,-7 2 1,-2 0 48,-10 0 0,0 0-79,-12 0 1,3 2-127,-14 4 62,-8-4 227,-7 13 1,-18-5-111,-7 7 360,-16 0 0,-18 0 0,-11 1 0</inkml:trace>
  <inkml:trace contextRef="#ctx0" brushRef="#br0" timeOffset="298">43 761 8011,'-19'-8'246,"7"-3"-224,1 3 0,13 0-299,4 8 1,5 0 305,18 0 1,0-5 286,5-1 0,7-6-173,-1 7 1,8-3 129,-2 2 0,10 4-82,2-4 0,3 4 171,2 2 0,5-1 28,18-5 0,-1 4-460,13-4 0,-47 2 1,1 0 78,3 2 1,0-1 0,1-1 0,-1 0-50,0 1 1,0 0 0,1 2 0,1 0-125,4-2 0,-1 1 0,-3 0 0,-2 2 31,-3-1 1,0 2-1,46-1-410,-6 0 0,-6 0 198,1 0 0,-16 0-302,-14 0 0,-10 0-706,-7 0 637,-11 0 716,-12 7 0,-9-5 0,-8 6 0</inkml:trace>
  <inkml:trace contextRef="#ctx0" brushRef="#br0" timeOffset="586">1738 87 8011,'0'-25'1467,"0"5"-930,0-5 1,10 16-82,7 3 1,8 4-172,9 2 0,9 8 253,3 3 0,6 5-84,5 1 0,-1 6-40,7 0 1,-1 8-194,1-2 0,3-2-14,-9 1 0,1-5 18,-6 6 0,-2-6 0,-4 6 1,-10-6-754,-7 6 1,-15-2 379,-3 2 0,-9 5-717,-8 1 0,-21 7 386,-19 10 0,-27 8 10,28-29 0,-2 1 1,-5 2-1,-2-1-142,0 2 0,-1-1 1,-3 0-1,1 0 322,1-2 1,2-1-1,4-4 1,0-2 133,-36 15 1,18-7-225,22-10 379,12 0 0,24-21 0,2 6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55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8051,'-10'2'376,"4"3"1,4 5 752,2 7 1,-5 8-249,-1 4 0,0 4-112,6 1 0,0 7 58,0-1 0,-2 6 371,-4-6 1,4 1-976,-3-7 0,3-1 8,2-4 1,-2 2-857,-4-8 0,4 0 458,-4-6 0,4 0-1397,2 1 1,2-3 327,4-4 1,-2-3-196,7-8 1,3-2 1430,9-4 0,4-11 0,7-10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56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8034,'7'-9'0,"-3"1"611,8 8 1,-7 0 847,7 0 0,-1 0 14,7 0 1,5 2-717,0 4 1,-2 3 62,-9 9 1,3-3-324,-4-3 0,-3 3-570,-2-3 1,-4 3 11,-2 2 0,0 2-52,0 5 1,-8 0 95,-3 5 1,-7 4-240,-5-4 1,4 2 193,-4-3 0,4 3-69,1-8 1,7 0 133,-1-5 0,9-1-333,-3 0 1,12-5-379,5-1 1,12-7 179,6 2 0,11-6-193,6-6 1,12-9 158,5-8 282,12-8 0,12-4 0,-39 13 1,0 0-1</inkml:trace>
  <inkml:trace contextRef="#ctx0" brushRef="#br0" timeOffset="480">1332 381 11940,'0'17'2891,"0"0"0,0 2-704,0 4 0,-2 2-1142,-4 4 1,-11 10-2319,-12-5 0,-5 12 781,-7 1 1,-10 4 491,-13 7 0,-11-4 0,-4 5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55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0 7973,'-12'0'2764,"1"0"-1884,7 0 1,-11 8-336,3 3 1,-5 11 82,-6 1 1,2 7 291,-8-1 0,0 4-571,-6 1 0,7 3-125,-1 3 0,6-3-1295,-6 3 0,8 2 699,-2-1 1,9-7-1387,3-5 1,7-8-698,-2 2 2455,-4-3 0,9-3 0,-7 0 0</inkml:trace>
  <inkml:trace contextRef="#ctx0" brushRef="#br0" timeOffset="179">70 156 7974,'0'-10'4391,"0"16"-3363,0 11 1,6 4-470,0-3 0,1 1 316,-1 4 0,-2-4-445,7 4 1,-5-2-348,6 2 1,-1-3-470,6 3 1,1-4-780,-1-2 0,0-1-2779,1-5 3944,7 4 0,2-13 0,7 6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54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35 537 8093,'-7'-10'1040,"5"-5"-343,-6 13-260,8-6 415,0 8-283,0 0 1,0 16-23,0 7 1,-2 15 73,-4 8 0,4 10 928,-3 2-1011,3 7 1,2-11-233,0 3 0,0-8-414,0-3 1,0-8-847,0 2 0,2-9 679,3-2 1,-1-6-1185,8 6 1,-3-8-207,3 2-358,3-4 1099,-5-9 924,7-2 0,0-24 0,1-3 0</inkml:trace>
  <inkml:trace contextRef="#ctx0" brushRef="#br0" timeOffset="412">450 191 8093,'45'-17'-5,"-3"0"5,-8-1 0,1 1 757,0 0 1,-1-1-217,1 1 0,1 2-102,5 3 0,-5-1-117,4 7 0,3-6 56,-3 7 1,2-1-228,-1 6 0,-5 0-164,5 0 0,-5 0-76,-1 0 1,-3 6 157,-3-1 0,2 9-136,-8-3 1,0 7 43,-6 5 0,-5-4 19,-1 4 1,-7-2 82,2 2 0,-4-2 215,-2 8 1,0-2-160,0 2 1,0 5 17,0 1 0,0 2 127,0 9 1,2 0-86,4 6 1,-5 7 207,5 5 0,-4 3-48,-2 2 1,6 0 19,0 0 1,-1-5-90,-5-1 0,0-7-18,0 2 1,0-7-205,0-4 0,0 1-222,0-8 0,0 0-146,0-5 0,0-6 182,0 0 0,0-8-1141,0 2 920,0-4 0,-1-4-145,-5-3 0,2-4-183,-8-8 0,7-2-307,-7-4 1,1-4 283,-7-7 1,-5-8-215,0-4 1,-8 2 43,3-2 1,-1-1 863,-6-11 0,4-3 0,-11-8 0</inkml:trace>
  <inkml:trace contextRef="#ctx0" brushRef="#br0" timeOffset="869">571 796 8093,'-25'-17'411,"14"0"-285,-12-1 1,19 1 913,-8 0-562,9 0 0,3 1-60,11 5 0,6-5-132,6 5 1,-1 3 101,6 2 1,1-1-359,6 1 1,-1 0 64,1 6 0,-6 0-654,0 0 0,-8 0 392,2 0 1,-10 8-524,-1 3 1,-8 7 278,1 5 1,-5 4 57,-5 7 1,-11 1 151,-7-1 0,0 1 225,6 0 0,-4-3 740,3-3 1,-1-4-416,13-8 0,1 1 318,5-1 1,0-6-222,0 1 0,2-8-107,3 2 0,11-5-93,7-1 1,6-1-195,-6-5 0,7-4-795,-1-7 1,2-6 458,-2 0 1,2-6-866,-8 6 1,-2-2 469,-10 2 1,3 2-143,-8-8 0,-1 6 418,-5-6 1,-7 0 402,-5-5 0,-5-1 0,-6 0 0,2 1 0,-8-1 0,8 3 62,-2 3 0,3 4 37,3 7 0,2 7 1572,3-1-701,-3 9-84,13-5 0,-6 16-303,8 3 1,0 12 143,0 6 0,0 11-229,0 6 1,0 4-180,0 2 0,0 6-147,0 0 0,0-1 15,0-5 0,0-2-1449,0-4 0,6 4 730,0-4 1,11 2 531,-5-2 0,7 4 0,-10-5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53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744 292 8117,'-10'0'496,"-5"0"24,13 0 694,-6 0-777,1 0 0,5-2 945,-4-3 493,4 3-940,2-6 0,2 8-386,4 0 1,3 0 110,9 0 1,1 0-225,4 0 1,-2 2-252,8 4 1,0-2 19,5 7 0,-7 1-459,-4 5 1,0-5-70,-5-1 0,3 3-351,-10 9 0,-3-2 196,-2 8 0,-6-1-319,-6 7 1,-11 0 709,-12-1 0,2 3-114,-2 3 0,2-4 560,-2 5 0,4-7-190,8-5 612,0 4 0,7-14 309,5 4-607,3-11 1,4-5-686,3-7 0,13-2 215,10-3 1,5-13-1428,2-10 1,7-5 705,4-2 0,-4 7-589,-1-1 1,-7 2 127,-5-2 0,-6 4 1169,-11 8 0,-5-1 0,-7 1 0</inkml:trace>
  <inkml:trace contextRef="#ctx0" brushRef="#br0" timeOffset="425">35 500 8117,'-17'-35'1354,"7"1"-867,4-1 1,4 1 12,2-1 1,2 0-65,4 1 1,4-1 96,7 1 0,2 5-139,4 0 0,4 8 65,8-2 0,1 4-273,5 1 0,7 3 67,15 3 0,2-1-256,16 7 0,6 2-234,5 10 1,6 4 279,-6 7 0,-43-5 0,0 1-113,43 16 0,-43-10 1,-2 2-265,40 25 0,-42-21 0,-2 0-59,32 27 1,-2 6-310,-9-1 0,-13 15 236,-10-3 1,-12 4-245,-6-4 1,-12 6 547,-5 0 1,-20 7-42,-9-1 1,-9 4-89,-9 1 0,-5-1 347,-11-5 1,24-40-1,-2-3 160,-1-1 1,-3-3 0,-2-1 0,-2-2 7,0-1 0,-1-1 1,-38 24 216,36-28 0,0-2 0,-39 21 378,-7-9 1,5-14-263,7-9 1,1-9-485,4-8 1,4-13 105,-4-16 1,10-7-123,1-10 0,14-7-5,-2-5 1,14-11 85,3-5 0,16-3-218,13 2 1,8 6-337,10 12 0,9 0-1023,19 11 0,10 4 640,8 13 0,9 2 462,2 5 1,8 8 336,10 9 0,7 1 0,0-1 0,-4 5 0,-5 4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51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796 243 8185,'-25'-25'316,"6"6"1,-8-6 1073,4 8-1015,4-1 1,-6 1 55,8 0 0,-1-1-186,1 1 0,0 6-104,-1-1 1,1 2 545,0-1-374,0-4 0,-1 13-171,1-4 1,5 4-123,1 2 0,1 2-287,-1 4 1,-5 11 165,5 12 1,-5 13 111,-1 10 1,0 7 52,0 11 1,7 5-10,4 0 1,-1 5-49,1-5 0,0 2 254,6-2 1,0-4-316,0 4 0,0-6-149,0-5 0,0-5-391,0-7 1,0 0 297,0 0 0,-8-2-86,-3-4 1,-5 2 52,-1-8 1,-4-1-317,4-11 0,-4-3-365,9-7 731,-3-1 1,-3-7-96,1-5 1,2-5 373,3-5 0,-11-13 0,4-9 0</inkml:trace>
  <inkml:trace contextRef="#ctx0" brushRef="#br0" timeOffset="180">1 814 8185,'2'-12'614,"3"1"-338,-3-1 1,14-3 122,-5 3 1,5-1-155,1 7 1,0 0 308,0 6 1,7 0-15,-1 0 0,7 2-37,-1 4 1,10 4-368,1 7 0,6 2-272,-6 4 1,8-2-1109,-1 8 1,1-8 761,-2 2 1,-4 2-951,-7-2 1432,-1 8 0,1-12 0,-1 6 0</inkml:trace>
  <inkml:trace contextRef="#ctx0" brushRef="#br0" timeOffset="508">1280 1211 8223,'-17'0'952,"8"0"1369,1 0-1446,0 0 1,4 6 180,-7 0-511,7 7 0,-4-3 104,8 7-1063,-7 1 0,5-1-138,-4 0 1,10 1-450,1-1 0,9-8 359,-3-3 1,5 2-625,1-2 0,-3-1 556,3-5 0,-2-7 251,14-5 1,-2-3 406,2-2 1,2-1 51,-8 1 0,5 5 207,-5 1 1,1 7 200,-7-2 1,-6 6 505,1 6 0,-3 4-171,3 7 0,1 0 494,-7 1 0,0-1-647,-6 0 1,0 0-198,0 1 0,0-7-624,0 1 285,0-1-966,8 7 1,-6-7-1225,3 1 2136,5-9 0,0 5 0,7-8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6:13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7865,'8'0'0,"0"0"622,-2 0 865,2 0-1182,7 0 0,0 5-47,1 0 0,-1 0-416,0-5 0,-3 2-417,3 3 0,-3-4-1381,8 5 1956,-3-5 0,5 6 0,1 1 0</inkml:trace>
  <inkml:trace contextRef="#ctx0" brushRef="#br0" timeOffset="136">547 16 7865,'10'0'1159,"1"0"1,-6 5-517,5 0-545,-7 0 1,6-5 90,-4 0 264,-4 0-355,13-7 9,-6 6 0,7-6-1933,1 7 1826,-1 0 0,0-7 0,0-1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46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70 104 8295,'0'-17'0,"0"5"0,0 1 10,0 7 1,2-6 192,3 4 0,-3 3 49,4-9-67,-4 8 415,-2-11 50,0 13-231,0-6-293,0 8 47,0 0 1,6 4 12,0 8 0,-1 3 30,-5 20 0,-2-3-132,-3 14 1,1-5 16,-8 5 0,7-2 8,-7 2 0,6-2-12,-5-3 1,7-7-163,-2 1 1,-2-1-68,3-5 0,-3-4-199,2-2 0,4-4-286,-3-1-381,3-1 85,2 0 302,0-7 0,2-2 145,3-8 1,-1-8 465,8-4 0,-1-11 0,6-4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4:49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692 277 8348,'0'-25'-11,"0"6"157,0-4 0,0-2 107,0 2 1,0 0 59,0 5 1,-6 1 22,0 0 1,-1-1-1,1 1 0,2 6-75,-7-1 0,7 6 197,-2-5-383,-4 7 141,1-4 1,-3 8-165,1 0 1,7 2 39,-2 4 1,-3 5-187,-3 12 1,2 6 12,-1 12 0,-1 3 277,-5 8 0,0 1 37,-1 5 0,1 4 219,0 7 0,0 6-253,-1 0 0,1 0 356,0-6 1,1 0-187,5 0 1,-5-5-123,5-1 0,1-7-530,-1 1 0,1-9-193,-1-2 1,-3-1-490,8 1 1,-1 0 415,1-12 1,4 3-322,-4-14 1,2 0 313,-1-6 0,3 1 252,-4-1 1,2-7-71,-2-5 0,3-3 83,-9-2 0,0 0-342,-5 0 1,0-7 632,0-5 0,-8-3 0,-2-3 0</inkml:trace>
  <inkml:trace contextRef="#ctx0" brushRef="#br0" timeOffset="187">0 899 8199,'35'-7'0,"-1"-5"0,7 3 688,-1-3 0,8 8-205,-2-2 1,4 5 224,2 1 0,4 0-347,-4 0 0,3 0-244,-8 0 0,-7 0-331,-6 0 0,1 7-672,-6 5 0,-4 3-1535,-2 2 2421,-4 1 0,-9 7 0,-3 2 0</inkml:trace>
  <inkml:trace contextRef="#ctx0" brushRef="#br0" timeOffset="564">1124 1193 11546,'0'18'807,"0"-7"-139,0 1 1,0-1 15,0 7-333,0-1 0,0 6 69,0 0 0,0 2-1155,0-2 588,0-4 0,0 6-208,0-8 0,0 1-384,0-1 1,0-5-356,0-1 412,0-7-497,8 4 690,2-8 0,7-14 339,0-3 0,2-6 34,4 0 0,-3 4 82,3-4 0,2 3 31,-2 3 0,0 5 293,-6 1 1,0 7 537,1-2 0,-1 10-432,0 2 0,1 13 237,-1-2 0,-2 5-215,-3-5 0,1 6 493,-7 0 0,5 6-496,-5-6 0,2 2-343,-2-2 0,-4-4-448,3 4 1,-1-4-710,2-1 1,-2-1-1077,7 0 2161,1-7 0,5 5 0,0-5 0</inkml:trace>
  <inkml:trace contextRef="#ctx0" brushRef="#br0" timeOffset="872">2058 1522 8507,'0'-10'3788,"0"3"-3359,0 7 1,2 0 202,4 0 0,3 0-94,9 0 0,1 2 63,4 3 0,-2-3-541,8 4 3,0 4 1,5-8-388,1 3 1,0-3-588,-1-2 0,1 6-198,-1 0 0,-5 0 137,0-6 972,-8 0 0,12 7 0,-6 3 0</inkml:trace>
  <inkml:trace contextRef="#ctx0" brushRef="#br0" timeOffset="1058">2871 1366 8032,'17'0'2510,"0"0"-1773,-7 0 1,-2 4 322,-8 8 1,0 1-22,0 16 0,-6 0-457,0 5 0,-7 7-66,1-1 1,-1 8-152,1-2 0,3-4-1564,3-1 0,4 1-66,-4-2 1,-1 9 1264,1-3 0,0 4 0,6 1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5:07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7966,'0'-17'244,"0"5"275,0 1 0,0 5 510,0-6-236,0 9-180,8-5 0,-6 10 55,4 4 0,-4 5-258,-2 12 0,0 6 1165,0 11-1087,-8-3 1,0 13-1,-5-6 245,1 0 1,3-1-601,-3-9 1,-1 1-344,7-1 0,0-5-202,6 0 1,-2-6-465,-4 6 0,5-8-761,-5 2 645,4-11 557,2 3 1,2-13-1255,4 4 1,5-4 1688,12-2 0,4-24 0,8-4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5:07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467 104 8118,'-7'-10'442,"3"3"5,-8 7 1,7 6 1448,-7-1-1218,1 9 0,-9-3-105,-3 12 0,2-2 32,-8 8 0,-1 0-484,-11 6 1,5 5-300,-5 0 1,7 1-191,5-7 1,-2 1 295,8 0 1,2-7-1369,10 1 0,-3-8 192,8 2 1248,1-11 0,5-4 0,0-8 0</inkml:trace>
  <inkml:trace contextRef="#ctx0" brushRef="#br0" timeOffset="180">35 208 8118,'10'-17'1747,"-3"-1"-546,-7 1-330,0 7-461,0 3-4,8 7 0,2 7 201,7 5 0,0 5-180,1 6 0,1 4 70,4 8 0,4-1-463,7 1 0,-5-1-391,0 1 1,0 0-297,5-1 1,1-1-743,0-4 0,1-4 1395,4-8 0,-3 0 0,5 1 0</inkml:trace>
  <inkml:trace contextRef="#ctx0" brushRef="#br0" timeOffset="505">1436 156 8013,'-12'-25'-264,"1"-4"1,5 10 460,-5 2 1,7 3 348,-2-3 1,-2 5 90,2 1 0,-1 7-185,1-2 0,2 4-14,-7 2 0,-1 8-93,-5 4 1,0 5 266,-1 6 0,-5 11-115,0 13 0,-2 3-1,2 1 0,6 1-161,-1 0 1,1-2-83,6-4 1,3 2-746,2-7 1,4-1 423,2-5 1,8-7-412,4 1 1,3-8 249,2 2 0,8-3-1604,4-3 0,4-7 1833,1-5 0,8-3 0,3-2 0</inkml:trace>
  <inkml:trace contextRef="#ctx0" brushRef="#br0" timeOffset="897">1955 225 8013,'0'-9'2509,"0"1"-2176,0 8 0,5 2 186,1 4 0,0-3-77,-6 9 1,2-1 149,4 7 1,-4 1-273,3 4 0,-3-4-150,-2 4 0,0-2-154,0 2 0,0-3 170,0 3 0,0-4-78,0-2-198,0 1 1,0-1-704,0 0 143,0-7 51,0-3 0,2-7 204,4 0 1,5-3-107,13-9 1,-3 1-469,7-13 429,1 5 224,6-6 0,-6 6 80,0-4 1,-8 11 7,2 7 0,-4 3 429,-2 2 0,-5 0 206,-1 0 0,-1 2 459,1 3 1,3 5-182,-8 7 0,5 1 561,-5-1 1,2 0-471,-3 1 1,-3-1 42,4 0 0,2 0-414,-2 1 1,1-7-417,-1 1 0,-2-3-401,7 3 0,1 1-339,5-7 0,0 0-1004,1-6 1,-1 0 1754,0 0 0,8 0 0,2 0 0</inkml:trace>
  <inkml:trace contextRef="#ctx0" brushRef="#br0" timeOffset="1444">3113 606 8076,'0'-18'1494,"8"7"-1127,3-1 1,5 8 0,3-3 133,4-1 0,4 6-54,8-4 1,-1 4-55,1 2 0,-1 0 54,1 0 1,0 0-412,-1 0 1,1 0-218,-1 0 0,-1 2-263,-4 4 0,2-4-615,-8 4 1,0-4-1770,-6-2 2828,0 0 0,-7 7 0,-2 3 0</inkml:trace>
  <inkml:trace contextRef="#ctx0" brushRef="#br0" timeOffset="1756">3961 242 8048,'17'0'2707,"0"6"-1765,1 0 1,1 7-412,4-1 1,-4 3 22,4 3 0,-4-1-114,-1 0 1,-1 6-187,0 0 1,-1 0-265,-5-5 0,-1-1-272,-5 0 0,-3 1 74,4-1 1,-4 0-193,-2 0 0,-8 6-52,-3 1 1,-5-1 225,-1-6 1,6-2 387,-1-3-140,8 3 26,-3-5 1,1 1 376,0 1 0,2-6-174,10 5 1,4-7 93,7 2 0,0-4-393,0-2 1,8 0-284,4 0 0,2 0-1158,-2 0 1,3-2 745,-3-4 0,4-2 743,2-3 0,-9-12 0,-1 3 0</inkml:trace>
  <inkml:trace contextRef="#ctx0" brushRef="#br0" timeOffset="2011">4946 35 8006,'12'6'707,"-1"-1"0,-1 11 263,2 1 0,7 8-155,-8 10 0,12 7 382,-11 4 0,7 4 260,-7 2 1,-3 6-729,3-1 0,-8 7-252,1-7 1,-3 1 15,-2-6-1877,0 0 1038,-7 0 1,-11 1 244,-11 5-91,-11-4 1,-19 13 0,-13-6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5:06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238 484 8018,'-9'-7'0,"-1"-1"109,4-4 44,4-3 0,-5 11 371,7-7-288,7-1 0,3 1 51,7-1 0,1 6 169,-1-5 0,2 5-197,4-6 0,4 7-67,8-7 0,1 8 41,4-1 1,5 1-81,7-2 0,1 4 24,5-4 0,-2 4-13,7 2 1,-5 0-148,5 0 0,-1-5 35,1-1 0,-3 0-223,-8 6 0,-1 0-83,1 0 1,-6 0 124,1 0 1,-9 0-666,2 0 0,1 6 94,-7 0 1,3-1-164,-14-5 1,-6 6 353,-5 0 0,-9 2 168,3-3 0,-6-1 341,-6 8 0,-11-1 0,-10 6 0</inkml:trace>
  <inkml:trace contextRef="#ctx0" brushRef="#br0" timeOffset="262">221 726 8018,'-44'10'541,"3"-4"0,7-4 17,5-2-159,-4 0-103,14 0 47,2 0 0,13 0-133,16 0 1,7 0-33,15 0 0,16-2-164,8-4 1,9 2 126,8-7 0,6 5-440,11-6 1,-42 7-1,2 1 300,2-2 1,1 0-1,3-2 1,0 1-15,-3 1 1,-1 0 0,2 1-1,0 1-13,-1-2 1,-1 0 0,-2 1 0,0 1-138,0-2 0,0 0 0,44-7-220,-10 7 0,-9 0-181,-8 6 0,-7 0 14,-10 0 0,-14 0 189,-3 0 0,-12 2-826,0 4 1187,-12-4 0,5 13 0,-7-5 0</inkml:trace>
  <inkml:trace contextRef="#ctx0" brushRef="#br0" timeOffset="545">1172 104 8018,'-15'-23'359,"3"0"1,-1 5-70,7 7 0,0 5-126,6-5 0,2 7 464,4-2 0,11 4-85,12 2 0,11 0 68,7 0 0,6 8-255,11 3 0,1 7 42,16 5 1,-6 3-280,5 9 1,-7-6 108,2 0 1,-11 0 17,-7 5 0,-5-1 11,-6-4 0,-9 3-416,-8-3 0,-16 4 7,-1 1 1,-20 7-169,-15-1 1,-14 8-144,-20-2 0,-18 6 58,33-23 0,-3 0 1,-6 0-1,-1 1-118,0 2 0,0 0 0,1-2 1,0-1-258,1-3 1,2 0 0,-29 24-479,2-4 1258,31-4 0,-6-13 0,27 0 0,4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5:13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8076,'17'-17'0,"-5"7"1621,-1 4 1,1 4-545,5 2 1,8 0-220,4 0 1,4 8-359,1 4 0,-1-3-64,-4 3 0,1-1-566,-7 6 1,0 1 166,-5-1 1,-9 6-896,-3 0 0,-4 8 648,-2-2 0,-10 3-1246,-7 3 0,-10 2 541,-13 3 0,1-4 309,-7 5 0,14-11 453,-3-1 0,12-8 389,0 2 0,11-1 245,7 1 0,7-10-359,9 4 1,10-5 304,20-1 1,5-3-147,11-8 1,5 0-963,7 0 0,0 0 681,0 0 0,1-8 0,-1-1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5:12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1003 208 8144,'0'-33'732,"8"4"0,-6-7-490,3 7 1,-3 13 253,-2-1-587,0 4 39,-7-5 1,-3 9 21,-7 3 0,0 4-179,-1 2 1,1 0 414,0 0 1,-1 0 48,1 0 0,0 0-197,-1 0 0,1 0-7,0 0 1,0 8-9,-1 3 1,1 5 77,0 1 0,-2 2 34,-5 4 1,3 12 38,-8 11 0,6 12 112,-5 5 0,6 12-107,-1 6 1,4 5-104,2 6 0,0-1 188,-1 7 0,1-6-78,0 6 0,5-8-419,1 2 1,1-5 29,-1-7 0,-3-3-147,8-7 1,-5-9-104,5-3 1,0-12-483,6-6 1,0-5-491,0-6-213,0 3 1618,0-13 0,-7 6 0,-3-7 0</inkml:trace>
  <inkml:trace contextRef="#ctx0" brushRef="#br0" timeOffset="206">0 934 8190,'2'-25'264,"4"8"1,5 7 223,12 10 1,6-2 1012,12-4 1,9 4-661,7-3 0,8 3-602,-1 2 1,-8 0 2,1 0 1,-13 0-910,8 0 1,-11 2 132,-1 3 1,-5 3-101,-7 4 1,5 3-117,-4-4 0,-4 7-1637,-2 5 2387,-4-4 0,-2 6 0,1-8 0</inkml:trace>
  <inkml:trace contextRef="#ctx0" brushRef="#br0" timeOffset="577">1314 986 8144,'0'-18'414,"2"9"-200,4 3-3,-4 4 0,8 2 261,-5 0 89,-3 8 1,6 1 303,-8 9 1,0-1-327,0 0 0,0 1-375,0-1 1,0 2 53,0 4 1,0-2-542,0 8 1,-6-8 158,0 2 0,1 2-258,5-2-878,0 0 565,0-5 327,0-1 1,2-7-144,3-5 1,5-5-73,7-5 0,8-11 157,4-7 1,4-8 115,1 3 0,-5 1 350,0-2 0,-6 8 0,6-2 35,-8 11 1,4 4 57,-8 8 0,-5 2 1073,-1 4 1,-7 6-591,2 11 1,-4-2 763,-2 8 0,6-6-574,-1 6 0,1-6-667,-6 5 0,0-6-201,0 1 0,0 2-123,0-2 1,8 2-327,3-2 1,5-4 550,1 4 0,8-4 0,2-1 0</inkml:trace>
  <inkml:trace contextRef="#ctx0" brushRef="#br0" timeOffset="789">2248 1280 8094,'0'-10'2268,"8"2"-1751,3 8 1,7 0 304,5 0 0,-4 0-199,4 0 0,4 0-188,2 0 0,-2 0-626,1 0 1,-6 6 227,1 0 1,2 0-1391,-2-6 1,0 5 478,-6 1 0,-5 2-691,-1-2 1565,-7-4 0,11 5 0,-5-7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5:15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969 174 8200,'-60'-52'1122,"14"8"1,-4 11-1153,15 16 1,7 1-569,-1 11 0,13-1 135,-1 6 1,4 0 135,-5 0 1,-5 2 322,0 4 1,-6 9 241,6 8 0,-7 8 330,1-2 1,2 3-329,-2 3 1,8 7-32,-2 4 0,4 4-133,1 2 1,1 6 81,0-1 1,5 9 117,1-3 0,7 6 31,-2 6 1,2-2-57,-1 8 1,3-6-430,-4 5 0,2 1 232,-2 6 0,2-1-6,-7 1 0,1 7-135,-1 4 1,-5 0 128,11-46 1,-1-1 0,-10 44-29,8-44 1,-1 1-1,-8 46-111,0 0 1,8-47-1,0-2 187,-8 44 0,0-7 529,-1-5 1,3-3-113,4 3 0,-3-4 459,8-8 0,1-5-509,5-1 1,0-13-39,0 2 1,0-6 4,0 0 1,0-4-359,0-7 1,5 0 179,1-1 0,0-5-188,-6 0 0,0-2-539,0 1 1,-6-1-1512,0-4-1510,-7-3 2333,11 5 1169,-6-16 0,16-16 0,2-13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5:14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188 586 8075,'-9'-7'1448,"3"5"-1106,12-4 0,5 4-358,12 2 1,4 0 192,8 0 1,9-6 20,8 1 0,7-3 191,11 2 0,3-4 29,7-7 0,3 0 206,15 0 1,-6-1-495,6 1 0,-7 2-509,1 3 1,-12 4-144,-5 8 0,-11 0-410,-7 0 0,-10 0 481,-7 0 1,-11 8-292,-6 4 0,-12 3 742,-5 2 0,4 1 0,-1-1 0</inkml:trace>
  <inkml:trace contextRef="#ctx0" brushRef="#br0" timeOffset="247">188 967 8075,'-52'9'930,"10"1"-796,8-4 1,7-4-236,9 3 1,9-1 107,3 2 0,6-4 184,6 4 0,13-4 14,16-2 0,9-8 318,13-4 1,7-3 407,11-2 0,6-1-711,11 1 1,0 0-100,-40 8 1,0 1 0,42-10-186,-42 10 1,0-1 0,38-6-314,-4 3 0,-7-1 25,-10 7 0,-13-2-436,-4 2 1,-14 5 374,-3-5 0,-8 4-833,-10 2-422,0 0 1668,-7 0 0,-10 0 0,-10 0 0</inkml:trace>
  <inkml:trace contextRef="#ctx0" brushRef="#br0" timeOffset="514">1070 50 8131,'0'-27'2778,"8"10"-2697,4 11 0,16 6-146,7 6 0,11-2 654,0 7 0,10 1-327,2 5 1,5 2 499,-5 5 1,-1-3-326,-5 7 1,-2 1-69,-4 6 1,-5-1-359,-13 1 0,1 2-235,-12 3 0,3 4 265,-15 8 0,-6 0-241,-11 0 1,-19 7-351,-9 5 1,-10 3-22,-8 2 1,-5 0 180,26-34 0,-1-1 0,-33 30-218,-4-1 1,8-9-179,9-2 0,8-10 31,15-13 755,9 4 0,-1-12 0,4 8 0,-4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5:20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7832,'0'34'3302,"0"1"0,2 0-2856,4-1 0,-2-5-491,8 0 0,-9-6-301,3 6 0,2 0 31,-2 5 0,-1 7-381,-5-1 0,0 0 13,0-5 683,0-1 0,0-7 0,0-2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5:21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7959,'0'32'3141,"6"-1"-2318,0 15 0,7-6-160,-1 7 0,3-7-442,2 6 0,-5 6 9,-1 5 0,-7 9-280,2-3 1,-4-1-174,-2 1 0,-8-1-2236,-3 1 572,3-3 1887,0-9 0,1 1 0,-3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47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52 8236,'10'-17'220,"3"5"536,-7 1-528,0 7-312,1-4 349,-5 8-136,6 0 1,-10 10 150,-4 7 0,-3 2-95,-9 10 0,-1 6-261,-4 5 1,4 6 15,-4-6 1,-2 7-62,2-7 1,-2 6 143,2-6 0,3 7-118,-3-7 0,4 0-72,2-5 0,0-1 83,-1 1 0,3-6-313,3 0 0,-1-8 106,7 2 1,0-10-912,6-1 1202,0-8 0,0 3 0,0-7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5:21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7834,'8'23'2645,"3"0"1,6-2-3849,7-9 1203,-5 3 0,6 2 0,-8 10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5:22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7908,'17'-10'0,"2"-3"850,4 7 1,12 2 954,11 10 0,4-2-555,2 7 1,-2-5-673,-4 6 0,-4-3-375,-7 3 1,-8 3-40,-4-3 0,-12 9 5,-5 2 0,-8 8-154,-9-3 0,-3 7-198,-15 5 1,8-3 32,-2 3 0,10 2-225,1-1 0,8-5 645,-1-1 0,7-12-75,9 6 1,8-2 416,16-4 1,9-6-397,8-5 0,15-9-320,14 3 0,11-4-197,6-2 0,-44 0 0,2 0 1,0 0-1,1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5:22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7906,'15'-9'1387,"8"3"0,10 12-1179,7 5 0,-1-3-27,7-2 1,-10 3-265,-1 3-4,-8-4 0,-10 7-94,0-4 0,-7 7 38,-4 5 0,-12-2-299,-6 8 1,-11 1-332,-5 11 1,-5-5 772,-2 5 0,1-5 0,-1-1 0</inkml:trace>
  <inkml:trace contextRef="#ctx0" brushRef="#br0" timeOffset="112">70 466 7906,'-17'17'269,"-1"1"566,9-1-273,1 0 1,12-7 279,7-5 1,9-3-227,14-2 1,3 0 212,3 0 1,4-7-814,8-5 1,0-3 41,0-2 0,-6 5-1061,0 0 0,-6 1 371,7-6 0,-9-1-738,2 1 1370,-11-8 0,4-2 0,-6-7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5:21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865 588 7847,'0'-76'512,"0"6"0,0 17 521,0 12 0,8 3-1166,3-2 1,-3 1-538,-2-7 1,-5 8 145,-1-3 1,-9 10 171,-8 3 0,-16 8 482,-13 3 1,-4 8-25,-2 9 1,6 9 148,0 8 1,2 10-89,-3 14 1,5 5 293,8 11 0,1 7 2,4 11 0,6 4-64,11 7 0,-1 2 381,7 5 1,0-9-326,6 8 1,0-7 98,0 7 1,6-3-141,0-3 0,0-5-487,-6-1 1,0-7 93,0 2 1,0-5-124,0-7 1,-8-3-63,-3-9 1,-5 1-292,-1 0 1,5-10-588,1-7 0,-1-8 447,-5-10 1,-2-1-128,-4-5 1,4-3 59,-5-8 1,3-4 324,-2-8 0,4-1-96,-4-16 1,10-9 432,1-14 0,1-8 0,-7-9 0</inkml:trace>
  <inkml:trace contextRef="#ctx0" brushRef="#br0" timeOffset="112">0 1488 7847,'25'-64'0,"4"1"0,4 13 483,1-2 0,3 17 62,3 1 0,-1 11-53,7 0 1,0 4-19,6 1 1,-6 9 184,0 3 1,-8 4-347,3 2 1,-1 2-219,-5 4 1,1 3-1173,-13 9 1,6 5 352,-6 0 724,-8 15 0,1-9 0,-7 13 0</inkml:trace>
  <inkml:trace contextRef="#ctx0" brushRef="#br0" timeOffset="354">1124 1643 7870,'2'-9'1229,"4"3"0,11 2 1613,12-2 0,6 4-2401,5-3 0,-3 3-1074,3 2 1,-9 0-671,-3 0 1,-8 2 599,-3 3 0,-7 7 443,-10 11 0,-8 2 70,-4 4 1,-9 4 89,-2-5 0,2 3 132,9-2 0,3 2 323,3-8 1,4 6-96,-4-6 1,12 0 458,6-6 0,11-2-144,6-3 1,11-4-148,6-8 0,10 0-1551,1 0 1,9-8 208,-3-4 914,12-3 0,4-18 0,7-3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5:20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7942,'41'-15'762,"-1"4"1,6 3 952,-5 8 0,7 2-1200,-2 4-579,4-5 0,0 9-343,-4-4 0,-4 3-437,-7 9 1,-5-1-1350,-7 0 2193,-7 8 0,-16 2 0,0 8 0</inkml:trace>
  <inkml:trace contextRef="#ctx0" brushRef="#br0" timeOffset="154">139 606 7846,'36'0'1813,"5"0"0,11 0-1615,11 0 1,10-8-207,2-3 0,11-4-698,-5-3 0,0 1 174,-12 0 0,-2 1-558,-3 5 0,-7-3 1090,-11 9 0,4-9 0,-6 4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5:20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675 154 7979,'-42'-42'2474,"5"5"0,3 4-2656,10 16 0,7 6-511,6 5 668,-5 4 0,7-4-141,-9 12 1,-1 5-54,-4 13 1,2 10 434,-8 12 1,4 16 559,2 1 1,2 22 301,15-5 1,0 11-816,6 1 1,2 4 180,1-44 1,0 0 0,1 46 6,7 0 0,-7-2-346,2 2 0,-4 2-170,-2-8 0,-8 6-260,-3-6 0,-10 0-20,-2-5 1,-6-8-402,6-4 1,0-12-650,5-5 0,1-12 598,0-6 0,-1-5-1561,1-7 2358,0-10 0,0 5 0,-1-4 0</inkml:trace>
  <inkml:trace contextRef="#ctx0" brushRef="#br0" timeOffset="159">0 1174 7886,'8'-34'2283,"9"7"379,12 4 0,6 11-2121,5 6 1,6 4-833,12 2 0,-6 0-571,0 0 1,-2 8 631,-10 4 0,2 3-942,-1 2 1,-11 2 225,5 5 946,-4 10 0,-4 3 0,-2 5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5:18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 1088 8088,'-17'-6'4020,"0"0"-2632,7 0 1,10 8-749,12 4 1,17 4-349,5 7 0,20 0-154,4 1 0,3-1-231,8 0 1,-5-7-450,5-4 0,-8 1-106,-9-1 0,-10 0-788,-7-6 0,-8 0 686,-10 0 750,-7 7 0,-10-5 0,-10 6 0</inkml:trace>
  <inkml:trace contextRef="#ctx0" brushRef="#br0" timeOffset="156">408 1070 8021,'-24'10'3888,"1"-4"1,6 11-4146,6 6 0,7 8 139,-2 3 1,10 7 530,2-1 1,1 1-779,-1-7 0,-2-5-859,7 0 1,-7-8 435,2 2 1,-4 2-880,-2-2 1667,8 0 0,9-6 0,10 1 0</inkml:trace>
  <inkml:trace contextRef="#ctx0" brushRef="#br0" timeOffset="490">1826 534 7965,'0'-50'1591,"0"6"311,0-8 0,1 14-1607,5 9 0,2 6-774,3-6 0,-3 0 116,-8-5 1,-2-1-445,-4 1 0,-11-1 895,-12 0 0,-3 9-36,-3 2 1,1 13-141,-1 5 1,0 6-18,1 6 0,1 13-313,4 16 1,4 7 268,8 10 1,2 15 535,3 8 1,-1 12-1728,7 11 2408,0 0-885,9-43 1,2 1-1,-1-3 1,1 0 122,4 2 0,0-1 0,-4-2 0,-1 0-47,0 0 0,-2 0 0,-1 0 0,0-1 343,-1 47 1,0-3-118,0-3 0,0-4-181,0-1 0,-8-9-603,-3-3 0,-10-9-450,-2-3 1,-8-9 325,2-2 0,-4-8-440,-1-9 1,1-8-447,4-4 1,-1-12 1337,6-5 0,0-14-810,0-9 0,11-10 63,-4-13 718,3-5 0,5-14 0,1-3 0</inkml:trace>
  <inkml:trace contextRef="#ctx0" brushRef="#br0" timeOffset="601">1082 1451 7965,'17'-60'0,"1"8"768,-1 1 0,8 6-217,4 11 1,3 7 100,3 4 0,5 6-225,1 5 0,7 2-8,-2 5 1,2 3-492,-2-4 1,2 6-370,-8 6 0,1 3-119,-7 9 1,-5-1 559,0 0 0,-8 8 0,4 2 0</inkml:trace>
  <inkml:trace contextRef="#ctx0" brushRef="#br0" timeOffset="915">2016 1382 13468,'0'-10'3164,"-6"4"-2520,0 12 1,0 4 775,6 7 1,0 6-736,0 0 0,-1 0-8,-5-6 0,4 1-647,-4-1 0,4 0-645,2 1 1,-6-1-1170,1 0 1,-1 1 1055,6-1 0,8-6-664,3 1 0,6-8 119,6 1 0,-1-5-122,6-5 1,7-7 641,5-11 0,1 4-46,-7-4 0,-7 4 1085,-4 1 234,-4 9 1121,-1 1 0,-9 10-1079,-3 4 1,-4 9 625,-2 8 0,0 2-57,0-2 0,0-2 65,0 8 0,-6-2-830,1 2 1,-1-2-343,6-4 1,0-4-854,0 4-445,0-4 1,2-3-2872,3-5 4145,-3-3 0,14 0 0,-7 1 0</inkml:trace>
  <inkml:trace contextRef="#ctx0" brushRef="#br0" timeOffset="1073">2811 1607 7920,'19'5'3194,"5"1"0,2 6-2655,9-7 1,0 7-620,-1-6 1,-5-1 33,0-5 0,-8 0-221,2 0 0,-4 6-1011,-1 0 0,-1 0 316,0-6 962,-7 0 0,5 0 0,-5 0 0</inkml:trace>
  <inkml:trace contextRef="#ctx0" brushRef="#br0" timeOffset="1299">3711 1416 7918,'9'0'3999,"6"0"1,3 2-2927,11 4 1,11 9 67,6 8 1,4 6-1222,2-6 1,-6 6 91,0-6 1,-13 6-373,1-6 1,-16 2 230,-1-2 1,-11-2 226,0 8 1,-12-6-228,-6 6 0,-5 0-279,-6 5 0,4 1-1,-4 0 0,5-1-330,7 1 1,3-6 297,8-1 1,10-5 158,7 6 1,10-10-792,13-1 1,6-3 58,12-9 1014,3 7 0,9-11 0,-1 6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5:17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969 413 8151,'-33'-57'904,"5"-1"1,-3 2 0,8 10-69,2 6 1,-4 5-168,2 7 0,0-1-370,5 11 1,1-1-295,0 14 0,-1-7 241,1 6 1,0 2 9,0 10 1,-1 8-152,1 14 1,-6 9 111,0 15 1,2 9-177,9 8 0,-1 10 122,7 13 0,3-41 1,0 0-649,3 4 1,0 0 644,0 0 1,0-1 0,2 44 650,4 0-469,-4 0 0,13 0-150,-3 0 1,1-9-186,-1-3 1,1-1-397,-7-10 0,0-2-220,-6-10 0,-2 0-588,-4-11 1,-6 2 550,-11-13 1,2-3-286,-8-9 1,8-4 1017,-2-8 0,-4-7-785,-1-5 0,-3-3 259,2-2 1,-2-9-8,8-9 0,-8-12 446,3-11 0,-13-14 0,-3 1 0</inkml:trace>
  <inkml:trace contextRef="#ctx0" brushRef="#br0" timeOffset="146">1 1226 8040,'17'-25'0,"8"6"1475,4-4 0,11 6-435,6 5 0,6-1-225,6 7 0,-2 0-464,7 6 1,-9 0-279,-2 0 1,-2 8-288,-10 3 1,0 5-506,-5 1 0,-6 2-213,-1 4 1,-6-3 252,1 3 679,-4 4 0,-2-8 0,0 6 0</inkml:trace>
  <inkml:trace contextRef="#ctx0" brushRef="#br0" timeOffset="433">1107 1330 8040,'10'0'8583,"-2"0"-6389,-1 0-1882,-5 8 0,12 1-332,-8 9 1,1-7-15,-1 1 0,-4-7-537,4 7-331,-4-8 714,-2 11 1,2-13-1655,3 4 0,-1 2 504,8-3 0,7-1 65,10-10 0,-2-3 754,1-9 1,1 3 201,6 4 1,-2-3 512,-5 8 1,-3 1 533,-7 5 1,-1 5 85,0 1 0,-5 10-547,-1 1 0,-7 0 1859,2 6 1,-4-2-876,-2 2 0,2-3-660,3 3 0,-3-4-624,4-2 0,-4 0-617,-2 1 0,0-7-783,0 1-112,8-8 1,-4 3 1542,7-7 0,1 0 0,5 0 0</inkml:trace>
  <inkml:trace contextRef="#ctx0" brushRef="#br0" timeOffset="589">2093 1416 8040,'12'0'0,"-1"0"0,1 0 1258,5 0 0,8 2-594,4 4 0,5-4-94,7 4 0,5-4-494,12-2 0,-10 0-131,3 0 0,-10 0-373,-1 0 0,-5 0-520,-6 0 0,1 0-368,-7 0 1316,0 0 0,-13 0 0,-2 0 0</inkml:trace>
  <inkml:trace contextRef="#ctx0" brushRef="#br0" timeOffset="742">2889 1278 12668,'2'14'2270,"3"3"0,-1-4-1628,8 10 0,-7-1 172,7 1 0,0-2-850,5 8 1,2-6-751,4 5 1,-6-5-386,1 6 0,-1 0 1171,-6 6 0,-3 7 0,0 2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5:16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7990,'-10'-17'791,"2"7"1,18 3 1009,7 7 1,10 0-171,14 0-1124,3 0 1,8 0-408,-1 0 0,-4 0-653,-1 0 0,-8 0-13,3 0 0,-11 0-411,-1 0 0,-10 2-19,-1 3 0,-9 5 996,-9 7 0,-8 8 0,-1 2 0</inkml:trace>
  <inkml:trace contextRef="#ctx0" brushRef="#br0" timeOffset="141">87 519 8008,'42'0'4865,"2"0"-2714,8 0-3215,0 0 0,6-5 0,-1-3 183,-1-2 1,4 5 308,-3-7 0,7 6 572,-7-5 0,9-1 0,-5-5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5:16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710 433 8182,'11'-33'-211,"1"4"1,-8-3 84,1 3 0,-3 2 898,-2-2 1,0 6-190,0-6 0,0 8-267,0-2 1,0 2-11,0-2 1,-2 4 30,-3-5 1,1 11 113,-8 1 0,8 1-397,-11-6 1,11 7 57,-7 4 0,5 4-359,-6 2 1,7 2 94,-7 4 0,1 11-44,-7 12 1,-5 12 214,0 5 1,0 7 215,6 11 1,5 1 22,1 16 0,5 0-306,-6 5 1,9-5 981,-3-1-1629,4 1 1004,2 6 0,6-1 137,-1 1 1,9-9-406,-3-3 0,-3-4-280,-2-1 1,-2-9 31,1-3 0,-3-10-257,4-2 1,-4-8 1,-2 3 0,-6-7 381,1-5 1,-9-4-901,3-8 1,-3 1 997,3-1 0,-11-8-974,5-3 1,-4-6 220,4-6 736,-8-3 0,-2-16 0,-8-2 0</inkml:trace>
  <inkml:trace contextRef="#ctx0" brushRef="#br0" timeOffset="158">1 1107 8123,'7'-25'0,"3"6"578,7-4 1,8-2 809,4 2 0,11 0-581,7 5 0,10 7-332,7-1 0,-3 7-239,3-7 0,-3 8-438,2-1 0,-3 3-551,-8 2 1,-2 7 659,-4 5-2770,4 3 987,-14 10 1876,7-6 0,-9 14 0,1-6 0</inkml:trace>
  <inkml:trace contextRef="#ctx0" brushRef="#br0" timeOffset="462">1401 1263 7998,'-7'-18'1428,"5"9"0,-6 9-687,8 11 0,6 5-169,0 1 1,-1-5-355,-5-1 0,0 1 126,0 5 0,0 2-499,0 4 0,2-4-390,4 4 1,-4-3 79,4-3 1,2 0-192,-3 1 0,9-7-484,-3 1 1,7-9 520,5 3 0,2-12 126,3-5 1,7-4 455,0-3 0,-1 1 424,7 0 0,-11 5 108,-1 1 1,-6 7 580,6-2 1,-8 4 47,2 2 1,-4 8 444,-1 3-563,-1 5 0,0 1-519,1 0 1,-7 1-970,1-1-188,-9 8 0,11-6-669,-8 4 1,7-6 1338,-1-5 0,11 3 0,4-5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47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8294,'0'-17'0,"0"0"0,2 7 264,4 4 0,-2 4-59,7 2 0,-5 0-61,6 0 0,-1 0 106,6 0 0,1 14 336,-1 3 0,0 12-224,1 0 1,-3 3-6,-3 3 1,1 0-162,-7-1 0,5 1 54,-5-1 0,6 1-226,-7-1 1,1 1-165,-6 0 1,6-7-333,0 1 0,-1-6-10,-5 6 1,2-10-343,4-1 0,-4-1-359,4-6-476,-4-3 1659,-2 0 0,0 0 0,0 1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6:23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398 295 8050,'0'-10'1149,"0"3"-459,0-1 31,0 6 353,0-6-362,0 8 3438,0 0-3450,0 8 0,-7-4-236,-5 7 0,-3 3-156,-2 9 0,-6-2-148,-1 8 0,-4-6-129,5 6 1,-8-6 31,2 6 0,2-6 107,-2 5 1,8-6-277,-2 1 0,4-4-149,2-2 0,5-5-274,1-1 1,5-5-172,-6 6-338,8-9-18,-3 5 315,7-8 0,2 0 348,3 0 0,5 0 161,7 0 1,-5 0 486,-1 0-23,1 0 1,5 2 318,0 4 1,-7-2-106,-4 7 1,2 1 455,-3 5 1,1 2-300,-6 4 0,0-2 197,0 8 0,0-6-350,0 6 0,0-6-171,0 6 0,-6-8-212,1 2 1,-1-4-124,6-1 1,0-7-594,0 1-229,0-1-94,0-1 0,0-1-372,0-3-657,0-4 1504,0 6 0,0-16-165,0-3 0,0-5-440,0-1 0,7-8 374,5-4 0,3-4-163,3-1 1,-1-1 423,0 1 0,2-1 467,4 1 0,-3-9 0,5-1 0</inkml:trace>
  <inkml:trace contextRef="#ctx0" brushRef="#br0" timeOffset="539">433 520 8026,'35'-25'0,"-7"6"245,1-5 1,-8 7 132,2 6 1,-3-3 186,-3 8 1,-6 1 438,1 5-332,-8 0 1,5 0 284,-3 0-448,-4 0 0,6 2-305,-8 3 1,2 3 24,4 4 0,-5 3-258,5-4 0,-4 5-73,-2 1 0,2 0-32,4 1 0,-4-1 28,4 0 0,1 1-630,-1-1 510,7 0 1,-3 0 37,7 1 0,-1-1 233,-5 0 1,3-5-115,-9-1 1,3-5 1155,-2 6-679,-4-1 0,5 7 23,-7-1 1,0-6-121,0 1 0,-7-1-95,-5 7 1,-3-3-100,-2-3 0,-1 3-125,1-4 1,0 3-17,-1-3 1,1-1 141,0-4-251,0-4-83,-1 5-466,9-7 363,-7 0 1,14-1-631,-3-5 596,3 4 0,4-6-53,3 8 0,-1 0 203,8 0 1,-7 0-65,7 0 1,-6 6 416,5 0 1,-5 1 219,6-1-17,-1-4 0,6 11-144,1-7 1,-7 0 28,1-6 0,-6 0-147,5 0 0,-5 0-287,5 0-98,1 0 0,5 0 96,0 0 1,-5-8-831,0-3 1,1-5 138,10-1 1,-4 0-104,4 0 1,-3 1 569,-3 5 0,6-3 197,0 8 1,0 1 21,-6 5 261,1 0 0,-1 0 230,0 0-373,-7 0 1475,5 7-863,-13-5 1,6 8 445,-8-4-863,0-4 0,2 5-485,3-7 1,-1-7-1360,8-5 1734,-8-3 0,11-3 0,-5 1 0</inkml:trace>
  <inkml:trace contextRef="#ctx0" brushRef="#br0" timeOffset="939">1298 70 8007,'0'-17'0,"0"5"0,0 1 0,0 5 836,0-6 179,0 9 125,0-5-489,0 8-160,0 0-245,0 8 1,0-5-1,0 9 0,0-1-38,0 7 0,0-1 6,0 0 1,0 1-1,0-1 0,0 2-23,0 4 1,0-2-3,0 8 1,0-2-21,0 2 1,0 9-99,0-3 0,0 5 29,0 1 1,5 1-180,1 4 1,0 12-17,-6-1 0,6 11 87,0 6 0,-1-1-371,-5 8 1,0 0-213,0 5 0,0-3 45,0-8 0,0 0 292,0-12 0,0 3 202,0-3 0,2-3-119,4-9 1,-4-6 11,4-5 1,-4-3 78,-2-3 1,1-1-52,5-4 1,-4 1 119,4-7 0,-4 0 45,-2-5 0,0-7-205,0 1 1,2-8-217,4 1-31,-5-3 0,7-4 82,-8-3 0,6-11-143,0-7 0,1-8 20,-1 3 1,-2-11-39,7-1 497,1-8 0,5 4 0,1-8 0</inkml:trace>
  <inkml:trace contextRef="#ctx0" brushRef="#br0" timeOffset="1123">1782 1090 7863,'17'0'3071,"-1"2"-1875,-5 4-371,-3-4 886,-1 6-1597,-5-1-772,14-5 0,-7 8 578,9-4 80,-9-4 0,7 13 0,-7-5 0</inkml:trace>
  <inkml:trace contextRef="#ctx0" brushRef="#br0" timeOffset="1233">1886 1419 7863,'0'11'1652,"0"1"357,0-8 1840,0 4-2777,0-8 1,2-8 158,3-4 1,-1-3-1472,8-2 1,-3-6 239,3 0 0,11-8 0,-4 4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6:34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9788,'18'-7'940,"-1"5"-796,0-4 1,2 2 83,4-2 1,-3 4-26,3-3 0,2 3-424,-2 2 223,0 0 0,0 0-308,0 0 1,8 0-1144,-3 0 1449,5 0 0,9 0 0,3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6:34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7802,'10'0'1409,"5"0"0,-11 0-653,7 0-1186,-7 0-81,12 0-223,-7 0 187,9 0 0,-1 0-457,0 0 1,2 0 1003,4 0 0,4 8 0,8 2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6:36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640 260 7832,'0'-23'0,"0"0"0,0 13 28,0-7 86,8 4 1,-6-5 181,3 1 0,-3 0 34,-2-1 35,0 1 1,0 0-47,0 0 1,-6 5 28,1 0 0,-7 7-88,6-7 0,-7 8 12,1-1 1,3 3-72,-3 2 1,1 0-14,-7 0 1,1 0-112,0 0 0,5 0 90,1 0-166,-1 0 0,-5 7 100,0 5 0,5 9 7,1 2 0,1 10 57,-2 1 1,-1 9 163,7 8 0,1 1 20,5 0 0,-6 8 223,0 3 1,0-1-197,6 1 1,0-1-50,0 1 1,0 2-309,0-7 0,-2-2 140,-3-10 1,3 4-120,-4-4 1,2-4-185,-2-2 0,2-3-375,-7-2 1,-1-9 44,-5-2 0,2-5-369,3-2 0,-5-2-197,0-3 1,-1 1 494,-5-7 1,2 0-449,-2-6 0,4-8 421,-4-3 1,2-7-377,-2-5 948,3-4 0,-5-23 0,8-3 0</inkml:trace>
  <inkml:trace contextRef="#ctx0" brushRef="#br0" timeOffset="194">52 640 7832,'11'0'344,"1"0"0,-6 0 521,5 0 1,1 0 354,5 0 0,2 0-562,4 0 0,-1 0-109,6 0 0,1 6-228,6 0 0,1 2-278,5-3 1,-9-3-305,9 4 0,-14 2-589,7-2 0,-9 5-2581,4-5 3431,-8 7 0,12-3 0,-6 7 0</inkml:trace>
  <inkml:trace contextRef="#ctx0" brushRef="#br0" timeOffset="602">778 831 7904,'10'0'2012,"5"0"-1295,-5 0 1,-1 2-263,-3 3 0,-4-1 599,-2 8-409,0-1 0,0 7 161,0-1 1,0 0-366,0 0 1,-2 1 83,-4-1-1001,5 0 0,-7 1 273,8-1-641,0-7 0,0-1-517,0-3 526,8-4 0,-1 4 289,5-12 0,3-4 75,-3-7 0,3-6 98,2 0 0,6-6-128,0 6 0,0 0 484,-5 6 1,-3 5-95,-3 1 1478,3 7-823,-5-4 1,1 10 178,1 4 0,-8 3 78,1 9 1,-3 1 489,-2 4 0,6-4-678,0 4 1,0 2-29,-6-2 1,1 0-742,5-5 1,-4-1 158,4 0 1,-2-2-1278,2-3 0,-3 1 768,9-7 0,-6 0-3113,5-6 3619,1 0 0,13 0 0,2 0 0</inkml:trace>
  <inkml:trace contextRef="#ctx0" brushRef="#br0" timeOffset="1120">1505 1073 7855,'0'-10'1669,"0"-5"1,7 13-1063,5-4 1,3-2 102,2 3 0,1-1-183,-1 6 0,8 0-146,4 0 1,-2 0-172,2 0-119,-8 0 1,9 0-60,-7 0 0,1 0-366,-7 0-1734,0 0 1064,0 0-2218,1 0 1747,-9 8 1475,-1-6 0,-16 5 0,-1-7 0</inkml:trace>
  <inkml:trace contextRef="#ctx0" brushRef="#br0" timeOffset="1371">1712 848 7855,'-10'0'1889,"3"0"-980,7 0 0,0 2-361,0 4 1,6-2 143,-1 7 0,1 1-218,-6 5 1,0 0 4,0 0 0,-2 3-66,-4 3 1,3-2 108,-9 8 0,6-2-382,-5 1 0,5 3-339,-6-8 0,9 6-801,-3-6 1,4 0 176,2-6-1656,-8 1 1508,6-1 1,-3-7 137,10-5 1,5-3 367,7-2 0,0-7-9,1-5 0,5-9 474,0-2 0,8-8 0,-4 4 0</inkml:trace>
  <inkml:trace contextRef="#ctx0" brushRef="#br0" timeOffset="1661">2265 900 9892,'18'9'1470,"-7"5"-627,1-8 0,-1 5-339,7-5 1,-1 6 26,0-7 0,-5 9-10,-1-3 1,-1-1 131,1 1 1,-1 1-639,-4 5 0,-4-5 64,3-1 0,-3 1-289,-2 5 0,-7 0 133,-5 1 0,-5-1 14,-6 0 0,4 1 114,-4-1 0,5-6 40,7 1 1,-3-6 196,9 5 231,-1-7 0,6 6-158,0-5 1,7-3-50,5 4 1,5-4-955,6-2 0,12 0-363,11 0 1,4-2-904,2-4 0,5 3 772,1-9 1136,7 8 0,-3-11 0,7 5 0</inkml:trace>
  <inkml:trace contextRef="#ctx0" brushRef="#br0" timeOffset="2309">3338 727 7866,'9'0'648,"7"0"65,-5 0 0,5 0 1177,1 0 0,0 0-925,0 0 1,3 0 178,3 0 0,-4 0-464,4 0 0,-2 0-168,2 0 1,-4 6-279,4-1 0,-3 1-116,-3-6 1,0 6-80,0 0 0,1 5-247,-1-5 0,0 2-277,1-2 0,-1-5 51,0 5-200,1 4 0,-1-8 245,0 3 0,-5-3 210,-1-2 0,-5 6 32,5 0 489,-7 0-29,4-6 1,-6 0 1285,4 0 706,-4 0-932,5-8-196,-7 6-743,0-13 1,0 11 54,0-8-310,0 9 0,0-7 71,0 4-56,0 4-416,0-5-2456,0-1 2019,0 6 1,-2-6-4186,-3 8 4844,-5 0 0,-23 0 0,-3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6:36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12135,'12'-5'1091,"-1"-1"0,1 0-675,5 6 1,1 0-513,-1 0 1,6 0 124,0 0 0,0 0-214,-6 0 1,1 0 165,-1 0-2085,0 0 1441,0 0 1,-5 2 662,0 4 0,-9 3 0,5 9 0</inkml:trace>
  <inkml:trace contextRef="#ctx0" brushRef="#br0" timeOffset="155">52 277 7894,'-9'8'2237,"-7"-7"-1564,14 7 0,4-8-148,16 0 1,-1 0-154,6 0 1,2-2 142,-2-4 1,6 5-404,-6-5 1,8 4-497,-3 2 0,-1 0 361,2 0 23,0 0 0,6-8 0,-1-1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6:34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0 675 9072,'25'-7'2927,"2"3"-3251,8-8 221,7 8 1,2-9 219,8 7 1,-6-5 288,0 5 1,-1 0-313,1 6 0,2-6-308,-8 1 1,0-1-680,-5 6 1,-8 0 535,-4 0 1,0 2-810,-6 4 1166,4-4 0,-19 5 0,6-7 0</inkml:trace>
  <inkml:trace contextRef="#ctx0" brushRef="#br0" timeOffset="176">606 416 7804,'-10'0'4169,"0"0"-3678,5 0 1,3 2-293,-4 4 1,2 3 1030,-2 9 0,-3 7-556,-9 3 1,7-1-313,-1 2 1,3 0-712,-3 5 0,-1 1-711,7 0 0,0-1 801,6 1 259,0-1 0,8-7 0,2-2 0</inkml:trace>
  <inkml:trace contextRef="#ctx0" brushRef="#br0" timeOffset="621">1643 451 7846,'8'-18'-383,"1"-5"268,9 0 0,-1-6 41,0 6 65,-7-7 1,5 3 663,-3-8 1,-3 6-209,3 0 1,-6 6-52,5-5 1,-7 6-56,2-1 1,-4 4 457,-2 2-465,0 0 1,0 5 557,0 0-576,-8 9 1,-1-5 339,-9 8-558,1 0 1,0 8 83,-1 3 0,1-1-85,0 1 1,1 1-13,5 5 1,-4 2-209,3 4 0,2-1 200,-1 6 1,1 1-6,-1 6 1,-3 7 64,8 4 1,-5 4 184,5 2 0,-5 2 297,5 3 1,-6-1-220,7 8 1,-7-7 73,6 7 1,-7-9-180,1 3 0,-1 3-254,1 3 0,-3-10-227,3-2 0,-3-10-416,-2 4 1,-1-8-765,1 3 0,0-7 674,0-5 1,-1-4-1146,1-8 962,0-7 509,-8 5 0,6-13-492,-5 4 1,-2-14 82,-3-9 1,4-2-17,2-10 0,4-7 791,1-11 0,1-3 0,0-1 0</inkml:trace>
  <inkml:trace contextRef="#ctx0" brushRef="#br0" timeOffset="771">1038 883 7846,'10'-29'-691,"-5"0"1,-3 8 1226,-2-2 0,6 10 336,0 1-631,7 1 0,-5-1 76,3 0 475,12 9-425,-19-5 0,19 8 103,-11 0 1,3 0 78,3 0 0,5 0 44,0 0 0,0 0-191,-6 0 0,6 2-279,0 4 1,0-3 246,-6 9-1671,8-8 987,-5 11 0,10-7 314,-7 3 0,8 5 0,-4-7 0</inkml:trace>
  <inkml:trace contextRef="#ctx0" brushRef="#br0" timeOffset="1130">2006 814 7917,'-17'0'1735,"7"0"-1434,3 0-1377,7 0 1996,0 0 803,7 0 0,-5 7-922,4 5 0,2-2-3,-2 1 0,-1 1-327,-5 5 0,0 0 83,0 0-510,0 1 0,0-1-307,0 0 0,0-5-1021,0-1 721,0-7 0,2 4-821,4-8 1,-2 0 497,7 0 1,1-8 62,5-3 1,6-10 173,0-2 1,6-6 255,-6 6 0,0 2 322,-5 9 789,-1-3 878,0 13-855,-7-6 0,-3 16 964,-7 3 0,0 5-431,0 1 0,0 0-642,0 0 1,0 1-939,0-1 1,-5 0 231,-1 1 1,0-1-666,6 0 1,2 1 738,4-1 0,-4 0 0,5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6:33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621 363 7959,'0'-17'378,"0"0"178,0-1 1,0-1-374,0-4 1,0 2 20,0-8 0,-6 2-175,0-2 1,-5-1 99,5 7 1,-7 0 432,1 5 0,2 1-177,-1 0 0,5 5-115,-5 1 1,5 7 21,-6-2-229,8 4 80,-11 2 27,5 0 0,-5 8-216,4 3 0,1 7 18,4 5 1,2 4 162,-7 7 0,5 8 49,-5 5 1,7 3 188,-2 1 0,4 9-45,2 3 0,0 3 178,0-3 1,0 4-86,0-3 1,0-5-135,0-1 0,-2 2-478,-4-3 0,4-7-119,-3-10 1,-3-1-415,2 1 0,-2-9 207,3 4 1,-3-12-426,-3 0 1,-5-4 316,5-2 0,1-1-142,-2-5 1,1-3 62,-6-8 1,-6-2 55,0-4 648,-8-11 0,4-10 0,-8-8 0</inkml:trace>
  <inkml:trace contextRef="#ctx0" brushRef="#br0" timeOffset="135">16 761 7959,'-8'-17'401,"6"-1"0,-4 9-29,12 3 0,0 4 19,11 2 0,-2 0 98,14 0 0,-6 0-283,6 0 1,0 0-171,5 0 1,1 6-278,0 0 0,1-1-597,5-5 0,-5 6 838,4 0 0,5 0 0,-1-6 0</inkml:trace>
  <inkml:trace contextRef="#ctx0" brushRef="#br0" timeOffset="566">1036 865 7967,'9'0'904,"7"0"211,-5 0 0,-1 0 248,1 0-573,1 0 1,5 0-447,1 0 1,-7 0 4,1 0-437,-9 7 1,5-3 143,-8 8-341,0-1 0,-2 5 142,-4-5 1,5 5-39,-5-5 1,-2-1 380,2 1 0,-1-5 274,1 6 1,4-7-28,-4 7-56,4-8 1,10 3-328,4-7 0,5 0 167,6 0 1,-2 0-1634,8 0 0,0-7 216,5-5 1186,1-3 0,7-2 0,2-1 0</inkml:trace>
  <inkml:trace contextRef="#ctx0" brushRef="#br0" timeOffset="768">1814 675 7942,'13'9'904,"5"-3"1,11-4-128,-1-2 1,5 0-313,2 0 0,-5 0 276,5 0 1,-4 0-544,9 0 0,-3 0-403,-3 0 0,1 0-129,-1 0 1,1 0 232,0 0 1,-9 0-2253,-3 0 493,-3 0 1860,-3 0 0,-15-8 0,-4-1 0</inkml:trace>
  <inkml:trace contextRef="#ctx0" brushRef="#br0" timeOffset="923">2298 502 7941,'-6'-12'1430,"1"1"-138,-1 7-386,6-4 0,0 10-215,0 4 847,0 3-961,0 9 0,0 5 121,0 0 1,-6 7 209,0-1 1,-5 4-1135,5 2 0,0 5 199,6 0 1,-5-1-584,-1-11 1,0 11 306,6-4-3194,0-5 1766,0 3 1731,0-6 0,8 0 0,1-2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6:32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35 173 7966,'-17'0'267,"7"0"154,3 0-447,22 0 1,-4 0 107,12 0-108,4 0 1,-4 0 1038,12 0 0,-4-5-519,9-1 0,2 0-522,-1 6 1,5 0-329,-6 0 0,1 0-482,-7 0 0,-1 0 224,-4 0 0,-10 0 614,-8 0 0,-7-8 0,4-1 0</inkml:trace>
  <inkml:trace contextRef="#ctx0" brushRef="#br0" timeOffset="166">329 0 7966,'-10'0'0,"1"0"482,3 0 0,4 8-395,-4 4 1,3 3 1498,-3 2 1,2 6-575,-8 0 0,3 8-280,-3-2 0,3 4-804,3 1 0,4 1-772,-4-1 1,4-5-353,2 0 0,8-2 1196,4 2 0,3 3 0,2-5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6:30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588 243 7907,'0'-25'-141,"0"5"0,0-5 150,0 8 0,0-2 427,0-4-125,0 4 1,-2-6 141,-3 7 0,3 7-113,-4-1 1,2 8 191,-2-1-7,4-5-36,-13 8-454,5-6 0,-1 8-48,-1 0-32,1 8 0,-5 2 41,5 7 0,-3 0-103,9 1 0,-9-1 118,3 0 1,3 2 20,2 4 0,-1-1 234,1 6 1,-2 1-142,2 6 0,4 7 352,-3 4 1,1-2 9,-2 2 0,4 1 161,-4 4 1,3 3-336,-3 4 1,2-4-272,-8 3 1,7-3 178,-7-2 1,6 0 7,-5 0 0,1-6-659,-1 0 0,-5-9 331,5-3 0,-3-1-525,3-10 0,-5 6 149,5-6 1,-3 0-18,3-6 0,-4-7 99,3-5 0,2 3-604,-1-2 584,-1 0 1,-3-14-14,3-4 0,-1-11-480,7-5 0,-1-11 906,1-1 0,4-8 0,-6 4 0</inkml:trace>
  <inkml:trace contextRef="#ctx0" brushRef="#br0" timeOffset="183">0 675 7907,'12'0'748,"-1"0"0,1 6-316,5-1 1,0 1 21,1-6 1,-1 2 118,0 4 0,1-4-165,-1 3 0,0-3-564,0-2 1,3 2-270,3 4 1,-10-4-499,5 4 1,-5-2 922,4 1 0,1-3 0,-1 6 0</inkml:trace>
  <inkml:trace contextRef="#ctx0" brushRef="#br0" timeOffset="505">882 865 8036,'10'0'1361,"5"0"1,-5 0-978,7 0 1,-5 0-148,-1 0 0,-5 2 311,5 4 1,-5-4-230,6 3 1,-3-1-414,3 2 4,-4-4 1,-8 13-250,0-3 0,0-3 236,0 3 0,-8 0-230,-4 5 1,-1 0 176,1 0 1,-1 1-25,7-1 0,0-5 814,6-1 1,0-5-208,0 5 1,2-7 74,4 2 1,-2-2-489,7 2 1,3-5-382,9 5 1,-2-4 411,8-2-45,0 0 0,13-8 0,2-1 0</inkml:trace>
  <inkml:trace contextRef="#ctx0" brushRef="#br0" timeOffset="1587">917 1124 8127,'0'-17'-4,"0"6"-106,0-1 0,0 6 162,0-5 1185,0-1-315,0-5-637,0 0 0,2 5-78,3 1 0,-3 5-92,4-6 0,-2 8 209,2-1-145,-4-5 0,7 8-14,-3-4 1,-4 3 198,4-3-157,-4 4 1,-2-4 30,0 12 1,0 4 143,0 7 1,0 6-100,0 0 0,0 8 96,0-3 0,0-1-175,0 2 0,0-6-61,0 6 0,0-8-387,0 2 1,0-3 190,0-3 0,0-6-1186,0 1 797,0-8 1,2 3-558,3-7 725,-3 0 1,6-2 144,-8-3 0,0-5-26,0-7 0,2-6-46,4 0 0,-4-2 307,3 2 0,-3 2 40,-2-8 12,8 8-170,-6-4 87,13 15 0,-11 2 209,8 8 114,-9 0 0,5 8-126,-8 3 1,2 5 74,4 1 0,-4 0 153,4 1 1,-5-1-35,-1 0 0,0 1 13,0-1 0,0 0-258,0 1 0,-5-7-172,-1 1 116,0-1-577,-2 6-188,7 1 424,-15-9-1471,14-1 1168,-5-8 0,7-2-2470,0-4 2949,7-3 0,11-16 0,8-2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6:29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18 208 7907,'-10'-10'1453,"3"2"0,9 8-649,3 0-529,5 0 1,7 0 164,0 0 0,8 0 177,4 0 1,2 0-461,-2 0 0,4 0 74,-5 0 0,-3 0-560,-2 0 0,2 0-132,-2 0 0,-5 0-459,-7 0 1,-1 2-151,1 4-375,-3-4 1445,-8 13 0,-8-13 0,-1 6 0</inkml:trace>
  <inkml:trace contextRef="#ctx0" brushRef="#br0" timeOffset="184">329 17 7907,'0'-9'1972,"0"1"1,-2 8-1115,-4 0-152,5 8 1,-9 1-421,4 9 1,4 5-327,-3 0 1,3 6 35,2-6 0,-6 7-178,0-1 0,0 4-1009,6 2 1,0-7 16,0 1 1174,0 0 0,0-2 0,0-2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47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8267,'0'9'307,"1"-1"-28,5-8 0,-2-2-91,8-4 0,-7 3 206,7-9 0,-1 8 166,7-2 472,-1-3-1233,8 7 0,-6-6 75,4 8 0,-4 8 126,-1 3 0,-1 5 0,0 1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6:29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623 191 8100,'-19'-18'591,"-4"1"0,15 0-21,-3-1 145,-5 1-448,14 0 0,-11 0 231,7-1 0,-1 7-135,1-1 1,4 6-225,-4-5 135,-4 7-208,1-4 1,-3 8 0,1 0 1,5 0-163,-5 0 0,5 0-80,-6 0 1,6 0 88,-5 0 1,5 6 31,-5 0 1,5 7 42,-6-1 0,7 3 179,-7 3 0,8 7-24,-2 3 0,5-1-29,1 2 1,-6 8 61,0 9 0,0 2 191,6-2 1,0 8-38,0-8 0,0 15 112,0-3 0,0 1-6,0 5 0,0-3-328,0 3 1,-2 1-351,-3-7 0,1 1 225,-8-1 0,3-6-14,-3 0 1,-3-8-111,3-10 0,-3-1-228,-3-4 0,7 2-220,-1-8 151,1 0-784,-6-6-155,-1-7 430,1-3 1,2-14 372,3-5 1,-1-9-49,7-2 1,0-14 620,6 3 0,-8-12 0,-1 2 0</inkml:trace>
  <inkml:trace contextRef="#ctx0" brushRef="#br0" timeOffset="161">1 848 8056,'7'-10'453,"3"2"158,7 8 1,2-2-71,5-3 1,2 3-208,9-4 1,0 4-167,-1 2 0,1-2-2,-1-4 0,-5 5-121,0-5 0,-2 4-274,2 2 1,1 0-1139,-6 0 1367,6 0 0,-11 8 0,6 1 0</inkml:trace>
  <inkml:trace contextRef="#ctx0" brushRef="#br0" timeOffset="505">865 951 8056,'-9'0'2907,"1"0"-2493,0 0 1,4 0 542,-7 0-223,7 0 0,-9 8-385,7 4 0,0 3-117,6 2 0,0 1-136,0-1 0,0 0-95,0 1 1,6-1-165,0 0 1,7-5 158,-1-1 1,5-7-170,6 2 0,-4-4-117,4-2 0,2-2-266,-2-4 1,0-4 207,-5-7 1,-3 0 62,-3 0 1,1-1 720,-7 1 1,0 0-140,-6-1 1,0 1 339,0 0 0,-8-1-277,-4 1 0,-3 0 31,-2 0 0,-1 1 40,1 5 1,0 3 316,-1 8-1880,1 0 978,0 0 1,7 2-2773,5 4 1604,-5 3 0,10 9-1370,0-1 2692,8 0 0,17-7 0,1-3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6:28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11306,'18'0'1927,"-1"0"-1333,0 0 0,1 6-690,-1 0 1,0 0-109,1-6 0,-1 0-223,0 0 0,0 0-168,1 0 1,-7 0-580,1 0 1,-3 2 1173,3 3 0,-4 5 0,-8 7 0</inkml:trace>
  <inkml:trace contextRef="#ctx0" brushRef="#br0" timeOffset="167">35 243 8032,'0'11'533,"0"1"-504,0-9 0,2 7 883,4-4 1,-2-4-302,7 4 1,1-5-89,5-1 0,0 0-401,1 0 1,5 0-268,0 0 1,5 0-224,-4 0 0,6 0-579,-1 0 1,6 0 946,5 0 0,-3-7 0,5-3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6:27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398 121 8113,'0'-9'713,"0"1"17,0 0-395,0-1 0,6-3-63,0 1 1,2 5-1,-3-6 1,-3 7 165,4-7-200,-4 8 0,-2-5 500,0 3-106,0 4-60,0-6-291,0 8 0,-2 0 30,-4 0 0,3 0-123,-9 0 1,0 0 218,-5 0-338,0 8 1,0 0 106,-1 3 1,1 5-208,0-5 1,-2-1-27,-5 1 0,5-1 106,-4 1 0,4 5-2,2-5 1,-3 5-81,-3 1 0,4-2 70,-4-3 1,6 3 6,5-3 1,-3 3-65,3 2 1,3 1 135,-3-1-261,8 0 1,-3 1 71,7-1 1,0 0 45,0 0 0,0 1-20,0-1 1,7-5-16,5-1 1,-2 1 35,1 5 0,1 0 4,5 1 1,0-7 48,0 1 0,7-1-46,-1 6 0,0 1 52,-6-1 1,0-5-29,1-1 0,-1 1-1,0 5 0,-5-6 24,-1 1 1,-5-1 1,5 7 1,-7-7 24,2 1 0,-4-1 108,-2 7 0,0-1 146,0 0 1,-2-1-78,-4-5 0,2 4 134,-7-3 0,5 3 371,-5 3-395,-1-1 0,-5 0-12,0 1 0,-1-9 126,1-3 0,0 2 114,-1-3-331,1 9 1,0-12-52,-1 4 1,3-3 287,4 3-524,-5-4-39,7 6 15,-1-8 1,0 0-333,5 0-599,3 0-56,-6 0-886,8 0-933,0 0 1392,8 0 111,1 0 0,11-6 451,3 0 1,-2-5-408,8 5 1331,-1-8 0,7-3 0,0-10 0</inkml:trace>
  <inkml:trace contextRef="#ctx0" brushRef="#br0" timeOffset="462">727 675 9871,'0'-10'1491,"0"2"0,2 10-928,4 4 1,-4-2-306,3 8 1,-3-7 190,-2 7-343,8-1 0,-6 7 377,4-1-411,-4 0 1,-2 1 35,0-1 0,0-6 98,0 1 11,0-8 3,0 11-86,0-13-176,0 6-382,0-8 1,2 0 214,3 0 0,-1-2-384,8-4 0,-3 2 203,3-7 1,3 1-18,-3-2 1,3-1-1,2 7 1,-5-5 76,-1 5 1,-1-2 171,2 3 1,3 3 192,-4-4 0,-1 4 293,2 2 0,-7 0-220,7 0 0,-6 0 672,5 0-216,-7 0-214,11 0 1,-11 2 87,8 4 1,-8-3 179,1 9 1,-1-6-96,2 5 0,-4-5 100,4 6 0,-4-7-469,-2 7 0,0-6 259,0 5-2027,0-7 496,0 11-178,0-13-585,0 6 1881,0-8 0,7 0 0,3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6:41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70 104 8163,'0'-9'243,"0"1"434,0 0-73,0 6 0,0-7 341,0 3-749,0 4 1,2-8 200,4 5-261,-4 3 1,11-8 11,-7 4 0,1 4 117,-1-3 271,-4 3-143,6 2-81,-8 0 1,6-2 187,-1-4 208,1 4-205,-6-6-15,0 8 1662,0 0-1453,-8 0-393,6 0 0,-5 2-32,7 4 1,-6-2-64,0 7 1,-1-5 12,1 6 0,2 5 97,-8 6 1,7 8 87,-7-2 1,8 3 126,-1 3 1,-3-6-112,2 0 1,-2 5-95,3 6 1,3 1-110,-4-7 0,-2 1 0,2 0 0,1-3-134,5-3 1,0 4-181,0-4 0,0-4-382,0-2 0,0-4-825,0-2 0,7 0-1217,5 1 0,-2-1 1280,1 0 1,3-5 1237,9-1 0,-4-7 0,6 4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6:52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7856,'-10'8'2392,"2"2"-2392,16-1 0,2-9 0,7-9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6:51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1 8011,'9'0'888,"7"0"0,-12 2 822,7 3-565,1-3 0,5 8-398,0-4 0,-5-4 125,-1 3 1,1 3-85,5-2-489,-7 0 0,5-1-79,-3 1 0,-3 0-52,3-6 0,-7 2-505,7 3 0,-6-3 289,5 4 1,-7-2-2311,2 2 1098,3-4 0,-7 13-551,4-3 1,-4 3 747,-2 2 1063,0 8 0,-23 2 0,-6 8 0</inkml:trace>
  <inkml:trace contextRef="#ctx0" brushRef="#br0" timeOffset="657">33 727 8011,'-11'10'715,"-1"-5"-334,8-3 0,-2-2-124,12 0 0,-2-2 320,8-3 1,-1 3-135,6-4 1,1-2-308,-1 2 1,6 1-10,0 5 1,0 0 71,-6 0 0,1 7-37,-1 5 0,0 3-138,1 3 0,-9 1 269,-3 4 0,-4 4-133,-2 7 1,0-5 201,0 0 0,0-8-56,0 2 1,0-4 211,0-1-144,0-1-162,0 0-733,0-7 464,0-2 0,8-16-625,3-4 0,12-13 357,6-9 1,0-9-646,5-8 1,-3-3 344,9-4 1,3 4 129,-3-3 0,6 3 190,-5 2 1,-1 8 223,-6 3 1,1 7 30,0 5 1,-3 4 221,-3 8 1,2 5 382,-8 1 0,0 7-286,-6-2 0,-5 6 479,-1 6 1,-1-2-181,1 7 0,-1 3 78,-4 9 1,-4-2-241,4 8 1,-5 0-45,-1 5 1,-5 6-203,-1 1 0,-6 7-121,7-2 0,-7-4 1,6-1 0,1-5 107,5-1 0,0-3-465,0-3 1,0 2 162,0-8 0,7 0-178,5-6 1,3-1 104,2-5 0,1-3-44,-1-8 1,6 0 29,0 0 1,0-2-77,-5-4 0,-1-3 192,0-9 1,0 1-23,1 0 1,-9-6 185,-3 0 1,-4-2-100,-2 2 1,0 1 306,0-6 0,-6 7-29,0-3 1,-7 5 99,1 2 0,3 2 1354,-3 3-661,8-3 12,-11 13-643,13-6 0,-4 8-207,12 0 1,4-6-1,7 1 1,2-3-184,4 2 0,2 2 132,4-7 0,-2 1-61,-4-1 0,-2-3-227,8 8 1,-8-1-243,2 1 0,-4 4-1884,-1-4 1678,-1 4 1,0 2-1083,1 0 1,-7 0 191,1 0 1505,-8 8 0,3 9 0,-7 10 0</inkml:trace>
  <inkml:trace contextRef="#ctx0" brushRef="#br0" timeOffset="859">2022 1073 7839,'-21'2'2372,"3"3"1,5 11-1553,13 7-1854,0-8 473,0-7 1,2-8-293,4 0-786,-5 8 1639,7-6 0,0 13 0,1-5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7:03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580 208 7977,'10'-8'-480,"0"6"520,-5-3-125,-3-5 0,6 6 145,-8-7 0,2 7 336,4-2-206,-4-4 0,7 6-12,-3-7 0,-4 5 120,4-5 1,-3 7 173,3-2-214,-4-4 1,6 7 3,-8-9 0,6 6 357,-1-5-313,1 7 0,-6-6 572,0 5-468,0 3 1,0-8-148,0 4 0,-2 4 496,-4-3-455,-3 3 0,-3 0 204,1-4-206,-1 4-163,-5-6 29,0 8-264,-1 0 175,1 0-138,0 0 1,1 2-13,5 4 1,1-4-12,5 4 0,1 1 74,-8-1 1,6 2 7,-5-2 0,7-2 18,-2 7 0,2 1 4,-1 5 0,3 0 1,-4 0 1,4 3 38,2 3 0,-6-2-1,1 8 0,-1 1 191,6 11 0,0-3-124,0 8 0,0 2 185,0 10 1,0-2-3,0 7 0,2-1-122,3 1 1,-3 4-22,4-3 1,-4 1 29,-2-2 1,0-3-158,0-8 1,0-2 118,0-4 0,0 0-236,0-11 1,0 1 48,0-13 0,0 6-389,0-6 108,-8 0 1,6-6-88,-3 1 0,-3-7-472,2 1-508,-7-8 595,3 11 0,-7-13 284,0 4 1,1-12-918,5-6 1,-3-5 1412,8-6 0,-15-12 0,2-9 0</inkml:trace>
  <inkml:trace contextRef="#ctx0" brushRef="#br0" timeOffset="217">27 709 7904,'-12'0'1834,"1"0"-990,7 0-553,4 0 1,17 0-162,12 0 0,4 0 269,1 0 1,7-5 357,-1-1 0,12-2-687,-6 2 0,6 5-575,-12-5 1,1 4 243,-7 2 0,1 0-253,-1 0 0,-5 0 514,0 0 0,-8 8 0,4 1 0</inkml:trace>
  <inkml:trace contextRef="#ctx0" brushRef="#br0" timeOffset="925">1082 830 7978,'0'-9'211,"0"1"764,0 8 1483,0 0-1808,0 8 1,0-4 306,0 7-424,0 1 1,0 5-216,0 0 1,0 1-95,0-1 1,0-6-82,0 1 0,0 0 234,0 5-338,0 0 0,0 0-69,0 1 1,0-7-81,0 1 1,0-6-80,0 5-117,0-7 39,0 4 167,0-1-186,0-5 152,0 6 82,0-8-146,0 0-12,0-8-152,8-1-11,-7-9 0,13 1 31,-8 0 1,1-1 61,-1 1 0,-2 6-131,8-1 1,-7 1 31,7-7 1,-8 7 175,1-1 0,3 6 65,-2-5 1,5 5 235,-5-5-9,8 7 218,-12-12 0,7 14 205,-3-3-131,-4 3 863,6 2-860,-1 7 1,-3 3 401,8 7 0,-9 1-172,3-1 1,2 0-69,-2 1 1,-1-1-265,-5 0 0,6 0-188,0 1-177,0-1 1,-1 0 136,1 1 1,6-7-1032,-6 1 0,1-9-43,-1 3-2572,-4 4 842,13-8 2750,-5 5 0,7-7 0,0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7:09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554 433 7984,'6'-23'0,"0"0"0,5-6-37,-5 6 0,2-8 2,-3 2 1,-3-3 358,4-3 0,-4 6-47,-2 0 1,-6 6 94,0-5 1,-7 6-97,2-1 1,-3 10 134,3 1 1,-5 9-116,5-3 0,1-2 190,-2 2-281,1 1 1,-6 5-124,-1 0 0,7 1-48,-1 5 0,3-2 147,-3 8 0,-3-1-148,3 6 1,3 6 60,-3 1 0,8 6-46,-1-1 0,1 6 64,-2 5 0,4 4 40,-4 8 1,4 0 68,2 0 1,0 2 145,0 3 1,6-3-91,0 4 1,2 1-66,-3-1 1,-3 2-381,4-3 0,-4-3 132,-2 4 1,0-10-568,0-2 0,-6-8 195,0 3 0,-5-7-6,5-5 1,-7 2-78,1-8 1,3-2-292,-3-10 1,2-1-66,-1-4 1,-5-4 337,5 3 0,1-8-734,-1-3 1243,-1-15 0,-13 2 0,-2-16 0</inkml:trace>
  <inkml:trace contextRef="#ctx0" brushRef="#br0" timeOffset="152">18 744 7965,'-10'-17'534,"3"0"0,7 5-328,0 1 1,7 5 105,5-6 1,11 8 264,6-1 1,-2-3-179,2 2 1,5 0-28,7 6 0,1 0-606,-2 0 1,-3 0 229,3 0 0,-3 0-1285,-3 0 1,1 0 1288,-1 0 0,1 8 0,-1 2 0</inkml:trace>
  <inkml:trace contextRef="#ctx0" brushRef="#br0" timeOffset="587">935 796 10025,'0'17'1938,"0"1"-1367,0-1 1,0 0 162,0 1 0,0 5-264,0 0 1,0 2-511,0-2 0,0-4-61,0 4 1,0-4 37,0-2 1,2-5-486,3-1-219,-3-7 1,8 10-438,-4-8 1,-3-1 461,9-5 0,-6-7 163,5-5 1,1-9 154,5-2 1,0-8 390,1 2 0,-7 4-26,1 2 0,-3 4 57,3 2 0,1 5 353,-7 1 326,7 7 1,-9-4 503,8 8 1,-8 2 140,1 4-440,-3 4 0,0 7-326,4 0 0,-4 0-207,4 1 1,-4-1-239,-2 0 0,0 1-136,0-1 1,2-6-319,3 1 1,-3-1-674,4 7 1,2-7-977,-2 1 0,7-6 1992,-2 5 0,5-7 0,1 4 0</inkml:trace>
  <inkml:trace contextRef="#ctx0" brushRef="#br0" timeOffset="831">1661 1038 7869,'0'-9'2091,"0"1"-321,0 8-1216,8 0 1,1 0 31,8 0 0,1 0-159,-1 0 0,0 0-159,1 0 0,-1 0-122,0 0 1,1 0-88,-1 0 0,0 0-671,0 0 0,1 0 314,-1 0-2858,0 0 1610,1 0 1546,-1 0 0,0 0 0,0 0 0</inkml:trace>
  <inkml:trace contextRef="#ctx0" brushRef="#br0" timeOffset="1154">2301 883 7869,'7'-10'-106,"1"0"106,4 5 0,3 3 624,-3-4 1,-3 4-173,3 2 1,-1 0 123,6 0 1,1 0-94,-1 0 0,0 0-60,1 0 0,-1 0-174,0 0 0,1 6 13,-1-1 0,-8 9-471,-3-3 1,-4-1 204,-2 2 0,0-1-503,0 6 1,-8 6 309,-3 1 0,-4-1-6,-3-6 0,1 0 188,0 0 1,1-5 493,5-1-48,3 1 268,8-2 0,8-3-167,3-7 1,7 0-110,5 0 0,4-2-952,7-3 1,1-3 410,-1-4 0,1-3-1518,-1 4 0,-1-3 529,-4 3 0,4-5 1107,-5 5 0,-3-5 0,0-1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7:08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8060,'10'-17'0,"5"8"0,-5-5 250,7 8-176,0-7 1,2 9 867,4-7 0,-1 7-375,6-2 1,1 4-50,6 2 0,-1 0-184,1 0 1,0 2-155,-1 4 0,1-2-95,-1 7 1,-5-7-202,0 2 0,-8 1-963,2-1 0,2 6 642,-2-7 0,-6 3-1752,-5-2 2189,0-4 0,-3 5 0,-1-7 0</inkml:trace>
  <inkml:trace contextRef="#ctx0" brushRef="#br0" timeOffset="187">433 1 8525,'-9'0'1705,"-1"8"-1700,4 3 1,4-1 1049,-3 1 1,3 7-408,2 5 1,-6 2-449,0-2 0,0 4 18,6 7 0,0-5-1095,0 0 0,0-6 238,0 6 1,6-2-73,0 1 1,7-1 710,-1-4 0,11-3 0,4 5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7:06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537 174 7928,'-18'-18'152,"9"9"-152,-7-6 0,15 5 79,-15-7 0,14-1-59,-3 1 0,-3 5 428,2 1 0,-5 5-203,5-5 0,-6 5-30,6-6-226,-7 9 1,9-5 249,-7 8-270,7 0 244,-12 0-154,7 0 0,-8 6 4,-1-1 1,9 9 107,3-3 1,-2-1 10,2 1 1,-1 1-12,1 5 1,4 1-46,-4-1 0,4 6 14,2 0 1,-5 8 79,-1-2 1,0 9-88,6 2 1,6 6 58,0-5 0,1 7-47,-1-2 0,-4 4 134,4 2 1,1 0-97,-1 0 0,0-1-35,-6 1 1,0-2-111,0-4 0,0 4-204,0-4 1,0-3-280,0-3 0,0-5 243,0-6 0,0 1 24,0-7 1,-6 0 61,0-5 1,-5-1-327,5 0 1,-5-5-88,5-1 0,-8-7-227,3 2 1,1-4 162,-1-2 1,-1 0-721,-5 0 1313,0-16 0,-8-3 0,-2-15 0</inkml:trace>
  <inkml:trace contextRef="#ctx0" brushRef="#br0" timeOffset="188">1 675 7928,'9'0'1710,"7"0"-1446,-5 0 1,-1 0 12,1 0 0,7 0 143,5 0 1,7 0-480,-1 0 1,2 0 111,-2 0 0,3 0-158,-3 0 1,2 0 142,-2 0 0,4 0-38,-5 0 0,5 8 0,2 2 0</inkml:trace>
  <inkml:trace contextRef="#ctx0" brushRef="#br0" timeOffset="739">883 710 11151,'7'17'1058,"-5"0"-664,4 1 0,-4-1-131,-2 0 1,6 1-81,-1-1 1,1 0-42,-6 1 0,0-1 76,0 0 0,2-5 0,4-1 1,-4 1-1356,4 5 770,-5-7 1,1-1-716,4-3 558,-4-4 265,6 6 1,-2-10 102,-1-4 0,9-4-70,-3-7 1,-1-6-37,1 0 0,1-6-177,5 6 0,1-2 243,-1 2 1,-6 9 37,1-3 0,-6 6 657,5-1-407,-7 4 129,4 8 0,-6 0-101,3 0 0,-3 8 650,4 4 1,-4-3-128,-2 3 1,2-1 69,4 7 1,-4-7-352,3 1 1,-1-1 101,2 7-587,-4-1 0,11 0 184,-7 0 0,2-5-296,-2-1 1,-3-1-271,9 2 0,-6-3-557,5-3 0,-5-2 320,6 7 1,-7-7-306,7 2 0,-6-4 1047,5-2 0,1 8 0,5 1 0</inkml:trace>
  <inkml:trace contextRef="#ctx0" brushRef="#br0" timeOffset="1169">1730 917 7916,'-10'0'-186,"3"-2"468,7-3 318,0 3 242,0-6 26,0 8 1255,0 0-1731,7 0 1,3-2-149,7-4 0,-5 4 243,-1-3-295,1 3 0,5 2-134,0 0 1,1 0-426,-1 0 1,0 0 299,1 0 0,-1 0-1068,0 0 312,0 0 1,1 0-1639,-1 0 2461,0 0 0,1 7 0,-1 3 0</inkml:trace>
  <inkml:trace contextRef="#ctx0" brushRef="#br0" timeOffset="1478">2197 796 8058,'9'0'937,"-1"0"1,-8-2-60,0-3-536,0 3 1,2-6 534,4 8-77,-4 0-265,5 0 0,-7 8 166,0 3 1,0 5-267,0 1 1,0 8-2,0 4 1,0 9-422,0 3 0,0 1-407,0-2 1,0-3 442,0 3-49,0-4 0,0-1 0,0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47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8221,'9'0'293,"-1"0"1,-6 0 1014,4 0-76,-4 0-532,5 0 0,-1 7-173,0 5 1,0 3-172,-6 2 0,2 1-302,3-1 1,-3 2-47,4 4 0,-4-4-124,-2 5 0,0-5-162,0-2 1,0 0-1155,0 1 343,0-1-898,0 0 623,0-7 876,0-2 1,0-10 487,0-4 0,0-11 0,0-10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7:05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7938,'9'-8'280,"7"7"-234,-5-5 1,5 4 881,1 2 0,0 0-279,1 0 0,1 0-92,4 0 0,-4 0-344,4 0 1,2 0-200,-2 0 1,2 0-380,-2 0 1,-4 0 272,4 0 0,-3 0-360,-3 0 0,0 0 267,0 0 1,-5 0-1055,0 0 1,-3 2 19,3 4 1219,-5-5 0,-7 15 0,0-7 0</inkml:trace>
  <inkml:trace contextRef="#ctx0" brushRef="#br0" timeOffset="187">208 243 7938,'-11'0'541,"-1"0"-318,8 0-142,-11 8 624,13-6 0,-4 5-297,12-7 0,4 0-185,7 0 0,0 0-245,1 0 1,7 0-343,3 0 1,-1 0-122,2 0 1,0 0 484,5 0 0,1-7 0,0-3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7:26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1 8004,'-10'0'2655,"18"0"0,3 0-2058,12 0 0,-2 0 99,2 0 1,4 0-935,8 0 1,-1 0 199,1 0 1,5 0-1294,1 0 0,-1 0 818,-5 0 0,5 0 513,0 0 0,8 0 0,-3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7:26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623 294 8040,'0'-27'0,"0"-3"412,0 7 1,0 0-69,0 5 1,-2 1 231,-4 0 1,-1-1-107,-5 1 1,-3 0-96,3-1 1,3 3-92,-3 4 1,1-3-20,-7 8 0,7-5-204,-1 5 1,6 0-38,-5 6 1,5 0-347,-5 0 307,-1 0 0,-5 8-175,-1 4 0,3 3 108,4 2 0,-5 8 40,5 4 0,1 6 112,-1 5 0,7 4 220,-2 8 1,4 2 21,2 3 1,0-1 265,0 8 0,0-9 163,0 3 1,6-2-252,0 1 0,-1-3-396,-5 4 0,0-6 33,0-6 0,0 4-101,0-4 1,0 4-99,0 2 0,-7-2-464,-5-4 1,-3-4-35,-3-7 1,-1-1-569,-4 1 1,4-8-132,-4-4 0,-2-12 614,2-5 1,-6 2-399,6-3 1,-6-1 70,6-9 982,0-5 0,6-23 0,-1-3 0</inkml:trace>
  <inkml:trace contextRef="#ctx0" brushRef="#br0" timeOffset="166">52 848 8036,'0'-18'263,"0"1"0,10 2 451,7 3 1,1-1-56,5 7 1,2 0-227,-2 6 0,5 0-329,-5 0 1,8 0 66,-2 0 0,2 0 73,-2 0 1,3 2-254,-3 4 1,2-2-339,-2 7 0,1-5 313,-7 6 34,1-9 0,-7 13 0,0-7 0</inkml:trace>
  <inkml:trace contextRef="#ctx0" brushRef="#br0" timeOffset="513">934 882 7974,'0'10'1724,"-2"3"-1043,-3-7 1,3 8-222,-4-3 0,4-1 269,2 1 0,0 1-82,0 5 1,0 0 96,0 1 1,0-1-718,0 0 0,0 0 59,0 1 0,0-7-1134,0 1 928,0-1 1,0 1-1911,0-1 1455,8-7 0,-1 2-193,5-12 1,3-3 64,-3-9 0,5 1 82,6 0 0,-4-6 306,4 0 0,-3 5 187,-3 7 0,0 7 1263,0-2-871,-7 4 2546,5 2-1863,-13 8 0,6 2-87,-8 7 0,0 0-360,0 0 0,0-5-90,0 0 1,0-1-406,0 6 1,6-5-652,0-1-836,-1 1 0,1-1 102,0 1 1380,7-8 0,5 4 0,9-8 0</inkml:trace>
  <inkml:trace contextRef="#ctx0" brushRef="#br0" timeOffset="724">1661 1072 7900,'-18'0'114,"9"2"-81,3 4 1,12-4 1321,5 4 0,-1-4-603,1-2 1,1 0-5,5 0 1,0 0-389,1 0 0,5 0-248,0 0 0,6 0-150,-6 0 1,7 0-379,-1 0 0,-2 0-696,2 0 0,-6 0 622,6 0 0,-8 6-1718,2-1 2208,-4 1 0,-1-6 0,-1 0 0</inkml:trace>
  <inkml:trace contextRef="#ctx0" brushRef="#br0" timeOffset="964">2473 934 7939,'10'-8'0,"5"7"717,-3-5 0,3 2-256,3-2 0,-7 4 503,1-4 0,-1 5-311,6 1 1,-5 0 518,-1 0-455,-7 0 0,4 9 325,-8 8 1,0 8 36,0 10 0,0 0-506,0-1 1,-2 14-1140,-4 4 0,2 4 429,-7-4 1,7 21 136,-2 7 0,-3 16 0,-1 1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7:25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727 225 8062,'0'-17'0,"-6"-1"53,0 1 1,-7 0 174,1 0 0,2-3 326,-1-3-277,-1 4 1,-5-6 485,0 8-466,0 7 0,-1-3-155,1 7 1,5 0 323,1 6-459,-1 0 0,-5 0-54,0 0 0,5 6-229,1 0 219,-1 7 0,-5-3-73,0 7 0,5 2-30,1 4 0,7-2 109,-2 8 1,-2-2 112,2 2 0,1 9-63,5-3 1,0 5 330,0 1 1,0 3 79,0 8 0,5 0 68,1 0 0,2 1-87,-2 5 0,-4-4 76,3 3 0,-3 5-382,-2 1 0,-2 5 102,-3 1 1,1-2-502,-8-4 0,1 1 216,-7-12 1,1 3-678,0-8 0,-6-7 148,0-6 0,-2-1-147,2-10 1,-2 6 201,-4-6 0,2-8-736,4-9 31,4-4 1277,-6-10 0,7-9 0,1-10 0</inkml:trace>
  <inkml:trace contextRef="#ctx0" brushRef="#br0" timeOffset="202">0 848 8062,'0'-18'1456,"2"1"-1074,4 0 0,4 5 25,7 1 0,8 5 68,4-6 0,11 8-68,6-1 1,6-3-511,6 2 0,-3 0 134,9 6 0,-10 0-148,-3 0 0,-1 0-309,-9 0 0,-3 2-598,-9 4 0,2 4 1024,-8 7 0,0 0 0,-6 1 0</inkml:trace>
  <inkml:trace contextRef="#ctx0" brushRef="#br0" timeOffset="558">1159 899 8062,'0'10'2935,"0"5"-1578,0-5-595,0 7 0,0 1-115,0-1 0,0 0-172,0 0 0,0-5-1042,0 0 517,0-1-213,0 6-122,8 1 1,-5-9-393,9-3 1,-6-4 114,5-2 1,-5-2-180,6-4 0,1-5 75,10-12 0,-2 3 314,8-3 1,-8-2 442,2 2 1,2 6-81,-2 6 1,0 7 362,-5-2 205,-1 4 1,-2 10 643,-3 3 1,-5 5-134,-7 1 0,0 2 431,0 4 0,0-4-836,0 4 1,0-3-222,0-3 0,0 0-1384,0 1 0,2-3 386,4-4-967,-4 5 1601,13-14 0,3 5 0,9-7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7:24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8122,'17'0'88,"0"0"0,0 0 776,1 0 1,7 0-440,3 0 1,-1 0 53,2 0 0,-6 0-633,6 0 0,-8 0 140,2 0 1,2 0-200,-2 0 0,-5 0 79,-7 0-1359,1 0 811,-3 8 0,-1 2 682,-8 7 0,0 0 0,0 0 0</inkml:trace>
  <inkml:trace contextRef="#ctx0" brushRef="#br0" timeOffset="170">87 294 8122,'-12'2'761,"1"4"-455,7-4 0,-4 7 69,8-3 1,8-4-137,4 4 0,5-4 236,6-2 0,-2 0-250,8 0 1,6 0-404,5 0 0,8-6-203,-2 0 0,-2 1-1219,2 5 1600,-7-8 0,11 6 0,-6-6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7:22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813 416 8253,'0'-18'-8,"6"-5"5,0 0 1,0-2 336,-6 2 0,0 2-35,0-8 0,0 6 122,0-6 0,0 6-32,0-6 0,-2 8 75,-4-2 0,2 4-163,-7 2 0,-1 1 0,-5 5 1,5-3-127,1 9 1,-1-7 90,-5 6 0,0 0-130,-1 6 1,1 0 70,0 0 0,0 0-314,-1 0 1,1 0-51,0 0 1,5 8-16,1 4 1,-1 5 61,-5 6 0,1 4-86,5 8 0,-3 7 112,9 4 1,-1 6 26,6 5 0,0-1 78,0 8 1,0-1-44,0 6 1,6 6 192,-1 0 1,7 2 78,-6-2 1,1-2-12,-1 8 1,-4-8-301,4 1 0,-4-2-231,-2-3 1,-2-6-214,-4 1 1,4-14 248,-4 1 1,-1-10-36,1-1 1,-2-11 12,3-6 0,3-4-210,-4-2 0,2-7-455,-2-4 362,-3-4 1,-14-4 632,0-4 0,-8-19 1,4-11-1</inkml:trace>
  <inkml:trace contextRef="#ctx0" brushRef="#br0" timeOffset="177">1 986 8187,'7'-9'3,"-3"-5"94,8 8 0,-1-5 122,7 5 0,5 0 26,0 6 1,13 0 197,-1 0 0,5 0-169,1 0 0,3 0-56,8 0 1,-6 0-219,0 0 0,-6 2-390,6 4 1,-5-4-44,5 4 0,-8 1-1087,3-1 1520,-5 0 0,-1 2 0,-1 1 0</inkml:trace>
  <inkml:trace contextRef="#ctx0" brushRef="#br0" timeOffset="579">1315 1021 8050,'0'-10'1274,"0"2"1,6 22-751,0 3 1,-1 4-113,-5-3 0,0-1-153,0 0 0,0 1-164,0-1 0,0 0-204,0 0 1,6 1-764,0-1 657,0 0-396,-6 1 243,0-9-647,0-1 657,7-8 1,-3-8 24,8-3 0,-1-5 116,6-1 0,1 0 12,-1-1 1,0 1 136,1 0 0,-1 1-101,0 5 0,1 3 278,-1 8 1,0 0-76,0 0 1,-5 6 508,-1 0 1,1 7-12,5-1 1,-5 3 230,-1 2 1,-5 1-223,6-1 0,-9 0 171,3 1 1,-2-1-856,2 0 0,-4-5 190,4-1-661,3 1 608,1 5-2353,7-7 2359,0-3 0,1-7 0,-1 0 0</inkml:trace>
  <inkml:trace contextRef="#ctx0" brushRef="#br0" timeOffset="832">2110 1228 8096,'10'0'744,"0"0"-615,-5 0 0,5 0 118,7 0 0,-5 0 388,-1 0 1,1 0-195,5 0 0,1 0 120,-1 0 1,0 0-126,0 0 1,1 0-449,-1 0 1,0 0-284,1 0 1,-1 0-957,0 0 631,0 0 0,-5 0 620,0 0 0,-1-7 0,6-3 0</inkml:trace>
  <inkml:trace contextRef="#ctx0" brushRef="#br0" timeOffset="1163">2819 986 7997,'12'0'48,"0"0"1,-1 0 1540,6 0-979,-7 0 0,5 0 82,-3 0 0,3 6-245,3 0 0,-7 5-300,1-5 0,-3 7-151,3-1-188,3 3 1,-11 3 55,7-1 0,-7 0-135,2 1 0,-6 1 129,-6 4 1,-3-4-51,-9 4 1,3-2 361,4 2 1,-5-4-116,5 5 1,1-11 1338,-2-1-315,9-1-4,-5 6-799,8 1 1,2-9-275,4-3 0,-1-4-1014,13-2 1,-3 0 604,14 0 1,7-8-1466,11-3 1872,10-12 0,5-4 0,7-8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7:20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812 312 8185,'-10'0'-92,"2"0"63,8 0-183,0 0 736,8 0 0,-4 0 78,7 0-100,1-8 0,11 6-167,0-3 1,8-3-290,-2 2 0,3 0 40,3 6 1,1-5-16,5-1 1,1 0 77,4 6 0,2-6-123,-7 1 0,7-1-187,-2 6 0,-4-6 76,-2 0 1,1 1-98,-7 5 1,5-2 114,-10-4 0,1 4-315,-1-4 160,4 4 1,-14 2-171,4 0 1,-10 0-136,-1 0-112,-8 8-394,-4 2 1033,-10 7 0,-22 0 0,-5 0 0</inkml:trace>
  <inkml:trace contextRef="#ctx0" brushRef="#br0" timeOffset="321">621 641 8185,'-17'0'-102,"0"0"0,5 0-409,1 0 328,7 0 172,-4 0 0,16 0 254,4 0 0,3-6-69,2 0 0,0-7 127,1 1 1,5 2-51,0-1 1,8 5-120,-3-5 1,5 5-40,2-6 1,-1 9-2,1-3 1,5-2-13,1 2 0,7 1 60,-2 5 1,2 0 90,-2 0 0,10 0-128,-5 0 1,5 0-318,-4 0 1,0 0-87,0 0 1,0 0-74,0 0 0,-6-2 135,0-4 1,-2 4 1,2-4 1,2-2-241,-7 3 0,-3-7 101,-9 6 1,2-1 79,-8 1 0,-2 2 295,-10-7 0,5 7 0,-7-4 0</inkml:trace>
  <inkml:trace contextRef="#ctx0" brushRef="#br0" timeOffset="684">1469 18 8047,'0'-10'70,"0"3"389,0 7-190,0 0-42,8 0 0,1 0 115,8 0 1,1 6-103,-1-1 0,2 3-84,4-2 0,-2 1 4,8 5 1,2 3-32,9-3 1,-1-3 25,7 3 1,-6 0 1,6 5 1,-7 0-34,1 0 1,0 1-45,-5-1 0,3 0-70,-9 1 1,-4-1 77,-2 0 1,-3 0-78,-3 1 1,-8-1 91,-3 0 0,-4 1 4,-2-1 0,-2 2-84,-4 4 0,-11-2-127,-12 8 1,-11 0 58,-6 6 0,-8 1-217,-9 4 0,-3-3-859,-14 3 1,7-3 261,-2-3 859,-4 1 0,-4 5 0,-3 1 0,7-3 0,6-1 0</inkml:trace>
  <inkml:trace contextRef="#ctx0" brushRef="#br0" timeOffset="1147">604 312 8368,'0'-10'1363,"0"3"-1182,0 7 1,-2 0 1,-3 0 18,3 0 1,-14 0-335,5 0 1,-5 6 71,-1-1 1,-2 9-40,-4-3 1,-4 5-9,-8 1 0,-7 6-3,-4 0 0,-2 6 184,2-6 1,2 0-14,3-6 1,7 1 318,-1-1 1,2-2-81,10-3 0,6 1 318,5-7-322,9 7 1,-3-9-483,12 8 0,3-6 17,9 5 0,8-5 39,9 5 1,3-7 106,14 2 0,-2 2-125,14-3 1,-1 1-194,6-6 0,2 6 61,4 0 1,-9-1-587,3-5 0,-4 6 867,4 0 0,2 6 0,-3-7 0,-7 3 0,3 5 0,1 7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7:37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10156,'17'-9'1596,"0"1"-1311,0 8 0,1-6 175,-1 1 0,8-7-95,4 6 247,-4-7-261,7 11 1,-7-8-614,4 5 1,4 3 229,-4-4 0,-4 4-909,-2 2 0,-4 0 446,-2 0 0,-1 8-964,-5 3 0,-3 5 1459,-8 1 0,0 8 0,0 2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7:37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8179,'0'-9'450,"2"1"-311,4 8 0,3 0-158,9 0 0,5 0 1353,0 0 1,7 0-605,-1 0 0,4 0-398,2 0 1,5 0-692,0 0 1,6 0-726,-5 0 0,5 0 1084,-6 0 0,8 0 0,-4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7:37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416 363 8120,'-10'-26'307,"2"1"0,3 7-69,-1 1 1,0 0-190,6-1 1,-6 1 38,0 0 1,-5 0 132,5-1 317,-7 1-27,3 0-585,-7-1 1,5 9 108,1 3 1,5-2-239,-6 3 1,7-1-73,-7 6-57,8 0 239,-11 7 57,5 3 0,-1 7 6,-1 1 0,8 1 33,-1 4 0,3-2 207,2 8 0,0 0-57,0 5 0,0 3 231,0 3 0,2-1-24,3 7 1,-1-6 112,8 6 0,-3 0-156,3 6 0,1 0-44,-7 0 0,6 0 28,-7 0 1,1 0-15,-6-1 1,0-1-587,0-4 0,0 3 245,0-9 1,0-6-418,0-5 1,-2-2 239,-3 2 0,1-4-158,-8-8 0,6 1 59,-5-1 0,1-6-85,-1 1 1,-5-8-68,5 2 1,1-5-703,-1-1 1184,-1-7 0,-5-3 0,0-7 0</inkml:trace>
  <inkml:trace contextRef="#ctx0" brushRef="#br0" timeOffset="203">1 796 8106,'0'-18'1111,"0"1"0,3 8-548,9 3 0,1 4-362,16 2 1,-2-2 133,2-4 0,4 4-30,-5-3 0,3 3 311,-2 2 1,2 0-161,-8 0 0,6 0-958,-6 0 0,5 2 389,-4 3 1,-1 3-1196,-6 3 0,-2 5 278,-3-5 0,3 5 1030,-3 1 0,-5 0 0,1 1 0</inkml:trace>
  <inkml:trace contextRef="#ctx0" brushRef="#br0" timeOffset="473">848 900 8119,'10'-8'0,"7"6"334,0-4 1,2 2-317,10-1 0,-2 3 1144,2-4 0,-4 4-424,-8 2 1,0 0 436,1 0-745,-1 0-503,0 8 1,-7 1-967,-4 9 1,-6 5 614,-6 0 1,-4 0-229,-7-6 0,0 6 246,-1 0 0,7 0 396,-1-6-96,9 1 1,-3-3 119,12-3 1,3 1 17,8-7 0,6 0 409,1-6 0,6 0-631,-1 0 1,-2-6 196,2 0 0,-2-5-1533,2 5 1526,3-8 0,-5-3 0,8-10 0</inkml:trace>
  <inkml:trace contextRef="#ctx0" brushRef="#br0" timeOffset="677">1557 865 9120,'17'-2'1070,"1"-4"0,-1 4-366,0-3 1,-5 3 31,-1 2 1,1 0-293,5 0 1,0-2-57,1-4 0,-1 4-726,0-4 0,0 4-754,1 2 1092,-1 8 0,0 2 0,1 7 0</inkml:trace>
  <inkml:trace contextRef="#ctx0" brushRef="#br0" timeOffset="1336">3010 381 8051,'-8'-25'0,"0"4"-92,-3-8 0,-5 6-209,5-6 1,-5 6 705,-1-6 1,0 6-157,-1-6 1,1 2 86,0-2 0,0 4 176,-1 8-381,1 0 1,0 1-48,-1 5 0,7 3 11,-1 8 1,7 0-45,-7 0 1,6 8-131,-5 3 0,1 5 130,-1 1 1,3 8 24,8 4 1,-6 11 51,0 6 0,1 4 12,5 2 0,5 6 156,1 0 0,8 5-126,-3-5 1,-1 5 121,1-5 1,-1-1-54,1-5 1,-1 0 41,-4 0 1,-4 0-637,4 0 0,-5-6 223,-1 0 0,0-6-635,0 6 1,-1-7 189,-5 1 1,2-9-94,-8-2 1,1-8 236,-6 2 0,-1-10-28,1-1 1,-8-8 460,-4 2 0,-3-5 0,-3-1 0</inkml:trace>
  <inkml:trace contextRef="#ctx0" brushRef="#br0" timeOffset="1508">2318 848 8051,'7'-25'1244,"5"7"0,3 3-802,3 9 1,9-7-131,7 1 1,3 3-232,9-3 1,-6 6 107,6-5 0,-7 7 28,1-2 1,2 4-300,-1 2 0,-1 0-321,-5 0 0,-3 8-2157,-3 4 2560,4 3 0,-6 2 0,7 0 0</inkml:trace>
  <inkml:trace contextRef="#ctx0" brushRef="#br0" timeOffset="1749">3494 796 8051,'11'-2'-15,"1"-4"1,-1 4-44,7-4 1,-1-1 212,0 1 0,-5-2 2789,-1 2-2134,-7 5 1,10-5 261,-9 12 0,1 3-295,-6 8 1,0 3 7,0 3 0,0 4-440,0 7 1,0-5-363,0 0 0,0 0 22,0 5 0,0-1-143,0-4 0,0 3-1134,0-3 1,0-4 650,0-2 0,0 2-2768,0-2 3389,0 0 0,0-5 0,0-1 0</inkml:trace>
  <inkml:trace contextRef="#ctx0" brushRef="#br0" timeOffset="2662">1401 1003 8183,'-9'0'-1498,"1"0"1767,8 0 128,8-7 0,-4 3-134,7-8 1,-5 8 284,5-1 0,-5-3 316,6 2-471,-9 0 1,11 4-194,-8-3 1,1 3-144,-1-4 0,-2 4 20,8 2 1,-7 0-352,7 0 202,-1 0 0,7-6 27,-1 1 1,0-1 43,1 6 1,-1 0 14,0 0 1,-5 0 216,-1 0 1,1-2 133,5-4-206,0 4 0,1-5-97,-1 7 0,-6 0 79,1 0-80,-1 0 0,7 0 45,-1 0 0,-5 0-101,-1 0 0,1 0 68,5 0 0,-6 0 83,1 0 0,-1 0 84,7 0-2,-1 0 0,0 0 64,1 0-21,-1 0 1,0 0-81,1 0 0,-7 0-40,1 0 0,-7 0 35,7 0-7,-1 7 0,7-5-12,-1 4 0,-5-4 116,-1-2-135,1 0 0,5 0 40,0 0 1,-5 0 104,-1 0 0,-5 0 108,6 0-71,-9 0-298,5 0 354,-8 0-851,0-8-552,0 6 1,-4-5 1006,-7 7 0,-9 7 0,-14 3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48.1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8153,'8'-17'0,"-4"-1"-107,7 1 1,-5 6 181,5-1 1,-7 6 481,2-5 98,-4 7 256,6-4-295,-6 8-146,5 0-339,-7 0 296,0 0-383,0 8 1,0 1-21,0 9 0,0 7-67,0 4 0,6 3 56,0 3 0,1 7-112,-1 4 1,-4 4 52,4 2 0,-4 2-96,-2 3 1,0-3-42,0 4 0,0 1 135,0-1 0,0-2-317,0-10 1,-6-4 69,0-7 1,0-6-306,6-1-136,0-6-211,0 3 513,8-16 434,2-1 0,7-24 0,0-3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7:36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604 173 8398,'0'-11'-208,"0"-1"1,0 1-223,0-7 1,-2 7 481,-4-1 0,2 6 47,-7-5 1,1 5 497,-1-5-203,-5 7-223,7-12 1,-7 13 55,5-9 19,-5 8-137,7-4 1,-3 8 101,1 0-62,7-7 124,-12 5-338,15-6 113,-15 8 1,12 0-110,-7 0 115,7 8 1,-10 1-6,9 9 1,-3-1 50,2 0 0,2 6 115,-7 0 0,7 8 32,-2-2 1,-1 6-89,1 5 0,0 4 170,6 8 1,-6 0-33,1 0 1,-1 0-23,6 0 0,0 5-116,0 1 0,0-1-11,0-5 0,-2 0-67,-4 0 1,4 2-215,-4 4 1,3-12-390,-3 0 0,4-8 267,-4-3 1,4-8 24,2-4 0,-6-4-46,1-2 69,-1 1 0,4-9-190,-4-3 71,4-4-82,-13-2 0,5-8-948,-7-3 1356,7 3 0,-13-15 0,4 4 0</inkml:trace>
  <inkml:trace contextRef="#ctx0" brushRef="#br0" timeOffset="212">16 761 8171,'-8'-25'187,"6"6"-1,-4-4 1,18 9 40,5 3 0,4 5 363,-3-5 0,7 5 415,3-6 0,-1 8-406,2-1 0,-6 3-581,6 2 1,-6 0 77,6 0 0,-2 2-1071,2 3 0,-4 5 322,-8 7 1,2 1-38,4-1 0,-9 0 690,3 0 0,-4 8 0,5 2 0</inkml:trace>
  <inkml:trace contextRef="#ctx0" brushRef="#br0" timeOffset="742">950 848 8180,'0'-10'764,"0"0"-472,0 5 0,0 1 412,0-8-176,0 8 0,-2-3-221,-4 7 76,4 0-421,-6 0 223,1 0-123,5 7 1,-8 3 58,4 7 0,4 2 16,-3 4 1,3-3-111,2 3 0,6-4 57,-1-2 1,3-1-100,-2-5 0,1 5 261,5-5-246,3-3 0,-7 1 112,4-3 0,3-4-163,-4 4 1,-1-4 20,2-2 0,-1-8-48,6-3 0,-5 1-28,-1-2 1,-7 1-208,2-6 1,-4 5 10,-2 1 1,0-1 95,0-5 0,0 5 74,0 1 1,-8 1-250,-3-2 281,-5-3 1,-1 13-155,0-4 0,0 5-203,-1 1 1,-5 1 130,0 5 326,0 4 0,6 7 0,-1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7:34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206 190 8024,'0'-9'-518,"0"1"1645,0 8 725,0 0-1531,7 0 19,-5 0-20,6 0-24,0 0 287,-6 0-254,13 0-72,-5 0 0,7 0-56,0 0 0,0 0 84,1 0 1,5 0-122,0 0 0,8 0 21,-3 0 1,5 0-26,2 0 1,-1 0-149,1 0 0,-1 0-59,1 0 1,-2 0 120,-5 0 0,3 6-97,-8 0 0,6-1-34,-6-5 1,0 6-163,-5 0 0,-1 0 86,0-6 1,-5 0-439,-1 0 27,-7 7-420,11-5-718,-13 6 687,6-8 413,-8 0 0,-2 6 115,-4 0 1,-3 1 466,-9-1 0,-7 4 0,-1 7 0</inkml:trace>
  <inkml:trace contextRef="#ctx0" brushRef="#br0" timeOffset="320">15 519 8252,'-9'0'-266,"3"-2"14,12-4 1,-2 4 501,7-3 1,-5 1 413,6-2 0,-1 4-286,6-4 1,1 4-133,-1 2 0,6-5-35,0-1 0,2 0-12,-2 6 1,-2 0-16,8 0 0,0 0 49,5 0 1,1 0-230,0 0 1,1 0 29,4 0 0,3-2-147,3-4 0,4 5-78,-4-5 0,-2-2 116,2 2 1,-7-1-345,1 1 0,-5 4 184,-7-4 0,3 4-442,-8 2-140,0 0-238,-5 0 212,-9 0 97,-1 0 746,-8 8 0,-16-6 0,-3 6 0</inkml:trace>
  <inkml:trace contextRef="#ctx0" brushRef="#br0" timeOffset="655">621 18 8357,'17'0'227,"0"-6"336,1 0 1,1 0 22,4 6 1,2 0-6,4 0 1,3 6-245,-3 0 1,4 5-66,1-5 0,1 8-19,0-3 1,-1 4 15,1 3 0,-3 1 31,-3 4 0,-4-4-47,-8 4 1,1-4 15,-1-1 0,-5-1-101,-1 0 1,-7 3-218,2 3 0,-12-2-165,-6 8 0,-5-6-515,-6 5 0,-4-1-20,-7 2 0,-7 2 401,1-8 0,0 6-818,5-6 1,0 6 4,1-6 1161,7 0 0,-6-6 0,6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7:44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8112,'0'-17'0,"2"7"-77,4 4 0,4-1-178,7 1 0,-6 0 1671,1 6-505,-8 0-120,11 0 0,-11 8-267,8 3 1,-9 5-96,3 1 1,-4 6-198,-2 0 1,6 6-122,0-6 0,-1 6-205,-5-6 1,6 6-401,0-6 1,5 0-891,-5-6 0,8 0 124,-3 1 1260,5-9 0,1-1 0,0-8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7:45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8169,'11'-6'359,"1"0"1,-1 0 535,7 6 1,-1-5-438,0-1 0,6-2-198,0 2 1,0 5 146,-5-5 0,5 4-114,0 2 0,0 0-753,-6 0 1,0 0-186,1 0 229,-1 0 0,-2 2-57,-3 4 0,1-3-1216,-7 9 1689,0-1 0,-6 7 0,0-1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7:45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9026,'8'10'372,"2"-3"249,7-7 0,6 0-307,0 0 0,6-5 230,-6-1 0,8 0-513,-2 6 1,3 0-525,3 0 1,5 0 492,1 0 0,-9 0 0,-7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7:46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1 641 7965,'0'-12'1750,"0"1"0,2 7-1210,3-2 0,5 2-121,7-2 1,8 3 223,4-9-333,4 8 1,1-9-134,1 7 1,0-2-91,-1 2 1,-5 5-1232,0-5 0,-8 4 363,2 2 781,-4 8 0,-2 1 0,1 8 0</inkml:trace>
  <inkml:trace contextRef="#ctx0" brushRef="#br0" timeOffset="496">1350 191 7970,'0'-17'-24,"0"-1"24,0 1 518,0 0 0,0 0-152,0-1 0,-2 3 90,-4 3 1,2-1 83,-7 7-580,7-7 0,-12 9 94,5-8 0,1 8-113,-1-1 1,5 3-525,-6 2 436,1 0-235,-6 0 105,-1 0 144,1 7 55,0 3 292,-1 7 1,9 1-99,3-1 1,-2 0 66,3 1 0,-1 1-52,6 4 477,0 4-345,0 0 1,0 5 362,0-3 1,6 10-197,-1 1 0,7 6 134,-6-6 1,5 6-225,-5-5 0,5 5-318,-5-6 1,0 6 135,-6-5 0,0-1-120,0-5 1,0-1-86,0 1 1,0-2-348,0-5 0,-6-3-37,0-7 1,-5-1 172,5 0 0,-7-1-132,1-5 0,3 3-157,-3-9 0,0 1-189,-5-6 1,0 0 218,0 0 1,-1 0-82,1 0 0,0-2 598,-1-4 0,1-11 0,0-10 0</inkml:trace>
  <inkml:trace contextRef="#ctx0" brushRef="#br0" timeOffset="684">848 675 7970,'0'-27'1708,"2"8"-1324,4 8 1,3-1 220,9-5 0,5-1 77,0 1 0,2 2 238,-2 3 0,-2-1-377,8 7 0,-2-5 33,2 5 0,1 0-314,-7 6 1,6 0-211,-6 0 1,0 8-1524,-5 3 0,-1 5 469,0 1 1002,-7 0 0,-3 8 0,-7 2 0</inkml:trace>
  <inkml:trace contextRef="#ctx0" brushRef="#br0" timeOffset="1010">1782 675 7955,'2'-9'1175,"4"3"0,3 4-636,8 2 1,1 0 690,-1 0 0,0-6-534,1 0 1,-7 1-31,1 5 1,-7 0-44,7 0-401,-8 7 0,4 3-808,-8 7 1,0 1 48,0-1 1,0 0-256,0 0 1,-6 1 464,0-1 1,-2-5-74,3-1 1,3 1 569,-4 5 1,4-6-324,2 1 0,2-6 1067,4 5 1,3-7-460,9 2 1,1-2 463,4 1 0,-2-3-845,8 4 1,0-6-897,5-6 0,1 4 802,-1-3 20,1 3 0,0-6 0,-1-2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7:45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346 105 8092,'-17'-16'0,"-1"5"0,7-3 576,-1 8-364,9-7 1,-11 9-111,8-7 1,-1 5-101,1-6 403,4 8 1,-8-3 168,5 7-585,3 0 27,-6 0 1,2 2-154,0 3 0,-1-1 205,1 8 0,4-1 51,-4 7 1,4-1 87,2 0 1,0 2-149,0 5 0,0-3 291,0 7 0,0 1 0,0 6 0,6 1 14,0 5 1,5-5 93,-5 5 1,6 1 129,-7-2 1,3 6-284,-2-5 1,-4 5-263,4-6 1,-4 6-414,-2-5 1,0-1 292,0-5 0,0-3-512,0-3 1,0-2 18,0-4 185,0-4 0,-8 4-93,-4-11 0,3-3-120,-3-3 0,1-4-33,-7 4 1,1-6-740,0-6 1370,-1 4 0,-7-21 0,-1 4 0</inkml:trace>
  <inkml:trace contextRef="#ctx0" brushRef="#br0" timeOffset="183">0 606 8017,'0'-17'740,"10"1"112,7 5 1,6-3-263,6 9 1,2-7 361,-8 6 1,6-5-198,-6 5 0,7-2 279,-1 3 0,-2 3-1417,2-4 0,-8 4 276,2 2 0,2 8-1645,-2 3 1,-2 5 438,-9 1 1313,3 8 0,-5-6 0,7 6 0</inkml:trace>
  <inkml:trace contextRef="#ctx0" brushRef="#br0" timeOffset="692">899 606 8025,'12'-2'70,"-1"-4"1,-5 4 158,6-3 0,-7-3 860,7 2-642,0-7 0,5 11 527,0-4 1,-5-2-250,-1 3 1,1-1-22,5 6 1,-5 0-368,-1 0 1,-1 2-230,1 4 0,3-3-221,-9 9 0,1-1-84,-6 7 1,0-1-613,0 0 1,-2 1 472,-4-1 1,-3 2-886,-8 4 0,-1-4 464,1 4 1,5-3 344,1-3 0,7 0 315,-2 1 0,4-7 197,2 1 1,6-7 632,0 7 1,7-8-454,-1 2 0,3-3 905,3 3 0,-1-4-457,0 4 1,-5-4 47,-1-2 1,-5 0 179,6 0-968,-9 7 0,3 1-93,-12 4 1,-5 3-23,-12-3 1,2 3-119,-8 2 0,4-5-658,-10-1 0,10 1-584,-9 5 1,5-5-41,0-1 1527,4-7 0,0 11 0,-2-5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7:44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433 191 8305,'-8'-10'-768,"6"0"1039,-3 5 260,3 3 1,2-8 22,0 4-404,-8 4 1,6-7 45,-4 3 0,4 2-7,2-7 1,0 5-41,0-6 0,0 7 251,0-7-510,0 8 151,8-11 0,-6 11-129,4-8-129,-4 9-104,-2-5 190,0 8-209,0-8 359,-8 6 0,4-5-49,-7 7 0,5 0 652,-6 0-184,8-8-220,-11 6 1,11-6 162,-7 8-28,7 0-233,-11 0 1,11 2-202,-8 4 0,6 2 99,-5 3 0,7 10 77,-2-3 0,-1 5 241,1 0 1,0-2-171,6 8 1,-6 0 162,0 5 0,1 6 15,5 1 1,0 1 175,0-2 1,7-1-79,5 7 0,3-6 11,3 6 1,-3-5-475,-3 5 1,3-6 92,-4 6 0,-1-5-600,2 5 1,-9-8 345,3 3 1,-4-11-125,-2-1 0,0-6 26,0 6 1,-2-8-41,-4 2 1,-3-4-41,-9-1 1,-1-1-41,-4 0 0,2-1-316,-8-5 0,8 3 226,-2-9 1,-2 3-431,2-2 0,-6-4 327,6 4 0,-6-12 593,6-6 0,-7-11 0,3-4 0</inkml:trace>
  <inkml:trace contextRef="#ctx0" brushRef="#br0" timeOffset="186">70 744 8225,'0'-17'770,"0"-1"1181,0 1-1360,0 0 1,7 1-205,5 5 1,5 3-70,6 8 1,-3 0-39,3 0 0,2 0-208,-2 0 0,5 0-163,-4 0 0,4 6-262,-5 0 0,2 7-189,-2-1 1,-1 3-1483,6 2 2024,-6 1 0,3-1 0,-8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7:52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 7939,'-17'0'0,"1"1"234,5 5 1,5 2 389,12 3 1,-2 5-2027,7-5 862,-7-3 1,4 7 143,-8-3 1,0 11 395,0 6 0,-8-4 0,-2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7:52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7939,'0'17'2117,"0"-5"-1188,0-1-204,0-7-744,8 12 0,-4-13-287,7 9 0,-7-6-406,2 5 1,-4 1 441,-2 5 270,0 0 0,0 1 0,0-1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48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8153,'17'-8'0,"2"6"418,4-4 1,2-1 644,4 1 0,7-8-625,-7 3 1,8 3-195,-8 3 1,-3-3-98,3 2 1,-8 0 109,3 6 0,-5 0-680,-2 0 1,0 2-61,1 4 0,-9-2-347,-3 7 1,-2-5 504,2 6 325,-5-1 0,-1 6 0,-9 1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7:52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9200,'12'0'796,"0"0"-796,7 0 0,8-8 0,7-2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7:56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657 416 7970,'16'-18'-827,"-5"1"1,3 0 622,-9 0 1,3-1 161,-2 1 1,-4 0 272,4-1-214,-4 1 0,-4 0 348,-4 0 1,4-1-95,-4 1 0,-2-2 150,3-4 0,-3 3 213,2-3-320,4 4 1,-11 2-141,7 0 1,-2 5-127,3 1 1,3 5 368,-4-6-345,-4 8 0,7-3-262,-9 7 158,8 0 1,-11 0-36,3 0 1,3 0 52,-3 0-25,1 0 1,-7 7 51,1 5 1,0-2 5,-1 1 0,7 3 50,-1 9 0,1-2 1,-6 8 0,1-1 188,5 7 0,-3 5-61,8 1 1,1 12 152,5-1 0,-6 10-59,0-5 0,0 9 37,6-3 0,6-1-88,0 1 0,0 0-240,-6 7 1,0-1 90,0 0 0,0-8-234,0-3 1,-6-4-521,0-2-1,-5-2 363,5-4 0,-8-4-274,3-7 0,1-6 156,-1-1 0,5-8 36,-6-3 1,7-2 10,-7-9 1,6 0 84,-5-6 0,5-2-15,-5-4 1,1-9-114,-2-8 1,-5-8 414,0 2 0,-8-11 0,-10-4 0</inkml:trace>
  <inkml:trace contextRef="#ctx0" brushRef="#br0" timeOffset="183">0 935 7970,'17'-8'1009,"3"0"238,3-3 0,4-7-482,7 1 1,9 0 142,3-6 0,4 5-36,1 7 0,-4-3-356,-1 9 1,-8-1-1057,2 6 0,-1 0 409,1 0 0,-9 8 131,4 3 0,-5 20 0,5 5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7:55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7952,'0'-9'291,"0"-7"-265,8 14 0,2-11 1301,7 7 1,0-6-601,0 7 1,3-1-173,3 6 1,-2-6-168,8 0 0,-1 1-194,7 5 1,-6 0-304,0 0 0,-2 0-402,1 0 0,3 5-705,-8 1 1,2 2 654,-2-2 1,-9 1-1413,3 5 1973,-11 3 0,9-5 0,-5 7 0</inkml:trace>
  <inkml:trace contextRef="#ctx0" brushRef="#br0" timeOffset="192">35 329 8101,'-10'0'249,"18"0"0,9-6 1656,12 1 1,11-7-878,1 6 1,3-5-476,8 5 1,-10-5-420,10 5 1,0 0-322,0 6 1,3 0 258,-8 0-72,-5 8 0,8 1 0,-6 9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7:53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744 277 8074,'-10'-17'-41,"3"-1"1,7-1 723,0-4 1,2 4-173,3-4 1,-3-2-140,4 2 1,-4 0-35,-2 5 0,0 1-104,0 0 0,-2 5-106,-4 1 0,2 7 78,-7-2-336,7 4 1,-11 2-264,3 0 1,-3 8 223,-3 3 0,-5 11-48,0 1 0,-2 7 139,2-1 1,4 10 226,-4 1 0,4 8-74,2-2 1,1 4 153,5 2 0,1 2 177,4 3 0,4-1 156,-3 8 1,3-7-143,2 7 1,-6-7 172,0 7 1,0-9-740,6 3 1,0 2 157,0-3 0,0-5-569,0-6 0,0-5 222,0 5 1,-2-14 52,-3 3 1,1-10-178,-8 4 1,1-10-303,-7-2 0,1-1 159,0-11 1,-6 1-118,0-6 1,-8 0-486,2 0 1204,-3-8 0,-3-9 0,0-10 0</inkml:trace>
  <inkml:trace contextRef="#ctx0" brushRef="#br0" timeOffset="166">0 1055 8053,'23'-8'0,"0"-3"0,8-4 774,-2-3 1,11-7 1068,6-4 1,6 4-1075,6 2 1,-6 10-152,0 1 0,3 9-1976,-8-3 695,6 4 572,-16 2 1,5 2-3330,-7 4 3420,-1 3 0,-7 8 0,-2 1 0</inkml:trace>
  <inkml:trace contextRef="#ctx0" brushRef="#br0" timeOffset="899">1107 934 9549,'0'12'1819,"0"-1"-1512,0 1 0,-2 5 26,-4 0 1,4 1 103,-3-1 1,-3 2-242,2 4 1,1-4-148,5 4 1,0-9-101,0-3 259,0 1-947,0 5 229,0-7-3,0-3 124,0-7-88,0 0 208,0-7 1,5 3-50,1-8 1,7 1-162,-1-6 1,1-1 102,-1 1 0,9-2 99,-4-4 0,5 3 151,-5-3 1,6 10 107,0 1 1,0 3 188,-6-3 1,-5-1 1235,-1 7-217,1 0 1083,5 6 59,0 0-1058,1 0-849,-1 0 1,-2 2-220,-3 4 1,-4 4-133,-8 7 0,5-6-212,1 1 0,0 1-360,-6 10 1,0-3-113,0 3 0,0-4-962,0-2 0,0 2-1311,0 5 2883,0-5 0,8 6 0,1-8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7:51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18 675 8032,'-17'-17'4766,"20"9"-3554,9 8 0,15 0-1806,2 6 0,3 2 322,3-3 0,-6 1 446,0-6 1,-6 6-603,6 0 1,-3 5-686,3-5 1,2 5 1112,-8-5 0,8 8 0,-4-5 0</inkml:trace>
  <inkml:trace contextRef="#ctx0" brushRef="#br0" timeOffset="399">1349 139 7935,'-17'-23'594,"0"0"0,0 2-290,-1 9 1,7-3-235,-1 3 0,7 3 1,-7-3 30,8 8 46,-11-3 39,5 7 0,-7 7-119,0 5 0,7 5-7,4 6 0,-1 4 38,1 8 0,-6-1 123,6 1 0,1 5 206,5 1 1,0 7-32,0-2 1,0 4 136,0 2 1,0-3-164,0-2 1,5 1-134,1-8 0,6 6-178,-6-6 1,-1 1 102,-5-7 1,0 1-387,0 0 0,-2-7-8,-3 1 0,-5-8-230,-7 2 0,-6 2 93,0-2 0,-2-1-251,2-11 1,1 3-572,-6-9 0,5 1 524,-6-6 0,6 0 23,-6 0 1,8-2 643,-2-4 0,-4-11 0,0-10 0</inkml:trace>
  <inkml:trace contextRef="#ctx0" brushRef="#br0" timeOffset="547">813 606 7935,'20'-12'2873,"3"1"0,4 5-2663,7-5 1,7 1-91,-1-2 0,6-1 142,-6 7 0,1 0-1452,-7 6 0,-5 0 544,0 0 0,-8 2-1017,2 4 1663,-4 4 0,6 7 0,2 0 0</inkml:trace>
  <inkml:trace contextRef="#ctx0" brushRef="#br0" timeOffset="920">1816 640 8090,'10'0'1596,"5"0"303,-3 0 0,3 0-998,3 0 0,5 0-396,0 0 1,-6 0-297,-5 0-34,-9 8 1,5 4-852,-8 11 0,-2-4-161,-4 4 1,-3 4-575,-9 2 0,-1-2 784,-4 1 1,10-4-250,-5 4 1,7-7 1361,-1 3 0,5 1-396,7-2 1,2 0 335,3-6 0,-1 0-354,8 1 1,-1-3 1774,7-4 1,-1 5-429,0-5 0,-5-1 1093,-1 1-2119,-7 1 0,4 5-395,-8 1 1,0-1-1315,0 0 0,-16 2 894,-7 4 0,-15 4-1570,-8 8 1992,-12-1 0,-11 9 0,-10 1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7:50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727 156 8081,'-8'-27'465,"-2"-5"-117,-7 12-32,7-5-31,-5 8 0,11 2-163,-7 3 0,5 5-29,-6 7 1,1 0 356,-6 0-214,-1 7 0,1 3-140,0 7 0,-1 8 0,1 4 1,0 4 36,-1 1 0,1 7 30,0-1 1,5 8 370,1-2 1,7 12-130,-2 5 1,4-1 268,2 1 0,0-5-191,0 5 0,2-7-181,4 1 0,-4-3-174,4-2 0,-2-6-235,1 0 1,-3-7-14,4 1 0,-4-3 193,-2-3 0,-6-1-801,0-4 1,-7-2 65,1-4 1,-5-4-177,-6 4 0,4-10 218,-4-1 1,-2-8-167,2 1 0,-8 3 237,2-2 0,2 0 62,-2-6 0,6-6 92,-5 0 0,6-7 43,-1 1 352,4-3 0,-6-10 0,-2-2 0</inkml:trace>
  <inkml:trace contextRef="#ctx0" brushRef="#br0" timeOffset="167">87 831 8081,'0'-33'1097,"0"4"1,2-4-604,3 5 0,5-3 838,7 2 1,6-2-359,0 8 0,6 2-41,-6 10 1,6-3-496,-6 8 0,6 1-184,-6 5 0,6 0-561,-6 0 0,8 7 300,-2 5 0,-4 5-1807,-2 6 0,2 2 479,-2 4 1335,0 4 0,2-6 0,2 7 0</inkml:trace>
  <inkml:trace contextRef="#ctx0" brushRef="#br0" timeOffset="418">917 865 9488,'0'-17'3369,"0"5"-3055,0 1 0,6 5 81,-1-5 458,1-1-525,-6 2 0,0 5-219,0 10 1,-8 5-47,-3 7 0,-4 8-175,-3 4 1,1 4 273,0 1 1,5 1 8,1 0 0,7-7-140,-2 1 1,6-2 124,6 2 0,3-2-189,9-4 0,5-6 124,0 0 1,8-1-560,-3-10 0,5 5-77,2-5 0,-3 0-366,-3-6 0,2 0 72,-8 0 1,2 0-1534,-2 0 2372,-4 0 0,6-8 0,-8-2 0</inkml:trace>
  <inkml:trace contextRef="#ctx0" brushRef="#br0" timeOffset="584">1142 1021 8090,'-18'0'0,"9"2"5369,3 3-4034,4 5 0,2 7-881,0 1 1,0-1-272,0 0 1,0 1-166,0-1 1,-2 6-746,-4 0 1,4 8-2698,-3-2 3424,3-4 0,-6 7 0,-2-5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7:49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8145,'9'-17'430,"7"5"156,-5 1 1,-1-1-172,1-5 1,7 5 46,5 1 0,0 1 335,-6-1 1,-5-3-280,-1 8 1,1 1 1420,5 5-1378,0 0 1,1 0-778,-1 0 1,-8 7-361,-3 5 1,2 3-621,-2 2 1,-1 3 911,-5 3 284,-7-4 0,-3 14 0,-7-7 0</inkml:trace>
  <inkml:trace contextRef="#ctx0" brushRef="#br0" timeOffset="145">1 485 8031,'0'-10'4680,"15"1"-3627,8 3 0,14-2-1752,3-3 1,0-5 276,-5 5 1,-2 1 1002,-5-1 1,5 5-863,-4-6 0,2 8-865,-2-1 1,3 3 1145,-3 2 0,4 0 0,1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7:48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69 8163,'-8'-17'0,"7"7"0,-7 1-26,8 3 0,-2 4 26,-4-4 670,4-3-129,-13 7-112,5-6-356,-7 8 1,5 0-95,1 0 1,5 0 138,-5 0-66,7 0 0,-10 8-107,9 3 1,-3-1 60,2 2 0,2 1 129,-7 10 0,7-2-103,-2 8 1,2 0 338,-2 5 1,5 3 125,-5 3 0,4-1 166,2 7 1,2 0-185,4 6 0,-3 0 4,9 0 1,-2-1-76,1 1 1,3 0-166,-9 0 0,7 0-409,-6 0 0,-1-6 234,-5 0 1,0-8-617,0 3 0,0-7 185,0-5 1,0-4-92,0-7 0,0-1 131,0 0 1,-2-5-98,-3-1 1,-5-7-472,-7 2 1,-1-4 347,1-2 1,-2-2-340,-4-4 0,2 2 22,-8-7 860,0-9 0,-5-6 0,-1-9 0</inkml:trace>
  <inkml:trace contextRef="#ctx0" brushRef="#br0" timeOffset="175">0 796 8145,'20'-8'416,"3"-4"0,4-3 296,7-2 0,1-2 602,-1-5 1,7 5-597,-1-4 0,0 4 81,-5 2 1,0 1 463,-1 5 0,-1 1-596,-4 4 1,-4 5-961,-8-5 220,8 4 113,-6 10 0,4-5-1518,-11 9 0,1 1 38,-7 10 1,6-1-2404,-7 6 3843,1-7 0,-6 12 0,0-6 0</inkml:trace>
  <inkml:trace contextRef="#ctx0" brushRef="#br0" timeOffset="438">952 796 8145,'25'-8'0,"-4"4"0,8-7 0,-1-1 2394,7-5 1,-8 1-1149,-4 5 0,2 1-451,-2 4 0,0 5-625,-6-5 0,-5 6-508,-1 6 0,-7 3 165,2 8 1,-4 3-57,-2 3 1,-2-2-862,-4 8 1,-3-2 517,-9 1 1,1 3 17,0-8 0,1 0 83,5-5 1,3-1 801,8 0 0,-6-5 105,1-1-44,-1-7 1,14 10-342,3-9 1,4 1-54,3-6 0,1 0-353,4 0 1,-2-6 140,8 1 0,0-7 214,5 6 0,1-15 0,0 2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8:02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727 433 7862,'0'-25'0,"0"5"0,6-6 340,-1 2 0,7 3-6,-6-7 1,5-1-253,-5-6-55,0 8 1,-6-4 118,0 8 0,0-5-112,0 5 232,0-1 0,-2 7-72,-4 0 1,2 5 9,-7 1 1,5 7-113,-6-2 0,7 4 13,-7 2 0,6 0 1,-5 0 1,-1 0-221,-5 0 0,5 2-55,1 4 1,-1 2 87,-5 3 0,2 10 61,3-3 1,-3 5 30,3 0 1,-1 4 123,1 7 1,-1 1-19,7-1 400,-7 1-295,11 7 1,-12 2 106,8 8 1,-1-4 108,1 4 0,2-4-46,-7 10 1,5 1 86,-6-1 0,7 2-342,-7-3 1,8-3 75,-2 4 0,-1-6-142,1-6 0,0 2-70,6-8 0,-6-1-154,1-11 1,-3 3-1,2-8 1,-1 6-175,-5-6 0,-3-2-31,3-9 1,-3 1-206,-3-7 0,7 2-231,-1-3 1,1-3 301,-6 4 0,-1-10-58,1-1 0,0-9-32,-1 3 0,1-7-95,0-5 1,-2 2 676,-4-8 0,3 0 0,-5-5 0</inkml:trace>
  <inkml:trace contextRef="#ctx0" brushRef="#br0" timeOffset="154">0 882 7862,'18'-17'547,"1"0"68,4-1 0,4 7 84,7-1 1,3 1 642,3-7 0,-1 7-544,7-1 0,-2 9-342,2-3 1,-5 4-353,-13 2 0,3 0-536,-8 0 0,6 8-681,-6 3 0,0 4 829,-6 3 284,1-1 0,-1 0 0,0 1 0</inkml:trace>
  <inkml:trace contextRef="#ctx0" brushRef="#br0" timeOffset="635">934 1021 14288,'0'17'1295,"0"0"1,0 0-785,0 1-640,0-1 1,-2 0 204,-3 1 0,3-1-232,-4 0 1,4-5-217,2-1 0,0-5-1234,0 6 449,0-9-336,0 5 1022,0-8 0,2-6 128,4 1 0,3-15-166,9 3 1,-1-6 85,0 0 1,0 4 265,1-4 0,-1 3 155,0 3 0,-1 0 497,-5 0 506,5 7 1335,-7 2-749,1 8-416,-3 0 0,-1 2-468,0 4 1,0-2-269,-6 7 1,0 1-363,0 5 0,0 2-68,0 4 1,0-3-105,0 3 1,2-4-283,3-2 1,-1 1-655,8-1 1,-6-2-961,5-3 0,-5 1 986,5-7 1,3 5 1008,9-5 0,-4 0 0,6-6 0</inkml:trace>
  <inkml:trace contextRef="#ctx0" brushRef="#br0" timeOffset="870">1488 1176 8281,'17'0'584,"0"-7"1,1 5-9,-1-4 0,0 4 427,0 2 1,1 0-183,-1 0 1,0 0-337,1 0 1,1 0-486,4 0 0,-4 6-48,4-1 1,-2 3-19,2-2 1,-3-4-95,3 4 0,-4-3-424,-2 3 0,0-4-27,1 4 0,-1-4-1623,0-2-136,1 0 1329,-1 0 1041,0 0 0,-7-8 0,-3-1 0</inkml:trace>
  <inkml:trace contextRef="#ctx0" brushRef="#br0" timeOffset="1071">1885 1142 7949,'-17'2'2447,"0"3"-3286,7-3 1579,3 6 659,7-8 1,-6 2-425,0 4 1,0-3-450,6 9 1,-2-2-506,-3 1 0,1 4 49,-8-3 0,8 3-863,-1 3 0,-3-1 234,2 0 1,0-5-158,6-1 0,0 1-152,0 5 1,0-5-1983,0-1 1955,0-7 895,0 11 0,8-13 0,2 6 0</inkml:trace>
  <inkml:trace contextRef="#ctx0" brushRef="#br0" timeOffset="1296">2300 1124 7895,'18'-7'145,"-1"-5"0,-4 4 325,5 3 1,-11-3 324,11 2 246,-5-7 907,4 11-1418,-7-6 0,-2 12 345,-8 8 0,0 1-268,0 16 0,-8 0-106,-3 5 1,-5 1-319,-1-1 1,0 9-165,-1 3 1,3 6 214,3 5-234,-3 5 0,-2 7 0,-10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8:00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6356,'9'0'-265,"-1"0"-65,-8 0 3590,0 0-3024,0-7 33,0 5-132,0-6 95,0 8 2144,0 0-2111,0 8 5,0-6 1,0 7-116,0-3 0,0-2 83,0 7 1,-6-5-21,0 6 1,1-7-54,5 7 0,0-6 37,0 5 0,0-5-33,0 6 0,-2-3 45,-4 3 49,4 3-206,-6-5 98,8 7-182,0 0 0,0-5 156,0-1-201,0-7 215,0 4-90,0-8 0,0 2 332,0 3-299,0-3 0,0 8 107,0-4-154,0-4 1,0 7-154,0-3 47,0-4 1,0 8 192,0-5-282,0-3 91,0 6 362,0-8 11,0 0-358,0-8 1,0 4-132,0-7 1,0 5-743,0-5 674,0-1 0,6-5-65,0 0 0,2 5-238,-3 0-202,-3 1 487,14-6 0,-14-1 113,3 1 0,3 6 38,-2-1 0,1 6 228,-1-5 0,-4 5-169,4-6 159,3 9 1,-5-11 208,8 8 0,-6-1-149,5 1 0,-5 4 6,5-4 1,-1 2-46,2-1-75,3 3-59,-5-6-10,7 8 1,-6 0 284,1 0-246,-8 0 4,3 0 277,-7 0-224,8 0 0,-6 2 232,4 4 0,-4-2 507,-2 7-307,7 1 0,-5 5-7,4 0 1,-4 0 118,-2 1 0,0-1-157,0 0 0,0 1 146,0-1-394,0 0 0,0 1 237,0-1-617,0 0-197,8 0 0,-6-5-1154,3-1-103,-3-7-1624,-2 4 106,0-8 1703,8 0 548,-6 0 887,13 0 0,-5-8 0,7-1 0</inkml:trace>
  <inkml:trace contextRef="#ctx0" brushRef="#br0" timeOffset="596">623 190 11951,'11'0'1820,"1"0"-1418,-1 0 0,7 0-122,-1 0 0,0 0-184,1 0 1,1 0 96,4 0 1,-4 0-146,4 0 1,-4 0 134,-1 0 0,-7 0-1500,1 0-116,-1 0-671,7 0 1420,-9 0-911,-1 0 398,-8 0-389,0 0 1586,0 8 0,-8-6 0,-1 6 0</inkml:trace>
  <inkml:trace contextRef="#ctx0" brushRef="#br0" timeOffset="856">830 121 8019,'-9'0'-341,"1"0"1,8-2 433,0-4 1335,0 5-506,-8-7-4,6 8-136,-5 0-296,7 0 640,0 0-704,0 8 1,0 1-172,0 8 1,-2 1-47,-4-1 1,4 0-176,-4 1 1,-1-1-287,1 0 0,-2 1-790,3-1 1,3 6 561,-4 0 0,4-6-910,2-5 401,0-1 62,0 7 1,2-9 930,4-3 0,3 4 0,9-1 0</inkml:trace>
  <inkml:trace contextRef="#ctx0" brushRef="#br0" timeOffset="1234">1194 121 7913,'9'0'923,"7"0"-304,-5 0 0,-1-6-205,1 1 0,1-1 99,5 6 1,0 0 30,1 0 0,-7 0 547,1 0-822,-1 0 1,5 2-82,-5 4 0,3-3-140,-9 9 0,1-1-213,-6 7 1,0-1-482,0 0 0,-2 1 395,-4-1 0,-3 0-231,-9 1 1,1 5 135,0 0 0,0 0 28,-1-6 0,3-5 287,3-1 0,3-7 918,3 2-618,4 3 1,2-7 143,12 4 1,3-4-116,2-2 1,3 0-20,3 0 0,2 0-367,3 0 0,3 0 146,-8 0 1,6-6-1271,-6 0 1,6 1 111,-6 5 1100,0 0 0,-6 0 0,1 0 0</inkml:trace>
  <inkml:trace contextRef="#ctx0" brushRef="#br0" timeOffset="1598">1885 17 12160,'18'-7'1418,"1"5"-948,4-4 0,-4 4-210,4 2 0,-2 0-195,2 0 1,-4 0-173,5 0 0,-5 0-2929,-2 0 3036,0 0 0,1 8 0,-1 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48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35 9172,'-10'8'1283,"-5"-6"0,15 6-1637,0-8 1,10-2 765,13-4 0,-2 2-150,8-7 1,0 5 360,5-6 1,1 9 40,-1-3-2559,1 4 1304,-1 2 0,-5 0 121,0 0 470,0 0 0,-2 0 0,-2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8:10.8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693 415 8319,'0'-26'0,"2"1"-284,3 7 217,-3 1 1,8 0-23,-4-1 1,-4 1 54,3 0 1,3 0-129,-2-1 237,0 1 1,-1 0-3,1-1 0,0 1 147,-6 0 1,0-1-105,0 1 1,0 6 70,0-1 0,-2 1-110,-4-7 0,2 9 207,-7 3 1,5-2-92,-6 2 1,1-5-147,-6 5 1,-1 0 49,1 6 1,0 0-141,-1 0 1,1 0 81,0 0 1,0 0-266,-1 0 130,1 0 1,0 0 123,-1 0 1,7 2-33,-1 4 1,3-2 30,-3 7 0,-3 1 1,3 5 1,-3 1 2,-2-1 1,1 2 4,5 4 0,-5-2 4,5 8 1,-3-6 8,3 6 0,-3 0-50,9 5 0,-9-1 32,3-4 0,1 4-34,-1-5 1,5 5 26,-6 2 0,7-1-5,-7 1 1,8 1-10,-2 5 1,3-5-7,-3 5 1,4-3 14,-4 2 1,4-1 2,2 7 0,0-8-16,0 3 0,6 1 12,0-2 1,7 8-18,-1-2 0,3-1 52,2 1 0,1 0 1,-1 6 1,0 0 36,0-1 1,1 7 9,-1 0 1,0 5 75,1-5 1,-9 7-121,-3-1 0,-4 5-94,-2 6 1,0-2 116,0 7 1,-6-1-103,0 2 1,-9 7 53,-2-7 1,-1 7-109,-5-7 1,-2-4 84,2-2 0,-5 0-18,5-6 0,-2 4 58,1-10 1,5-5-6,-4-6 0,4 4 161,2-10 1,1 6-104,5-12 1,-3 6-33,9-6 1,-7 3-128,6-3 0,1-3-184,5 3 0,1 2 206,5-2 1,2 1-398,3-7 1,5 7 114,-5-1 0,3 8-61,-3-2 1,3 10 288,-8 2 0,-1 13-117,-5-2 1,0 10 293,0-4 0,-5 13-195,-1-2 1,-8 7 452,3-1 0,-5 2 28,-1 4 1,9-47-1,1 0 324,-5 47 0,8-48 0,1 0 64,3 48 1,0-6 255,0-11 0,0 7-384,0-7 0,1 3-273,5-14 0,-4 3-217,4-10 0,-4-3 12,-2-3 0,0-5-88,0-6 1,0-4 89,0-7 0,0-8-123,0-4 1,-6-4-36,0-2 0,1-5 83,5 0-946,0-9 0,-2 5 159,-4-8-746,4 0 452,-6 0 1,8-2-1690,0-4 2687,0-3 0,-7-16 0,-3-2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8:12.9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1080 294 8112,'0'-32'96,"0"3"1,0 4 126,0 8 1,0-1 82,0 1 0,-6 0 412,0-1 0,-7 1-361,1 0 0,-3-1-208,-2 1 1,-2 2 11,-4 3 0,-4-1 48,-8 7 1,-1 0-270,-5 6 0,-5 8 84,-12 4 0,3 11-52,-9 5 1,1 5-39,-6 2 0,0 5-216,-1 0 1,9 6 364,3-5 0,6 7 100,6-2 1,6-4-141,11-1 1,6 1 16,11-2 1,5 2-330,7-1 1,2-5 122,3 5 0,7-5 70,11-1 0,4-1 109,8 1 1,-1 0 249,1-1 0,-1-5-303,1 0 0,-1-2 159,1 1 0,-2 3-142,-4-8 1,-4 6 66,-8-6 1,-2 6 190,-3-6 1,-5 6-46,-7-6 1,-1 6 76,-5-6 1,0 6 34,-11-6 0,1 2 65,-13-2 1,1-6-188,-7 0 0,0 1-206,1-7 1,-1-3-258,1-2 1,1 1 209,4-1 0,-1 0-458,6-6 1,1-2-68,6-4-514,7 4 346,-5-13 1,15 11-355,0-8 1,10 7 296,13-7 803,11 8 0,11-11 0,6 5 0</inkml:trace>
  <inkml:trace contextRef="#ctx0" brushRef="#br0" timeOffset="359">1339 1090 8070,'-7'-16'3240,"-5"5"-3243,4 11-1358,1 9 1198,7 9 0,-2-3 499,-4-3 1,4 3 532,-4-3 1,-3 3-432,-3 2 1,-1 6-237,1 0 0,-1 0-142,7-5 1,-5-1-142,5 0 1,0 1 117,6-1 0,-6-6-880,0 1 243,1-8-17,5 3 1,7-7-148,5 0 1,5-13 260,6-4 0,4-12 128,8 0 1,-1-2 89,1 2 0,3-1 378,-3 7 0,1 2 1014,-12 9 84,6-3 1,-11 13-152,5-4 0,-11 6 732,-1 6 0,-9 3-261,3 9 1,2-1-774,-2 0 0,1 1-846,-1-1 1,-2 6-134,7 0 1,-5 6-254,6-6 0,-1 6 514,7-6-20,-1 0 0,15 2 0,5 2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8:11.3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1384 1174 8385,'0'-17'1576,"0"0"-544,0 7 0,2-3-617,4 7 1,5-2-146,12 3 1,12 1 127,11-8 1,12 1-59,5-7 1,10-5 72,2 0 0,2 0-442,-2 6 1,-4 0 37,4-1 0,-12 3-550,-5 3 1,-4-1 354,-2 7 0,-10 0-773,-8 6 1,-1 0 479,-10 0 1,-2 8-306,-9 4 0,1 3 24,-7 2 1,0 1-746,-6-1 1592,0 8 1,0-6 0,0 6 0</inkml:trace>
  <inkml:trace contextRef="#ctx0" brushRef="#br0" timeOffset="249">2076 656 8264,'-17'-41'2133,"-1"1"-1525,1 15 407,7 10-1218,10 15 1,10 1-680,7 5 1,1 4 706,-1 7 1,0 2 563,0 4 0,-5 4 309,-1 8 1,-7 13-104,2 4 0,-4 11-188,-2 1 0,0 3-99,0 2 1,0 0-567,0 0 1,-6 1-134,0-1 1,1-10-357,5-7 1,-6-2 156,0-9 0,0-1-511,6-6 0,0-5-534,0 0 1635,-7-15 0,-3 9 0,-7-14 0</inkml:trace>
  <inkml:trace contextRef="#ctx0" brushRef="#br0" timeOffset="879">658 1451 8115,'-69'0'-187,"-1"0"0,9 0-380,3 0 0,6 0 974,6 0 1,-2 0-122,8 0 0,1-2-40,11-4 0,-3-3-201,8-8 1,0-3 208,6-3 1,1 2-22,5-8 0,-3 0 75,8-5 0,1-8-202,5-5 1,13 3-79,4-2 1,12 4-150,0-10 0,6 4 87,5-10 0,4 6-127,8 6 1,8-4 50,3 4 1,4-4-295,2-2 1,3 1 351,2-1 0,5 0 58,-36 26 0,1 0 0,42-24 26,1 4 1,-1-2 173,1 7 1,-1 1-88,0 6 1,3 7-87,3 4 0,-4 3-34,5 3 1,-5 6 46,-1-1 1,-1 8-46,1-2 0,-7 12 2,1 6 0,-6 5-196,6 6 1,-10 4 233,-2 8 1,-2 1-10,-9 4 0,1 1 95,-1 11 1,-10-2-102,4 13 1,-14 2 7,-3 10 1,-2-2 3,-10 8 1,-8-2 28,-9 1 1,-4 5 6,-2-4 1,-2-3-16,-4 3 0,-11-8 50,-12 2 0,-6-4 130,-5-2 0,0-5 189,-12-1-176,4 1-369,-20-3 0,5 4 511,-12-7 0,2-2-92,-8-10 0,1-4 22,-7-7 1,-1-3-21,-4-3 0,1-6-137,-7-11 1,47-5 0,-2-1-91,-1-2 0,-1-2 0,0 1 0,0-2-60,3-3 1,1-2 0,-2-3 0,0-3-3,-2-3 0,0-3 0,3-1 0,-1-1 72,-2-1 0,0-2 0,3-1 1,0-2-32,3-4 1,1-2-1,0 0 1,1-3 16,3-4 0,2-1 0,3 3 0,1-1 3,3-1 0,1-1 0,0 0 0,3-1 129,-21-36 0,-2-2-152,13 2 0,9 10 184,9-4 0,4 7 281,1 5 1,9 1-1060,3 16 1,4 5 526,2 6 1,2 14-2221,4-2 1,11 11 1399,12 0 1,13 14 833,10 9 0,15 16 0,12 11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8:20.9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259 381 7720,'0'-18'-840,"-7"1"651,5 0 1,-8 5 8,4 1 1,5-1-12,-5-5 0,4 0 248,2-1 1,-2 7-116,-4-1 0,4 1 158,-4-7 1,-1 7-105,1-1 1,-2 3 10,3-3 0,3-3-25,-4 3 0,-2 3 40,2-3 194,-7 8-119,3-11 113,-7 13 1,2-8 93,3 5 159,-3 3-147,5-6-102,-7 8-94,7-8 1,1 6 100,3-3-49,4-5-25,-6 8 82,8-13-62,-7 13-148,5-6 45,-6 8-13,8 0 28,0 0 1,0 8-17,0 3 1,6-1-55,0 2 0,5-7 50,-5 7 0,7-1 53,-1 7 1,3-3-60,2-3 0,1 5 167,-1 0 1,2 0-54,4 7 1,4 0-39,8 0 1,-1 6-52,1-1 0,7-2-8,4 2 0,4 0 56,2 5 1,2-5 0,4 0 0,-5 0 49,5 5 1,-6 1-76,-6-1 0,2 1 167,-7 0 0,-1-7-39,-6 1 0,1 0-9,0 6 0,-3-3-30,-3-3 0,-2 2 15,-4-8 1,-4 6 31,4-6 1,-2 0-47,3-6 1,-5 0-183,4 1 0,-4-7 210,-2 1-264,1-8 0,-1 9 32,0-7-80,-7 0 1,-1-6 147,-3 0 0,-4-8-38,4-4 0,-4 1-136,-2-6 0,0 3-185,0-9 0,0 4-664,0 2 1,0-6 420,0 0 1,0-1 546,0 7 0,-8 0 0,-2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8:22.6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2335 35 8093,'17'0'474,"1"0"1,-1-6-161,0 1 0,0-1 0,3 8 235,3 3 0,-2-1-100,8 8 0,-1 7-181,7 10 1,7 5-79,4 7 1,2 3-107,-1 8 0,1 0-176,-8 0 0,8 5-98,-2 1 0,-2-2 169,2-10 1,-1 4-963,1-4 0,2-4 445,-8-2 0,6-3 538,-5-2 0,7-1 0,-4 1 0</inkml:trace>
  <inkml:trace contextRef="#ctx0" brushRef="#br0" timeOffset="525">104 139 7855,'-8'-17'0,"-1"-1"1,-3 9-143,1 3 1,-1-2 156,-5 2 0,5-1 794,1 1 38,7 4-567,-4-13 0,8 5 666,0-7-63,0 7-479,0 2 0,10 8-68,7 0 1,3 10 111,8 7 1,9 12-132,9 17 1,6 2-74,5 16 0,7-1-442,-27-28 1,1-1 0,1 1 0,1 0 284,2 0 0,2-1 0,3-2 0,0-1-454,1 1 0,2 0 1,5-4-1,2-1 212,3 2 1,1 0 0,2-2 0,1-2 154,1-2 0,2 0 0,1-1 0,1-2 0,-3-2 0,0-1 0,2 0 0,1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8:21.7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2663 225 7878,'-9'-17'0,"-5"0"0,8 0-871,-7-1 714,11 1 1,-11 0 486,7-1 0,0 1-108,6 0 0,0 5 410,0 1-445,8-1 1,-4-3-45,7 3 1,-5 5 377,5 7-297,-7 0 0,6 0-19,-4 0 0,-4 2-41,3 3 1,3 5 13,-2 7 0,7 2-101,-1 4 0,1 2-122,-1 4 1,9 4 110,-4-4 1,6-2-90,0 1 1,-2-1-52,8 2 0,0 4 85,6-4 1,-1-2 140,1 1 0,-1 1-68,1 6 1,0 5 17,-1 1 1,1 1-22,-1-2 0,7-1 17,-1 7 1,8-8-3,-2 2 0,-2 3 1,2-3 0,-1 0 52,1-5 1,2 5-58,-8 1 1,2-1 190,-1-5 0,-5-1-56,5 1 1,-5-1-83,-1 1 0,-6-6-76,-1 0 0,-7-6-116,3 6 0,-11-8 133,-1 2 0,-9-4-125,3-2 1,-6-5-457,-6-1 0,3-1 240,-9 1 1,-5-3-973,-6-8 0,-8 0 58,2 0 1169,-11 0 0,-4-15 0,-8-4 0</inkml:trace>
  <inkml:trace contextRef="#ctx0" brushRef="#br0" timeOffset="477">17 381 7913,'-9'-17'0,"1"-1"90,8 9 1,2 7-162,4 8 1,5 7 80,12-1 0,-2 3 149,8 2 1,2 8 254,9 4 0,-1 4-198,7 1 0,2 3 21,10 3 1,-3-1-87,9 7 0,-1-2-347,6 2 1,6-2 206,0-3 0,2-5 116,-2 5 0,4-11-222,7-1 1,-1 0-105,-5 5 1,-1-5-117,-4 0 0,-9 0-70,3 6 0,-10-1-691,5 1 1076,-9-1 0,9 7 0,-8-1 0,-1-2 0,7-1 0,3-2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8:24.3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7960,'0'-17'505,"0"0"172,0 7 1,8 2-212,3 8 0,12 4-183,6 8 0,13 9 725,10 19 1,8 4-551,9 8 1,-30-20 0,1 2-468,2 0 0,2 1 1,9 5-1,4 1 17,5-1 0,2 0 0,4 2 0,1 1-258,2 0 0,2 0 0,8 0 0,3-1-657,-24-15 0,2 0 0,1-1 1,3 1-1,2-1 0,1-2 907,3 0 0,2-1 0,-1 0 0,2-2 0,0 0 0,0 0 0,2 0 0,0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8:25.8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1 190 8047,'0'-17'412,"0"0"1,2 2-205,3 3 1,-1-1-89,8 7 1,-7-6-60,7 6 41,-8 1 52,11-3 0,-11 6 118,8-4 27,-9-3-125,13 7 1,-12-6 92,7 8 0,-5 0 154,5 0-119,1 0 1,7 0-59,4 0 0,-2 0 36,8 0 0,8 0-139,9 0 0,4-2-144,2-4 1,5 3-138,1-9 0,0 8 81,-7-2 0,-1-1-377,-3 1 1,1 0 108,-8 6 0,0 0 24,-5 0 0,-6 0-39,-1 0 0,-6 0-153,1 0 0,-6 2-332,-5 4-219,3-4 475,-13 13 1,4-5 570,-12 7 0,-11 0 0,-10 1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8:26.1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70 8078,'-16'-2'0,"5"-4"347,3 4-282,8-5 1,10 1 330,7 0 0,2-1-153,10 1 1,7 4 327,11-4 0,-3 4-133,2 2 0,2 0 32,10 0 0,-3 0-407,9 0 1,-1 0-310,6 0 0,0 0-466,1 0 1,-7 0 427,0 0 0,-7 0-568,2 0 0,-12 0 154,-6 0 0,-5 0 698,-6 0 0,-4-8 0,-8-1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8:29.9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744 347 8054,'0'-35'0,"0"-4"415,0 5 0,-6-5 50,1 11 1,-7 1 17,6-2 1,-5 8-218,5-2 1,-5 4-45,5 1 1,-6 7-288,6-1 1,-7 8 98,2-1 0,1 3-283,-2 2 0,1 0 168,-6 0 1,-1 7-12,1 5 1,-6 9 133,0 2 1,6 10 11,5 1 0,0 3-5,-5 9 1,6 6 41,-1 5 1,3 9 89,-3-3 1,4 6 179,8 6 0,0 2-46,0 4 1,2 9 82,4-3 1,-2 5-21,7 0 1,-7-4-199,2 5 0,2-5-214,-3-1 0,1-9 122,-6-3 1,-2-4-178,-3-1 1,1-9-344,-8-3 1,1-6 210,-7-6 0,-1-4-452,-4-7 0,2-3 282,-8-3 0,8-4-355,-2-8 1,-2-7 305,2-4 0,0-4-341,6-2 1,-1-16 210,1-7 570,0-8 0,-8-11 0,-2-2 0</inkml:trace>
  <inkml:trace contextRef="#ctx0" brushRef="#br0" timeOffset="179">1 1246 8055,'0'-27'862,"7"2"0,11 13-148,10 1 0,9 7 470,9-2 1,0 6-725,12 6 1,1-2-212,-1 7 1,-2 1-139,-10 5 1,2 0-188,-8 1 1,1 5-1302,-7 0 0,-1 6 748,-4-6 0,1 6 629,-7-6 0,8 7 0,-4-3 0</inkml:trace>
  <inkml:trace contextRef="#ctx0" brushRef="#br0" timeOffset="345">1470 1436 8031,'0'-10'0,"2"7"2807,4 14 0,4 3-1475,7 14 1,-5 1-1220,-1 6 1,-1 7-53,1 4 1,-3 14-62,-8 9 0,0 8 0,0 9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49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50 8080,'-8'-17'0,"6"6"634,-3-1-462,3 8 1,2-2-462,0 12 142,0 4 0,0 9 290,0 4 0,0 6 340,0 11 0,-2 2-94,-4 5 1,2 8-145,-7-3 0,-1 4-44,-5-4 1,2-2-150,3-4 1,-1 2-109,7-8 0,-6 6-15,6-5 1,1-3-235,5-9 1,-6 2-285,0-8-416,0 0-41,6-14 507,0-1 539,8-8 0,2-15 0,7-4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8:27.5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1125 364 8215,'0'-34'2,"0"-1"0,-6 0 123,1 1 0,-3 7 0,4 2 704,-2 0 1,-1 6-406,1-4 0,4 3 38,-4 3-171,-4 0-12,1 0 0,-1 5-379,4 0-34,-3 9 66,7-5 0,-13 16 8,3 3 0,2 6-215,-1 7 1,-1-3 119,-5 7 0,-2 9 59,-4 9 0,4 4 177,-4 2 0,1 8-118,-1 3 0,4 8 258,-4 10 1,-2-4-280,2 15 0,0-8 296,6 9 0,5 3-139,1 2 1,8-48-1,0 1-45,-3 1 0,0 0 1,2 3-1,-1 0 187,-1 0 1,0-1 0,-1-1 0,-1-2 87,-4 47 0,-1-6-363,1 6 1,-1-9 148,7-3 0,-5-9-271,5-14 1,-2 3-42,2-9 0,3-5-43,-9-6 1,2-9 64,-1-3 0,-4-1-48,3-10 1,-3-2 37,-3-9 1,1 1-136,0-7 1,1-2-152,5-10 0,-8-5-24,7-12 1,-11-12 494,11-11 0,-14-4 0,6-2 0</inkml:trace>
  <inkml:trace contextRef="#ctx0" brushRef="#br0" timeOffset="199">1 1557 8106,'0'-17'726,"8"6"115,3-1 1,6 6 432,7-5 1,10 5-582,12-6 1,12 9-161,5-3 1,5-2-235,1 2 0,0 1-301,0 5 1,0 1-361,0 5 0,-1-2-660,-5 8 1,0-1 155,-11 6 0,8 3 866,-14 3 0,8-4 0,-10 6 0</inkml:trace>
  <inkml:trace contextRef="#ctx0" brushRef="#br0" timeOffset="600">1609 1557 8173,'0'-17'505,"8"7"0,2 3-180,7 7 0,-2 2 291,-3 3 0,-3 5 99,-3 7 0,-4 1-270,4-1 0,-4 8-38,-2 4 1,0 3-177,0 3 1,0 0-71,0-1 1,-6 1-33,0-1 1,0-1-135,6-4 1,-5 2-7,-1-8 1,0 0-532,6-6-621,-8 0 567,7-7 140,-7 5 0,8-15 20,0 0 0,2-7-77,4-11 1,3-7 37,8-4 0,6-3-164,1-3 0,6 1 417,-1-1 0,-4 8 331,-2 4 1,2 10 547,-2 1 0,0 8-437,-5-2 0,-1 5 2099,0 1-1492,0 7 0,1 5-7,-1 11 1,-5-4-363,-1 4 0,-5 4-3,5 2 0,-7-2-963,2 2 0,2-3 408,-3 3 0,7 4-1236,-6-4 1,5-2 671,-5 1 0,7-6 664,-1 1 0,3-4 0,3-2 0</inkml:trace>
  <inkml:trace contextRef="#ctx0" brushRef="#br0" timeOffset="879">2560 1938 7946,'-9'-10'2418,"9"2"-1285,11 8-804,5 0 1,9 0 179,3 0 1,11 0-154,1 0 0,8 0-305,-2 0 1,-1 0-79,1 0 1,-8 0-96,2 0 0,-3 0-243,-2 0 0,-3 0-546,-3 0 0,-4 6-456,-8 0 1,-1 2 14,-5-3 1352,-3-3 0,-8 6 0,0-8 0</inkml:trace>
  <inkml:trace contextRef="#ctx0" brushRef="#br0" timeOffset="1092">2854 1730 7946,'0'-9'1084,"0"1"1,2 8 23,4 0-715,-4 0 1,6 8 37,-8 3 1,5 5 185,1 1-216,0 8-235,-6 2 0,-2 7-329,-4 1 1,4-1-22,-3 1 1,-3 2-203,2 3 0,-5-4-138,5 5 0,-2-10-723,2-3 0,4-7 1247,-3 3 0,-5-5 0,0-2 0</inkml:trace>
  <inkml:trace contextRef="#ctx0" brushRef="#br0" timeOffset="1518">3615 1713 8080,'18'-15'3339,"-1"11"-2906,0-8 1,8 8 0,4 4 175,4 0 0,-1 0-259,-3 0 1,4 6-195,-4 0 1,-4 7-203,-2-1 1,-4 3-107,-2 3 1,-7 5-376,-5 0 1,-3 7-65,-2-1 0,-7 4 316,-5 1 1,-11 1-68,-6 0 1,-1-7 150,1 1 0,4-8 213,7 2 0,3-3 174,4-3 0,-3-5 695,8-1 1,4-5-226,14 5 0,1-7-93,16 2 1,0-4-552,6-2 1,1 0 142,4 0 1,-1 0-1373,7 0 1,-6-6 266,6 0 0,-1-1 940,1 1 0,4-4 0,-6-7 0</inkml:trace>
  <inkml:trace contextRef="#ctx0" brushRef="#br0" timeOffset="1893">4999 1540 8065,'17'-8'2503,"8"6"-1811,4-3 1,3 3 0,3 2 2,0 0 0,7 0-564,4 0 1,-2 0 66,2 0 1,-7 6-860,1-1 1,-5 7 73,-7-6 1,5 7 586,-4-1 0,4 3 0,1 2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8:34.1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1 121 8033,'7'-17'0,"3"2"0,7 3 0,-5-1-719,-1 7 1,1-8 373,5 3 1,-2 1 291,-3-1 1,3 7 426,-3-2 0,-3 4 1440,3 2-814,-8 0 1,3 4-433,-7 7 0,0 5 70,0 18 1,0 11-199,0 12 0,-5 16-524,-1 2 0,-8 10-1661,3 7 1745,4-41 0,-1 2 0,-8 3 0,-1 1 0,-1 4 0,-1-1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8:32.3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589 465 8064,'-8'-52'165,"-2"6"17,-7 0 0,0 8 8,-1-3 1,7 5 297,-1 1 1,1 3-319,-7 3 1,3-2-79,4 8-344,-5 0 251,7 6-116,-1 7 1,-3 4 63,7 12 1,0 5-56,6 13 0,0 4 193,0 13 1,0 9 124,0 7 0,0 12-143,0 6 1,0 4-168,0 13 1,2 5 535,4 1 0,-4-2-111,3 2 1,-3-8 7,-2 2 1,0-4-120,0-1 1,-2-1-430,-3 1 1,1-8 154,-8-4 0,1-6-359,-7-6 0,1-5 162,0-12 0,0-4-57,-1-7 0,1-8-353,0-4 0,-1-6 236,1-5 1,0-5-234,0-7 664,-1 0 0,-7-15 0,-2-4 0</inkml:trace>
  <inkml:trace contextRef="#ctx0" brushRef="#br0" timeOffset="150">1 1036 8631,'7'-17'1277,"5"5"-934,11 1 1,4 5 55,7-6 0,9 6-123,3-5 0,11 7 107,7-2 1,-5 12-1058,-1 6 1,2 9 343,-3 2 0,-1 8-1884,-10-3 2156,-4 13 1,-7-5 0,-1 6 0</inkml:trace>
  <inkml:trace contextRef="#ctx0" brushRef="#br0" timeOffset="512">1194 1382 7988,'-17'-16'0,"5"7"0,0-9 3617,9 9-2654,-5 9 0,8 2-75,0 4-667,8-5 1,-5 15-175,9-5 0,-8 5-129,2 1 1,1 0-419,-1 1 1,6-1 262,-7 0 1,7 0-334,-6 1 0,5-7-562,-5 1 1,7-8 496,-1 1 0,3-3 154,3-2 0,-1-9 224,0-9 1,0 1 154,1-6 0,-1 4 113,0 2 1,-5 1 645,-1 5-120,-7 3 1,6 8-6,-4 0 736,-4 0 1,5 8-497,-7 3 1,0 5 157,0 1 0,0 2-432,0 4 1,0-4-249,0 4 1,6 2-376,0-2 1,1 2-455,-1-1 0,2-5 285,3 4 1,5-4-334,-5-2 1,5 1-1255,1-1 0,0-8 1881,1-3 0,-1-4 0,0-2 0</inkml:trace>
  <inkml:trace contextRef="#ctx0" brushRef="#br0" timeOffset="692">1972 1537 10963,'25'0'983,"-4"0"-599,8 0 0,6 0-204,5 0 1,0 0-62,-5 0 0,-1 2-168,1 4 0,-6-4 110,0 4 0,-6-2-953,5 1 1,-6-3 47,1 4 0,-10-4-1186,-1-2 2030,-8 0 0,3 0 0,-7 0 0</inkml:trace>
  <inkml:trace contextRef="#ctx0" brushRef="#br0" timeOffset="871">2231 1364 7988,'-17'0'3254,"7"0"-2160,-5 0 1,13 8-514,-4 4 0,5 5 231,1 6 1,0-2-539,0 8 0,0 2-407,0 9 0,-6-3-380,0 3 1,0 2-765,6-1 1,0 1 832,0-2-1330,0-3 1774,0 5 0,8-7 0,2-1 0</inkml:trace>
  <inkml:trace contextRef="#ctx0" brushRef="#br0" timeOffset="1196">2958 1382 7956,'17'-6'759,"0"0"0,-3-5-138,3 5 1,-4 0 203,11 6 1,1 0-432,-2 0 1,3 2-288,-8 4 1,3 3-74,-10 9 1,-3-1 80,-2 0 1,-6 6-661,-6 0 0,-11 8 314,-12-2 0,2 4-413,-2 1 0,2-5 421,-1 0 0,3-8 201,7 2 0,3-4-43,3-1 305,5-1 0,20-2-108,4-3 0,12 1-1,0-7 0,10 0-308,1-6 0,8 0 195,-2 0 0,4-6-18,2 0 0,7-15 0,3 2 0</inkml:trace>
  <inkml:trace contextRef="#ctx0" brushRef="#br0" timeOffset="1535">4030 1122 8033,'8'-9'392,"3"3"1,12 2 87,6-2 0,4 4-118,1-3 1,7 3-15,-1 2 1,2-6-51,-1 0 1,-5 0-387,4 6 0,-5 0-343,-6 0 0,-2 0-414,-4 0 1,-4 0 333,4 0 0,-10 0-1084,-1 0 1595,-8 0 0,11 8 0,-5 2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8:31.8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8079,'17'-35'780,"1"12"0,1 12-434,4 11 0,4 0 1,7 0 961,1 0 0,0 0-936,-1 0 1,1 5-323,-1 1 1,1 7-850,0-1 0,-1 3 429,1 3 0,-1-1-788,1 0 1,-2 6 124,-5 0 1033,-3 8 0,-7-4 0,-1 8 0</inkml:trace>
  <inkml:trace contextRef="#ctx0" brushRef="#br0" timeOffset="181">173 588 8022,'-27'-17'809,"2"8"1012,8 3-2297,7 4 1,5 0 36,10-4 0,1 4 826,11-3 1,-3 3-161,9 2 0,4-6-66,2 0 0,11 0-472,6 6 1,4 0-492,2 0 1,7 0 318,5 0 483,18 0 0,-1-7 0,13-3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8:49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796 329 8047,'-34'-34'1096,"-1"7"0,10 2-981,8 7 1,1-5 189,11 0 0,-7-2-417,6 2 137,-7 4 1,9-6 119,-8 8 1,7-1 194,-7 1 1,1 2 55,-7 3 0,1 5-125,0 7 1,-1 0-311,1 0 0,0 0 64,0 0 1,-1 1 68,1 5 1,0 4 17,-1 7 1,3 0-17,3 1 1,-1 7-17,7 4 0,-5 3-7,5 3 1,0 7 125,6 4 0,0 10-103,0 2 0,2 9 157,4 2 1,2 0-76,3 6 1,4 2-109,-3-2 1,-2 0 72,1-6 1,-7-2-14,2-3 1,-4 1-127,-2-7 1,0-1-238,0-5 1,0-6-310,0 0 1,-8-7 241,-4 1 0,3-9-187,-3-2 1,1-8 158,-6 2 1,-7-10-228,1-1 0,-2-8-62,2 1 1,-4-3 14,-7-2 1,5-7 11,0-5 590,0-11 0,-13-11 0,-2-11 0</inkml:trace>
  <inkml:trace contextRef="#ctx0" brushRef="#br0" timeOffset="173">1 1073 8006,'17'-6'436,"0"0"1,2 0-36,5 6 0,0 0 271,5 0 1,4 0 27,-4 0 1,3 0 218,3 0 1,-2 2-422,-4 4 1,3-2-5,-3 7 0,2-5-426,-2 6 0,3-6-338,-3 5 1,4-7-1078,1 2 0,1 1 408,-1-1 939,1 0 0,0-6 0,-1 0 0</inkml:trace>
  <inkml:trace contextRef="#ctx0" brushRef="#br0" timeOffset="542">1211 1211 7990,'-8'10'873,"7"-3"-73,-7-7 256,8 0 439,0 0 0,0 8-993,0 4 0,6 5-72,-1 6 1,3-4-27,-2 4 1,-4 2 94,4-2 0,-5 6-622,-1-6 0,0 0 175,0-6 1,6-5-638,0 0 1,0-7-490,-6 7 119,0-8 1,6 1 443,-1-10 0,9-7-84,-3-11 0,10-4 65,2-7 1,2 1-16,-2 4 1,-3-2 689,3 8 1,-4 2-197,-2 10 1,-5 3 1648,-1 8-720,1 0 0,-1 10 525,1 7 1,-6 0-686,5 6 1,-7 2-90,2-2 1,1 8-428,-1-2 1,6-2-400,-6 2 1,9-8-2762,2 2 2958,1 4 0,14-8 0,-5 6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8:47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484 208 8182,'10'0'0,"-2"-2"1478,-8-4-95,0 5-702,-8-7 1,6 6 335,-4-4 124,4 4-486,2-5-288,0-1 164,0 6 1,0-6-62,0 8-220,0 0 0,-7 0-376,-5 0 0,-5 10 177,-6 7 1,-4 8-452,-8 10 1,-1 1 196,-5 5 1,3-5 54,-8 4 0,7-3 115,-1-2 0,11-3 50,6-3 1,4-2-254,2-4 164,-1-4 1,9 6-549,3-8 419,4 1 1,10-1 60,3 0 0,5 1 122,1-1 0,0 0-24,1 1 1,-1-1 115,0 0 0,-5 6 406,-1 0 0,-7 8 14,2-2 1,-4 3 491,-2 3 0,-2 2-169,-4 3 1,-4-4-332,-7 5 0,2-11-48,3-1 0,-3-2-222,3 2 1,3-4-141,-3-8 0,8-5-11,-1-1-605,3-7-261,2 4-166,0-8 0,2-4-456,3-7 0,7-18 607,11-23 0,4-2-286,7-9 0,3-1 515,3-5 1,4 4 89,8 7 0,-6 2 337,1 16 0,-15 2 188,3 9 0,-6-2-13,-1 8 0,3 6 165,-8 5 1,6 6 339,-6-5 0,-6 7 28,-5-2 102,0 4 0,3 4-53,-4 4 0,3 4-159,-8 7 1,-1-4 5,-5 5 0,0-5 36,0 10 1,0-4-156,0-1 1,0 5-22,0 0 1,2 0-346,4-6 0,-2 0 111,7 1 0,-5 5 6,6 0 1,-8-6 31,1-5-115,5-1 0,-8 6 39,4 1 0,-4-7 95,-2 1-8,0-1 0,-2 7 180,-4-1 1,-2-6-10,-3 1 1,-10-2-68,3 1 1,-5 3 32,0-9 1,2 3-32,-8-2 1,8-4 37,-2 3 1,10-3-143,1-2 1,6 0-262,-5 0-63,7 0-563,-4 0-1729,8 0 1831,0 0 0,8 0 69,3 0 1,5 0 198,1 0 0,6-2 124,0-3 1,0 3 101,-5-4 0,-1-2 137,0 3 1,0-1 352,1 6-377,-1-8 404,0 6-259,1-5 1,-7 7 157,1 0-170,-9 0 0,7 0 4,-4 0 62,-4 0 1,7 1 186,-3 5 1,-4-2-108,4 8 1,1-7 147,-1 7 0,0-6-683,-6 5 213,8-7-1072,1 4 0,9-8 294,-1 0 1,2-4-81,4-8 0,4-9 1,8-19 1,5-4-300,0-8 1,3-2 735,-3-4 1,-4 6 519,5 1 0,-7 1 0,-5 9 0,2 3 0,-8 9 0,-2-2-115,-9 8 295,3 8 353,-13-1 686,6 15-14,-8-7 1,0 16-395,0 3 0,0-1-7,0 1 1,-2 3-301,-4 9 1,4-4-173,-4 4 0,4 2-699,2-2 0,0 0 109,0-6 1,0 1-45,0-1 1,0 0-141,0 1 1,2-1-1741,4 0 678,-4-7 68,6 5 942,-8-13 0,0 4 221,0-12 0,-6-9 273,0-8 0,-7-16 0,3 3 0</inkml:trace>
  <inkml:trace contextRef="#ctx0" brushRef="#br0" timeOffset="432">1539 87 8063,'0'-10'-335,"0"-5"-419,0 4 1111,0 3 1214,0-7-417,0 13-32,0-14-358,0 14-240,0-5-596,0 7 569,0 0-321,0 7 0,6-3-149,0 8 0,-1-7 59,-5 7 1,0-6 129,0 5 0,6 1-167,0 5 0,0 2 122,-6 4 0,6-1-238,-1 6 1,1 1 94,-6 6 0,6-1-26,0 1 1,1 5 14,-1 1 0,-4 9-130,4 1 1,1 5 88,-1 13 0,0-1 47,-6 12 1,6 3-244,-1 9 0,-1-41 0,-2 0 219,-2 3 0,0 1 0,1 4 0,0 0-78,2-2 0,0 1 1,-2 1-1,0 1 15,2 1 1,0-1 0,-2-6-1,1 0-80,1-2 0,0 0 0,-1 40-93,4 0 1,-4-6 226,-2-5 0,0 0-172,0-12 0,2 2 103,3-13 1,-3-6 277,4-6 0,-4-8-96,-2 3 0,0-13 250,0-5 1,0-3-359,0-3 342,0-7-518,0-3-37,0-7 0,0-13-336,0-5 1,0-18-503,0-4 0,6-12 1056,0-12 0,15-7 0,-2-15 0</inkml:trace>
  <inkml:trace contextRef="#ctx0" brushRef="#br0" timeOffset="617">2265 1522 9042,'8'18'2647,"-4"-9"-2610,8-3-981,-1-4 1,1-2-176,-1 0 409,1 0 0,-1 2-321,1 4 1031,-8 3 0,11 16 0,-5 2 0</inkml:trace>
  <inkml:trace contextRef="#ctx0" brushRef="#br0" timeOffset="715">2369 1765 7943,'-7'17'0,"5"6"792,-4 0 0,4 0 290,2-6 463,0 1-515,0-1-139,0 0-869,0-7 0,2-3-637,4-7 615,3 0 0,16-7 0,2-3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8:56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502 121 8124,'0'-17'502,"0"0"-177,0 7 1,0 1-62,0 3 0,5 2-25,1-7 0,0 5 301,-6-6 103,8 8-30,-6-11-109,13 13-252,-13-6 0,8 8 307,-5 0 30,-3 0 77,6 0-188,-8 0 93,0 0-346,8 0 1,-6 8-15,3 4 0,-1 3-7,2 2 1,-4 8-1,4 4 1,-5 4 9,-1 1 1,0 7-1,0-1 1,0 0-26,0-5 0,0 0 17,0-1 1,0-1-105,0-4 1,0 1-11,0-7 1,0 1-205,0-7 0,0 0 75,0 0 1,0-5-359,0-1 247,0-7 0,0 6-273,0-4 565,0-4-180,0 5 0,0-9 42,0-3 1,0 1-92,0-8 1,0 6-106,0-5 0,-5-1-7,-1-5 0,0-2-244,6-4 0,0 4 49,0-4 0,0-4-186,0-2 1,2 2-240,4-2 542,-4 8 0,11-10 0,-7 6-249,-2-2 285,5 6 127,-7-4 0,12 2 74,-8 0 0,1 0-105,-1 6 1,-4-1 211,4 1 1,-2 6-12,1-1 0,-3 6 223,4-5-29,-4 7 1,0-4 58,4 8-261,-4 0 1,11 2 36,-7 4 0,5 4 164,-5 7 1,6 8-131,-7 4 1,1-2 151,-6 1 0,0-5-127,0 6 1,0-2-29,0 2 0,0 2-225,0-8 0,-6 6 131,1-6 1,-9 6-103,3-6-81,3-8 119,-7 0 1,11-7-110,-8 4 1,6-5 44,-5-7 24,7 0 43,-11 0 0,7-7-14,-4-5 0,-1-3-86,7-3 1,0 1 61,6 0 0,0-1-91,0 1 1,2 2-83,4 3-26,-4-3 1,13 13 180,-3-4 1,-2 4 23,1 2 1,-7 2 51,2 4 0,1-2 130,-1 7 1,0-5 103,-6 6 1,0-1-107,0 6 0,0 1-21,0-1 0,-2 8-118,-4 4 0,1 0-185,-13 5 1,3-3 48,-14 9 1,0 5-206,-5 1 0,-3 4 50,-3 2 0,1-1 31,-7 1 0,6 0 531,-6 0 1,7-6-24,-1 0 1,3-7-8,3 1 1,-1-9 114,1-2 1,7-14 1010,4 2-473,4-3-16,9-5-769,2-1 0,10-10-275,4-4 1,5-5-328,13-12 0,8-4 237,9-8 0,7-5-58,-2 0 0,2-1 92,-2 7 0,-4 7-31,-7 4 1,-3 5 124,-3 7 1,2-3 463,-8 9 237,0-1 1,-8 8-258,-3 4 1,1 3 485,-7 8 1,0 1-273,-6-1 1,0 0 29,0 1 1,0-1-243,0 0 0,2 0-209,4 1 0,-3-3-37,9-3 1,-6 1-301,5-7 1,1 0-199,5-6 0,0 0 198,1 0 0,5-8-187,0-4 1,0-9 125,-6-2 0,0-2 31,1 2 0,-1 4 41,0-4 1,-7 2 71,-4-2 0,1 9-105,-1-3 43,0 4 223,-6 3 0,-2 2 54,-4 8 1,2 0 29,-7 0 1,-1 2-44,-5 4 1,0 9 81,-1 8 0,-5 6 98,0-6 0,-7 8 196,1-2 1,-4 3-20,-2 3 0,-7 5 203,-4 1 0,2-1-303,-2-5 1,2 3-72,-3-3 0,-1 7-680,8-13 269,0 7 91,5-16 0,6 5-147,1-8 1,6-2-53,-1-3 0,10-5-993,1-7 718,9 0 0,-5-2-835,8-3 939,0-5 0,8-7-469,3 0 627,4-8 0,8 5 290,1-3 0,4 12-102,-5 5 0,6-2 93,-6 3 0,6-1 121,-6 6 1,2 2 454,-2 3 0,-2-1 11,8 8 0,0 1 503,6 10 0,-1-3 20,1 3 0,11 2-322,0-2 0,10 0-307,-4-6 1,-1 0-271,7 1 0,-2-9-251,1-3 0,3-4-189,3-2 0,5 0-422,-5 0 0,-1 0-144,1 0 0,-13-6-872,2 0 0,-12-7 1703,1 1 0,-5 5 0,-1-1 0</inkml:trace>
  <inkml:trace contextRef="#ctx0" brushRef="#br0" timeOffset="590">2075 364 8126,'0'-10'1652,"0"2"-1264,0 8 0,-7 0-149,-5 0 0,-3 2 399,-2 4-349,-1 4 1,-5 7-118,0 0 1,-8 6-120,3 0 1,1 8-225,-2-2 0,6-2 166,-6 2 0,14-8-437,-3 2 0,7 2-135,-1-2 250,5 0 0,7-6 7,0 0 1,0 1-145,0-1 1,5 2 259,1 4 0,8-2 230,-3 8 0,2 0 459,-1 6 1,3-1-252,-3 1 1,-4 5 669,-3 1 1,3 1-258,-2-2 0,0-3 15,-6 3 0,0-3-250,0-3 0,0-5-159,0 0 1,0-6-231,0 6 0,0-8-233,0 2 1,5-10-457,1-1 1,0-6 106,-6 5-890,8-7 923,-7 4 1,13-18 59,-8-7 0,5-8-95,-5-10 1,6-7-120,-7-4 0,7-6 211,-6-6 1,5-3 468,-5-8 0,7-1 0,-3 1 0</inkml:trace>
  <inkml:trace contextRef="#ctx0" brushRef="#br0" timeOffset="1540">2300 277 8067,'10'-17'81,"5"0"349,-5-1 185,7 9 123,0 1 24,1 8-167,-1 0 0,-2 8 48,-3 3 0,-3 5-223,-3 1 0,-2 2 3,8 4 0,-9-4-191,3 4 1,-2 2-126,2-2 0,-4 0 83,4-5-334,-5 7 0,-1-6-138,0 4-579,0-4 59,0-1 278,0-9 773,0-1-40,0-8 104,0 0-135,0-8 1,0 4-179,0-7 1,0 5-419,0-6-97,0 1 0,2-6 235,4-1 0,-2-1-313,7-4 0,3 4 172,9-4 0,-2 4 23,8 1 0,-6 3 114,6 3 0,-6-1 249,6 7 1,-8 0-80,2 6 0,-4 0 180,-2 0 0,-1 8 365,-5 4 1,3 3-242,-8 2 0,-1 3 182,-5 3 1,-2-2-149,-3 8 1,-11-3-84,-7 3 1,-6 4-50,6-4 1,-7-2-153,1 1 0,4-12 139,2 1 1,3-5 6,3-1-356,0-3 169,0-8 0,7-2-340,4-4 0,4-3 141,2-9 0,2 1 17,4 0 1,4-1 66,7 1 0,-6 2-167,1 3 137,-1 5 404,7 7 746,-9 0-496,-1 7-243,-8 3 1,0 7 314,0 0 0,-2 6-193,-4 1 1,-3 4-86,-9-5 0,1 6-74,0-6 1,0 10-254,-1 2 0,-5 1 185,0 10 0,-2-6-102,2 7 0,-2-1 284,-4 6 1,-1-1-153,7 1 0,-2-7 589,2-5 0,3 2-136,-3-1 1,4-1 71,2-6 0,-1-7-131,1-4 1,6 2-80,-1-2 1,8-5-20,-2-7-183,5 1-479,1-3 390,0 7-709,0-14 342,0 5 1,1-20-88,5-4 1,12-14-119,10-4 1,7-1-365,5-10 0,-1 0 290,7-6 1,0 8-36,6 3 1,0 7 262,0 5 1,-2 4 59,-4 7 0,2 7 334,-8-1 1,6 9-20,-5-3 0,5 4-24,-6 2 0,0 0 170,-5 0 1,0 8 301,-1 3 1,-1 4-211,-4 3 0,3 1 61,-3 4 0,-2-4-263,2 4 1,-8 2 65,2-2 1,-4 6-241,-2-6 1,-1 6-24,-5-6 0,-3 6 90,-8-6 0,-2 8 63,-4-2 1,-3-3 135,-9 3 1,-5-2-134,0 2 0,-5-4 42,4-8 1,-4-1-486,5-5 0,-6 3 205,6-9 0,-2 1-818,2-6 1,7-8-17,-7-3 0,14-12-378,-9-6 1,13-13 1383,-1-10 0,-4-8 0,1-9 0</inkml:trace>
  <inkml:trace contextRef="#ctx0" brushRef="#br0" timeOffset="1851">2905 1055 7986,'-9'-9'1257,"-7"1"1,13 10-1082,-9 4 1,6 3 588,-5 9 1,-1 5-243,-5 0 1,-2 7 81,-4-1 0,2 2-336,-8-2 1,8 4-358,-2-5 0,3-1 50,3 2 1,6-8-74,-1 2 1,8-9-129,-2-3 0,4-5-1282,2 6-167,0-9 1111,0 5 1,8-8 427,4 0 1,3 0 54,2 0 0,1 0 72,-1 0 0,0 2 190,1 4 0,-3-2 501,-4 7 1,3-5-79,-8 5 0,5-5 1430,-5 6-1322,0-1 1,-6 7-251,0-1 0,0-6-1044,0 1-855,0-1-1523,0 7 2184,0-1 1,2-7 788,3-5 0,13-10 0,9-5 0</inkml:trace>
  <inkml:trace contextRef="#ctx0" brushRef="#br0" timeOffset="2421">3874 1124 7986,'-10'-17'-125,"-3"6"-63,7-1 0,-2 6 484,3-5 1,3 5 1235,-4-5 15,4 7-594,2-4-417,0 8 1,0 10-36,0 7 0,0 6-3,0 6 0,0 3-186,0-3 0,0-2-38,0 2 0,0-8-284,0 2 0,0-4-326,0-1 1,0-1-1488,0 0 985,0-7-502,0-2 964,0-8 1,8-10 198,3-7 1,5-10-8,1-14 0,6 3 69,0-8 1,6 0-13,-6-6 1,8 8 257,-3 3 1,3 7 18,-2 5 0,4 4-51,-5 8 1,5 7-91,2 4 0,-6 4-17,-1 2 0,-6 2-3,1 4 1,-4 4 40,-2 7 1,0 2 118,1 4 0,-9-2 37,-3 8 1,-4-6-39,-2 6 1,0 0-249,0 5 1,-13-5 106,-5 0 0,-5-2-95,0 2 1,-2 2 184,-4-8 1,-1 0 210,6-6 1,-4-7 66,5-5 266,0-3-430,5-2 1,3-9 129,3-9 1,5 1-375,7-6 0,2-2 91,3 2 1,5-6-495,7 6 1,2-6 104,5 6 1,-5 0-108,4 6 1,-2 0-14,2-1 185,-4 1 1,4 5-360,-11 1 151,3 7-491,-13-4 601,6 8 0,-16 0-894,-3 0 1258,-5 0 0,-9-7 0,-2-3 0</inkml:trace>
  <inkml:trace contextRef="#ctx0" brushRef="#br0" timeOffset="2624">4151 761 7986,'0'-9'1180,"0"1"-354,0 8 94,0 0-539,-8 0 1,0 10 145,-3 7 0,1 2 392,4 10-420,4 0 0,-11 5 236,7 1-166,0 0-293,-1 7 1,5-6 133,-4 5-850,4-5 1,2-1-171,0-1 0,0-1-636,0-4 1,6 2 612,0-8 1,7-2-322,-1-10 0,-1 3 192,6-8 1,-7-5 60,13-12 0,-8-4 701,9-20 0,2-3 0,1-14 0</inkml:trace>
  <inkml:trace contextRef="#ctx0" brushRef="#br0" timeOffset="3098">4842 243 7986,'10'7'942,"-4"5"0,-4 3 41,-2 2 0,0 1-472,0-1 0,-6 6-14,0 0 0,-5 8 102,5-2 0,-6-2 364,6 1 1,-1-5-549,1 6 0,4-8-190,-4 2 0,4-3-623,2-3 0,8 0 149,4 1 1,5-3-51,6-4 0,2-3 213,4-8 1,9 0-163,-3 0 1,3-8-353,-3-3 0,-1-4 163,1-3 1,-8 7-548,-4-1 0,-4 6 430,-2-5 0,-5 7-1584,-1-2 1430,-7 4 1,-2 4 235,-8 4 1,-13 6 471,2 11 0,-10-4 0,4 4 0,-6 2 0,6-2 0,0 0 0,6-6 0,5 1 110,1-1 0,7 2-136,-2 4 1,-2-4 760,3 4 1,-1-3-57,6-3 0,0 0 81,0 1 1,2 1-277,4 4 0,-4-4-46,3 4 1,-3-4-65,-2-1 1,0 5 137,0 0 1,0 2-339,0-2 0,-7-2 47,-5 8 0,-3-6-545,-3 6 1,-5-3 60,0 3 1,-8 2-213,3-8 1,3-2 250,2-9 1,-2 3-124,2-3 0,-2-5-130,2-1 1,3-4-265,-3-2 1,10-8-157,1-3 0,3-10 371,-3-2 1,4-8 525,8 2 0,0 4 0,-7-8 0,-3 7 0</inkml:trace>
  <inkml:trace contextRef="#ctx0" brushRef="#br0" timeOffset="3250">4669 1159 7977,'10'8'1240,"5"-4"-790,-3 7 0,3 1 503,3 5 1,1-6-91,4 1 1,4 0 209,7 5 0,7 0-538,-1 0 1,10-5-74,2-1 0,4-5-528,13 6 1,4-8-54,13 1 0,-3 3-1327,3-2 0,3 0 856,9-6 1,-47 0 0,-1 0-1601,48 0 1,-3 0 2189,-3 0 0,4 0 0,0 0 0</inkml:trace>
  <inkml:trace contextRef="#ctx0" brushRef="#br0" timeOffset="3684">7609 606 10112,'17'0'1243,"1"0"-965,-1 0-111,0 0 1,6 0-135,0 0 1,8 0 89,-2 0 0,4 0-229,1 0 1,7 0-132,-1 0 1,2 0-128,-1 0 0,-7 0 183,1 0 1,-3 0-142,-9 0 0,6 0-455,-6 0 173,0 0 1,-7 2-42,-5 3 0,-3-1 645,-8 8 0,-8-1 0,-1 7 0</inkml:trace>
  <inkml:trace contextRef="#ctx0" brushRef="#br0" timeOffset="3968">7073 1228 7822,'-17'0'0,"7"0"373,2 0 1,10 0-23,4 0 1,4 0-415,7 0 1,8-6 133,4 1 1,5-3 158,7 2 1,-3-1-108,8-5 1,6-1-124,6 7 0,9-6-144,2 7 0,2-7 100,10 6 0,2-7-395,9 1 0,2 3 369,4-3 0,-47 9 0,0 0-231,47-8 1,-2 5-19,2-5 0,-8 5-164,3-6 1,-13 8 154,-5-1 1,-6 3 93,-5 2 0,-12 0 234,-12 0 0,-11 0 0,-6 0 0,-6-6 0,-5 0 0,-5 0 0</inkml:trace>
  <inkml:trace contextRef="#ctx0" brushRef="#br0" timeOffset="4415">7938 173 7838,'-12'0'1806,"1"0"-1940,7 0 0,4 0-3,11 0 1,7 0 558,5 0 0,-2 2-188,8 4 0,-1 2 318,7 3 0,7 5-297,4-5 0,4 5-214,2 1 1,-4 0 43,4 0 0,-2 1-85,14-1 0,-7 2 112,7 4 1,-3-2 31,3 8 0,1-6-91,-8 6 1,1 0-26,-6 6 1,-6-1-73,0 1 0,-7-1 157,1 1 1,-9-1 127,-2 1 1,-10 0-84,-2-1 0,-2 3 124,-9 3 0,0-9 213,-6 3 1,-4-3-163,-7 4 1,-9 5-102,-14 0 0,-16 3-278,-8-3 0,-17-2-243,-11 9 1,34-24 0,-2 0-241,-8 2 0,-3 2 0,1 1 0,0-1-126,-5-1 0,-1 0 1,-3 5-1,0 0 31,1-5 1,0 0 0,4-1 0,0 0 201,1-2 1,1 0-1,5-7 1,1 0-355,5 3 1,1-3 775,2-8 0,2-1 0,-41 14 0,5-15 0,7-2 0,6-2 0</inkml:trace>
  <inkml:trace contextRef="#ctx0" brushRef="#br0" timeOffset="4915">7298 415 7949,'0'-17'728,"2"2"-541,4 3 1,-3 3-96,9 3 0,-8 2 173,2-7 0,-3 7 466,3-2 207,-4 4-577,6 2 1,-10 2-322,-4 4 1,-5 3-39,-13 9 1,-4 7-71,-13 3 1,-3 7 93,-8 5 0,-5-3-121,-1 3 0,-13 4-90,2 2 0,-2-3 171,7-3 1,-1-9 502,7-2 1,-3-8-180,9 2 0,-2-4 285,14-2 0,5-7-123,6-4 0,14-4 524,-2-2-497,11 7-441,-2-5 0,10 8 320,4-4 1,13 3-262,16 9 0,7 1 441,10 4 0,7 9-135,5 9 1,3-1-245,2-5 0,-5 1-303,-1 5 0,2-5-684,10 4 0,-2-3-180,8-2 0,4-7-970,-37-13 0,2-1 1958,-2 0 0,2 1 0,7 2 0,1 1 0,-1-2 0,1-2 0,5-1 0,1-3 0,3-2 0,0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9:04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7974,'0'-10'680,"8"2"1,-4 8-529,7 0 0,-5 0 469,6 0 145,-1 0 0,7 0-309,-1 0 1,2 0-101,4 0 1,-4 6-313,4 0 1,-3 5 128,-3-5 0,0 2 14,0-2 185,1-4-440,-1 13 0,-7-5-23,-5 7 1,-5-2-34,-5-3 1,-7 9 19,-11-4 1,2 10-45,-8-4 0,0 6 322,-5-6 0,7 0-35,4-6 1,5 6-131,7 0 0,3 1-43,8-7 1,0 0-143,0 0 1,8 1 168,3-1 0,5 0-13,1 1 1,6-3 54,0-3 1,2 3-8,-2-4 1,-4-1 233,5 2 0,-11-7-100,-2 7 1,-7-6 220,2 5-151,-4 1 0,-4 5 140,-4 0 1,-9 1-335,-8-1 1,-6 0-272,6 0 1,-2-5-40,2-1 0,4-5-1078,-4 6-1793,11-8 1748,-3 3 1394,13-7 0,2-7 0,10-3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9:04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69 7880,'0'-17'529,"0"0"1,0 5-309,0 1 101,0 7 385,0-4-203,0 8-12,0 0-278,0 8-213,0 2 1,0 7 95,0 0 1,0-5 7,0-1 1,0 1 121,0 5 0,0 0-80,0 1 1,0-1 87,0 0 1,0 2-25,0 4 0,0 4 91,0 8 1,0 7-109,0 4 0,0 10 4,0 2 1,0 13-58,0-2 1,-6 12-267,1-1 1,-3 5-77,2 1 0,2 5-212,-7 7 1,5-2 155,0-44 1,0-1 0,1 46-151,-7-11 1,8-7-350,-1-4 0,-3-6 400,2-6 0,0-3-33,6-8 1,-5-6-133,-1 0-43,0-8 258,6-3 1,0-10-75,0-8 0,0 1-358,0-1 839,0-8-101,0-1 0,8-23 0,1-4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9:05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7877,'0'-12'2041,"0"1"-1440,7 7-30,-5-11-183,14 13 1,-13-6 394,9 8 409,-8 0-704,11 0 0,-13 8 80,4 3 0,-4 5-9,-2 1 0,0 2-169,0 4 1,0-4-397,0 4 0,0 2-30,0-2 0,0 1-4,0-7 1,0-6-9,0 1-578,0-1 245,0-1-447,0-2 1148,0-8-204,0 0 59,7 0 66,-5-8-171,6 6 260,-8-6 119,8 8 115,-6 0-231,5 0 189,-7 0 1144,0 0-1502,0 8 0,0-4 15,0 7 0,-2-1 17,-3 2 0,3 3-137,-4-4 1,2 5 41,-2 1 0,4 0-128,-3 1 1,3-7-161,2 1 145,-8-1-253,6 7 76,-6-1 128,8-7 1,0-1-122,0-3-214,0-4 262,0 5-10,0-7-2,0 0 1,0-7 160,0-5-822,0-3 532,8-2 0,2-8-226,7-4 1,0-4-255,1-1 0,1-1 119,4 0 1,-4 1 256,4-1 1,2 8 259,-2 4 0,0 0-16,-5 6 0,-3-4 98,-3 9 1,3 3-62,-4-3 0,5 8 196,1-2 0,-5 3-6,-1-3 465,1 4-236,5-6 0,0 8-120,1 0 1,-7 0 171,1 0-123,-9 0 20,13 0 31,-14 8 0,11 2 272,-7 7 1,0 6 83,-6 0 1,0 8 256,0-2 0,0 3 46,0 3 1,-6-1-382,0 1 1,0-6-105,6 0-230,0-8-89,0 11 0,2-14-2,4-1 1,-2 0-100,7-5 1,-5-3-268,6 3 1,-1-8-229,7 2 1,1-5-713,4-1 0,-2-7-2399,8-5 1823,0-3 1758,13-10 0,2-2 0,8-8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49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35 8186,'10'-17'787,"-3"8"1,-5 1-545,4 8 111,-4 0-371,6 0 1,-8 13 83,0 5 1,-8 10 145,-4 1 0,-5 4-103,-6 1 1,4 7-228,-4-1 1,-2 6 127,2-5 0,-6 5-134,6-6 1,0 0 15,6-5 0,-1 0 133,1-1 0,2-1-227,3-4 0,-1-2-188,7-4 1,0-10-804,6 4 647,0-11 545,0 2 0,8-8 0,1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9:19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7857,'-9'0'2773,"1"0"1,8 8-1602,0 3 1,0 12-20,0 6 0,-6 6-857,0 5 0,-1-3-390,1 3 1,4 4-108,-4 2 1,-1-2-303,1 2 0,0 1-3785,6 4 4288,0-6 0,0-3 0,0-7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9:20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1 952 9435,'27'0'967,"6"0"-393,-5 0 1,13 0 117,5 0 0,-2 0-378,2 0 1,0 0-302,6 0 1,-2 2-954,-4 4 732,4-4 0,-13 5-336,3-7 1,-9 0-1741,-2 0 2284,-8 0 0,4 8 0,-8 2 0</inkml:trace>
  <inkml:trace contextRef="#ctx0" brushRef="#br0" timeOffset="169">451 744 7952,'-27'0'1393,"4"0"1,11 8-767,6 4 0,2 3-226,-1 2 0,1 6 349,-8 0 1,7 8 551,-7-2 1,8 4-1106,-2 1 1,-1 1-557,1-1 1,2 1 16,10 0 1,4-1-337,7 1 1,2-1 677,4 1 0,4 0 0,8-1 0</inkml:trace>
  <inkml:trace contextRef="#ctx0" brushRef="#br0" timeOffset="537">1869 364 7877,'9'-35'116,"-1"1"57,-8-1 0,0 1 495,0-1 0,0 2-193,0 5 0,-8-3 175,-3 8 0,-5 0-248,-1 5 0,-6 3-155,0 4 0,-6 3-40,6 8 0,0 2 13,6 4 1,-1 3-41,1 8 0,0 7-109,0-1 1,1 13 83,5-1 0,-3 9 39,8-4 0,1 16 90,5 2 0,0 1-42,0 5 1,0-1 193,0 6 1,0 0-280,0 0 1,0 6 213,0 0 1,0 0-186,0-6 1,0 3-97,0 2 1,0-2-606,0 3 0,-8-6 357,-4-6 0,-3-3-1118,-2-8 0,-1-8 321,1-4 1,0-5 63,0-7 0,-1-4 249,1-13 1,-6-3-217,0-8 0,-6-2 282,6-4 0,-8-9 576,2-8 0,4-8 0,0 4 0</inkml:trace>
  <inkml:trace contextRef="#ctx0" brushRef="#br0" timeOffset="682">1194 1004 7877,'0'-17'268,"2"1"66,4 5 0,5 1 270,12 4 1,4 2-207,8-7 1,1 7 295,5-2 1,-3 4-334,8 2 0,-7 0-271,1 0 1,-1 0-280,1 0 0,-4 6-520,5 0 0,-5 5 574,-1-5 135,-1 8 0,1-5 0,0 9 0</inkml:trace>
  <inkml:trace contextRef="#ctx0" brushRef="#br0" timeOffset="1087">2197 1073 8803,'10'8'3622,"-1"1"-2726,-3 9 1,-4-1 411,4 0 1,-4 6-756,-2 0 1,0 8-84,0-2 0,0-4-614,0-2 1,0 2 138,0-2 1,0 0-2092,0-6 1187,7 1 1,-3-7-547,8 1 0,-1-8 536,7 1 0,-1-16-104,0-7 1,8-10 548,4-1 0,-2-4 44,2-1 0,-6 1 338,6 4 1,-8 4 91,2 8 0,-10 1 1348,-1 5-534,-1 3 0,-1 10 772,-4 4 1,-4 9-569,-2 8 1,0 2 292,0-2 1,0 2-795,0 4 1,0 2-139,0-8 0,0 6-1061,0-6 0,0 6 465,0-6 0,7 0 217,5-6 0,3 0 0,3 1 0</inkml:trace>
  <inkml:trace contextRef="#ctx0" brushRef="#br0" timeOffset="1450">3217 1332 8299,'0'-9'1404,"0"1"0,2 8-87,4 0 1,4 0-390,7 0 0,0 0-118,1 0 1,7 0-584,3 0 1,3 0-330,-2 0 0,9-6-431,-3 1 1,2-1-770,-9 6 1,3 0-1021,-8 0 2322,0 0 0,-5-8 0,-1-1 0</inkml:trace>
  <inkml:trace contextRef="#ctx0" brushRef="#br0" timeOffset="1787">3978 1073 7816,'12'0'951,"-1"0"1,1 0-328,5 0 0,1 0 263,-1 0 0,0 2-180,0 4 0,-5-2-261,-1 7 0,-1-5-192,2 5 0,-3 1-46,-3 5 0,-4 1-208,4-1 0,-6 0-54,-6 0 0,-4 6-43,-7 1 0,-8 6 342,-4-1 1,-3 2 85,-3-2 0,8 1 233,4-7 0,4 6 1733,1-6-922,9 0-978,1-5 0,24-3-1,7-3 0,23-7-910,11-10 0,30-7-195,-39 1 1,2-1-1,16-4 1,4-1 394,4-2 1,2-2 0,10-6-1,1-2 1,4 2 0,1 0-1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9:18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569 537 7893,'0'-45'-254,"0"-3"211,0 8 1,0-6 780,0 6 1,0-3-179,0 3 1,-6 5-48,1 1 1,-7 1-175,6 10 1,-7-2 35,1 2 1,-3 10-30,-2-5 0,5 11-117,1-5 1,-1 8-206,-5-2 0,0 5 141,-1 1 1,7 5-311,-1 1 0,6 13 39,-5-1 1,5 10-99,-5 1 0,7 6 161,-2 5 1,4 4-41,2 8 0,0 2 459,0 4 1,8 3-158,3 8 1,-1-5 429,1-1 1,1-5-198,5 5 1,-5-7 149,-1 2-220,-7 3-525,4-7 0,-2 7-337,-1-3 1,1-4 464,-6 3 0,-2-9-44,-4-1 0,-3-9-263,-8 2 0,-1-3-432,1-3 1,0-5-68,-1 0 1,-5-10 279,0-1 0,0-3-142,6-9 1,0-1 36,-1-5 0,3-1-769,3-5 1415,-3-12 0,5-24 0,-7-12 0</inkml:trace>
  <inkml:trace contextRef="#ctx0" brushRef="#br0" timeOffset="154">16 831 7893,'-10'-10'876,"4"2"205,12 8 0,6 0-337,11 0 0,6 0-326,11 0 1,4-2 287,8-3 1,0 3-239,0-4 1,-4 4-804,4 2 1,-10 0-380,10 0 0,-6 0-661,0 0 1,2 6 1374,-8 0 0,8 7 0,-3-3 0</inkml:trace>
  <inkml:trace contextRef="#ctx0" brushRef="#br0" timeOffset="550">1244 1107 7916,'-18'-9'873,"7"-5"-94,-1 8 434,8-7-350,-3 3 36,7 1 200,0 1-301,0 8 0,0 8 134,0 3 1,5 12-384,1 6 1,2 2-77,-2-2 1,-4 3-512,3-3 1,3-2-482,-2 2 0,5-8 310,-5 2 0,6-4-145,-7-1 1,3-7-1095,-2 1 0,-2-8 594,7 1 1,-1-5 103,1-5 0,5-5 294,-5-7 1,5-8 161,1-4 0,0-4 279,0-1 0,1 1 271,-1 4 0,-5 4-151,-1 8 1,-5 5 205,5 1 118,-7 7 1,10-2 537,-9 12 0,3 4-486,-2 7 1,-2 0 228,7 0 0,-5 8 130,6 4 0,-7-2-779,7 2 0,-6-8-525,5 2 1,-5 2 170,5-2 0,-1 0-375,2-5 1,3-1 285,-3 0 382,3-7 0,10 5 0,2-5 0</inkml:trace>
  <inkml:trace contextRef="#ctx0" brushRef="#br0" timeOffset="1084">2143 1246 9440,'-10'-2'2164,"4"-4"-1502,5 4 1039,1-6-1178,7 8 1,3-5-69,7-1 0,8 0-194,4 6 1,-2-2-229,2-4 1,-1 4-35,7-3 0,5 3-327,1 2 0,-1 0 143,-5 0 1,-7 0-204,1 0 0,-6 2-1489,6 3 0,-10-1 66,-1 8 1811,-1-8 0,-15 11 0,6-5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9:17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7986,'0'-9'3304,"0"1"-2681,7 8 1,3 0 311,7 0 0,6 0-323,0 0 1,2 0-175,-2 0 1,-2 0-1041,8 0 0,-8 0 455,2 0 1,2 2-1455,-1 4 1,-3-2 217,-10 7 1383,5 1 0,-7 5 0,8 0 0</inkml:trace>
  <inkml:trace contextRef="#ctx0" brushRef="#br0" timeOffset="142">139 364 9014,'-8'10'1458,"8"-4"0,2-5-1318,10-1 0,-7-1 301,7-5 0,0 2 611,5-8 0,2 9-1806,4-3 0,-2-4 432,8-1 1,0 3-2810,5 2 3131,9-3 0,9-1 0,9-7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9:17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485 173 8045,'0'-17'1346,"7"7"-730,-5-5 0,8 5 458,-4-7-310,-4 7-537,5-5 1,-5 7 20,4-3 1,-4 1 305,4 4 36,-5 4 254,-1-13-378,0 13 1,-1-11 132,-5 7-292,-4 0-76,-7 6 131,0 0-153,-1 0 1,1 0-74,0 0 0,5 0-114,1 0 0,5 0 27,-6 0 1,7 0-395,-7 0-34,8 8 272,-11 1 1,11 9 62,-8-1 0,9 0 87,-3 0 0,4 3-7,2 3 1,0 4 46,0 7 1,0 9 144,0 3 1,0 0-23,0 6 0,8-2 140,3 13 1,-1-2-187,1 3 0,-5 1-12,6-7 1,-9 3-287,3-9 1,2 8-74,-2-14 0,-1 2-120,-5-8 0,0-9 92,0 4 1,0-5-56,0 5 0,-5-2-148,-1-5 0,-6-1-215,7-4 0,-9-3-640,3 3 0,1-4 619,-2-2 0,7-7-674,-7-4 0,1 1 1352,-7-1 0,1-16 0,0-9 0</inkml:trace>
  <inkml:trace contextRef="#ctx0" brushRef="#br0" timeOffset="189">35 640 8011,'-12'0'1086,"1"0"-543,7 0-182,-4 0 0,16 0 642,4 0-626,3 0-1,10 0 123,2 0 1,9 0-129,5 0 0,-3 0-203,8 0 0,0 0-285,6 0 0,-2 0-473,-4 0 1,2 0 493,-7 0 96,7 0 0,-12-8 0,7-1 0</inkml:trace>
  <inkml:trace contextRef="#ctx0" brushRef="#br0" timeOffset="589">1107 830 10732,'0'17'1083,"2"1"422,4-1-989,-4 0 0,5 6 138,-7 0 0,6 2 82,0-2 1,0-3-636,-6 3 1,2 2 217,3-2-1549,-3 0 502,14-6 275,-7 0 1,3-7-170,-1-4 0,1-6-575,5-6 0,0-9 529,1-8 1,1-8 86,4 2 0,-4-2 675,4 2 1,-3 4-142,-3 8 1,-6 2 679,1 3 0,-6 5 284,5 7-326,-7 0 1,9 7 83,-7 5 1,0-3 402,-6 3 1,6-1-858,0 7 0,1-1 30,-1 0 1,-4 1-1545,4-1 0,1 0 319,-1 0 974,8 1 0,-5-1 0,8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9:28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139 104 7912,'-17'-2'152,"-1"-3"1,7 3 25,-1-4 1,7-2 243,-7 3 1,6-7-129,-5 6 1,5 0 531,-5 6-225,7-7 183,-4 5-632,0-6 1,6 16 92,-3 3 0,3-1-46,2 2 0,0 5-31,0 6 1,0 2 27,0-2 0,0-4-35,0 4 0,7 2-120,5-2 0,3-2-88,3-9 0,-1 1-229,0-7 1,0 2-215,1-2 1,5-5 229,0 5 0,6-12-114,-6-5 0,0-4 174,-6-3 0,-2-5 76,-3 0 1,1 0 31,-7 6 1,0-6 164,-6 0 0,-8 0-11,-3 5 1,-5-5 294,-1 0 0,0 2 173,0 10 1,-3-3-191,-3 8 0,10 1 68,-4 5-644,3 0 0,3 0-593,-1 0 1,8 7 339,-2 5 1,4 9 488,2 2 0,0 8 0,0-4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9:28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0 7848,'-17'0'4125,"1"8"-3069,5 3 1,-4 3-982,3-3-64,-3 5 0,-10-5-11,-4 12 0,-19 4 0,-6 8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9:30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7870,'-9'-10'859,"1"-5"1,10 11-270,4-7 687,-5 7 0,9-4 533,-4 8-210,-4 0-1003,5 0 0,-7 2 62,0 4 1,0 0-54,0 11 0,0-2 136,0 14 1,0 0-196,0 6 0,0 1-163,0 4 0,0 1-490,0 11 1,0-10 140,0 10 1,0 2-3969,0 3 3933,0 9 0,0-5 0,0 8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9:30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9880,'19'0'-801,"4"0"1,-3 0 2072,3 0 1,-4 0 257,-2 0-317,0 0-1127,8 0 1,-5 0-1067,3 0 369,-4 8 1,-4-4-1939,-3 7 2549,-5 1 0,1 5 0,2 0 0</inkml:trace>
  <inkml:trace contextRef="#ctx0" brushRef="#br0" timeOffset="179">52 329 7931,'-10'9'0,"3"1"374,7-4 1,2-4-325,3 4 0,-1-10 1153,8-2 0,-1-6-449,6 7 0,7-3-95,-1 2 0,5 4-509,-5-4 1,8 5-502,-2 1 1,2-6 111,-2 0 0,1 0-140,-7 6 1,6 0-1056,-6 0 0,0 0 1434,-5 0 0,-1 8 0,0 2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9:29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502 381 7962,'17'-17'-178,"-7"-6"-45,-5 0 0,3-2 812,-2 2 1,0-2 1,-6-4 0,0-2-23,0 8 1,0-2 221,0 2-369,-8 4 1,0-6-89,-3 8 1,-3 5 665,9 0-531,-9 9 1,5-11-192,-9 8 0,7 1-265,-1 5 0,6 0-67,-5 0 1,-1 2-126,-5 3 0,6 7 152,-1 11 0,0 4-103,-5 7 0,2 3-17,3 3 0,3-1 47,3 7 0,4 2 379,-4 9 1,4-7-134,2 8 0,6-10 198,0 4 0,0 0-207,-6-6 0,5-2-249,1 2 1,0-5-57,-6 5 1,0-8-386,0 3 0,0 1 178,0-2 1,0-1-281,0-11 0,-2 3 198,-4-8 1,2 4 2,-7-10 1,1 5-37,-1-11 0,-5-1-36,5 1 1,-5-7-197,-1 2 1,0-4 722,0-2 0,-8-8 0,-2-2 0</inkml:trace>
  <inkml:trace contextRef="#ctx0" brushRef="#br0" timeOffset="154">0 727 7962,'12'-10'0,"-1"5"0,9-3 500,8 2 0,-1-2-64,2 3 0,0 3 87,6-4 0,-7 4-129,1 2 1,0 0-267,6 0 150,-1 0-453,-7 0 0,6 0-377,-4 0 1,-3 0 532,3 0 19,0 8 0,6-6 0,-1 5 0</inkml:trace>
  <inkml:trace contextRef="#ctx0" brushRef="#br0" timeOffset="346">1003 848 7937,'-9'0'3901,"1"0"-1887,8 0-484,-8 0 0,6 2-1055,-3 4 0,3 3-291,2 9 1,0-1-195,0 0 0,0 0-274,0 1 1,0-1-1551,0 0 0,0 6 485,0 0 1349,0 8 0,7-12 0,3 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6:11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486 105 7933,'-7'-15'395,"4"1"20,-7 4 0,6 2-71,-1 3 0,-3 1-5,-2-6 1,1 5 246,-1-5-324,0 7 0,-5-6-58,0 4 1,0 4-114,-1-4 0,-1 5-154,-3 5 1,3-2 114,-3 7 1,-2-1-28,2 1 0,0 3 106,4-3 0,1 4-148,0 1 1,5 0-37,0 0 0,1 1-57,-1-1 1,4 0 75,6 0 0,0-5-104,0 0 1,0 0 62,0 6 0,6 4-97,4 0 1,4 0 78,1-4 1,-1 4 47,-4 0 1,3 5 98,-3-4 1,-3 4-17,-2-5 1,-3 2 52,-2-2 0,0-1 5,0 6 1,-9-5 161,-6 6 1,0-6-116,-5 5 1,-2-6 103,2 1 0,-2-5-29,1-5 1,5 2-107,-5-7 0,9 5-108,2-4 1,5-1 102,-5-5-264,7 0 11,-4 0 1,9 0-781,3 0 627,3 0 1,7 5 58,1 0 1,-6 5 357,0-5 0,-5 7-177,5-2 1,-7 3 524,2 3 0,-3 4-127,-2 0 0,0 2 38,0-2 0,0-1-26,0 6 0,0-1 112,0 1 0,0 2-263,0-7 1,0 1 50,0-6 1,2 0-636,3 0 0,-3-5 257,3 0 0,-2-5-1621,2 6 452,-3-8 589,11 4 1,-9-7-4,6 0 0,-5-7-808,5-3 1518,-7-4 0,18-8 0,-5-1 0</inkml:trace>
  <inkml:trace contextRef="#ctx0" brushRef="#br0" timeOffset="276">729 530 7933,'7'-8'3058,"-6"1"-728,6 7-1110,0 0-235,-5 0 0,9 7-426,-5 3 0,-1 4 350,-5 1 0,0 7-336,0 3 0,0-1-95,0 1 1,0 0-279,0 6 0,-5-6-187,-1 0 0,-4-6-164,5 1 0,0-3 178,5-2 1,0 0-1065,0 0 0,-5-4 511,0-1 1,0-5-4322,5 5 2753,0-7 2094,0 4 0,14-7 0,2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49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8186,'10'-15'872,"-2"4"1,-6-12-284,3 11 1,-1 4-362,8 8-120,-1 0 0,7 0 138,-1 0 0,0 10 118,1 7 1,-3 2 100,-4 10 1,5 0-233,-5 6 0,-1-1-14,1 1 1,-5-1-125,6 1 0,-8 0 100,1-1 1,3-1-419,-2-4 0,0 1-187,-6-7 0,5 6-448,1-6 1,2 6 176,-2-6 1,-5 0-474,5-5 1,-4-1 292,-2 0 861,0 0 0,0 1 0,0-1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9:28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9272,'18'0'25,"-1"0"0,0-2 345,1-4 1,-1 4 639,0-3 0,6 3-327,0 2-425,8-8 0,-10 6-215,8-4 0,-8 4-247,2 2 1,2 0-1898,-2 0 1677,0 0 1,-7 2-1617,-5 4 2040,5 4 0,-15 7 0,7 0 0</inkml:trace>
  <inkml:trace contextRef="#ctx0" brushRef="#br0" timeOffset="164">104 329 7974,'-17'10'2383,"0"-3"-1883,7-7-622,2 0 476,24 0 1,-5-6 390,12 1 1,-2-7-648,2 6 1,2-5 27,4 5 0,4-5-1103,-4 5 0,3-2 34,3 2 1,0 4-1325,-1-3 2267,1 3 0,-1-6 0,1-2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9:27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70 7965,'10'0'-1451,"5"0"1258,-13 0 311,6 0 128,-8 0 16,7 0 50,-5 0 251,6 0-352,-8 0 1,2 0 191,4 0-193,-4 0 0,7-6 142,-3 0 33,-4 0-158,13-1 1,-13 3 207,4-8 205,-4 8-131,-2-3 190,0 7-429,-8-8 1,4 6 164,-7-4-72,7 4-154,-11 2 1,11 0 66,-8 0-291,8 0-125,-11 0 0,11 0 102,-7 0-233,7 0 202,-11 8 1,7-4 122,-4 7 1,3-5 23,3 6 0,-2-6 12,-3 5 0,1-5-7,4 5 0,2-1 135,-7 1 1,5 5-97,-5-5 1,5 5-5,-6 1 0,9 6-33,-3 0 0,-2 8 35,2-2 1,1 5 92,5 7 1,0 3-9,0 8 1,0 0-15,0-1 0,0 9-148,0 3 0,5-1-105,1 1 0,2-1 255,-2 1 0,-5 3 135,5-9 0,-4-1-561,-2-10 1,0-4 128,0-7 1,0-1-66,0 1 0,0-6-25,0 0 0,-6-8-9,1 2 1,-7 2-124,6-2 1,-7 0-230,1-6 1,-3-5-570,-2-1 1,3-5 517,-3 6 0,9-9-461,-9 3 0,4-8 39,-5-9 1028,9-1 0,-14-28 0,3 3 0</inkml:trace>
  <inkml:trace contextRef="#ctx0" brushRef="#br0" timeOffset="201">35 848 7934,'-6'-12'0,"1"1"1838,-9 7-745,12-12-621,-6 15 0,16-7-117,4 8 0,11 0-11,6 0 1,5-6-128,6 0 1,3-5-159,3 5 1,10-7-156,-5 1 1,-1 2-396,-3-1 1,-5 7-1002,-2-2 1,4 4 1491,-15 2 0,8 0 0,-10 0 0</inkml:trace>
  <inkml:trace contextRef="#ctx0" brushRef="#br0" timeOffset="625">986 1038 8119,'0'-10'2365,"-8"3"-682,7 7-682,-7 0-568,0 0-201,6 0 1,-5 7-99,7 5 0,0 3 54,0 3 0,0-1 0,0 0 0,0 0-92,0 1 0,1-3-194,5-3 1,-2 1-350,8-7 0,-7 2 246,7-3 0,-1-3-292,7 4 1,-1-6 175,0-6 1,-5-3 35,-1-9 1,1 1 132,5 0 1,-7-1 37,-4 1 0,-5 0 132,-1 0 0,-7-1 302,-5 1 1,-3 0 240,-2-1 0,-1 7-239,1-1 1,0 7 23,-1-7 0,1 8-507,0-2-419,0 5 1,1 2-227,5 5-615,3 4 1417,8 7 0,15 0 0,5 1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9:36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779 381 7883,'-11'0'0,"-1"0"-8,8 0 50,-4 0 1,7 0-401,-5 0 205,4 0 181,-6 0 0,8-2 111,0-3 1,2 3 0,4-4 1,-2 4-95,7 2 1,-5 0 1,6 0 0,-1 0-11,6 0 1,1-2 47,-1-4 0,6 4 44,0-3 0,6 3-38,-6 2 0,8 0-3,-3 0 0,11-6-18,1 0 0,6 0 3,-5 6 0,13 0 23,-3 0 0,11-5 4,-4-1 1,7-2-86,-2 2 0,1 3 61,5-9 1,-8 6-40,14-5 0,-11 5-11,11-5 1,-6 5-138,11-6 0,-12 3 117,1-3 1,-4 2-19,4 5 1,-5 3-8,-1-4 0,-13 4-3,2 2 1,-12 0-122,1 0 0,-7 0 87,-5 0 0,-4 0-625,-8 0 407,1 8 1,-3-4-383,-3 7 555,-5-7 101,-14 11 0,-11-5 0,-9 7 0</inkml:trace>
  <inkml:trace contextRef="#ctx0" brushRef="#br0" timeOffset="486">35 935 7856,'-17'0'-437,"8"0"380,1 0 0,10-2-514,4-4 422,3 4 0,14-11 371,0 7 1,2-8-95,-2 3 1,2 1-48,4-1 0,4 7 9,-4-2 1,9-2 1,2 3 0,8-1-46,-1 6 0,10 0 46,7 0 0,3 0-73,2 0 0,8 0-94,4 0 0,-1-6 193,7 0 0,-3-5-294,14 5 0,-47 0 1,0-1 229,1 1 0,0 0 0,2-1 0,-1 1 4,45-6 0,-46 4 1,0 1-14,3 1 0,0 0 1,-2-1-1,-1-1-25,3-1 1,0 1 0,-3-1 0,0 0 9,46-8 0,-2 5-73,-4 1 1,-6 7 71,1-2 0,-10 4-287,-14 2 1,1 0 54,-13 0 1,3 0 136,-13 0 0,-3 6-35,-9 0 1,2 5 67,-8-5 0,-2 2-352,-10-2 424,5-4-639,-14 5 619,5-7 1,-7-7-1,0-3 1</inkml:trace>
  <inkml:trace contextRef="#ctx0" brushRef="#br0" timeOffset="904">2214 53 8944,'18'0'-894,"1"-2"782,4-4 1,2 4 147,4-4 0,3-1 279,-3 1-235,4-8 0,3 13-42,5-5 0,-5 4-3,5 2 0,3 0 103,2 0 0,2 0-6,-2 0 1,10 0 162,-4 0 0,1 2-27,-6 4 0,3 3 30,-4 8 0,2 1-41,-2-1 0,-4 0 95,-7 1 0,-1 5-59,1 0 0,-3 2 103,-3-2 0,-4-4-96,-7 4 0,-3-2-27,-4 2 0,-1-4 92,-4 5 1,-6 2-74,0 3 0,-17 6-323,-18 5 0,-19 6-69,-21 12 0,29-21 0,-4 1-427,-9 4 0,-3 2 0,-10 9 0,-4 2 286,20-17 1,-2 0 0,-1 1-1,-6 5 1,-1 2 0,-3 1 240,-6 4 0,-2 1 0,-1 0 0,-1 2 0,0-1 0,-1 2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9:39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191 139 7594,'0'-9'438,"0"1"-396,0 0 0,-6 5 268,0-9 500,0 8-407,6-11 1,0 11 395,0-8-506,0 9 0,-1-7 543,-5 4-194,4 4-101,-6-13-191,8 13 1,-2-6 192,-4 8-50,5 0-100,-15 0-269,7 0 1,-7 8 46,5 3 0,-5 5-82,5 1 0,1 2 72,-1 4 0,1 2-50,-1 4 1,1 4 19,4-4 1,4 3 15,-4 3 1,5 0-164,1-1 1,5-1-26,1-4 1,8-2-144,-3-4 1,4-4 55,3 4 1,7-12-151,3-5 1,5 2 117,2-2 1,-1-8-11,1-10 1,0-5-22,-1-6 0,1 2 68,-1-8 0,-5 0 40,0-6 0,-10 1 102,-2-1 1,-1 3 235,-10 3 1,-1-4-20,-5 4 1,-5 2 226,-1-1 1,-8 1-176,3-2 0,-6 4 106,-7 8 0,5 5 5,-4 1 1,4 7-46,2-2 1,-1 4-654,1 2 1,-2 0-176,-4 0 1,9 6-466,-3 0 0,4 7 64,-5-2 1,7 5-701,-1 1 0,8 0 748,-1 1 1,3-1 826,2 0 0,7 8 0,3 2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9:39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16311,'-18'17'-598,"1"0"0,-8 8 328,-4 4 270,-3 4 0,-3 1 0,1 1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9:39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156 139 7953,'-2'-10'384,"-3"4"-174,3-3 1,-6-1 336,8-7 1,0 5 375,0 1 0,-2 5-367,-4-6 0,4 7 43,-3-7 0,3 6 681,2-5 183,0 7-147,0-4 289,0 8-1092,0 0 1,-2 10-22,-4 7 1,2 8 850,-7 10 1,5 5-647,-6 0 0,7 7 179,-7-7 0,3 6-607,-3-6 1,-1 3-502,7-3 0,0-5-516,6-1 0,-6 1-910,0-6 1,1 1 537,5-1 0,7 4 1120,5-4 0,3-4 0,3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9:52.8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8127,'0'-10'178,"0"2"1,0 6-125,0-3 102,0 3 1,2-6 249,4 8 12,-4 0-448,6 0 1,-7 0 212,5 0-181,-4 0 275,6 0-119,-8 0 0,2 0 121,3 0-37,-3 0 83,6 0 49,-8 0-273,0 8 208,0-6-322,0 5 146,0-7-2098,0 0 1965,0 8 0,0 2 0,0 7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9:49.8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0 329 8111,'0'-18'0,"6"7"117,0-1 1,0 8 178,1-11 32,-5 13 71,14-13 8,-14 13 1,7-6 313,-3 8-472,-4 0 0,7 0-216,-3 0 137,-4 0-21,14 8 1,-7 1 25,8 9 0,-5-1-20,-1 0 1,-1 3-86,2 3 0,3-4-10,-3 4 1,3-4-78,2-2 1,0 1 56,1-1 0,-1 2-57,0 4 1,1-4 52,-1 5 0,2-5-95,4-2 1,-4 0 113,4 1 1,-3-1-9,-3 0 0,2 0-33,4 1 1,-4-1 4,5 0 0,-5-5 87,-2-1 0,0-1-60,1 2 0,-7 1-90,1-7 1,-1 1 104,7-1 1,-7-4 69,1 4-72,-1-4 0,6-2-2,1 0 0,-7 0 1,1 0 0,-6 0-16,5 0 1,-5 0-103,5 0 1,-5 0 106,6 0 0,-7 0-206,7 0 0,-6 6-2,5-1 94,1 1 105,5-6-7,0 0 351,1 0-127,-1 0-106,0 0-137,0 0-12,1 0 0,-1 0 1,0 0-158,1 0 1,-7 0 39,1 0-74,-1 0 88,7 0 3,-1 0 422,0 0-239,0 0 152,1 0 1,-1-8-8,0-3 1,1 1-109,-1-1 0,0-1-25,0-5 0,1-2 48,-1-4 1,0 3-3,1-3 1,-1 2-37,0-2 0,-3 2 107,3-8 1,-9 6-115,9-6 1,-4 2 186,5-1 1,-1-5 11,0 4 1,-5 2 103,-1-2 1,-1 3-136,1-3 0,5-4 104,-5 4 1,-3 4 21,-2 2 0,2-2-106,-3 2 1,7 0-276,-6 6 1,5 0-93,-5-1 1,5 7-130,-5-1 0,2 6-119,-2-5 34,-4 7 0,5-6-58,-7 5-90,0 3-329,0-6 205,0 8-425,0 0 232,8 0-488,-6 0 208,6 8 1,-8 1 342,0 9 1,0 1 696,0 4 0,-16 4 0,-3 7 0</inkml:trace>
  <inkml:trace contextRef="#ctx0" brushRef="#br0" timeOffset="2064">1937 1193 8120,'-9'-9'-649,"1"1"1004,8 16-180,0-6 1,2 13 194,4-4 1,-3-1-97,9 2 1,-6-7-199,5 7 0,-1-6 122,1 5 0,5-7-155,-5 2 0,10 1 5,2-1 1,6 0 1,-6-6 0,8 0-164,-2 0 1,4 0 95,1 0 0,7-6-182,-1 0 1,8-7 22,-2 2 0,0-5 140,6-1 0,-4 0-135,10-1 1,-4 1 107,-3 0 0,-4-3 0,-1-3 0,0 2 56,6-8 0,-1 6 4,1-5 1,-6 5 11,1-6 1,-1 6 14,6-6 0,-1 6-9,1-6 1,-6 6-25,1-6 0,-9 6 50,2-6 1,-3 2-34,-3-2 1,1-3 3,0 3 1,-1 2 31,1-2 0,-3 6 91,-3-6 0,-4 12-57,-7-6 1,-1 13 139,0-7 1,-5 6 177,-1-1-270,-7-3 1,4 11 597,-8-8-271,0 8-379,0-3 1,0 5 61,0-4-272,0 4-21,0-6-379,0 8-558,0 0 320,0 8 1,-2-4-28,-4 8 802,-4-9 0,-7 13 0,0-7 0</inkml:trace>
  <inkml:trace contextRef="#ctx0" brushRef="#br0" timeOffset="2361">3597 398 8120,'-9'-8'0,"-5"4"226,9-7 0,-1 5 402,6-6 0,0 7-667,0-7 53,7 1 0,1-7 211,4 1 0,3 6 6,-3-1 0,1 6 141,-1-5 0,9 5-229,-4-6 1,6 7-170,0-7 0,4 2 18,8-1 1,-3 1-162,-3 5 1,2 3 73,-8-4 93,8 4 0,-10 2-25,8 0 1,-12 0-124,6 0 0,-13 0 279,7 0 1,-10 6-88,5 0 0,-6 7 372,5-2 0,-7 7-153,2 5 1,-4-2 185,-2 8 0,-6 0-198,0 5 1,-7 1-97,1-1 1,-3 1-332,-2 0 0,-1-1-630,1 1 0,2-1 808,3 1 0,-3-1 0,5 1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59:55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0 258 8048,'16'-2'-729,"-5"-4"1,5 2 728,-5-7 0,4-1 0,3-5 0</inkml:trace>
  <inkml:trace contextRef="#ctx0" brushRef="#br0" timeOffset="886">260 85 8240,'-10'-2'1043,"4"-4"-1037,4 4 0,2-8 471,0 5-287,0 3 0,0-8 409,0 4-147,0 4-434,0-5 63,0 7 629,0 0-469,0 7 1,-2 1-63,-3 4 1,3 3 221,-4-3 0,4 5-26,2 6 0,-2-2-14,-4 8 0,4-6-162,-3 6 0,1-2 8,-2 2 1,4 3-33,-4-3 0,3-4 58,-3-2 1,4 2-198,-4-2 0,2 0 48,-2-6 0,5 1-167,-5-1 1,4-5-11,2-1 1,0-5-5,0 5 0,-2-7 107,-4 2 39,4-4 32,-5-2-57,7 0 1,0-8-302,0-3 0,0-5 98,0-1 1,0-6-110,0 0 0,0-2-97,0 2 0,5 2-123,1-8 0,6 6 171,-7-6 0,7 8-9,-6-2 1,5-2 180,-5 2 1,6 0-86,-7 5 0,1 1 335,-6 0 0,6 0-116,0-1 0,-1 1 233,-5 0 0,0 5 235,0 1 264,0-1 41,0-5 337,0 7-600,0-5 1,-2 13-93,-3-4 0,3 12-181,-4 5 0,-2 7 80,3 5 1,-9 4 48,3 7 1,-5 1-127,-1-1 1,5 7-74,1-1 0,-1 0-9,-5-5 0,2 0-173,3-1 1,-1 1 2,7-1 1,-6-5 128,7 0 0,-7-8-195,6 2 1,1-4 25,5-1 1,-6-7-177,0 1 119,0-8-100,6 3 145,0-7-77,0 0-40,0-7 0,0 3 107,0-8 0,6 1-203,0-7 1,1 1-23,-1 0 0,-4-2-17,4-4 0,2 3 105,-3-3 1,3-4-99,-2-1 0,-2 1-3,7-2 0,-5 2 69,5-2 0,-7-2 191,2 8 0,2 0-270,-2 6 733,-1 0 0,-3 5 396,4 1 469,-4 7-517,6-4-187,-8 8 1,0 8-35,0 3 0,-2 11-57,-4 1 0,2 13 103,-7-1 1,1 5-141,-2 0 0,-3 3 44,3 3 1,-1 2-322,2-8 1,-3 4-443,8-9 0,1 7-311,5-13 0,0 6-735,0-12 1,1 0-325,5-6 0,6 0 1676,11 1 0,11-16 0,11-4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4:00:02.3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1 312 8130,'0'-10'351,"0"2"-266,0 1 148,7 5-18,-5-14-116,14 14 1,-13-5 93,9 7-53,-8-8 79,4 6 417,-8-6-428,0 8 0,0 2-129,0 4 0,0-2 40,0 7 0,5-5-4,1 6 1,2-6 49,-2 5-103,-5 1 0,13 5 22,-8 0-146,7 0 1,-3 1 15,7-1 1,-5-5 168,-1-1-126,1 1 1,5 5 74,0 0 0,0-5-6,1-1 1,-7-5 33,1 6 0,-1-9 21,7 3 1,-1 2-75,0-2 1,1 1 24,-1-1 1,6-4-114,0 4 0,0-4 107,-6-2 1,6 0-140,0 0 1,2 0 91,-2 0 0,-3 0-22,3 0 0,-2-2-37,2-4 0,-4 2 3,4-7 0,-4 5-21,-1-6 0,-1 3-3,0-3 0,1-3-56,-1 3 1,0-3 90,0-2 1,-1 5-132,-5 1 1,5 5 48,-5-6 0,-1 3-32,1-3 28,1-3 54,5 5 1,-1-1 132,-5-1 0,3 6-129,-9-5 0,7 5 201,-6-5-129,7 7 0,-9-10 298,7 8-38,-7-7-188,12 3 0,-14-1 27,3-1 28,5 8-77,-8-11 0,11 11 53,-7-7-240,0 7 215,2-11-155,1 5 0,6-2 122,-3 1 1,-2 7 52,-5-2 64,-3-3 347,14 7-26,-14-14-200,5 14 1,-7-7 40,0 3 0,2 4-113,4-4 0,-4 3-76,4-3 152,-4 4-81,5-14 68,-5 15 2,14-15-153,-15 14 1,7-7 159,-8 3 221,0 4-227,0-6 275,0 8-987,0 0-2377,8 0 2060,-6 0 1,7 6 733,-3 0 0,-4 7 0,6-3 0</inkml:trace>
  <inkml:trace contextRef="#ctx0" brushRef="#br0" timeOffset="1712">744 796 8040,'8'-10'18,"-6"-5"0,11 11 34,-7-8 0,2 7-14,-2-7 0,-3 8 244,9-1-147,-8-5 43,11 8 0,-11-11-115,7 7-105,-7 0 201,12 6 75,-14 0-134,13 0 1,-11 0 155,7 0-255,-7 8 1,10 1 217,-9 9-293,9-1 1,-5 0 101,9 0 1,-1 1-102,0-1 0,-1-5 2,-5-1 0,10 1 37,-3 5 0,3-2 28,-4-3 0,6 3-17,0-3 1,8 1-10,-2-1 1,-2 3 22,2-3 1,-1-5 11,7-1 0,0 2-5,-1-2 1,3 5 11,3-5 0,-2 0-11,8-6 1,-5 0-1,5 0 0,-6 0-2,6 0 1,-7 0-2,1 0 0,2 0-20,-1 0 1,-1 0 19,-5 0 0,-1 0 1,1 0 1,0 0-3,-1 0 0,1-2 17,-1-4 0,7 4-60,-1-4 0,2-1-5,-1 1 1,-5-6 18,4 6 1,-1-1-6,1 1 1,-3 2-7,3-7 1,-3 7 16,-3-2 1,1-2-65,-1 3 0,1-9 48,0 3 0,-5 1-27,5-2 0,-10 7 70,9-7 1,-9 3 3,4-3 0,-6-3-12,6 3 0,-6-3 2,6-3 1,-8 7 215,2-1 1,2 1-131,-2-6 0,2-1 64,-2 1 0,-4 2-48,5 3 1,-3-3-89,2 3 1,-4-3 19,4-2 1,-4 1-10,-2 5 1,1-5 38,-1 5 1,0-5-9,1-1 1,-3 6 116,-3-1 1,1 0-133,-7-5 0,7 6 140,-1-1 1,-3 3-57,3-3 1,-6-3 71,5 3 0,-1 3-68,1-3 0,5 2 13,-5-1 1,-1-5-49,1 5 1,-5 1-6,6-1 0,-7 1-39,7-1 0,-6-3 48,5 8 0,-5-5 326,6 5-202,-9-7 267,13 3-301,-14-7 0,5 5 534,-7 1-344,0 7 39,0-4-169,8 8 135,-6-7-476,6 5 157,-8-6-412,0 8-2006,0 0 1772,0 8 1,0 1 588,0 9 0,0-1 0,0 0 0</inkml:trace>
  <inkml:trace contextRef="#ctx0" brushRef="#br0" timeOffset="2528">3390 363 8082,'-11'-1'0,"-1"-5"-53,8 4 0,-5-6 247,3 8-161,4-8 77,-6 7 644,8-15-144,0 14-157,0-13-68,0 13 39,0-6-319,0 1 51,8 5 1,-4-8-108,7 4 0,-1 2 3,1-7 1,5 7-60,-5-2 0,5-1 25,1 1 0,2-6-185,4 7 1,-2-7 101,8 6 0,-6-5-68,6 5 0,-6-6-120,6 7 1,-8-7 74,2 6 0,-4 1 117,-1 5 0,-3-2-26,-3-4 0,3 4 146,-4-4 1,-1 4-119,2 2 154,-1 0 0,1 0-38,-1 0 37,-7 0 27,4 0 0,-6 0-74,3 0 230,-3 0-124,6 0 172,-8 0 1204,0 0-1358,0 8 0,-8 4 146,-3 11 1,-5-2-198,-1 8 1,-2 1-125,-4 11 0,2-3-67,-8 8 0,0 6 71,-6 6 0,-7 15 0,-2-2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49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8847,'0'-27'785,"0"10"0,10 3-1249,7 8 0,0-5 582,6 5 0,-4-2 606,-1 3 0,-5 3-105,4-4 0,-9 4-243,9 2 0,-3 6-756,3 0 1,-2 7-331,-3-1 1,3-3-1628,-3 3 2337,-4-1 0,7 7 0,-5-1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4:00:07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8130,'0'-10'337,"0"1"685,0 3-169,8 4-598,-7-13 0,13 11 123,-8-8 1,1 8 222,-1-1-366,-4-5-123,13 8 1,-11-6-238,8 8 282,-8 0-242,11 0 0,-11 0 215,7 0 1,-5 0 76,6 0-44,-9 0 1,13 0-84,-5 0 0,-1 2 256,2 4 1,-3-2-5,3 8 1,3-7-93,-3 7 1,3-6-128,2 5 1,-5 1-172,-1 5 0,1-6-436,5 1 391,-7 0 1,3 5-123,-7 0 178,0 0 0,-6 1-121,0-1 0,-2 0 126,-4 1 0,-4-1 32,-7 0 0,0 0 64,0 1 0,-1-1 182,1 0 0,0 1 129,-1-1 0,-1 0-121,-4 0 1,10 1-14,-5-1 0,5-2-31,-4-3 0,5 3 58,1-3 1,7-3 164,-2 3-184,4-8 1,4 9 98,4-7 1,11 0 210,12-6 1,5 0-365,7 0 0,13-2 58,15-4 0,0-3-582,6-9 0,-4 3-239,-2 3 578,-7 5 0,7 7 0,-8 0 0,-1 0 0,-1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4:00:18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7600,'0'-10'-569,"0"3"1,0 5 717,0-4-127,0 4 1,2-6-74,4 8 52,-4 0-3,5 0 1,-7-2 18,0-3-6,0 3 80,0-6-72,0 8 299,0 0 363,-7 0-297,5 0 171,-6 0-366,8 0 0,0-2 121,0-4-211,0 4 260,0-5-62,0 7 3591,0 0-3372,8-8-343,-6 6 81,13-6-77,-5 8-55,7 0 1,-6 0-106,1 0 1,-6 0 56,5 0 13,-7 0 1,11 6-40,-3 0 0,-2 2 73,1-3 1,1-3-8,5 4 1,-6 2-63,1-3 1,0 3 4,5-2 0,-6-4 4,1 4-241,-1 3-115,7 1 202,-9 7 0,-1 0-28,-8 1 1,0-1 95,0 0 0,-8 1-199,-3-1 1,-5 0 94,-1 0 0,0-1 36,0-5 0,-1 5 83,1-5 0,0-1 271,-1 1 77,1-7-220,0 12 1,7-13 104,4 9-118,-3-8 13,7 11 0,0-11 26,8 8 0,7-9 136,-1 3 1,9-4-37,2-2 1,2 6 155,-2 0 1,-4 5 115,4-5 1,2 7-151,-2-1 1,0-3 36,-5 3 1,-7 0-22,1 5 1,-9-6-334,3 1 0,-4-1-49,-2 7 1,-2 1-54,-4 4 0,-3-4 86,-8 4 1,-6-4-127,-1-1 1,-6-1-171,1 0 0,2 1 118,-2-1 0,2-6-226,-2 1 1,4-8 154,8 2 0,0-4-1193,0-2 0,5 0 92,1 0 1317,7-8 0,-12-9 0,7-10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4:00:20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208 433 8003,'-17'0'1200,"7"0"-1327,3-8 82,7 6 0,0-7 689,0 3 0,7-2-225,5-3 1,3-5-20,2 5 0,1 1-131,-1-1 0,0 1-365,1-2 1,-1-3 115,0 3 0,0-1-10,1 1 0,-3-3-33,-3 4 1,1 1-272,-7-2 134,0 1 1,-6-6-117,0-1 0,0 1-11,0 0 1,-2-1 67,-4 1 0,-4 0 271,-7 0 1,0 1-30,-1 5 1,1-3-39,0 8 0,0-1 8,-1 1 0,-5 4 131,0-4 0,0 4-64,6 2 1,0 0 69,-1 0 0,1 8 31,0 4 1,1-3-65,5 3 0,-3-1 100,9 7 0,-1-1-33,6 0 0,0 6-26,0 0 1,0 6 52,0-6 1,7 8 220,5-2 0,3-2-145,3 1 1,-1-4 49,0 4 1,1-1-302,-1 2 1,0 2 59,0-8 1,-1 8-426,-5-3 0,3 5 133,-8 2 0,-1-7-50,-5 1 0,0-2 11,0 2 0,-2 2-197,-3-8 1,1 6 349,-8-6 0,1 0-70,-7-6 0,1 0 343,0 1 0,0-3-93,-1-3 1,7-3 236,-1-3 1,1-4-69,-7 4 1,1-10 49,0-2 1,-1-9-13,1-3 1,6-1 54,-1-10 1,8 8 295,-1-2 0,3-2-199,2 2 1,7-6-166,5 6 1,11-2-46,6 2 0,3 4-157,3-4 1,1-2 18,5 2 1,-3 2-152,8 9 1,-1-1-559,1 7 1,4 0-1039,-4 6 0,-4 0 1658,-2 0 0,5 8 0,-1 1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4:00:21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139 156 8015,'8'-10'752,"-7"3"-359,7 7 475,-8 0-102,0 0 1,-2 5-506,-4 1 1,5 8 65,-5-3 1,-2 12 112,2 6 0,-1-2-30,1 2 0,-2-2-93,-3 1 0,-3 3-193,8-8 0,-7 6 104,1-6 0,3 6-274,-3-6 0,9 0-122,-3-6-57,-4 1-466,8-1-1143,-5-7 1071,7-3 1,1-7-432,5 0 1,4-7 1193,7-5 0,8-11 0,2-4 0</inkml:trace>
  <inkml:trace contextRef="#ctx0" brushRef="#br0" timeOffset="402">623 35 8049,'17'-8'100,"1"4"-100,-1-7 0,6 7 184,0-2 0,0 4-21,-6 2 1,-5 0 333,-1 0 72,1 0-15,5 0 1,-1 2-486,-5 4 0,3-2 70,-9 7 1,7 1-197,-6 5 0,-1 0 93,-5 1 1,0-1-119,0 0 1,0 1-43,0-1 0,0 2 23,0 4 1,-7-4-45,-5 4 1,3-3-24,-3-3 401,8 0 1,-3 0-89,7 1 0,2-7 355,3 1 0,5-6-178,7 5 0,2-7 305,4 2 0,-1 1-153,6-1 0,-5 2-1,6-2 0,-13-3-182,1 9 0,-6-6-63,1 5 1,-4 1-464,-8 5 0,-10 2 240,-7 4 1,-10 2-833,-13 4 1,-5 2 452,-7-8 1,6 6-987,0-6 0,8 0-8,-3-6 1368,5 1 0,1-9 0,1-1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4:00:19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70 8109,'9'-8'774,"-1"-1"-767,-8-9 217,8 9 353,-6-7-102,5 14 17,-7-5-104,0 7 110,0 0 0,0 7-99,0 5 1,0 5-26,0 6 0,0 2 7,0 4 0,0 4-96,0-4 0,0 3 100,0 3 1,0-1-43,0 1 1,2 0 37,4-1 1,2-5-63,3 0 1,5-6-1,-5 6 1,-1-8-269,1 2 0,-5-4 89,6-2 1,-8 1-109,1-1 0,-3 0 281,-2 1-944,0-1 0,-2 0 29,-3 0 1,-5-1-248,-7-5 1,-1 3 147,1-8 0,-6-1-329,0-5 1,0 6 42,6 0 0,-3-2 406,-3-10 1,4-4-431,-4-7 1011,4 0 0,-6-8 0,-2-2 0</inkml:trace>
  <inkml:trace contextRef="#ctx0" brushRef="#br0" timeOffset="157">139 243 8087,'29'0'1479,"0"0"0,2-6-819,9 0 1,4-7 416,8 1 1,-6-3-668,0-2 1,-7 5-146,1 1 0,-9 7-692,-2-2 1,-8 4 249,2 2 177,-12 8 0,5 1 0,-7 9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4:00:22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8923,'-6'12'-307,"1"-1"0,-9-7 0,5 4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4:00:23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7976,'-7'-10'3995,"-3"3"0,1 14-4759,3 5 0,-2 3-2384,2 3 3148,-7-1 0,-4 0 0,-10 1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4:00:23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7948,'8'-9'1757,"1"-7"1,9 13-1140,-1-9-452,0 8 0,3-9 226,3 7 0,-4 0 240,4 6 0,-4 0-525,-2 0 0,1 0 62,-1 0 0,-2 8-677,-3 3 1,-4 7 388,-8 5 0,0-2-506,0 8 1,-14-6 77,-3 6 1,-6-2 109,0 1 1,3 3 152,-3-8 0,-2 6 282,2-6 1,6 0 713,6-6 1,1 1-398,-2-1 0,5-5 1269,7-1-1086,0 1 0,13-3 129,4-3 0,12-4-285,0-2 1,11 0-242,7 0 0,-3-2-287,2-4 1,-6-1-578,6-5 1,-7-1-995,1 7 1,-3-6 797,-3 6 0,-5-7 959,0 2 0,-8-5 0,4-1 0</inkml:trace>
  <inkml:trace contextRef="#ctx0" brushRef="#br0" timeOffset="209">1141 70 7948,'16'-12'431,"-5"1"1,5 5 619,-5-5 0,-1 7 185,1-2-398,-7-4 56,12 8-545,-14-5 0,5 16-151,-7 9 0,0 7-21,0 9 0,0 10-131,0 8 1,-7 8-112,-5 9 0,-3 8-455,-3 4 1,1 15 171,0 2 1,8-45 0,0-1-1,-8 44 1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4:00:24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18 11936,'7'-10'343,"5"4"0,3 5 349,3 1 1,-1 0-225,0 0 1,-5 0-94,-1 0 1,-7 1-92,2 5 0,-4 4-626,-2 7 0,0 0 18,0 1 1,-8 1-147,-3 4 1,-7 2 101,-5 4 0,2 2-75,-8-8 1,8 5 56,-2-5 1,10 0 28,1-5 0,8-1 525,-2 0 1,5 1-177,1-1 0,1 0 582,5 1 1,-2-7-45,8 1 0,-7-3 876,7 3-586,-8 3-337,3-5 1,-7 7-323,0 0 1,-13 1 9,-4-1 1,-12 0-955,0 0 1,-4 1-75,-1-1 0,5-2-550,0-3 1,14 1 506,-3-7 900,13 0 0,-11-6 0,7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4:00:24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18 7989,'0'-10'3295,"0"3"-3379,0 7 0,-7 5 578,-5 1-216,-3 7 1,-3-3-56,1 7 1,-6 6-142,0 1 1,-6 6 119,6-1 0,-6-2 14,6 2 0,0 0 44,6 5 0,2 1-115,3-1 0,4 1 201,8 0 1,2-7-158,4 1 1,6-6-105,11 6 1,5-6 41,13 6 0,1-8-115,4 2 1,4-6 62,-4-5 1,2 3-108,-2-3 1,0-4-377,-11-3 1,7 3 211,-13-2 1,0 1-1028,-12-1 0,1-4-76,-1 4 1299,-8-4 0,7-2 0,-7 0 0</inkml:trace>
  <inkml:trace contextRef="#ctx0" brushRef="#br0" timeOffset="152">536 450 7876,'-11'-6'0,"-1"1"0,9 1 2259,-3 10 0,4 3-1384,2 8 0,0 1 791,0-1 0,0 8-845,0 4 0,-8 5-2539,-3 7 1718,-5 3 0,-9 16 0,-2 1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50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8145,'11'-10'578,"1"4"0,1 3 809,10-3 0,10 2-1115,7-8 1,-7 9-17,-10-3 1,-4 4-382,-1 2 16,-1 0 97,0 0 0,-7 8-125,-4 3 0,-4 6-428,-2 7 1,-8-5 282,-4 4 1,3 2-80,-3-2 0,6 0 467,-5-6 1,7-5-127,-2-1 1,6-1 322,6 1 0,4-3-53,7-8 1,2 0-45,4 0 0,-2 0-344,8 0 1,-8-2-274,2-4 1,2-3-108,-2-9 1,6 3-1170,-6 4 1687,0-5 0,2-1 0,2-10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4:00:26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86 8035,'9'-17'0,"7"6"879,-5-1 1,12 8 0,6-3-176,4-1 1,11 4-374,8-7 1,-4 7-633,9-2 0,-1 4-125,8 2 1,-3 0-349,-3 0 0,-8 0 212,7 0 0,-12 6-1028,6 0 1590,-10 7 0,9-3 0,-6 7 0</inkml:trace>
  <inkml:trace contextRef="#ctx0" brushRef="#br0" timeOffset="261">1280 121 8035,'23'0'0,"0"0"0,2 0-360,-1 0 0,-3 0 517,7 0 0,1 0 815,6 0 1,-1 2-721,1 4 1,-2-4-312,-4 3 1,3-1 45,-3 2 0,-4-2-133,-2 7 1,2-5-210,-2 6 0,2-7 164,-2 7 0,-4-6-106,4 5 0,-3-5 119,-3 6 0,0-7 258,0 7 1,1-8-63,-1 1 1,0-3 234,1-2 1,1 6 14,4 0 1,-2 0-72,8-6 1,-4 0-359,9 0 0,-3 0 134,10 0 1,3 2 26,2 3 0,4-3 0,2 6 0</inkml:trace>
  <inkml:trace contextRef="#ctx0" brushRef="#br0" timeOffset="394">2802 415 8035,'12'0'1309,"-1"0"0,3 0 1719,9 0 0,2-8-1917,4-3 1,1-3-277,-7 3 1,8-3-929,-2 9 0,9-1 121,3 6 1,7 0-29,-2 0 0,4 8 0,2 1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4:00:32.7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761 260 7784,'-9'-17'-450,"3"-1"495,4 1 155,2 0 0,0-1 645,0 1-550,0 0 1,-2 0 327,-4-1-299,4 9 1,-7-7-182,3 5 312,4-5-519,-13-1 130,5 0 0,-7 7-48,-1 4 1,1 4 6,0 2 0,5 2-148,1 4 1,-6 4 26,-7 7 0,1 2 47,6 4 1,0 4 324,0 8 1,-1-1-162,1 1 0,0 2 344,-1 3 1,1-2-73,0 8 1,7-5 42,4 5 1,-1-2-35,1 2 0,0 4 125,6-4 1,-2-2-570,-3 3 0,3-7 84,-4 6 1,4-8-521,2 3 0,0-10 261,0-3 1,0-7-420,0 3 1,-2-5 175,-4-2 0,2 0-41,-7 1 0,1-1-55,-1 0 0,-5-5-222,5-1 0,-10-7 240,-2 2 0,-2-4-304,2-2 848,3 0 0,-12-16 0,5-3 0</inkml:trace>
  <inkml:trace contextRef="#ctx0" brushRef="#br0" timeOffset="188">0 692 8212,'0'-23'549,"0"0"1,2 8 795,4 9 1,6-4-789,11-1 0,4 1-213,7-1 0,1 5-417,-1-6 0,5 7 128,-5-7 1,3 8-446,-14-2 0,6 5 250,-6 1 0,6 0-1079,-6 0 1,2 1 425,-2 5 1,-4 10 792,4 7 0,-4 7 0,-2-3 0</inkml:trace>
  <inkml:trace contextRef="#ctx0" brushRef="#br0" timeOffset="543">1003 727 8093,'0'-10'2252,"2"2"-2156,4 8 1,-2 0 589,7 0-205,-7 0 1,4 8 69,-8 4 0,0 3-139,0 2 0,0 1-531,0-1 0,0 6 170,0 0 1,0 0-544,0-6 0,0 1 132,0-1 1,0-5-13,0-1 1,2-7-441,4 2 112,-4-4 0,13-2 173,-4 0 0,5-8 72,1-4 0,6-3 376,0-2 1,0-1-28,-5 1 0,-1 6 2025,0-1-515,0 8 175,1-3-1190,-1 7 0,-5 7 461,-1 5-387,-7 3 1,4 2-94,-8 1 0,2-1-1520,3 0 1,-3-5 289,4-1 860,4-7 0,-1 4 0,8-8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4:00:34.2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18 156 8349,'0'-18'-482,"0"1"638,0 0 0,2 1 0,2 3 397,1 1 0,7 1-305,-6-6 1,1 5 322,-1 1 398,-4 7-689,6-4 1,-3 12 0,1 7 1,0 3 131,-6 15 0,-6 5-136,0 7 1,-5 7-332,5-2 0,-5 2 134,5-2 1,-6-2-450,7-3 1,-3-5 105,2 4 1,4-11-41,-4-6 1,4-4-1,2-1 1,0-7-765,0 1 749,0-8 1,2 1 99,4-10 1,-2-13 138,8-10 1,-3-1-100,3-6 1,3 4 221,-3-9 0,-5-2-10,-1 1 1,2 1-43,-3 5 1,3 3 19,-2 3 1,-2-2 119,7 8 0,-5 2 223,6 10-123,-1-5 98,6 14 0,1-5-61,-1 7 0,0 0 115,1 0 0,-7 0-4,1 0 1,-1 0-17,6 0 0,-1 7-40,-5 5 0,3 3 95,-8 2 1,5 1-357,-5-1 1,0 6 127,-6 0 0,5 8-1156,1-2 1,6 3 554,-7 3 1,9 1-2465,-3 5 2874,-3-5 0,7 7 0,-5-9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4:00:35.2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1 208 8287,'0'-17'65,"0"0"0,2 5 87,3 1 0,-3 5 18,4-6-354,4 9 141,-8-13 603,5 14-239,-7-5-341,0 7 1,0 1 101,0 5 1,-2-2 9,-3 8 1,3 5 62,-4 6 0,2 6 9,-2-6 0,4 6 18,-3-6 1,3 6-66,2-6 0,2 0-79,3-6 0,5 0 83,7 1 0,1-7-72,-1 1 1,0-9 39,0 3 1,8-4-120,4-2 1,-2-8 70,2-3 0,0-6-92,5-6 0,-5 1-163,0-6 1,-8 5 62,2-6 1,-5 6-21,-7-6 1,-3 2 68,-8-2 1,0-2-83,0 8 1,-8-6 158,-3 6 1,-5 0 23,-1 6 0,-6 7-123,0 5 0,0 3 0,5 2 1,-5 7-1164,0 5 1287,0 11 0,6 4 0,0 8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4:00:36.0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18 8152,'0'-10'-169,"0"3"833,0 7-168,0 0 108,0 7-334,0 3 0,-2 1-88,-4 1 0,4-1-68,-3 7 0,-5 5-291,-2 0 0,-3 6 135,-2-6 1,-1 2-546,1-2 0,2-2 280,3 8 1,-1-6 306,7 6 0,-7-8 0,3 4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4:00:36.7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8092,'6'-17'-12,"0"0"1,7 5 622,-1 1 0,3 5-241,3-6 1,5 8-71,0-1 0,6-3 112,-6 2 0,0 0 217,-6 6-614,8 8 1,-6 2-151,4 7 0,-11 6-211,-6 0 1,-5 8 62,-1-2 1,-7 9-277,-5 2 1,-9 1 202,-2-7 1,-6 1 98,6 0 1,-6-3 235,6-3 0,0-4-154,6-8 0,5-1 419,1-5 1,7-1-93,-2-4 0,6-4 35,6 3 1,11-3-196,12-2 1,6-6-121,5 1 0,-1-9 43,7 3 1,6-3-365,5 3 449,9-5 0,-5 7 0,8-9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4:00:37.4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8302,'18'-7'328,"-1"-3"0,2 1-1,4 3 0,-2-2 431,8 2 1,-2 1-700,2 5 1,-4 0 3,-8 0 1,0 7-1431,1 5 955,-9 3 1,-1 2 102,-8 1 1,-2 5 110,-4 0 0,-1 0 29,-5-6 0,-3 1 135,3-1 0,4 6-162,3 0 1,-3 0 402,2-6 1,0 1-38,6-1 0,8 0 185,4 0 1,3-5-56,2 0 1,1-1-57,-1 6 0,-2-5 53,-3-1-128,3 1 1,-13 5-171,4 1 0,-12 1 126,-5 4 0,-12-2-580,-6 8 1,-4-6 234,-2 6 0,1-8 220,-1 2 0,1 4 0,-1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4:00:39.1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379 32 8163,'0'-18'455,"0"9"1,0 5 58,0 15-329,0 1 1,-13 26-31,-5-3 0,-10 11-44,-1 0 0,-10 12 16,-1 5 0,-6 3 180,6-3 1,1 4-304,10-3 0,4-5 81,8-1 1,7-6-348,5-6 1,10-4 124,7-7 0,5-3-302,6-3 1,4-12-8,8-11 0,-1-4-178,1-2 1,5-9 105,1-9 1,-1-1 121,-5-10 0,-9 0 402,-2-5 1,-13-3-7,-5-3 0,-4 3-70,-2-3 1,-8 9 69,-3 2 0,-11 8 384,-1-2 0,-6 4-101,6 2 1,-5 7 554,5 4-370,-1 4-468,15 10 0,1 2 0,8 7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4:00:39.7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 8184,'7'-9'2651,"-1"1"-2071,11 8 0,5 6-434,12 0 1,3 7-86,3-1 1,4 9 186,8 2 0,0 0-534,0-6 0,-8 1 106,-4-1 1,-11 0 76,-6 0 1,-4 6 116,-1 1 0,-11 0-8,-7 0 0,-9 2-88,-14 9 1,-12 7-168,-11 4 0,-6 4-47,-5 2 0,3 0-239,-4 0 0,6 6-392,6-1 1,13 1 926,16-6 0,0 0 0,7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4:00:40.3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329 520 8241,'9'-35'0,"-1"1"-62,-8-1 1,2 0-157,4 1 0,-3-1 719,9 1-284,0-9 0,-1 7-172,1-4 1,-9 5-84,3 6 0,-4-2 150,-2 8 0,0 6-80,0 6 0,-8 7-10,-3-2 1,1 4-108,-1 2 1,-7 10-141,-5 7 0,0 2 214,6 10 1,2 6 134,3 5 0,-1 8 120,7-2 0,0 0 19,6 6 0,0-4 218,0 10 0,8-6-142,3-6 1,-1 2-33,2-8 1,-3 6-218,3-5 1,-5-1-116,-7-6 0,0 1-48,0 0 1,-4-7-284,-7 1 0,-8-6-241,-16 6 1,1-10 297,-1-1 0,0-3 73,1-9 1,7 0 58,4-6 0,0-2 268,6-4 1,3-6 3,14-11 0,4-9 155,7-9 0,9-9-129,14-2 0,9 2-64,3-1 1,4 1-179,1 9 1,3 1-255,4 5 1,-4 10-372,3 8 0,-5 2 334,-6 9 1,4 0 401,-4 6 0,-3 0 0,-1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50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1 138 8121,'0'-17'386,"0"0"-725,0 0 0,2 1-203,4 5-31,-5-5 113,7 7 1360,-8-9-348,0 9-25,0 1-454,0 8 1,2 0-43,4 0 0,-4 2 62,4 4 0,-5 3 165,-1 9 0,0 7-102,0 3 0,6 5-63,0 2 0,2 7 114,-3 4 0,-3 10-15,4 1 0,-2 9 124,2-3 1,-4 4-283,3 3 0,3-3-169,-2-4 1,5 5-108,-5-5 1,6-9-430,-7-2 1,7-10 111,-6 4 1,5-13 46,-5 1 512,7-11 0,-3 2 0,7-7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4:00:40.8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312 692 8267,'0'-35'480,"-6"7"604,0-1-733,1 8 0,5-10 88,0 8-250,0-8 1,0 4-196,0-7 1,7-1 108,5 0 1,3-1 86,2-4 0,-5 3-75,-1-3 0,1 3-240,5 3 0,-5 5 83,-1 0 1,-7 8-548,2-2 232,-4 4 149,-2 9 1,-10 2 277,-7 8 1,-8 8-91,-10 4 1,3 5 224,3 6 1,-2-2 51,8 8 0,0-6 116,6 6 0,7-2-270,4 1 1,6 3-35,6-8 1,13 0-152,16-5 0,7-1-37,10 0 0,0-7-142,0-4 1,-2-3 71,-4 3 0,-4-4 170,-7 4 0,-3-2 208,-3 1 1,-11 5 351,-13 7 1,-3 3 80,-2 3 1,-9 9 456,-9 9 1,-14 12-687,-14-1 0,-6 17-318,-6 1 0,30-28 1,0 2-1050,-4-1 1,1 1 0,3 4 0,2 2 353,0-2 0,0 2 620,-4 4 0,1 1 0,7 0 0,1 2 0,-5 2 0,-1 1 0,1 0 0,2 1 0,1 1 0,0 1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4:00:38.5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50 8124,'7'-19'407,"-5"-4"1,8 21 567,-4-4 1,-3 12-828,9 6 1,-8 5-452,2 6 1,-6 6 431,-6 11 1,2-1-54,-8 7 1,1 0 415,-6 6 1,5-1-180,0 1 1,9-2-384,-3-4 0,4 2-89,2-7 0,0 5-182,0-6 0,0-5 135,0-6 1,0-8-65,0 2 1,-2-4-40,-4-2 1,2 1 0,-7-1 0,-1-2-383,-5-3 1,-2 1-81,-4-7 771,4 0 0,-22 2 0,5 1 0</inkml:trace>
  <inkml:trace contextRef="#ctx0" brushRef="#br0" timeOffset="138">468 396 8309,'17'-6'1797,"0"1"1,2-1-1607,5 6 1,2 0-464,9 0 0,0 0-1123,-1 0 632,-7 0 382,6 0 0,-14 6 381,4-1 0,-4 1 0,-1-6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4:00:38.0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35 8209,'0'-17'1246,"-8"8"-1610,-1 1 0,-3 8 595,1 0 1,-1 2 15,-5 4 0,-1 3 114,1 8 0,0 1 14,0-1 0,5 6 37,1 0 1,1 8-239,-2-2 0,5 3-154,7 3 0,0 0-16,0-1 0,4-1 133,7-4 0,3 1-389,14-7 0,9 0 102,9-5 1,2-3-420,-2-3 0,8 1 23,-8-7 0,6 0-164,-12-6 1,1 0-16,-7 0 725,1 0 0,-8 0 0,-2 0 0</inkml:trace>
  <inkml:trace contextRef="#ctx0" brushRef="#br0" timeOffset="172">502 312 8354,'-27'-6'-5,"4"1"1,6 1 742,5 10 0,-1 3 943,7 8 1,0 1-2869,6-1 565,0 0 0,-5 6 49,-1 0 1,-6 2-9,7-2 0,-7-1 17,6 6 1,1-1 563,5 2 0,-8 4 0,-2-6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4:01:00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87 8026,'0'-10'-850,"0"-5"948,0 13 315,0-14 0,2 15 51,3-5 0,-3 2 608,4-2-325,-4 4 129,-2-5-335,0 7 232,0 0-315,-8 0-391,6 0 50,-13 0 0,11 0-160,-7 0 0,1 1 4,-2 5 1,-3 2 31,4 3 0,-11 5-57,-1-5 1,-2 5 143,2 1 1,-2 0-49,-3 1 1,-3-1 37,8 0 0,-6 0 58,6 1 0,2-1-60,9 0 0,-1-5-8,7-1 0,0-5-58,6 6-287,0-8 288,0 11 0,2-11-104,4 7 1,4-7 51,7 2 0,0-4 17,0-2 168,1 0-8,-1 0 1,-2 2 209,-3 3 1,-4-1 93,-8 8 1,0-1 304,0 7 1,0 5 82,0 0 0,0 8-292,0-3 0,-2 5-68,-4 2 1,4 5-173,-4 0 1,4 1-2,2-7 0,0-5-147,0 0 1,0 0-135,0 5 1,0-7 41,0-4 1,6 2-369,0-2 121,0 0 0,-6-5 84,0-1 1,0-6 193,0 1-141,0-8 71,0 11-391,0-13-505,0 6 49,0-8 1,0-2-796,0-4 0,0-3-680,0-9 1,-6-1 2312,0-4 0,-7-4 0,3-8 0</inkml:trace>
  <inkml:trace contextRef="#ctx0" brushRef="#br0" timeOffset="1114">640 52 8570,'0'-17'3312,"0"7"-2120,8 3-768,-6 7 0,7 0 415,-3 0 0,-4 7-253,4 5 1,-4 9-32,-2 2 0,0 6-316,0-6 1,0 6-76,0-6 0,0 2-109,0-2 0,0-4 129,0 4 1,0-4-741,0-1 1,5-7 97,1 1-1586,0-9 630,-6 5 126,0-8 796,0 0 1,0-8 123,0-3 0,0-6-1,0-6 1,0 1 79,0-6 0,6 5-11,-1-6 1,7 8 49,-6-2 1,7 3 185,-1 3 1,3 0 149,2-1 0,-5 7 163,-1-1 0,1 7 46,5-7 1,6 8 334,0-2 1,0-1-26,-5 1 0,1 0-224,4 6 1,-4 0 1160,4 0-462,-3 0-899,-3 8 1,-2 2-189,-3 7 0,-5 6-194,-7 0 1,-2 2-64,-3-2 1,-11-2-405,-7 8 0,-2-6-36,2 6 0,-2-8 305,-4 2 1,-1-4-4,7-1 1,-2-7-471,2 1 509,3-9 233,-5 5 260,16-8-121,1 0 0,10-8 124,4-3 1,5 1 19,12-1 0,-3 5-66,3-6 1,2 3 392,-2-3 1,0-1-203,-6 7 1,0 0 372,1 6 0,-7-5 162,1-1-552,-8 0 0,3 8-216,-7 4 0,-2-2-280,-3 7 0,1-5-639,-8 5 1,1 1 476,-7 5 1,1-5-123,0-1 0,5-5 128,1 6 0,5-9-805,-6 3 509,9-4 699,-13-2 203,14 0 232,-5 8 1,1-4 143,0 7 1,-7-1-267,1 1 0,-3 10 727,-3-3 1,-1 11-356,-4-1 1,2 5-21,-8 2 1,2-1-213,-2 1 0,-3-1-184,3 1 0,4 0-97,2-1 0,4-7 184,1-4-552,1 4 226,0-8-414,7 6 317,3-15 1,14-4-416,5-12 1,3 2 94,2-8 0,6-5-55,1-6 1,1 0 101,-2 6 0,3-1 102,9 1 1,-2 0 178,-4 0 0,3-1-61,-3 1 0,6 2 368,5 3 1,-2-3-144,9 3 0,-7-1 135,6 1 1,-6-1-70,6 7 0,-7-6-21,1 7 0,-5-1-43,-6 6 0,1 0-1,-7 0 0,0 2 126,-5 4 0,-3 3-115,-3 9 1,1-1 74,-7 0 1,0 2-105,-6 4 1,0-2 71,0 8 1,-2 0-87,-4 6 0,0-1 22,-11 1 0,3-1-45,-9 1 0,-2-2-143,2-4 0,-2 3 117,2-3 0,4-4 24,-4-2 1,2-4-183,-2-1 1,9-7-20,-3 1-635,4-9 0,-5 5-108,1-8 0,2-8-455,3-3 0,-3-6 409,3-6 0,-3-4-1166,-2-8 2095,-8 1 0,5-9 0,-5-1 0</inkml:trace>
  <inkml:trace contextRef="#ctx0" brushRef="#br0" timeOffset="1479">761 312 8039,'10'-27'0,"-5"4"736,5 3-253,-8 3 509,6 7 316,-8 3-385,7 7-443,-5 0 1,6 2-257,-8 3 0,0 5 6,0 7 1,0 8-114,0 4 0,0 4 85,0 1 1,0 7-246,0-1 1,-2 6-88,-4-5 1,2 5-158,-7-6 1,5-2 84,-5-9 1,5 4-3,-6-4 1,9-4 128,-3-2 1,4-10-3,2-1 20,-8-8-32,6 3 12,2-7 1,16-2 90,7-3 1,5-3 13,-4-4 1,4 3 180,-5 3 0,6 4 289,-6-4 1,0 4 1759,-5 2-1638,-1 0 1,-6 6 171,1 0 0,-8 7-300,2-1 0,-12 9 80,-6 2 0,-3 6-602,-2-6 0,-6 2-739,0-2 1,-6-4 664,6 4 104,0 4 0,-2-8 0,-2 6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4:01:07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200 242 7905,'2'-9'1607,"4"3"1,4 4-1146,7 2-286,0 0 1,6 0 284,0 0 1,2 0-106,-2 0 0,-1 0 90,6 0 1,-1 0-87,2 0 0,4 0-597,-4 0 1,1 0 240,-1 0 0,-2-6-823,-4 0 1,-6-1-326,1 1-47,-1 4 298,-7-13 0,-1 5 340,-3-7 1,-6 5 157,-6 1 1,-3-1 122,-9-5 1,3 0 235,3-1 0,-3 3 52,4 3 0,1-1 359,-2 7-241,9-7 1,-7 11 430,4-4 340,4 4 10,-13 2 0,11 10 163,-7 7 0,5 2-496,-6 10 0,3-2-48,-3 2 0,-3 5-137,3 1 1,-3 1-527,-2 11 1,-1-7 30,1 6 1,5-6-44,1 6 1,-1-11-286,-5 5 1,7-13-1802,5 8-1078,3-12 3305,2 2 0,7-15 0,3-3 0</inkml:trace>
  <inkml:trace contextRef="#ctx0" brushRef="#br0" timeOffset="136">858 415 7905,'17'0'1768,"0"0"0,0 0-482,1 0 0,-1 0-734,0 0 0,-5 0-628,-1 0 0,-1 2 284,1 4-579,5-4 304,-14 13 1,5-5-1653,-7 7 1,0 0 237,0 1 1481,-7 7 0,-11-6 0,-8 6 0</inkml:trace>
  <inkml:trace contextRef="#ctx0" brushRef="#br0" timeOffset="483">62 1072 7939,'-17'0'456,"-1"0"730,9 0-530,-7 0-434,15 0 1,1-2 1221,11-3-939,12-5 0,4-9 19,8-4 0,7 3-26,4-3 0,10-3-48,1-3 0,7 4-122,-7 2 1,1-2-404,-6 2 0,0 5 101,0 7 1,-8 1-812,-4-1 0,-5 3 128,-6 8 1,1-6-367,-7 0 0,1 1 405,-7 5 1,-6 0-548,1 0 830,-1 0 0,7 0 100,-1 0 1,-5 0 427,-1 0-237,1 0 179,5 0-222,-8 0 0,-1 2-154,-8 3 0,0-1 241,0 8 0,-15-1 0,-4 7 0</inkml:trace>
  <inkml:trace contextRef="#ctx0" brushRef="#br0" timeOffset="812">373 1176 7939,'-17'10'1546,"7"-3"-778,3-7-296,7 0 1357,0 0 0,0 8-1579,0 4 1,0-3-117,0 3 1,0-1-151,0 6 1,2-5-314,3 0 0,-1-3 281,8 3 0,-6 1-495,5-7 0,1 0 280,5-6 0,0 0-483,1 0 1,-1-2 243,0-4 0,-5-2 147,-1-3 0,-7-5 141,2 5 0,-4 1 116,-2-1 0,-2 5 276,-4-6 0,-9 7-148,-8-7 1,-8 8 394,2-1 1,-4 3-208,-1 2 0,5 0 534,0 0 1,8 5-118,-2 1-446,4 8-168,9-5-332,2 8 0,16-5-943,4 0 1,11-9 130,6 3 1123,3-4 0,10-10 0,3-1 0</inkml:trace>
  <inkml:trace contextRef="#ctx0" brushRef="#br0" timeOffset="1099">875 1072 9350,'-10'0'-6,"3"0"220,7 0 889,0-7-520,0 5-314,0-6 0,5 10-9,1 4 0,6-3-81,-7 9 0,9-6 826,-3 5 0,-1 7-422,1 5 1,-5 7 685,6-1 0,-6 4-280,5 1 0,-7 1 77,2 0 1,-4-7-558,-2 1 1,0-2-107,0 2 0,0 2-148,0-8 0,0 2-7,0-2 0,-2-4-490,-4 4 1,-4-4 230,-7-1 1,4-1-826,-5 0 0,3-1-205,-14-5 1,6 3-637,-6-9 1,-5 3 765,-7-2 1,-1-4 77,2 3 0,-10-5 833,-8-5 0,-15-5 0,2-7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4:01:05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363 243 8972,'0'-10'1924,"0"2"-1005,0 8 740,0 0-1158,8 0 1,-4 0-94,8 0 0,-7 0 140,7 0 1,-1 6-79,7 0 1,-1 0-38,0-6 1,2 0-94,4 0 0,4 0 162,8 0 0,5-2-368,1-4 1,7 2 36,-2-7 1,-4-1-386,-2-5 0,-3 1 252,-2 5 0,-7-3-887,1 9 1,-13-7-377,1 6 538,-4 1 1,-3 3-503,-4-4 504,-4 4 1,-4-6-147,-4 8 0,-4 0 339,-7 0 0,0-5-20,-1-1 1,1 0-284,0 6 303,0-8 312,-1-1 1,3-3-30,3 1 1,-1 5 57,7-6 270,0 9 1,6-7 633,0 4 0,-2 4-32,-3-4 1581,3 5-916,-6 1-413,0 0 1,5 1-319,-9 5 1,6-2-68,-5 8 0,1 1-129,-1 10 0,-5-2 68,5 8 1,-5 0-561,-1 5 0,0 1 53,-1 0 0,1-1-557,0 1 0,-2-1 452,-4 1 0,3 0-925,-3-1 1,6-1 281,5-4 0,-3-4 2,4-8 0,1 0-459,-2 1 555,1-9 0,-1 5-1145,1-9 728,7 1-529,-4 2 1576,8-6 0,0 5 0,0-7 0</inkml:trace>
  <inkml:trace contextRef="#ctx0" brushRef="#br0" timeOffset="182">744 485 8054,'23'-18'0,"0"1"0,8 2 1859,-2 3 1,3-3-743,3 3 0,-6-1-428,-1 1 1,-6 3 22,1 3 1,2 4 282,-2-4 1,0 4-1242,-6 2 1,0 6 189,1 0 1,-7 5-1079,1-5 1,-3 8 784,3-3 1,-4 5-1498,-8 1 1,0 0 566,0 0 0,0-5-162,0 0 1441,0-1 0,-16 6 0,-3 1 0</inkml:trace>
  <inkml:trace contextRef="#ctx0" brushRef="#br0" timeOffset="574">35 1055 7943,'-17'0'421,"7"0"-153,2 0 398,8-7 0,0 3-116,0-8 1,8 9-23,4-3 0,9-4-188,2-1 0,7 1 77,-1-2 0,6 7-14,5-7 1,4 1-127,8-7 0,2 1-22,4 0 1,-3 0-22,9-1 1,-1-1-211,6-4 0,1 4 59,-1-4 1,-2 3-5,-4 3 0,3 0-59,-9 0 0,-5-1-186,-6 1 1,-13 2-360,2 3 1,-8 2-52,-4 5-794,0 3 535,-14-6 243,1 8 0,-10 2 39,-12 4 1,-3-2-1,-2 7 1,-8 1 32,-4 5 1,2 0-619,-2 1 1138,0-1 0,-13 8 0,-2 2 0</inkml:trace>
  <inkml:trace contextRef="#ctx0" brushRef="#br0" timeOffset="974">657 986 7943,'-17'0'0,"6"0"865,-1 0-103,1 8-543,-7-6 181,1 6 143,0-8 0,1 1-135,5 5 1,-3-2-186,9 8 98,-9-1-253,5 6 0,-3 1 38,0-1 1,7 0 54,-7 1 1,8-7 180,-1 1 0,3-1 85,2 6-140,-8 1 1,6-1 98,-4 0-179,4 1 0,8-7-22,0 1 0,7-8-158,-1 1 1,9-3-44,2-2 1,8-7 54,-2-5 0,3-9-339,3-2 1,-2-2 137,-5 2 0,3 2-285,-8-8 0,0 8 157,-5-2 0,-7-2-7,1 2 1,-9 0 32,3 5 1,-6 1 26,-6 0 1,-5 1 335,-12 5 1,2 3-113,-8 8 1,0 0 494,-6 0 1,3 8-217,3 3 1,-2 1-90,8 5 1,0-3-131,6 9 1,1-4-96,5-2 1,-3-5-40,9-1 1,-1 1-362,6 5 0,0-5-1750,0-1 928,0 1-713,8 5 1983,1-7 0,16 5 0,2-6 0</inkml:trace>
  <inkml:trace contextRef="#ctx0" brushRef="#br0" timeOffset="1283">1003 1021 7967,'0'-17'1436,"0"7"0,2 2-1700,4 8 1,-4-2 173,4-3 1207,-4 3-663,5-6 0,3 16-30,7 3 0,0 5 35,1 1 1,-1 8 278,0 4 0,1 3 349,-1 3 0,-6 5-486,1 1 0,-8 5-102,2-6 0,-4 6-230,-2-5 0,0 5-248,0-6 0,0 0 62,0-5 1,-2-2-137,-4-5 0,-2 3-41,-3-8 1,-11 0-410,5-5 1,-6-3-1101,0-4 0,-4-3 680,-7-8 0,5 0-449,0 0 1,0-8 190,-5-3 1181,-1-4 0,0-18 0,1-4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4:01:15.8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18 277 8300,'-10'-2'-1608,"5"-4"1206,3 4 461,2-5-20,0-1 191,0-2-24,0 1 24,0-7-81,0 7 1,2-7 467,3 5-421,-3-4 0,6 11 63,-8-8 0,2 8-181,4-1 246,-5 3-240,7 2 232,-8-8-27,0 6 7,0-6 53,0 8 637,0 0-860,8 0 0,-4 2 31,7 4 0,-5-4-11,6 4 0,-7 1 18,7-1 0,-3 8-41,3-3 0,3 5 17,-3 1 1,3 0-11,3 0 0,-7 8-28,1 4 1,-1-2-4,6 2 0,1 0-51,-1 5 1,0-5 1,1 0 0,-1 0-121,0 5 0,0-1 97,1-4 0,-1-2-92,0-4 0,1-4 113,-1 4 0,0-4-78,0-1 0,1-7 62,-1 1 0,0-8 0,1 1 0,-7-3 161,1-2 90,-1 0 1,7 0-110,-1 0 0,-6-6 174,1 1 0,-1-9-132,7 3 0,-1-5-54,0-1 0,1-6-243,-1 0 1,8-8 113,4 2 1,3-3-37,3-3 0,0-1-4,-1-5 1,1 5-144,-1-5 1,1 5 143,-1 1 1,1 1 69,0-1 1,-7 6 118,1 0 1,-10 8-97,-1-2 1,-3 4 148,-9 2 1,5 5 233,-5 1-87,0-1-226,-6-5 1,-2 7 173,-4 5-566,4-5-763,-5 8-679,7-6 0,7 8 797,5 0 0,-1 2-2134,7 4 3015,-13 11 0,19 10 0,-15 8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4:01:21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260 260 8108,'10'-17'360,"-2"-1"145,-8 1-460,0 0 1,5 5 18,1 1 0,0 5 157,-6-6 1,6 7 292,-1-7 1,1 6 2,-6-5-36,0 7-392,8-4 1,-6 6-311,4-3 205,-5 3 1,-2-4 190,-5 12 1,-10-2-279,-7 7 1,-5 2 13,4 11 0,-6-5 69,1 4 0,-2-4 88,2-2 1,-1 1 131,7-1 0,1 0-202,11 0 1,1-5-107,5 0 0,3-7-188,-4 7 248,4-8-77,2 11 0,6-5 53,-1 7 1,7 0 394,-6 1 1,1-1 139,-1 0 1,-4 8 185,4 4 1,-4 4-65,-2 1 0,0 3 219,0 3 0,0-2-298,0 9 1,-2-9-195,-4 2 1,4-3-294,-4-3 0,5-1 175,1-4 0,0-4-325,0-8 0,0 1-427,0-1-402,0-8 77,7 7-747,-5-14 465,6 5 348,-8-7 90,7-7 0,-5 3 239,4-8 1,-4 7-232,-2-7 0,0 6-480,0-5 37,0 7 1162,0-11 0,0 5 0,0-7 0</inkml:trace>
  <inkml:trace contextRef="#ctx0" brushRef="#br0" timeOffset="972">675 70 8108,'18'-18'0,"-3"1"0,-3 0 0,3 7 1035,-4 4 1,-1 5 270,2 1-695,-9 0 0,11 7-29,-8 5 0,-1 5 50,-5 6 1,0-2-420,0 8 1,0 0-220,0 5 0,-5-5-385,-1 0 0,0-2 323,6 2 1,-6-4-242,1-8 1,-1 0 31,6 1 0,0-7-1427,0 1 1193,0-8 0,0 1 13,0-10 1,6-7 6,-1-11 1,11-4-28,1-8 0,2-1 168,10-4 0,-6 3 112,6-3 1,0 5 214,5 6 1,-1 4-93,-4 8 1,3 7 689,-3 5 0,-2-3 27,2 2 0,-8 1 326,2 5 0,-9 5-395,-3 1 0,-5 7 189,5-1 0,-7 3-609,2 3 0,-4-1 52,-2 0 0,0 1-213,0-1 1,-2 6 120,-4 0 0,-3 2-707,-9-2 0,7-4 80,-1 4 0,1-4-131,-6-1 1,-1-3 299,1-3 1,0 1-42,-1-7 1,7 0 145,-1-6-70,8 0 9,-11 0 152,13-8 1,-4 4 182,12-7 1,-2 7 154,8-2 413,-9-4 47,5 8 435,-8-5-289,0 7 1,-8 7-323,-3 5 1,-6 5-42,-6 6 0,-4 4-70,-8 8 0,0-1-237,1 1 1,-1 0 100,1-1 1,1 7-133,4-1 0,-2 0 126,8-5 1,-5-1-142,5 1 1,-1-2-51,7-5 1,6 3 78,-1-8 0,8 6-104,-1-6 0,1-2 151,-2-9 1,4 3-227,-4-3 0,4-3-70,2 3 106,0-8 1,0 5 48,0-3-39,0-4 123,0 6-53,0-8 0,2 0 1,4 0 1,-2-6 13,7 0 1,3-7-287,9 1 0,4-9-19,7-2 0,3-8-27,3 2 1,-1-1 232,7 1 0,2-2 20,9 8 1,-3-6 51,4 6 1,1 0-118,-1 6 0,7 5 348,-1 1 0,-5 5 74,-1-6 0,-6 9 41,-6-3 1,-4 6-70,-7 6 1,-6 3 47,0 9 0,-14 1-105,2 4 1,-11-2-9,0 8 1,-6 1-195,-6 11 1,-6-3 84,-11 8 1,0-5-51,-11 5 0,3-6-9,-9 6 1,-3-7-186,3 1 1,-6-3 66,6-3 1,-1-7-218,7-4 1,1-4 15,4-1 0,-2-9-136,8-3 0,-2-4-367,2-2 450,4 0 1,-4-8-351,11-3 0,5-12 191,7-6 1,0-6-351,0-5 1,2-2 239,3-4 1,5-4 603,7 3 0,1-10 0,-1-5 0</inkml:trace>
  <inkml:trace contextRef="#ctx0" brushRef="#br0" timeOffset="1306">1177 416 8087,'0'-18'1032,"-8"1"0,4 2-139,-7 3-318,7 4-331,-4 8 1,2 2-10,1 4 1,-9 6 91,3 11 0,-5 11-115,-1 12 0,-6-1-136,0 1 1,-2 0 42,2 6 0,4-2-153,-4-4 0,3-4-240,3-7 0,8-3 179,3-3 1,-2-4-160,2-8 170,1 1-151,5-9 1,1 1-231,5-4 1,6-4 100,11 3 1,-2-10-33,8-7 0,0-1 197,5 1 1,-1-3-7,-4 3 0,1 4 663,-7 3 1,1 3-110,-7 2 188,0 0 1,-1 2 251,-5 3 1,-3 5 644,-8 7 0,-6 6-671,0 0 0,-13 8-94,2-2 1,-4-2-562,3 2 1,7-8-503,-1 2 1,3-4-1781,-3-2 1,-1 1 2173,7-1 0,0-7 0,6-3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4:01:25.3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0 726 6479,'0'-9'-392,"0"1"390,8 0-186,-6 6 188,13-5 0,-13 7 0,6 0 0</inkml:trace>
  <inkml:trace contextRef="#ctx0" brushRef="#br0" timeOffset="827">52 951 8577,'10'0'588,"3"2"-433,-7 4 1,5 3-12,-5 9 1,2-1-111,-2 0-4,3 8 1,3-4 33,-1 8 0,-5-8-142,5 2 0,-1 2 34,2-1 1,3-1 55,-3-6 0,3 0-72,2 0 1,0 1 72,1-1 0,7-2-13,4-3 0,-3 1-16,3-7 0,0 6 4,6-7 1,-1 7 2,1-6 0,-1-1-3,1-5 1,5 0 2,1 0 1,1 0 10,-2 0 1,-3-5 84,3-1 1,-3-7-79,-3 1 0,7 2 58,-1-1 0,0-1-46,-5-5 0,5 2 6,1 3 0,1-3-35,-2 3 1,3-7-95,3 2 1,2-10-31,-8 10 1,2-5 121,-1 5 0,-5-6 9,5 0 1,-5 0-32,-1 6 1,-1-6 97,1 0 0,1-2-57,5 1 1,-3 3 17,8-7 1,0-1-11,6-6 1,0 1 4,0-1 0,7 4-153,5-3 0,-5 9 84,-1-10 0,2 4 14,-3-3 1,3 5 56,-2 0 0,-5 2-1,5-2 0,-4-1 28,-2 7 0,0-6 143,-1 6 0,-4-6-78,-1 6 0,-6 0 88,6 5 1,-7 1 1,1 0 1,-9 0-60,-3-1 1,-6 7 145,1-1-195,-4 8 1,-8-9 57,1 7-36,-8 0-203,3 6-131,-7 0-2200,0 0 1952,-7 0 0,3 6-364,-8 0 0,1 2 826,-6-3 0,-8 5 0,-2 7 0</inkml:trace>
  <inkml:trace contextRef="#ctx0" brushRef="#br0" timeOffset="1131">2871 173 8038,'-18'0'0,"1"0"-67,0 0 1,5-6-346,1 0 607,7 1 160,-11-3 1,13 4 320,-4-7-348,4 7-149,10-12 0,1 13-49,9-9 0,-1 8-92,0-2 1,2-1 44,4 1 0,-1 0 8,6 6 0,-1-6-28,2 1 1,4-3 0,-4 2 0,3 4-85,3-3 0,-1-3 84,1 2 0,0 0-4,-1 6 1,1-2 29,-1-3 1,-7 3-4,-4-4 0,-4 4 37,-1 2 0,-7 2 103,1 4 1,-8-2 7,1 7 0,-3 3 253,-2 9 1,-7-2-217,-5 8 1,-11 5-68,-6 7 0,-5 12-1235,-7-1 0,-1 6 230,-4-1 470,-4 5 0,6 15 0,-8 2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4:01:31.3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18 381 8082,'-6'-11'0,"0"-1"412,0 8 1,6-5-16,0 3 0,0 2 122,0-7-197,0 7 0,2-6-181,4 5 0,-2 3-178,7-4 0,-5 4 126,6 2-378,-1 0 124,6 0 1,1 0 175,-1 0 1,-5 0 162,-1 0 1,-5 6-101,5-1 1,-5 7 6,6-6 0,-7 5 53,7-5 0,-2 7 93,1-1 0,4 3-46,-3 3 0,3 1 85,3 4 1,-1-2-4,0 8 1,0 0-98,1 5 0,5-1-136,0-4 1,6 3 35,-6-3 0,6 10-47,-6 1 0,5 0 39,-4-5 0,6-2-153,-1-5 0,-2 5 53,2-4 1,-6-4-76,6-2 0,-8 2 212,2-2 0,2 0-83,-2-6 1,0 1 143,-6-1 1,2 0-114,5 1 1,-5-1-4,4 0 0,-6-5 31,-5-1 1,3-7-8,-3 2 0,-3 2 204,3-3-23,-8 1 554,11-6-496,-13 0 1,11-2-6,-7-4 1,0 2-120,-6-7 1,2-1-18,3-5 0,-3 6-54,4-1 1,2-5-227,-2-6 0,5-2 114,-5 2 0,7-4-197,-1-8 1,3-1-48,3-5 0,-1-1 81,0-4 1,2-10-64,4 4 0,-1-3 72,6 3 1,-5 0 56,6 0 0,-6 0 34,6 0 0,-8 2 4,2 4 1,-3-2 82,-3 8 0,-2 5 208,-3 6 0,1 6 1,-7-5 1,0 6-54,-6-1-350,0 4 226,0 2 0,0 5-292,0 1-159,0 7-460,0-4 298,0 8 1,2 0-469,3 0 0,-3 2-115,4 4 1,2 4 1143,-2 7 0,7 0 0,-3 0 0</inkml:trace>
  <inkml:trace contextRef="#ctx0" brushRef="#br0" timeOffset="2092">1522 987 8053,'-8'-10'978,"6"2"-1180,-5 8 187,7 0 270,0 0-119,7 0 0,-3 8 5,8 4 0,-6 1 18,5-1 1,1 9-18,5-4 0,0 4-74,0-4 0,1 6 43,-1 1 0,6 0-8,0 0 0,6-5-5,-6 4 1,8-4-163,-2-2 1,5-5 45,7-1 0,3-7-104,8 2 1,1-4 54,5-2 0,5 0 81,12 0 1,-3-8-74,2-3 0,-1-5 48,2-1 0,-2 0-187,8-1 0,-8-1 207,2-4 0,-2 4 3,2-4 0,-2-2-23,8 2 1,-8-8-3,2 2 0,-4-3-101,-2-3 1,0 0 103,0 1 1,0-3 71,1-3 1,-1 2-22,0-9 0,0 1 115,0-6 0,-5 3-111,-1 2 1,-5-3 98,5 4 0,-7 2-75,2-2 0,-10 6 16,-2-6 1,-10 9-27,-1 2 0,-3 3 15,-8 9 0,-1 0 59,-6 5 1,-8 1 72,-3 0 17,-4 7-153,-2 3 43,0 7 0,-2 0-439,-4 0-708,5 0 355,-7 7 0,8 3 251,0 7 1,-6-5-283,0-1 0,-1 1 245,1 5 1,-2-5 464,-3-1 0,-5-1 0,5 1 0,-5 3 0,-1-9 0,-6 7 0,0-6 0,0-1 0,6-5 0,-1 0 0,1 0 0,6 0 0,-1 0 0,0-5-123,-5-1 1,6-6 419,-1 7 149,8-1-278,-11-2 1,13 4 79,-4-7 1,4 5 209,2-5-43,0 7 0,2-12 58,4 5 0,-2 3-101,7 2 1,1-3 59,5-3 0,2 4-128,4 3 1,-1-3-106,6 2 0,1-5 8,6 5 1,-1-2-93,1 3 0,-2 3 52,-5-4 0,3 4-145,-8 2 1,6 0-154,-6 0 0,-2 2 89,-9 4 1,-4 3 15,-8 9 0,0 6-20,0 5 1,-8 6 59,-4 5 0,-11-1-42,-6 7 1,-3 0-137,-3 6 1,2-6-143,5 0 1,-3-2-357,8 2 1,6 2 661,5-7 0,1 7 0,-7-4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50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8140,'0'-10'1679,"2"2"-1007,3 8-161,5 0-296,7 0 0,1-5 138,-1-1 1,6 0 306,0 6 1,2-2-345,-2-4 1,-2 4-289,8-3 0,-6 3-456,6 2 1,-8 0 144,2 0-1123,-4 0 1,-3 2 267,-5 3 1138,-3 5 0,-16 7 0,-1 1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4:01:36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758 485 8074,'0'-17'-796,"0"0"1,0 5 321,0 0 474,7 1 0,-5-6 0,6-1 0</inkml:trace>
  <inkml:trace contextRef="#ctx0" brushRef="#br0" timeOffset="398">775 278 8074,'0'-18'-31,"0"1"0,0 5 37,0 1 1,0 5 353,0-5-45,0-1 305,0 3 375,0-7-322,0 14-93,0-5-241,0 7 0,0 1-105,0 5 0,6-2 258,-1 8 0,9-7-92,-3 7 1,7-8-185,5 2 1,2-5-122,3-1 0,5 0-181,-4 0 1,4 0 82,1 0 0,1-1-152,-1-5 1,-5-2-998,0-3 0,-6-5 496,6 5 1,-10 1-360,-2-1 0,-1 5 388,-10-6 1,-1 6-74,-5-5 533,0-1 1,-2-5 105,-3 0 1,-3 5-282,-4 1 296,-3 7 0,5-6 428,-7 5 0,6 3-172,-1-4 0,6 4 1123,-5 2-762,-1 8 0,-5-5 120,0 9 0,5 0-254,1 5 1,-3 0 101,-9 0 1,4 8-220,-4 4 1,-2 4-59,2 1 1,-8 3-309,2 3 0,2-1 94,-1 7 1,6-8-602,-1 3 0,6 1-38,6-2 0,-3-5-351,8-6 1,1-6 261,5 6 1,0-14-271,0 2 1,1-9 949,5 3 0,12-14 0,8 1 0</inkml:trace>
  <inkml:trace contextRef="#ctx0" brushRef="#br0" timeOffset="535">1173 502 8074,'34'-17'992,"1"2"208,-1 3 0,1 3-708,-1 3 0,1 4-104,0-4 1,-3 4 46,-3 2 1,2 0 256,-8 0-1362,0 8 452,-6 2-200,-7-1 1,-2 7-434,-8-5 0,-2 10 630,-4 2 221,-4 8 0,-15-4 0,-2 7 0</inkml:trace>
  <inkml:trace contextRef="#ctx0" brushRef="#br0" timeOffset="806">49 1090 8041,'-20'-7'532,"-3"5"149,21-6 1,-2 6-345,16-4 1,3-1-208,20-5 1,0-5 396,16 0 0,1-1-128,17-5 1,4 2-190,14-2 0,-1 4 1,1-4 1,5 4-490,0 1 1,1 1 215,-7 0 1,-13 5-303,-4 1 0,-5 7 110,-1-2 1,-9 4-226,-8 2 1,-13 0-697,1 0 1,-11 0-290,0 0 1464,-11 0 0,-4 0 0</inkml:trace>
  <inkml:trace contextRef="#ctx0" brushRef="#br0" timeOffset="1156">619 1160 7955,'-32'0'232,"3"0"0,4 0 165,7 0 0,9 7-227,3 5 0,2 3-200,-2 2 0,5-5 413,-5-1 0,4 1 438,2 5-191,0 1 1,0-1-429,0 0 1,2-1-297,4-5 1,-3 3-121,9-9 1,-1 1 168,7-6 1,5 0-114,0 0 1,2-2 26,-2-4 0,-4-3-506,4-9 0,-4 1 178,-1 0 0,-3 0-363,-3-1 626,-5 1 0,-9 0 231,-3-1 1,-5 1 62,-7 0 0,-1 7 300,1 4 1,-2-1 312,-4 1-518,4 0 0,-6 8 384,7 4-440,9-4-708,1 13 204,8-5 1,10 5-411,7-3 1,8-5 292,9-7 0,1 0 484,0 0 0,7 0 0,2 0 0</inkml:trace>
  <inkml:trace contextRef="#ctx0" brushRef="#br0" timeOffset="1373">1052 1125 7955,'9'-8'1492,"6"6"-685,-13-13 168,6 5-512,0 1 1,-6-1-165,3 4 1,-1 4 108,2-3 0,-2 3-137,7 2 0,1 2-43,5 3 0,-3 1 156,3 12 1,-4-3 171,11 14 0,-11 1-124,-2 11 1,-1 3 16,2 8 0,-5 6 325,-7-1 1,0-1-284,0-10 0,-2 4-303,-3-4 0,-5-2-310,-7 2 1,-2-7-416,-5 1 0,-2-3-124,-9-3 0,-2-1-877,-3-4 0,2 2 1538,-8-8 0,-8 7 0,-8-3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4:48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18 157 8003,'-10'-8'0,"2"6"1767,8-6-671,0 8 57,0 0-640,8 0 1,2 0-57,7 0 1,0 0-176,1 0 1,5 0-47,0 0 1,7 0-136,-1 0 0,4-2 98,1-3 0,-1-5-150,-4-7 1,4 5 113,-5 1 0,-3 1-279,-2-1 0,-3-3-132,-3 8 2,-7-7 0,3 9 74,-7-8 105,0 9-101,-6-5 85,0 8 0,-2 0-174,-4 0 1,2 0-139,-7 0 249,7 0 0,-10 2-28,8 4 55,-7 3 0,5 14 80,-3 0 1,-5 2 1,5-2 0,-3 4 105,3 8 0,-4 7 259,3 4 1,-3 4 164,-3 2 1,1 6-194,0-1 1,-1 7-19,1-7 0,2 7-110,3-7 1,-3-1-183,3-10 0,5 2 81,1-7 1,-2-7-67,2-5 0,1-8-286,5 2 1,0-9 132,0-3 0,0-5-1063,0 6 466,0-9 235,0 5 1,0-10-22,0-4 1,2-5-151,3-12 1,-3-4 230,4-8 0,2 1 39,-2-1 0,1-1 1,-1-5 0,-2 5 45,7-5 0,-5 11 125,6 1 0,-7 2 241,7-2 0,-6-2 0,5 8 0,-5-2 0,6 2 0,-9 4-77,3-4 1,-2 4 99,2 2 0,-4 5 64,3 1 0,-3-1 207,-2-5 1,0 5 253,0 1 0,2 5 53,4-6 1,-4 7 235,4-7-428,-4 8 1,0-5 196,3 3-405,-3 4-53,6-6 1,-6 8 144,4 0-247,-4 0 74,5 8 1,-1 3-9,0 13 0,0-1 20,-6 11 1,0-1 89,0 13 0,0 8-96,0 9 0,0 6 10,0 6 1,0-2-161,0 8 1,0-4 119,0 9 1,0-9-100,0 10 0,-6-7-213,0 1 0,0-6-172,6-12 1,-6 1 178,1-12 0,-1-4-79,6-14 1,0-5-23,0 0 1,0-8 14,0 2 0,0-9-261,0-3-98,0-7 483,0 4 1,0-10-40,0-4 0,6-13-362,-1-16 1,3-7 157,-2-10 1,-4-8 114,4-3 1,-3-4 298,3-2 0,-4 1-89,4 5 0,-4 3 89,-2 8 0,0 6 0,0 0 0,6 2 41,-1-2 1,1 4-99,-6 7 0,0 2 489,0 5 0,0-3 124,0 8 607,0 0-665,-8 5 1,5 9 118,-9 3 1,6 4 195,-5 2-402,-1 0 1,-5 14-13,0 3 0,-3 14 23,-3 3 1,4 3 18,-4 9 1,4-2-142,2 2 1,-1-4-345,1-7 0,5-2 156,1-5-583,7 5 0,-9-14-233,7 4 233,0-11 0,8-4-621,4-8 0,3-2 414,9-4 1,7-13 71,4-16 1,11-9 168,6-14 0,4 3 73,2-9 1,5 3-12,1-3 0,6 7 394,-7 11 1,1 5-110,-6 12 0,3 4 103,-3 8 0,2 7 553,-14 5 1,1 5-317,-7 5 1,-7 5 482,-4 7 1,-5 3-283,-7 3 0,-3 4 143,-8 7 0,-2 1-18,-4-1 1,-3 1-374,-9-1 1,-5-5-23,0 0 1,-6-2-135,6 2 1,-2-4-114,2-8 1,4-2-74,-4-3 1,4-4-56,1-8 1,1 0 111,0 0 1,0-2 315,-1-4-117,9-4 89,-7-7 1,16 2-215,0 3 0,8 5 19,9 7 0,2 0 211,5 0 1,-5 0-70,4 0 1,2 5 49,-2 1 1,6 8-53,-6-3 1,2-1-425,-2 1 1,-2-5-42,8 5 0,-6-5-815,6 6 1,-6-3 286,5 3 842,-6-4 0,10-1 0,-5 3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4:50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8466,'17'0'930,"0"0"0,1 0-503,-1 0 0,0 0 559,0 0-590,1 0 0,-1 0-303,0 0 0,6 0 78,0 0 0,0 0-498,-5 0 76,-1 0 1,0-2-899,1-4 551,-1 4 103,0-5 1,-5 7-1476,-1 0 956,-7 0 1014,4 7 0,-8 3 0,0 7 0</inkml:trace>
  <inkml:trace contextRef="#ctx0" brushRef="#br0" timeOffset="180">53 277 7904,'0'10'1580,"0"5"0,1-13-1362,5 4 1,6 2 416,11-3 0,-2 1-182,8-6 0,2 0 7,9 0 1,-2 0-177,8 0 1,8-2-1135,10-4 1,5 3 849,6-9 0,11-7 0,10-8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4:49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794 364 8069,'0'-17'0,"0"-1"55,0 1 0,-2 0 159,-3 0 1,1-3 213,-8-3-270,1 4 1,-1-8 307,1 4 1,-1 4-164,-5-4 1,5 4 79,1 1 1,-1 1-71,-5 0 0,5 5-125,1 1 34,-1 7-149,-5-12 0,0 15 223,-1-5-161,9 4-313,-7 2 138,7 0 1,-3 6-96,1-1 1,5 11 64,-5 1 0,5 2 130,-6 10 0,8 0 12,-1 5 0,1 9 87,-2 3 1,4 4-53,-4 2 1,4 5 139,2 1 1,0 13 252,0-2 0,0 6-274,0 0 1,2-10 152,4 5 1,-4-7-78,4 0 1,1 5-377,-1-5 0,2-5 144,-2-6 1,-4-2 163,3-10 0,-3 0-346,-2-5 0,0-8-429,0-4 0,0-4-196,0-2 1,0-5-89,0-1 398,0-7 183,0 12 0,-7-14-102,-5 3 0,1-5-202,-7-5 1,9-5-322,-14-7 1,7-6 274,-7 0 1,10-8-369,1 2 962,1-4 0,-7-9 0,1-2 0</inkml:trace>
  <inkml:trace contextRef="#ctx0" brushRef="#br0" timeOffset="207">16 900 8016,'-10'0'586,"5"0"-269,10 0 1,7 0 300,11 0 0,-2 0-185,8 0 0,0 0 122,5 0 0,3 0-88,3 0 0,-3-6-184,3 1 0,2-1-955,-1 6 0,-1 0 442,-5 0 1,5 0-895,0 0 0,-5 0 224,-6 0 0,-6 2 900,6 3 0,-1 5 0,7 7 0</inkml:trace>
  <inkml:trace contextRef="#ctx0" brushRef="#br0" timeOffset="586">1106 1004 8016,'9'0'188,"1"0"68,-4 0 1,-3 2 196,9 4 0,-6-5 229,5 5 1,-5-2-191,5 2 0,-5-2 47,6 7 0,-8 1 81,1 5 1,3 0 239,-2 1-879,0-1 0,-4 0 145,3 0-376,-3 1 0,6-7-183,-8 1-455,0-8 505,0 3 56,8-7 0,-5-2-99,9-3 0,-1-11 126,7-7 1,-1-6-158,0 6 1,1-2 103,-1 2 1,-6 6 350,1 0 1,0 1 24,5 11 1,-6-1 220,1 6 1,-3 2-68,3 4 0,3 3 116,-3 8 0,-2 6 810,1 1 1,-5 1-466,5-2 0,-5-4-75,6 4 0,-9 2-180,3-2 0,2 0-1107,-2-6 1,7-1-147,-1-5 0,-3 4-1924,3-3 2794,-1-4 0,14-1 0,2-7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4:57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8612,'10'0'1067,"5"0"0,-7 2-257,3 4 1,-1 3-206,-4 9 1,-5-1-67,5 0 1,-4 1-255,-2-1 0,0 0-90,0 1 1,0-1-428,0 0 1,0 0 217,0 1 0,2-1-1222,4 0 737,-4-7-264,5 5 1,1-13 237,4 4 1,5-12 99,6-5 1,-2-10 132,8-3 0,0-6 71,5 1 0,-1 4 333,-4 2 0,-2 4-143,-4 1 0,-4 9 581,4 3 0,-9 6-305,-3 6 0,-1 3 272,1 9 1,-1 1 106,-4 4 0,-5 2 313,5 4 0,-4 7-667,-2-7 1,0 8-367,0-9 1,2 3-1785,4-2 1,-4 4 1879,4-5 0,-5-3 0,-1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4:59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1229 7992,'0'-18'235,"0"1"185,0 0 0,6-1-645,-1 1 208,1 0 1,-8-4 672,-3 3 0,1-3-207,-8 10 1,6-3-155,-5 3 0,-1-3-96,-5 8 1,0 1-1,-1 5 1,-5 0 109,0 0 1,-7 13-29,1 4 0,0 7 198,-6-1 1,5 9-75,-11 9 1,11 7 87,1-2 0,2 4-108,-2 2 1,4 1 77,8 5 1,7-10-168,4 4 0,4-6-221,2 0 0,2-4-69,4-7 0,6-2-305,11-4 0,-2-4-768,8-8 1,-1 0 532,7 0 0,0-5-1110,-1-1 1,3-7 347,3 2 1,-3-4 1295,3-2 0,-4-8 0,-1-1 0</inkml:trace>
  <inkml:trace contextRef="#ctx0" brushRef="#br0" timeOffset="314">882 1765 9523,'18'0'95,"-1"0"68,0 0 0,1 0 306,-1 0 1,0 0-111,0 0 1,1 0 177,-1 0 1,-5 0-1021,-1 0 355,1 7-492,-3-5 525,-1 14 1,-8-7 39,0 9 0,-8-1 147,-3 0 0,-5 0 202,-1 1 0,2-1 32,3 0 0,2-5 1436,5-1-544,3 1-380,-6 5-922,16-7 1,1 3 132,9-7 0,1 0-1203,4-6 1,4 0 199,7 0 954,1-8 0,7-2 0,2-7 0</inkml:trace>
  <inkml:trace contextRef="#ctx0" brushRef="#br0" timeOffset="781">2076 1350 8570,'9'-8'1682,"-1"6"-988,-8-6-367,-8 8 1,4 2 225,-7 4 0,-1 6-163,-5 11 1,-2-2 65,-4 8 1,-2-1-113,-4 7 0,-2-2-510,8-5 0,-6 3 219,6-8 0,0 6-919,6-6 0,0 0 177,-1-6 1,9 1-218,3-1 1,-2-5-1420,2-1 2325,1-7 0,5 4 0,0-8 0</inkml:trace>
  <inkml:trace contextRef="#ctx0" brushRef="#br0" timeOffset="1004">1747 1419 7901,'-17'-8'0,"1"4"622,5-7-161,3 7-773,8-4 352,0 0 0,2 7 333,4-5 1,-2 4 192,7 2-369,1 0 1,9 8 384,-4 3 1,10 4-185,-10 3 0,3 5 387,-9 0 0,4 6-301,-3-6 0,-2 6-221,1-6 0,-1 5-242,1-4 0,5 0-262,-5 0 0,5-5-2865,1 4 3106,8-4 0,-6-2 0,6 1 0</inkml:trace>
  <inkml:trace contextRef="#ctx0" brushRef="#br0" timeOffset="1709">3182 900 7908,'0'-17'261,"0"7"1,0 0 173,0 5-56,0 3 181,-7-6-155,5 8 1,-8 0-113,4 0 1,2 0-28,-7 0 0,-1 4-93,-5 7 1,0 9 57,0 14 0,-8 16 187,-4 8 0,-4 9-120,-1 8 0,-1 4-153,0 7 0,7 1 300,-1-1 0,8-7 33,-3-4 0,13 0-338,5-6 0,4 2-95,2-13 1,2-2-177,4-10 1,5 2-459,13-8 0,2 0-1152,9-5 1,2 0 822,3-1 1,6-5 917,12 0 0,-3-6 0,9 2 0,1-2 0,2-2 0,3 2 0</inkml:trace>
  <inkml:trace contextRef="#ctx0" brushRef="#br0" timeOffset="2156">5638 2249 7876,'17'0'1990,"1"0"0,6 0-1881,5 0-126,-4-8 1,6 6 288,-8-4 0,8 5 167,-2 1 1,-4 1-547,-2 5 93,-4-4 19,-2 14 0,-1-7-116,-5 8 1,-5 1-207,-12-1 1,-5 6 30,-12 0 0,1 8 350,-6-2 0,6-2-156,-1 1 0,4-6 741,2 1 0,5 2-254,1-2 1,7-6 11,-2-6 0,6-1-158,6 2 1,-2-3-20,7-3 0,7-4-672,5 4 1,7-4 291,-1-2 0,4-8-1390,1-4 0,5-3 97,-4-2 1443,3-1 0,-11 1 0,7 0 0</inkml:trace>
  <inkml:trace contextRef="#ctx0" brushRef="#br0" timeOffset="2636">3926 1730 7923,'-42'0'619,"5"-6"-434,-3 1 1,3-1 143,3 6 0,5 0-48,0 0 0,10-2-461,2-4 247,-1 4 0,14-6 223,-7 8-262,7 0 0,6 0-124,15 0 0,2-5 31,10-1 1,0 0 72,6 6 1,7-2 19,4-4 1,6 5-11,6-5 1,5 4 2,12 2 0,4-2-178,7-4 0,12 4 279,0-4 1,-39 5 0,1 1-363,-2-1 1,0 2 0,8-1-1,2 0 285,4 0 0,0 0 0,1 0 1,0 0-86,4 0 0,2 0 1,5 0-1,1 0 46,-2 0 0,1 0 1,4 0-1,1 0-387,0 0 1,1 0 0,-3 0 0,0 0 360,2 0 0,1 0 1,3 0-1,1 0-382,-2-1 0,0 2 0,-3 1 0,-1 1 287,-7 0 0,-1 0 1,0 1-1,0 0 50,-5-1 1,0 0 0,-7-3 0,-2 1 6,-10 2 0,-2 0 0,40 5-14,-14-2 1,-12-1 689,-22-5 1,-6 0-361,-11 0 1578,-4 8-1613,-15-6 0,-9 4 550,-6-12 1,-16 4-1206,-3-4 0,-6-1-462,-5 1 0,-13-6 894,-4 7 0,-19-9 0,0 5 0</inkml:trace>
  <inkml:trace contextRef="#ctx0" brushRef="#br0" timeOffset="3032">4237 692 7873,'0'-17'-254,"0"0"310,0 0 1,6-1 25,0 1 1,5 5 650,-5 1-159,0-1 221,1 3-234,-5-7 1,6 16-121,-8 0 1,0 10-174,0 13 1,0 6 220,0 11 0,0-1-127,0 7 1,0-2-271,0 2 0,-6 2-194,1-8 1,-3 1-364,2-7 1,4-1 211,-4-4 1,4 2-357,2-8 0,2 6-1929,4-6 2538,4 0 0,15-14 0,2-1 0</inkml:trace>
  <inkml:trace contextRef="#ctx0" brushRef="#br0" timeOffset="3234">4894 814 9152,'18'0'591,"5"0"-422,0 0 1,9-6 105,3 0 0,0 0 415,5 6 1,-2 0 54,3 0 1,-11 0-287,5 0 1,-4 0-395,3 0 1,-5 0 16,0 0 1,-8 0-922,2 0 0,-4 0 64,-1 0 0,-7 2-428,1 4 0,-8-2 1203,1 7 0,-3 1 0,-2 5 0</inkml:trace>
  <inkml:trace contextRef="#ctx0" brushRef="#br0" timeOffset="3851">6018 1332 7860,'-9'0'1539,"-1"-2"-1372,4-3 0,4-5-85,-3-7 0,3-1 105,2 1 0,0 0-66,0 0 0,7-7-19,5 1 0,-2-7-198,1 1 0,1-4 57,5-1 0,-2 1 192,-3 4 1,3-2-29,-3 8 1,-3 0 127,3 6 0,-8 5-60,2 1 64,3 7-305,-7-4 0,8 10 139,-5 4 1,-3 4-107,4 7 1,-2 6 60,2 0 1,-2 8-90,7-2 1,-5 3 59,5 3 1,-5-6 31,6 0 1,-3-8-47,3 2 1,3-4 15,-3-2 0,-3-1-185,3-5 0,-6-1 123,5-4 1,-5-5 25,5 5 1,-7-6 11,2-6 1,2-3 138,-3-8 1,7-7-133,-6 1 1,5-7 3,-5 1 1,6-11-15,-7-7 1,9-4 16,-3-7 1,3 2-120,-3-7 1,5-6 116,-5-6 0,3 0-28,-3 6 1,5-1 31,-5 1 0,-3 8-19,-2 3 0,-3 6 151,3 6 1,-4 10 225,4 7 1,-4 8 44,-2-2 1,0 9 153,0 3 0,2 5 268,3-6-57,-3 8-811,14-3 0,-5 7 40,12 0 1,-2 0 59,8 0 0,0 2 84,6 3 0,1-3-55,5 4 0,1 2-12,4-2 1,4-1-14,-4-5 1,-2 6-150,2 0 0,-5 2 86,5-3 0,-8-3-234,3 4 0,-3-2 71,2 2 0,-5-4-544,0 3 1,-3 3-21,-9-2 1,0 5-275,-5-5 1,-3 2 387,-4-3 1,3-1 5,-8 8 1,-2-1 597,-10 7 0,-12 7 0,-8 2 0</inkml:trace>
  <inkml:trace contextRef="#ctx0" brushRef="#br0" timeOffset="4294">7281 606 8766,'-12'2'615,"1"4"0,5 3 365,-6 9 1,9 7-408,-3 3 0,-2 5-185,2 2 1,1-1-151,5 1 1,2-1-216,3 1 0,-1-2-40,8-5 0,-7 3-27,7-8 1,-8 0 126,2-5 1,-3-3-145,3-3 1,-4 3-793,4-4 631,-4-3 1,-10 6-8,-3-9 0,-7 7 110,-5-6 0,-4 5-309,-7-5 1,-1 0-75,1-6 1,-1 0-250,0 0 1,3 0 260,3 0 0,-2-10 490,8-7 0,0-8 0,6-10 0</inkml:trace>
  <inkml:trace contextRef="#ctx0" brushRef="#br0" timeOffset="4435">7177 779 7967,'25'0'0,"4"0"0,3 0 489,3 0 1,0 0-314,-1 0 0,1 0 634,-1 0 1,-5 0-291,0 0 0,-8 0-115,2 0 0,-4 0-712,-1 0 1,-1 0-815,0 0 0,1 2 1121,-1 4 0,0 3 0,1 9 0</inkml:trace>
  <inkml:trace contextRef="#ctx0" brushRef="#br0" timeOffset="4758">8301 952 7870,'17'0'288,"6"2"-323,0 4 1,1 3 993,-7 8 0,2 3-185,4 3 1,-4 11 78,4 12 1,-9 6-364,-3 6 0,1 11 39,5 12 0,-5 3 279,-1 3 0,-7 1-261,2 4 1,-4-3-94,-2 3 1,0 8-277,0-2 1,-3-46 0,-2 0-319,-6 40 0,-11-8-139,-1-9 0,-7-5-240,1-7 0,-10-3 79,-1-9 0,-8-8-379,2-9 0,-4-7-2626,-2-10 3445,-8-7 0,5 4 0,-9-13 0,-1-8 0,-2-11 0</inkml:trace>
  <inkml:trace contextRef="#ctx0" brushRef="#br0" timeOffset="5236">9183 485 7957,'0'-17'352,"0"7"-163,0 2 1318,0 8-452,0 0 141,8 0 342,-6 0-972,5 0 0,-7 8-182,0 4 1,0 3-79,0 2 0,0 1-70,0-1 0,0 0-457,0 0 1,0 1-170,0-1 1,0-5-1270,0-1 395,0 1 138,0-3 0,8-1 536,4-8 0,5-2 233,6-4 1,10-9-20,7-8 0,0-8 205,-5 2 1,-6 4 228,-1 2 0,-6 6 142,1 5 233,-4 5 1,-4 10 135,-3 9 0,1 1 629,-7 16 0,2 0-202,-3 6 0,-3 5-428,4 0 1,-4 1-163,-2-7 1,0 1-948,0 0 1,2 5 540,4 0 0,3 8 0,9-4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4:58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8502,'0'-9'1320,"1"1"-612,5 8-170,-4 0 0,6-2 320,-8-4-577,8 5 0,-5-7-29,9 8 1,-1 0-35,7 0 0,-1-2-48,0-4 0,3 4 58,3-4 1,3 3-14,9-3 0,0 4-64,-1-4 1,7 4-154,-1 2 1,6-5-138,-6-1 0,3 0 114,-3 6 0,-9 0-172,3 0 0,-11 0 98,0 0 0,-3 0-1084,-3 0 238,0 0-148,1 0 502,-9 0 0,-1 2-260,-8 4 0,-8-4 851,-3 3 0,-12 5 0,-4 0 0</inkml:trace>
  <inkml:trace contextRef="#ctx0" brushRef="#br0" timeOffset="200">450 1 7911,'-9'0'1061,"1"7"1,6-3-678,-4 8 1,4-1 82,-3 7 0,3 1 250,2 4 0,-6 4-143,0 7 0,-2-5-149,3 0 1,3 0-913,-4 5 1,2-1 386,-2-4 1,4 2-1126,-3-8 1,3 5 351,2-5 1,9 6 872,9-6 0,-1 0 0,8-5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4:53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2249 1972 7843,'17'0'2188,"-4"0"-1568,5 0 0,-11 2-238,11 4-211,-5-4 0,4 5-132,1-7 0,-7 0 110,1 0 0,-7 6-103,7 0 1,-8 2 70,2-3 1,-4-1-632,-2 8 1,-8-1 136,-4 7 0,-9 1-82,-2 4 0,-8-4 634,3 4 0,-5 2 519,-2-2 0,8 0 684,4-5-1025,4 7 0,4-6 618,3 4 0,5-10-437,7-1 0,1-8-413,5 1 1,4 3-15,7-2 0,8 0-222,4-6 0,4-2-263,1-4 1,3 2-659,3-7 0,-3-1-999,3-5 1,2-1 264,-1 1 1770,-1 8 0,-6-15 0,1 5 0</inkml:trace>
  <inkml:trace contextRef="#ctx0" brushRef="#br0" timeOffset="480">156 1419 7965,'-34'0'0,"7"-8"0,2 6 360,7-4-242,1 4 1,2 1 181,3-5-148,4 4 32,8-6 0,2 8 7,4 0 0,4-6-170,7 1 0,8-1 45,4 6 1,11-6-39,6 0 1,6 1 124,6 5 0,9-2-12,8-4 0,17 4-254,6-4 1,-46 4 0,0 0 186,5-1 0,1 1 0,6 1 0,1 0-12,3-2 0,2 0 0,8 2 0,2 0-89,0 1 1,1 0 0,4-3 0,1 0-286,4 0 0,-1 0 1,-1 0-1,1 1 304,3 2 0,0 0 0,0-3 1,1 0-301,2 0 1,0 0-1,-1 0 1,-2 0 186,-2 3 0,-1 0 1,-1 0-1,-1 0 13,-9 0 1,0 0-1,-2 0 1,-1 0-143,-5 0 0,-1 0 0,-5 1 0,-2 0 231,-3 2 1,-2 0-1,-2-1 1,-3 0 185,35 9 0,-6-1-388,-18 2 0,-11 3 643,-12-3 0,-11-3-628,-6 3 1,-9-9 873,-3 3 1,-7-2-1205,2 2 1,-20-4 771,-9 4 1,-23-12 0,-8-4 0</inkml:trace>
  <inkml:trace contextRef="#ctx0" brushRef="#br0" timeOffset="888">692 502 7996,'-7'-17'-108,"5"0"53,-4-1 1,4 1 118,2 0 0,0 5 348,0 1-26,0-1 439,0-5 64,0 7-539,0 3 0,2 9 41,4 3 1,-4 7 41,3 11 0,-3 0 207,-2 12 1,0-5-200,0 11 0,-7 1-91,-5-2 1,2 1-125,-1-7 1,7-1-430,-2-4 1,4 1-166,2-7 0,-5 1-374,-1-7 0,0-6-6,6 1 1,2-3-823,4 3 1,-2-4 1569,7-8 0,8-16 0,8-3 0</inkml:trace>
  <inkml:trace contextRef="#ctx0" brushRef="#br0" timeOffset="1088">1090 606 8035,'17'0'684,"1"0"0,5 0-202,0 0 0,7 0-77,-1 0 1,4 0 102,1 0 1,1 0-129,0 0 0,-3 0-316,-3 0 1,4 0 138,-4 0 1,-4 0-320,-2 0 0,2 0 131,-2 0 1,-6 2-2006,-6 4 1063,1-4 1,-2 13 926,-5-4 0,-10 5 0,-5 1 0</inkml:trace>
  <inkml:trace contextRef="#ctx0" brushRef="#br0" timeOffset="1295">1522 537 7946,'-15'-2'651,"3"-4"1,3 4 336,3-4-210,4 5-755,-6 1 774,8 0 1348,0 0-1963,0 7 1,0-3-689,0 8 0,6-1 400,0 6 1,0 1-473,-6-1 0,0 0 332,0 1 1,0 1 245,0 4 0,0 4 0,0 7 0</inkml:trace>
  <inkml:trace contextRef="#ctx0" brushRef="#br0" timeOffset="2413">2024 1038 8365,'0'-11'975,"0"-1"1,0 1-535,0-7 1,0 1 3,0 0 1,0-8-225,0-4 1,6-2 13,-1 2 1,3-3-116,-2 3 1,-4-4-193,3-1 0,3 5-174,-2 0 247,0 8 1,-4-2 65,3 11-228,-3-3-154,14 13 0,-9-4 121,5 12 0,1 4 135,-7 7 1,6 6 34,-7 0 0,9 8 10,-3-2 1,-1-2-26,1 1 1,-5-5-18,6 6 1,-3-8 36,3 2 0,1-3-13,-7-3-30,8 0 0,-11-1 42,9-5 0,-8-1 5,2-4 0,-3-5-63,3 5 243,-4-4 0,6-10-40,-8-3 1,6-4 83,-1-3 0,1-1-93,-6-4 1,0-4 97,0-7 0,0-7-13,0 1 1,0-6-67,0 5 0,0-5 31,0 6 0,0-6-30,0 5 1,0 1-162,0 5 0,0 3-10,0 3 0,0-2-113,0 8 0,0-6-25,0 6 1,0 0 83,0 6 1,0 0 12,0-1 0,0 1 30,0 0 57,0-1 1,2 3 155,4 4 139,-4-5 0,7 9 143,-3-5 186,-4 4-105,13 1-344,-5 5 0,7-8-93,1 4 1,1 4 55,4-3 0,-2 3 30,8 2 0,1 0-47,11 0 1,-3 0-40,8 0 0,-3 5 107,9 1 0,-4 0 135,9-6 1,3 2-311,-3 4 0,3-4-161,-2 3 1,-7-3-359,1-2 0,-2 0 278,-9 0 0,1 0-32,-2 0 0,-9 0 50,4 0 0,-18 0-953,0 0-66,-3 0-327,-5 0-31,-1 0 1069,-23 8 1,1 2-319,-15 7 0,2 0 325,-1 0 0,-5 1 499,4-1 0,2 0 0,-2 1 0,1 7 0,-7 2 0</inkml:trace>
  <inkml:trace contextRef="#ctx0" brushRef="#br0" timeOffset="2678">3096 329 7975,'-10'10'893,"3"-2"-554,-1-1 1,6-3 39,-4 8-9,4-9 0,2 13 149,0-5 1,0-1-132,0 2 0,0-1 127,0 6 0,6 6-277,0 0 0,0 2-14,-6-1 1,5-3-97,1 7 0,0-6 32,-6 1 1,6-2-129,-1 2 1,3-4 131,-2 4 1,-4-4-229,4-1 0,-4-7-113,-2 1 111,0-1-166,0 7 227,0-1 0,-8-2-220,-4-3 1,-3 1-293,-2-7 0,-8 2-320,-4-3 1,2-3 101,-2 4 1,0-2-249,-5 2 1,5-4 154,0 3 0,8-5 828,-2-5 0,4-13 0,1-9 0</inkml:trace>
  <inkml:trace contextRef="#ctx0" brushRef="#br0" timeOffset="2828">2975 502 7972,'19'-11'673,"4"-1"1,-4 8-197,4-1 0,4 3 2,2 2 1,-2-6-41,2 0 0,-6 0 71,6 6 0,-8 0-296,2 0 0,-4 0-186,-2 0 1,3 0-1352,3 0 1,-4 0 1322,4 0 0,-4 8 0,-1 2 0</inkml:trace>
  <inkml:trace contextRef="#ctx0" brushRef="#br0" timeOffset="3341">4583 986 7989,'0'-9'882,"0"-7"1,2 15-913,4-5 0,-2 4 21,7 2 1,1 0 442,5 0 0,0 8 87,1 3 0,1 14 111,4 10 1,-4 3-137,4 14 0,-4-2 51,-1 13 1,-9 1-64,-3 5 0,-4 2 52,-2 4 1,-10-4-627,-7 4 0,-8-4 211,-10-2 1,-1 2-327,-4 4 0,-5-9-386,-6 3 1,-1-14-798,0-3 1,6-7 320,0-11 0,7-3-1567,-1-8 2634,11 0 0,0-27 0,12 4 0,3-4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4:51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485 416 8059,'0'-10'728,"0"-5"-469,0 5 212,0-7 1,0 5 199,0 1-428,0 7 0,0-6 209,0 4 0,-6 3-109,0-9 0,0 6 122,6-5-236,-7 7 0,3-10-17,-8 9 0,6-1-15,-5 6 1,5 0-1,-5 0 1,-1 0-101,-5 0 1,-2 0-106,-4 0 0,1 13 55,-6 5 0,-1 5 83,-6 0 1,3 6-8,3 11 0,-2-4 141,8 5 0,0 1-135,6-2 0,-1 8-3,1-1 0,5 1-24,1-2 1,7-4-90,-2-7 0,4-1 109,2 1 1,6-6 0,0-1 0,7-7-145,-1 3 1,9-5 108,2-2 0,6-2-354,-6-3 0,6 1 93,-6-7 0,8 0-436,-3-6 0,3 0-152,-2 0 1,2 0-432,-8 0 1,8-6 17,-3 0 0,-1-7 1175,2 1 0,0-11 0,5-4 0</inkml:trace>
  <inkml:trace contextRef="#ctx0" brushRef="#br0" timeOffset="279">1090 900 7938,'9'0'363,"-1"0"-111,0 0 50,-6 0 440,5-8-143,1 6 233,-6-6 1,8 8 209,-5 0-449,-3 0 1,12 8 32,-8 4 0,5 9 23,-5 2 0,2 2-183,-3-2 0,-3-2-100,4 8 1,-4-6-346,-2 6 1,0-8 179,0 2 47,0-4 0,0-2-1778,0 1-614,-8-9 0,6 1 947,-3-4 1197,3-4 0,2-2 0,0-10 0</inkml:trace>
  <inkml:trace contextRef="#ctx0" brushRef="#br0" timeOffset="676">2197 606 7940,'0'-10'-1793,"0"-5"1793,0 13-365,0-14 372,0 15 1997,0-7-1384,0 8 1,-2 0-163,-4 0 0,4 2-141,-4 4 1,-3 5 17,-3 12 0,-3-2-197,-3 8 0,3-2 96,4 2 1,-9 2-191,9-8 1,-8 5 83,7-5 1,2 1-561,-1-7 0,5 0-704,-5 0-705,7 1 1271,-4-1 1,6-2-656,-4-3 1225,4-4 0,-5-8 0,-1 0 0,-2 0 0</inkml:trace>
  <inkml:trace contextRef="#ctx0" brushRef="#br0" timeOffset="913">1799 588 7940,'9'-9'-903,"-1"1"1,-6 8 1102,4 0 1,-2 8 321,7 3 1,-1 7-91,1 5 0,3 2 405,-8 4 0,7 1-217,-1-7 0,-3 6-32,3-6 1,-3 0-480,3-5 0,3 3-438,-3-4 1,-3 4-800,3-9 0,-6 1 304,5-1-712,1 3 1536,5-5 0,0-1 0,1-1 0</inkml:trace>
  <inkml:trace contextRef="#ctx0" brushRef="#br0" timeOffset="1359">3234 70 7890,'-11'-16'-10,"-1"5"1,8 1 60,-1 4 1,1 4 530,-2-3-311,4-5 1,-8 8 192,5-4 1,1 4-188,-8 2 1,6 0 211,-5 0-247,-1 0 1,-5 2-250,0 4 1,1 4 20,5 7 0,-4 2 12,3 4 1,-5 4 126,-6 8 1,7 7-30,-7 4 1,14 14 171,-9 9 1,7 2-119,-1 10 1,5-1-118,7 7 1,0-1 259,0 1 1,2-8 42,3-4 1,5-2-337,7 1 0,0-10-334,1-1 1,-1-9-43,0-8 1,3-2-363,3-3 1,-4-10-277,4 3 0,-2-11 398,2 0 1,-2-9 587,8-3 0,-8 1 0,4 5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5:44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830 259 8026,'0'-17'-67,"0"-8"1,0 6 68,0-4 1,0 4 0,0 1 333,0 1 0,0 0-306,0 0 0,0 5-144,0 1 0,-2 1 191,-4-2 0,-3-1-8,-9 7 0,-1-5-96,-4 5-1,2 0 80,-8 6 1,0 0-125,-5 0 0,-6 8 102,-1 3 0,1 5-2,5 1 1,1 0 51,-1 1 0,2 1 116,5 4 1,-3-4-100,8 4 0,0 2 12,5-2 0,7 0 29,-1-6 1,9 8-33,-3 4 1,4-2-75,2 2 0,2 0 65,4 5 1,-3 1-89,9 0 0,-1 7 11,7 4 1,-7-4-115,1-1 1,-8 1 99,1-2 0,3 6-113,-2-5 0,-2 7-83,-10-2 0,2 4 104,-7 2 1,-9 0-103,-9-1 0,3 1 106,-3 0 1,0 0-20,-6 0 1,7-6 40,-1 0 1,8-5 3,-2 5 1,5-8 42,7 2 1,3-3 19,8-2 1,0 5 190,0 0 0,8 8-66,3-2 0,5 8 350,1 10 1,0-1 1,0 12 0,-5-2 64,0 2 0,-9 4 11,3 7 0,-4 6-170,-2 1 0,-2 1-34,-4-2 1,3-11-141,-9-1 0,2-3-505,-1-8 1,3-3 266,8-14 0,-6-8-142,1-4 0,-1-5-234,6-6 1,0-4-507,0-8 1,8-2 162,3-3 0,6-5-1815,6-7 2676,4-7 1,16-26 0,1-13-1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50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35 8119,'-7'10'1477,"5"5"0,9-13-1108,16 4 1,16-4-254,7-2 0,2-6-338,-2 0 0,2-5 168,-7 5 1,5-5-346,-6 5 1,-2 0 398,-9 6 0,4-8 0,-6-1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5:46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8107,'17'0'1724,"0"0"-1298,1 0 0,-1 0-4,0 0 0,6 0-137,0 0 1,0 2 26,-5 3 0,-1-3-234,0 4 1,6-4-160,0-2 0,0 0-167,-5 0 1,-1 0-427,0 0 1,-5 0-417,-1 0 56,1 8 0,-3 1 1034,-3 9 0,-12 7 0,-3 1 0</inkml:trace>
  <inkml:trace contextRef="#ctx0" brushRef="#br0" timeOffset="175">35 381 7902,'-17'10'0,"7"-1"934,4-3 224,4-4 0,4 11-810,4-7 1,9 0-352,9-6 1,4 2 127,-5 4 0,8-4 44,-2 3 0,4-3-134,1-2 1,3-2 134,3-3 0,-2 3-1165,9-4 0,-1-2 995,6 2 0,7-7 0,3 3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5:45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744 225 8078,'-15'-17'-174,"3"-1"417,-3 1 0,7 0 406,-3 0 1,-5-1-266,5 1 1,1 0-151,-1-1 1,5 3 342,-6 3-342,9-3-45,-13 13 0,14-7 249,-4 3-192,-3 4-281,7-6 112,-13 8-189,5 0 1,-5 8 87,3 3 1,-1 1 86,7 5 1,-6-1 111,7 12-151,-9 1 54,12 6 1,-7 7 6,3 4 1,4 4 33,-4 2 1,4 2 28,2 3 1,0-1-34,0 8 0,0 5 12,0 6 1,0 0-45,0-6 0,0-2 17,0-4 0,0 3-413,0-9 1,0-5-45,0-6 0,0-9-217,0-2 0,0-3-221,0-9-74,0 0-103,0-5-291,0-1 746,-7-7 0,-3-5 516,-7-10 0,-8-13 0,-2-9 0</inkml:trace>
  <inkml:trace contextRef="#ctx0" brushRef="#br0" timeOffset="178">1 934 8064,'17'0'499,"14"-6"588,3 0-677,12-7-179,-1 11 0,6-13-16,1 3 0,0-1 68,0 1 1,0-3-51,0 3 0,-6 3-361,0-3 0,-8 8-362,3-1 0,-10 3-1249,-3 2 1739,-6 0 0,10 0 0,-5 0 0</inkml:trace>
  <inkml:trace contextRef="#ctx0" brushRef="#br0" timeOffset="607">1367 1211 7939,'-10'-8'-121,"-5"6"1051,13-13-543,-14 13 1,15-8 60,-5 4 1,2 5 396,-2-5-294,4 4-139,-5 2 1,1 2-292,0 4 0,0 3 99,6 8 1,0 1-114,0-1 0,0 0-49,0 1 0,0-1-112,0 0 0,2-1-8,4-5 1,-2-1-174,7-5 0,1-3 55,5 4 1,0-6-32,1-6 0,-1-3 12,0-9 1,-1 1 30,-5 0 1,3 0 30,-9-1 0,1-5 94,-6 0 0,0 0 82,0 6 0,-7-6-163,-5 0 231,-3 0-62,-3 5 0,1 1-99,0 0 0,5 1-23,1 5-839,7 3 648,-4 8 0,8 2 268,0 4 0,0 3 0,0 9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5:43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458 347 7983,'-17'-17'0,"5"7"1759,1 4-463,7 4-1312,-4 2 1,18-6 10,7 1 1,2-1-376,10 6 0,2 0 274,9 0 1,5 0 172,6 0 0,1 0 7,0 0 1,0-6 118,0 0 1,-6 1-52,0 5 1,-5 0 129,5 0 0,-8 0-138,2 0 1,3 0 15,-3 0 0,0 0-176,-5 0 1,-6 0-82,0 0 0,-6 0-254,6 0 1,-8 0 63,2 0 1,-4 0-96,-2 0 0,-5 0-1431,-1 0 883,-7 0 940,-4 7 0,-25 3 0,-11 7 0</inkml:trace>
  <inkml:trace contextRef="#ctx0" brushRef="#br0" timeOffset="261">61 952 7951,'-22'-2'894,"5"-4"111,-4 4 1,27-5-1076,-1 7 0,17 0-687,6 0 1,15-2 337,9-4 1,9-3 160,14-9 0,4-1 446,7-4 0,-5 4-162,0-4 0,-6 3 338,5 3 1,-9 2-247,-1 3 1,-9 3 28,-9 3 0,-2 4-156,-4-4 0,-4 4 27,-7 2 1,-2 0-689,-5 0 284,-3 0-653,-7 0 539,-9 0 0,-1-2 573,-8-3 0,-15-5 1,-5-7-1</inkml:trace>
  <inkml:trace contextRef="#ctx0" brushRef="#br0" timeOffset="587">977 70 7951,'-17'-17'617,"5"5"-432,1 1 0,5 7 1283,-6-2-977,9-3 1,-3 7-710,12-4 0,3 4 233,8 2 1,8 0 144,4 0 0,4 6 13,2 0 1,5-1 129,0-5 1,8 6 52,-2 0 1,4 7-80,2-1 0,2 3 43,4 2 1,1 1-10,5-1 1,1 0-237,-7 1 0,3 5-2,-9 0 0,4 0-147,-10-6 1,-6 6 107,-5 0 1,-8 2-101,-10-2 0,-2-2-55,-3 8 1,-4-6 63,-8 6 0,-10 0 159,-7 5 1,-12 9-75,-17 3 0,-2 4-578,-16 2 1,3 0-340,-3-1 1,-3 1-110,4 0 1,3-8 432,2-3 0,14-7-28,10-5 1,1-4 592,10-8 0,4 5 0,1-5 0,-3-4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5:47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468 156 7986,'0'-11'0,"0"-1"0,6 6 27,-1-5 1,1 5 119,-6-5 1,0 5 41,0-6 0,0 6 57,0-5 1,0 5 13,0-5 1,-6 5 259,1-6-303,-9 9 1,10-7 178,-7 4-116,7 4 22,-12-5-90,15 7 0,-15 0-39,5 0 1,1 0-159,-1 0 0,-1 1 98,-5 5 0,-1-4-155,1 4 1,0 2-21,0-3 1,-1 9 116,1-3 0,0-1-5,-1 1 1,1-5 75,0 6 1,-6-1 85,0 7-149,7-1 78,-7 0 0,17 0 35,-11 1 1,4 1-1,-5 4 0,7-2 34,-1 8 0,9 0 108,-3 5 0,4 3-101,2 3 0,0-3 230,0 3-250,0-3-60,8-3 0,1-1 37,8-4 0,6-2-99,1-4 1,6-6-222,-1 0 1,4 1-107,1-7 1,1-3-323,0-2 0,1-5-1569,4-1 1016,-3 0 682,5 0 1,-7 0-605,-1 0 1,1-5 1048,0-1 0,-9-15 0,-1 2 0</inkml:trace>
  <inkml:trace contextRef="#ctx0" brushRef="#br0" timeOffset="250">969 571 8564,'10'0'2219,"-1"0"-812,-3 0-485,-4 8 1,6 2 263,-8 7 1,2 0-565,4 0 1,-5 6-435,5 1 0,-4 6-416,-2-1 1,0-4-563,0-2 1,0 2-43,0-2 0,2 0 832,4-5 0,-4 6 0,5 3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5:49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86 7955,'-8'-9'0,"4"-5"19,-7 9 1,-1-7 263,-5 6 58,-1-7 1,1 9-93,0-7 1,0 7 63,-1-2 1,1 4-19,0 2 1,5 0 240,1 0-276,-1 0 0,-5 0 103,0 0 0,1 2-82,5 4 0,-5-1 117,5 13 0,-10-5 43,-2 10 0,-1 4-155,7 2 0,0 9 126,0 3 1,5 5 89,1-6 1,7 6 65,-2-5 0,4 5-352,2-6 1,8-1-155,3-11 0,5 3-260,1-8 1,6 0-449,0-5 1,8-1-885,-2 0 0,9-5 794,2-1 1,8-7-422,-2 2 0,-1-4 1157,1-2 0,0 0 0,6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5:49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8027,'17'0'230,"0"0"1,0 0 305,1 0 0,-1 0-235,0 0 0,1 0-43,-1 0 0,0 0 568,0 0-161,1 0-657,-1 0 48,-7 7-46,-3 3 0,-7 7 68,0 1 0,-7-1-252,-5 0 1,-3 0 283,-3 1 0,3 5 237,4 0 1,-3 0 433,8-6-505,1 1 0,6-1-32,5 0 1,-2-5-86,8-1 0,-1-7-179,6 2 0,7-4-383,-1-2 1,7 0-852,-1 0 1,4 0 1253,1 0 0,1-16 0,0-3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5:49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9251,'17'7'1020,"-5"-5"-557,-1 4 1,-1-2-135,1 2 1,5-4 58,-5 3 1,4-3-195,3-2 0,-7 0-150,1 0 0,-6 6-282,5 0-820,1 0 505,5-6 1,-7 2-1467,-5 3 2019,-3-3 0,-2 21 0,0-4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5:50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 7866,'-27'0'2798,"9"0"-3582,11 8 1,14-4 374,5 8 1,3-9 215,3 3 1,1-4 289,4-2 1,-4 0 408,4 0 1,-2 0 20,2 0 0,-1 0-283,6 0 1,3 0-652,9 0 0,-3-2-4,3-4 1,3 3-39,-3-9 0,4 8 14,-9-2 1,7 3 434,-13-3 0,7 4 0,-9-6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5:50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52 7866,'-10'0'1048,"-5"0"-640,5 0 1,-2 0-130,1 0-14,7 0 0,-5 0 159,3 0 0,4 2-200,-4 4 1,-2 4-14,3 7 0,-7 0 54,6 1 1,1 5 78,5 0 1,-6 7 27,0-1 0,0 4-93,6 2 1,0-7-232,0 1 1,0-8 8,0 2 1,8-3 23,3-3 0,5-2 17,1-3 0,8-3-245,4-3 1,-2-4 44,2 4 1,-2-12-117,1-5 0,5-7-103,-4-5 1,-4 2 128,-2-8 0,-4 2 148,-2-1 0,-5-5 11,-1 4 0,-7-4-4,2-1 1,-4-1-11,-2 1 0,-8 5 24,-3 0 0,-12 8-983,-6-2 0,-11 11 100,-7 6 906,-10 5 0,-12 16 0,-10 4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5:48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9141,'8'-10'2011,"1"-3"-1593,9 7 0,1-2-44,4 2 0,2 4 73,4-3 1,3 3-246,-3 2 1,4 0 14,1 0 1,1 0-76,0 0 1,-1 0-167,1 0 1,-1 5-613,1 1 0,-6 6 367,0-6 1,-8 5-337,2-5 1,-6 2-188,-5-3 1,3-3-1417,-3 4 2208,-5-4 0,1-2 0,-8 0 0</inkml:trace>
  <inkml:trace contextRef="#ctx0" brushRef="#br0" timeOffset="202">484 17 8026,'-17'-9'363,"5"1"176,1 8 0,5 0 38,-5 0-334,7 0 1,-6 8 67,4 3 1,4 5 47,-3 1 1,3 8 172,2 4 0,-6 2-306,0-3 1,1 5-44,5-4 0,0 2-216,0-3 1,0 5-365,0-4 0,0-4-749,0-2 1,7 2 563,5-2 1,-1 0 581,7-6 0,-5 1 0,12-1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51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8436,'12'0'236,"-1"0"1,1 0-919,5 0 1,6 0 665,0 0 0,6 0 1409,-6 0-1412,8 0 8,-12 0 0,6 2-240,-8 4 0,-1-2 251,-5 7 0,4-7 0,-5 4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5:58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0 8013,'0'46'-111,"0"1"1,0-3-127,0 2 1,1 6 169,5 0 0,4-2-116,7 1 1,0-6 60,1-11 0,-1-1 122,0-4 0,1 3 0,-1-5 0</inkml:trace>
  <inkml:trace contextRef="#ctx0" brushRef="#br0" timeOffset="1131">485 692 7917,'2'-21'-135,"4"4"1,-4 3 525,3-3-142,-3 0 73,6-8 0,-6 3 246,4-6 0,1 1-104,-1-2 1,2-4 66,-2 4 0,-4 3 134,3-3 1,-3 6-255,-2-6 0,0 8 20,0-2 1,0 3-61,0 3 1,-5 6-133,-1-1 1,-8 2 88,3-1-277,3-4 1,-7 13 1,5-6 56,-7 8 1,0 0-150,-1 0 1,1 2-318,0 4 239,-1 3 54,1 16 1,0-6-9,-1 4 1,1 4 77,0 2 1,2 4 18,3 1 1,-1 3-16,7 3 220,-8 5-204,12 6 1,-5 1 56,7 0 1,0 2 121,0 4 0,0 1 120,0 5-53,7 3-337,-5 2 1,14 2 195,-5 4 0,-1-4 33,1-2 1,1 2 79,5 4 0,-7-9-151,-4 3 1,1-6-114,-1 1 0,2-5-52,-3-7 0,-3-2-237,4-4 1,-4 0-336,-2-11 1,0 1 332,0-13 0,0 0-583,0-5 0,0-7-234,0 1 534,0-8 0,-2 3 39,-4-7 1,3-3-169,-9-9 1,2-1 67,-1-16 0,-5-8-763,5-9 1418,3-4 0,-15-9 0,4-3 0</inkml:trace>
  <inkml:trace contextRef="#ctx0" brushRef="#br0" timeOffset="1350">1 1176 10368,'17'0'745,"-5"0"-167,-1 0 0,7 0 125,5 0 0,7 0-269,-1 0 1,4 0-348,1 0 0,3 0-51,3 0 0,-3 0-105,3 0 1,0 0-206,-5 0 1,3 0-653,-9 0 0,4 0 114,2 0 1,-7 2 811,1 4 0,-8 4 0,4 7 0</inkml:trace>
  <inkml:trace contextRef="#ctx0" brushRef="#br0" timeOffset="1665">1229 1591 7906,'0'-9'2359,"0"1"-1528,0 8 2412,0 0-2371,7 8 0,-5 7-359,4 8 1,2 8 211,-2-2 0,-1-2-313,-5 1 1,0 1-169,0 6 0,0-8-213,0-4 0,0 2-294,0-2 1,0 0-275,0-6 1,0-5-722,0-1 0,0-5-2987,0 5 4245,0-7 0,0 4 0,0-8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6:00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8330,'11'0'925,"1"0"1,-7 0 68,7 0-549,-1 0 1,7 0 123,-1 0 0,0 0-201,1 0 0,-1 0-114,0 0 0,6 0-382,0 0 1,0 0 64,-5 0 0,-1 0-93,0 0-214,1 8 1,-1-6-632,0 4 0,-7-2 188,-4 1 0,-5-1-1200,-1 8 2013,0-1 0,0 7 0,0-1 0</inkml:trace>
  <inkml:trace contextRef="#ctx0" brushRef="#br0" timeOffset="192">1 346 8286,'0'10'1502,"7"3"-808,5-7 0,3 2-189,2-2 1,7-5-42,-1 5 0,7 2-393,-1-2 0,4-1 61,1-5 1,1 0-822,0 0 1,-1 0 168,1 0 1,-6 0-713,-1 0 1232,1 0 0,6 0 0,-1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6:02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7931,'18'0'156,"-1"0"0,0 0 133,0 0 1,-5 0 803,-1 0 0,-1 2-460,2 4 1,3-4-390,-4 4 0,-1-2-92,2 1 0,-7-3-143,7 4 0,-6-2-154,5 2 0,-5-4-953,6 3 856,-9 5 1,5 0-176,-8 7 0,0-6 454,0 1 0,-2 0-128,-4 5 0,-3 6 624,-9 0 1,1 6-92,0-6 1,-2 2 716,-4-2-520,11-4 1,-9 6 1186,15-8-1447,0 1 1,6-7-120,0 1 0,2-8-228,4 1 1,4-3 66,7-2 1,2 0-472,4 0 0,4-2 44,8-3 0,-1-5-299,1-7 1,-1-1-292,1 1 1,0 2-815,-1 3 0,-5-3 1732,0 3 0,-8-3 0,4-2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6:05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465 278 7868,'0'-18'0,"0"1"112,0 0 0,0-1 192,0 1 1,-6 0 374,1 0 0,-9-3-150,3-3 1,-3 4 68,3-4 1,-5 4 397,5 2-659,-5 7 0,-1-4 27,0 9 1,-1-1 9,1 6 0,0 2-195,0 4 1,-7 3-1,1 9 1,-5 6 176,5 5 0,-2 4-104,2 2 1,3 5 61,-3 0 1,6 6-61,5-5 0,-1 5-27,7-6 1,-5 1-50,5-7 1,2 1-45,10-1 1,0-5 13,11 0 1,-2-8-131,14 2 0,2-9-545,9-3 1,-1-1 277,7 1 0,-2-3-1028,2-8 0,2 0 53,-8 0 0,7-2-248,-7-4 1,0 2 592,-5-7 879,-8 7 0,5-11 0,-5 5 0</inkml:trace>
  <inkml:trace contextRef="#ctx0" brushRef="#br0" timeOffset="225">1088 502 7896,'11'0'915,"1"0"1208,-8 0-1550,11 0 1,-11 6 55,7 0 0,-7 7 888,2-1 1,-4 11-747,-2 6 1,0 3 363,0 3 0,0 2-1081,0 3 1,-2-4-988,-4 5 0,4-5 739,-4-1 194,4-1 0,-5 9 0,-3 1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6:02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1781 7897,'-9'-9'-168,"1"-1"67,8 4 28,0 4 0,2-11 440,4 7-206,-4 0 1,13 1 136,-3-1 0,3-2 254,2 2 0,8 4-257,4-3 0,4-3-92,1 2 1,3 0-147,3 6 1,10 0 76,8 0 0,13 0-123,-2 0 0,8 0-263,4 0 0,1 0 198,16 0 1,2 2 82,-46 1 0,2 0 0,0-2 0,1 0-145,3 2 1,1 0 0,0-2 0,-1 0 99,1-1 0,-1 0 0,1 0 0,-1 0-52,1 0 1,-1 0 0,1 0-1,-1 0-54,1 0 0,-1 0 0,-3 0 1,-2 0-43,-3 0 1,0 0 0,48 0-335,-14 0 1,6 0 389,-17 0 1,4 0 25,-16 0 0,-11 0-90,-6 0 1,-9 0-329,-8 0 786,-4 7-420,-8-5 1,-9 6 914,-8-8-892,-8 0 286,-17 0 0,-2 0-1117,-8 0 942,-7-8 0,-10 6 0,-9-5 0</inkml:trace>
  <inkml:trace contextRef="#ctx0" brushRef="#br0" timeOffset="388">450 415 7970,'-10'-8'1992,"2"6"-2286,8 2 1,0 10 1068,0 7-451,8 1 1,-6 7 99,4 3 0,-4 7 146,-2 5 1,0-1-198,0 7 0,0-8 66,0 3 1,0-5-419,0-1 1,0-2 37,0-5 1,0 3-598,0-8 0,0 0-110,0-6 1,6-5-546,-1 0 0,9-9 527,-3 3 1,1-6 665,5-6 0,4-11 0,14-10 0</inkml:trace>
  <inkml:trace contextRef="#ctx0" brushRef="#br0" timeOffset="596">951 709 9560,'19'2'72,"5"4"0,-5-4-389,4 3 1,-4-3 1139,-2-2 0,6 0-214,0 0 0,2 0-12,-2 0 0,-1 0-321,6 0 0,-6 0-219,1 0 1,2 0-619,-2 0 0,0 2 180,-6 4-549,0-4 0,-5 11 439,-1-7 1,-7 8 490,2-3 0,-12 5 0,-3 1 0</inkml:trace>
  <inkml:trace contextRef="#ctx0" brushRef="#br0" timeOffset="822">1263 571 7909,'-18'0'950,"7"0"-475,-1 0-228,8 0 415,-3 0 941,7 0-1082,0 0 0,0 7-51,0 5 0,0 3-166,0 3 0,2-1 43,3 0 0,-3 2-778,4 4 0,-4-3 317,-2 3 1,0 2-1083,0-2 0,0 2 95,0-2 1,-6 2 1100,0 4 0,-7 3 0,3-5 0</inkml:trace>
  <inkml:trace contextRef="#ctx0" brushRef="#br0" timeOffset="1460">1678 1384 7312,'7'-18'-649,"-5"-5"942,4 0 1,-4-2-124,-2 2 0,6-2 125,-1-4 1,1-3-182,-6 3 0,0-6-20,0-5 0,6 3-184,0-3 0,-1-2 124,-5 1 0,0 7 382,0 5 1,0 8-44,0-2 0,0 4-73,0 1 1,2 9 73,4 3-179,-4 4 1,8 2-37,-5 0 1,-1 10-93,8 7 1,-3 2-97,3 10 0,1 0 52,-7 5 1,8 1-130,-3-1 1,-1 1-17,1 0 1,-1-7 32,1 1 0,5-6 65,-5 6 1,-1-8-10,1 2 0,-5-5-11,6-7 1,-7 3-92,7-9 0,-6 3 85,5-2 10,-7-4 1,10-2-99,-9-12 1,3-3 103,-2-2 0,-4-3 5,3-3 0,-3-4 32,-2-7 0,0-8 151,0-5 1,0-3-105,0-1 0,0-1 106,0 0 0,0-2-122,0-4 0,0 5 6,0-5 1,2 6-68,4 6 1,-4-2 122,4 8 1,-4-1 0,-2 7 0,0 7-12,0 4 0,0 3 106,0 3 1,5 0-26,1 0 0,0 5 603,-6 1-422,8 7 1,1-6-68,9 4 0,-1 4 30,0-3 0,2 3-136,4 2 0,4 0-110,8 0 0,1-6 159,5 0 0,5-2-40,12 3 0,3-5-14,8-7 0,8 5-161,4 1 0,-4-1-298,-2-5 1,-10 5 195,-2 1 0,-7 7-362,2-2 0,-12-1 50,-6 1 0,-3 0-141,-3 6 0,-7 0-246,-4 0 248,-11 8 0,-5 1-114,-7 9 0,-3-1-568,-9 0 1227,-7 8 0,-23 10 0,-3 9 0</inkml:trace>
  <inkml:trace contextRef="#ctx0" brushRef="#br0" timeOffset="1763">2629 623 7876,'7'9'858,"3"-1"-1078,7-8 0,-5 0 248,-1 0 199,1-8 1,-1 6 623,1-3 997,-8 3-1316,3 2 0,-7 9-159,0 9 0,-5 6-330,-1 11 0,-2 0 20,2-1 1,5 7 45,-5-1 1,4 2 74,2-1 1,2-5-114,4 4 1,3-3-95,8-2 0,-5-3-151,-1-3 0,-5-4 42,6-8 1,-8 1 128,1-1-282,-3 0 44,-2 0 1,-2-1-216,-3-5 0,-7 3 121,-11-8 0,2 5-44,-8-5 1,2 2-162,-2-3 1,-1-3-307,7 4 0,-8-12 846,2-5 0,-4-12 0,-1-4 0</inkml:trace>
  <inkml:trace contextRef="#ctx0" brushRef="#br0" timeOffset="1901">2646 761 7876,'31'-10'0,"3"5"0,-3-3 871,9 2 1,-3 0-406,-3 6 1,-1-5-272,-4-1 1,2 0-99,-8 6 1,0 0-208,-6 0 0,-5 0 302,-1 0-192,1 0 0,5 8 0,0 1 0</inkml:trace>
  <inkml:trace contextRef="#ctx0" brushRef="#br0" timeOffset="2236">4237 1505 7868,'0'-10'660,"0"2"0,-6 10 418,0 4 1,-9-2-247,-2 7 1,-2 7 13,-10 5 0,6 2-551,-6-2 1,2 2-240,-2 4 0,-2 1 17,8-7 0,2 6-236,10-6 1,-5 6-957,5-6 0,3 0 661,2-6 1,4-5-2396,2-1 2853,0-7 0,-7 4 0,-3-8 0</inkml:trace>
  <inkml:trace contextRef="#ctx0" brushRef="#br0" timeOffset="2413">3891 1487 8559,'-10'-9'2182,"3"3"-1777,7 12 1,2 3-69,3 9 0,3-1 148,4 0 1,3 6 575,-3 0 1,3 8-485,2-2 1,1-2-305,-1 2 1,0-3-581,0 3 1,1 2-698,-1-8 1,2 0 77,4-6 1,-9 1 925,3-1 0,4 0 0,6 1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6:13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25 173 7833,'0'-9'662,"6"-1"-245,0 4 0,7 4 236,-1-4 0,3 5-135,2 1 0,6 0-13,0 0 1,8 0-147,-2 0 0,-2 0 85,2 0 1,-2 0-252,1 0 1,3 0-182,-8 0 1,0 0-542,-5 0 1,-1 0 438,0 0 1,-5 0-2344,-1 0 668,-7 0 307,4 7 1458,-8 3 0,-16 15 0,-3 2 0</inkml:trace>
  <inkml:trace contextRef="#ctx0" brushRef="#br0" timeOffset="206">25 502 7950,'-17'0'102,"9"2"-195,8 3 1,10-3 1114,13 4 1,0-4-294,12-2 0,-3 0-151,14 0 1,-5 0-198,5 0 0,6 0 82,5 0 1,1 0-288,-6 0 0,0 0-218,0 0 1,-6 0-796,0 0 0,-2 0 577,2 0 1,-2 0-2415,-3 0 2674,-5 0 0,6 8 0,-7 1 0</inkml:trace>
  <inkml:trace contextRef="#ctx0" brushRef="#br0" timeOffset="499">1633 69 7980,'0'-17'1841,"0"7"-975,0-5 730,0 6-746,8-1-626,-6 2 1,6 12 1038,-8 8-778,0 7 1,-2 27 141,-4 12 1,2 5 112,-7 18 1,7-1-1256,-2 7 0,4-5 331,2 5-97,0 3 0,7-35 0,2 2 1,0-1-1,1 1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6:08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2041 7983,'0'-9'1811,"0"-1"-1081,0 4-505,0 4 0,0-7 224,0 3 1,7 2-7,5-7 0,3 5 32,3-6 1,-1 3-104,0-3 1,6 3-79,0 3 1,8 4 20,-2-4 1,-2 4 164,2 2 0,-1 6-75,7 0 0,-2 7-135,-5-1 0,3-3 105,-8 3 1,6-6-205,-6 5 0,6-7-182,-6 2 0,6-2-90,-6 1 1,6-3-396,-6 4 1,0-4-40,-6-2 0,0 0-622,1 0 1,-7 0-905,1 0 844,-8 0-585,3 0 1054,-14 0 0,-9 2-99,-7 4 0,-2-4 847,2 3 0,-4 5 0,-7 0 0</inkml:trace>
  <inkml:trace contextRef="#ctx0" brushRef="#br0" timeOffset="171">398 1799 7983,'0'-17'560,"0"0"895,0-1-529,0 9-67,0 1-289,0 23 0,0-1-159,0 15 0,0-1 514,0 7 0,-7 5-492,-5 1 0,3 1-377,-3-2 0,6-3-311,-5 3 0,7-3-632,-2-3 0,6-5 730,6 0 157,4-8 0,15 12 0,1-6 0</inkml:trace>
  <inkml:trace contextRef="#ctx0" brushRef="#br0" timeOffset="999">3113 2335 7836,'10'0'2037,"0"0"-1927,-5 0 1,3-2 72,4-3 1,3 3 333,-3-4 0,-3 4-16,3 2 0,-1 0 3,7 0 1,-1 0-308,0 0 1,0 0-153,1 0 0,-1 0-70,0 0 0,-5 2-279,-1 4 0,-5 1-90,6 5 0,-9 5 251,3 0 1,-12 3-668,-5 9 0,-6-1 257,-6 7 1,-4 0 83,-8-1 0,1 1 456,-1-1 1,8-5 551,4 0 0,0-8-142,6 2 1,-3-9 1406,15-3-756,-1 1-629,6-3 1,13 5-12,5-9 0,10 1-408,1-6 1,10-2-280,1-3 0,8 1-154,-2-8 0,2 1-535,-2-7 0,2 3-430,-7 3 1,-1-1 1397,-5 7 0,-8-7 0,-2 3 0</inkml:trace>
  <inkml:trace contextRef="#ctx0" brushRef="#br0" timeOffset="1492">1419 1920 7891,'-27'-7'437,"2"5"-632,8-14-396,7 14 0,2-7 434,8 3 0,2 2 394,4-7 1,2 5 21,3-6 0,5 8 252,-5-1 1,12-3-242,6 2 0,4 0-143,1 6 0,7-5-28,-1-1 1,10 0 44,2 6 0,7 0 37,10 0 1,12-6 4,11 1 1,6-1-251,-41 6 1,2 0 0,-1 0 0,1 0 117,4 0 0,1 0 0,2 0 1,2 0-334,7 0 0,0 0 0,0-1 0,2 0 261,6-2 0,1 0 0,-5 2 0,0-2 28,4-2 1,1-1 0,0 4 0,1 0 51,7-1 0,0 0 0,-4-1 0,-3 1-114,-3 0 1,-2 0 0,-5 0 0,0 0-183,-3 3 0,0 0 0,-4 0 1,0 0-40,-4 0 0,-1 0 0,-4 0 1,-1 0 58,40 0 1,-11 0 109,-13 0 1,-6 2 75,-11 4 1,-7-2 209,-15 7 1,-8-5-317,-4 5 992,-12-7-1178,-3 4 0,-18-8 510,-7 0 1,-23 0-1,-14 0 1</inkml:trace>
  <inkml:trace contextRef="#ctx0" brushRef="#br0" timeOffset="1922">1868 623 7917,'-9'0'921,"1"0"0,10 8-722,4 3 1,-4 7 278,3 5 1,-3 4-113,-2 7 1,0 1 36,0-1 1,0 1-166,0 0 0,-5 5-71,-1 0 1,0-5-92,6-6 0,-2-8-194,-4 2 0,4 2-707,-3-2 1,3-6 491,2-5 0,6-6-886,-1 5 0,9-7 175,-3 2 1044,-3-4 0,7-18 0,-5-3 0</inkml:trace>
  <inkml:trace contextRef="#ctx0" brushRef="#br0" timeOffset="2129">2335 865 8864,'23'0'1354,"0"0"0,8-2-1536,-2-3 1,4 3 710,1-4 0,-5-2-46,0 3 1,-6-1-75,6 6 1,-8 0-345,2 0 1,2 0-225,-2 0 0,0 0-106,-6 0 0,-5 0-1100,-1 0 647,-7 7 0,4 3-1381,-8 7 2099,0 1 0,0 7 0,0 2 0</inkml:trace>
  <inkml:trace contextRef="#ctx0" brushRef="#br0" timeOffset="2795">3286 1332 7832,'-17'0'1416,"8"0"-445,1 0-2272,8 0 743,8-7 0,-7-3 772,5-7 1,-4-1-70,-2 1 0,0-6-42,0 0 0,6-6-147,0 6 0,5-8-72,-5 3 1,5-5 174,-5-2 1,6 1 9,-6-1 0,1 6 308,-1 0 0,-4 8-126,4-2 1,-4 10 82,-2 1 0,2 8 125,3-1-283,-3 3 1,8 4-78,-4 3 0,-5 11 35,5 7 0,2 8 9,-2-3 1,5 5-208,-5 2 1,7-1 84,-1 1 1,1-1-92,-1 1 1,3-6-3,-3 0 0,1-8 87,-1 2-125,3-4 2,-5-2-322,7-7 298,-7-2 1,3-16-68,-7-4 0,0-5 13,-6-6 1,5-4 40,1-7 0,0-1 186,-6 0 1,6-7-83,0-4 0,1-4-4,-1-2 1,-4 0 49,4 0 0,1-5 148,-1-1 1,2-5-75,-2 5-483,-5 1 407,7 5 1,-2 7 18,0 5 0,-1 4 4,-5 1 1,0 6 101,0 0 1,0 8-46,0-2 0,2 4 350,4 2-381,-4-8 1197,13 5-983,-13-5 1,14 10 106,-5 4 0,-1-5 113,1 5 1,1 3-51,5 2 0,2-1-155,4 1 0,-3-2-42,3 2 0,-2 4-35,2-3 1,-4 3-1,4 2 1,2 0-74,-2 0 0,2 0-106,-2 0 1,-4 0 22,5 0 1,-11 0-169,-1 0-93,-1 0-85,6 0-371,-7 0 344,-2 0 171,-8 0-2515,0 0 0,-6 7 1587,0 5 1,-2 3-361,3 3 1442,3-1 0,-14 8 0,7 2 0</inkml:trace>
  <inkml:trace contextRef="#ctx0" brushRef="#br0" timeOffset="3112">4272 450 7832,'2'16'11,"4"-5"663,-4 5 14,13-14-365,-5 5 1,1-7 498,1 0 612,-8 0-904,3 8 0,-7-4-1,0 7 1,-2 1-115,-3 5 0,1 6-140,-8 0 1,1 8-298,-7-2 63,1 3 45,0 3 1,5 0-20,1-1 0,7 3-35,-2 3 1,6-3-131,6 3 0,2-4-117,3-1 0,8-2-176,-7-4 0,7 1 108,-7-7 1,1 0 81,-1-5 0,1-1-32,-7 0 118,0 1 1,-8-3 4,-4-4 0,-4 5-39,-7-5 0,0-1-103,-1 1 0,-7-5-25,-3 6 1,1-6-273,-2 5 0,6-7-979,-6 2 768,8-4 430,-4-2 1,8-2-767,-1-4 1096,1-11 0,0-18 0,-1-9 0</inkml:trace>
  <inkml:trace contextRef="#ctx0" brushRef="#br0" timeOffset="3254">4255 744 7832,'27'-17'1783,"0"7"-1259,-4 5 1,2-3-48,3 2 1,5-1-107,-4 1 1,-4 2 176,-2-8 1,2 9-269,-2-3 0,-2 2-173,-9-2 1,3 4-3091,-3-4 1748,3 5 1235,2 1 0,1 7 0,-1 3 0</inkml:trace>
  <inkml:trace contextRef="#ctx0" brushRef="#br0" timeOffset="3762">6036 1471 7888,'-2'-10'944,"-4"4"689,4-3-438,-5 7-132,7-14-50,0 14-302,0-5 1,-2 14-211,-4 5 0,-4 5 40,-7 6 0,-2 4-244,-4 8-259,4-1 124,-14 1 0,8 0-627,-4-1 0,-2-5 149,8 0 1,0-6-183,6 6 1,5-8-272,1 2 1,7-4-2223,-2-2 1208,-3 1 74,7-1 1709,-6-7 0,16-10 0,1-10 0</inkml:trace>
  <inkml:trace contextRef="#ctx0" brushRef="#br0" timeOffset="3962">5707 1540 7888,'0'-12'734,"0"1"-100,0 7 575,0-4-551,8 8 0,2 2 360,7 4 1,-2 4-321,-3 7 1,3 6 228,-3 0 1,-3 6-611,3-6 1,-2 2-103,1-2 1,3-4-756,-9 4 1,7-4 105,-6-1 1,5-1-107,-5 0 0,5 6 326,-5 0 214,8 0 0,-5-5 0,9-1 0</inkml:trace>
  <inkml:trace contextRef="#ctx0" brushRef="#br0" timeOffset="4391">7091 1626 7804,'0'-17'0,"-6"0"329,0-1 0,-1 1-189,1 0 1,4 0 1514,-4-1-1056,-3 1 1,-1 2-68,-7 3 1,-3 4-111,-3 8 1,4 0-14,-4 0 0,-2 2-149,2 4 1,-6 6-42,6 11 1,-6-2 266,6 8 0,0 5-99,6 7 0,0 1-70,-1-2 1,9-3-53,3 3 0,4 2-20,2-1 0,2-3-125,4-9 1,3 2-164,9-8 1,1 0-177,4-6 0,-2-2-518,8-3 0,-6 1-893,6-7 1,0 0 730,5-6 0,-1 0-595,-4 0 0,1 0 1494,-6 0 0,6-8 0,-3-1 0</inkml:trace>
  <inkml:trace contextRef="#ctx0" brushRef="#br0" timeOffset="4616">7264 2024 7804,'17'0'0,"0"0"353,1 0-221,-1 8 1,0-6 373,1 3 0,-7-3 1724,1-2-1192,-9 0 1,11 2-490,-8 4 1,-1-2-396,-5 7 0,0-5-94,0 6 1,-1-1-171,-5 6 0,2 1 149,-8-1 1,9 0-9,-3 1 1,4 5-30,2 0 1,0-6-335,0-5 0,8-1-173,3 6 1,4-5 178,3-1 0,7-7-856,4 2 0,3-4 1182,3-2 0,-1 0 0,1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6:22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537 121 8154,'0'-17'-36,"-8"-1"0,6 7-128,-4-1 1,-1 7-813,1-7 1059,0 8-4,-2-11 831,-1 13-359,-9-13-76,1 13-412,0-6 1,1 10 6,5 4 1,-4-2-24,3 7 0,-3 1 49,-3 5 0,1 0-28,0 0 0,5 1-165,1-1 1,-1 2 101,-5 4 0,0-2 19,-1 8 0,3-6 101,3 6 0,-1 0-29,7 6 1,0-7 13,6 1 0,0 0-90,0 6 1,0-1 15,0 1 1,6-6-35,0-1 0,7 1-6,-1 6 0,-2-6-77,1-1 0,-5 3 110,5 10 1,-7-5-117,2 4 0,-4 3-12,-2-3 0,-8 8-148,-3-2 1,-5-2 153,-1 3 0,0-7-37,-1 6 1,-1-8 183,-4 3 0,4-5-124,-4-1 1,4-2 101,1-5 1,3 3-88,3-8 1,3 6-14,3-6 0,4 2 16,-4-2 0,5-4-19,1 4 1,7 4 69,5 2 0,-3 4-18,3 1 1,-1 9 106,7 3 1,-1 0 198,0 6 1,-5-4 403,-1 9 0,-7 3-218,2-2 0,-4 5 54,-2-5 1,0 7-98,0-2 0,0-1-19,0 1 0,-6 1-245,0 5 0,-1-8-74,1-3 1,4-6 86,-4-6 0,4-4-60,2-7 1,0-1 106,0 1 0,0-8 131,0-4-211,8-4-144,2-2 1,1-7-208,1-4 0,-7-4-272,7-2 0,-6-8-1440,5-3 1917,1-13 0,5-2 0,0-9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6:20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156 381 8009,'-8'-17'721,"7"7"1066,-7 3-1878,8 7 72,0 0 219,8 0 1,-5 0 79,9 0 0,-6 0-114,5 0 1,1 2-95,5 3 0,2-3 217,4 4 0,-2 2-62,8-2 1,-4 1-26,10-1 1,-4-4-7,9 4 0,4-4 87,2-2 1,4 0-119,2 0 1,-6 0-152,0 0 1,-2-6-75,3 0 0,1 0-246,-8 6 0,0 0-374,-5 0 1,-2 0 359,-5 0 0,-3 0-785,-7 0-74,-1 0 382,-7 0 0,-3 2 5,-7 4 792,-7 4 0,-18 7 0,-12 0 0</inkml:trace>
  <inkml:trace contextRef="#ctx0" brushRef="#br0" timeOffset="306">35 796 8128,'-11'0'-54,"-1"0"-359,8 0 433,-4 0 384,8 0 1,8 0 476,4 0 0,5 0-356,6 0 1,-2 0-177,8 0 1,2-5-154,9-1 0,-1 0 25,7 6 0,0-2-49,6-4 1,5 4 25,1-3 0,1 1-88,-1-2 1,-6 4-262,0-4 1,0 4-488,-6 2 1,-4 0 360,-1 0 0,-7 2-103,-5 4 1,2-4-73,-8 4 1,0 2-266,-6-3 1,-5 1-383,-1-6-4,1 0 1103,5 0 0,-7 0 0,-3 0 0</inkml:trace>
  <inkml:trace contextRef="#ctx0" brushRef="#br0" timeOffset="657">692 70 8041,'-17'-17'595,"7"5"909,5 1-1043,3 7 1,2-6 144,0 4-195,0 5 1,7-7-28,5 8 0,5 0 121,6 0 0,6 2-283,11 4 1,-1 5-163,7 12 0,0-2 119,6 8 1,-4-6-149,4 6 0,-6-2 78,6 2 0,0 3 110,-6-3 0,-4-4-172,-2-2 1,-3 2 13,-2-2 1,-3 0-131,-3-5 1,-4 1 103,-8 4 0,-1-4-150,-5 4 1,-3 2-41,-8-2 1,-4 8 53,-8-2 0,-1 3-593,-16 3 0,-7 2 313,-10 3 1,-6 4-432,-6 8 1,-3 0-1286,-9 0 2097,1-8 0,0 10 0,0-8 0,0-4 0,0-4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6:28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1903 7512,'0'-17'-1024,"0"-1"1614,0 1 1,0 0-484,0-1 1,2 1 64,3 0 0,-1-6-120,8 0 0,-8-6 34,1 6 0,-3-2-48,-2 2 0,0 4-91,0-4 0,0 3-263,0 3 1,0 6 194,0-1 1,2 8-247,4-2 1,-4 4 1,13 4 132,-3 4 1,-3 6 281,3 11 0,-1-2-110,7 8 0,-1 0 191,0 5 0,1 6-43,-1 1 1,0-7 145,0-5 0,1-2-74,-1 2 1,0 2 48,1-8 0,-3 0-91,-4-6 1,3-5 70,-8-1-543,7-7 225,-3 11 0,-1-15 122,-3 0 0,-4-7-49,-2-11 1,0 1-27,0 0 0,0-8 78,0-4 0,6-4-20,0-1 1,-1-1 50,-5 1 1,2-9-44,4-3 1,-2-4-292,7-2 0,-7 8 55,2 4 1,2 1 252,-3-1 0,3 11 0,-2 0 0,-4 2 0,4 4 0,3 0 0,-7 6 0,4 0 0,-4 7 0,0-3 0,4 7 0,-5-2-5,5 3 1,-2 3 264,2-4 1,-2-2 203,7 2 1,-5-1-36,5 1 0,-5 2 153,6-7 1,-6 7 331,5-2-451,1-4 0,5 8 39,0-3 1,0 3-202,1 2 0,-1 0 63,0 0 1,1 7-1,-1 5 1,2 1-73,4-1 1,-4 3-109,4-3 1,4 3 29,2 2 1,4-5-42,1 0 0,1-9 0,0 3 0,5 2-231,0-2 0,1-1 31,-7-5 1,1 0-325,-1 0 0,-5 0 79,0 0 0,-8-2-74,2-3 1,-4 3-39,-1-4 0,-7 4-755,1 2 108,-8 0-305,3 0-73,-7 0 1,-7 0 830,-5 0 1,-9 14 577,-2 3 0,-8 4 0,4-4 0</inkml:trace>
  <inkml:trace contextRef="#ctx0" brushRef="#br0" timeOffset="216">1159 1557 8075,'-7'10'0,"5"-1"0,-4-3 382,4 4 1,2 7 76,0 0 0,2-5 12,4-1 1,-4 1 73,3 5 0,3 0 263,-2 1 1,0-1-334,-6 0 0,0 6-62,0 0 1,0 2-399,0-2 0,0 4 79,0 8 0,0-8-341,0-4 0,-2-2-394,-4 2-43,-4-4 0,-7 6 31,0-7 1,1-7-524,5 1 0,-5-7 478,5 7 0,-5-8-1,-1 2 1,0-5 698,0-1 0,-1-1 0,1-5 0,0-4 0,-1-7 0</inkml:trace>
  <inkml:trace contextRef="#ctx0" brushRef="#br0" timeOffset="384">1073 1678 8059,'17'0'244,"0"0"0,8-6 405,4 1 1,4-7-376,1 6 1,1-5-307,0 5 0,-3 0 275,-3 6 1,-4-6 204,-8 1 0,1-1-560,-1 6 1,-6 0 146,1 0-3579,-8 0 3544,4 0 0,-16 0 0,-2 0 0</inkml:trace>
  <inkml:trace contextRef="#ctx0" brushRef="#br0" timeOffset="786">87 917 8064,'-8'-9'-2039,"-1"-7"2039,-1 7 0,2-1 0,8-5 0,2 7 0,4-4 0,4 3 328,7 3 0,0 2-35,1-7 1,1 7 89,4-2 1,4 2-74,7-2 0,9 5-12,3-5 1,8 4-96,9 2 0,-3 0 14,15 0 0,-1 2-276,13 4 0,-6-5 90,-1 5 1,-7 2-476,2-2 1,-9 5 118,-3-5 6,-7 0 0,1 0-854,-11-1 818,-3 1 0,-11-6-410,-3 0 765,-4 0 0,-7 0 0,-9 0 0,-1 0 0,-8 0 0</inkml:trace>
  <inkml:trace contextRef="#ctx0" brushRef="#br0" timeOffset="980">1090 139 8118,'-17'-35'-172,"1"3"-333,5 3 0,3 10 825,8 7 505,0 8 1,2-3-274,4 7 0,-2 0 271,7 0 1,-5 4-238,6 7 0,-9 8-869,3 16 1,2 7-2217,-2 4 2499,-1 20 0,-12 5 0,-3 15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51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10799,'17'0'-1420,"2"0"880,4 0 1,-3 0-791,3 0 382,-4 0 948,-2 0 0,1 0 0,-1-8 0,0-1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6:27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8104,'25'6'703,"4"-1"1,11 1 625,6-6 1,2 0-708,-2 0 0,4-2-104,-3-4 1,-3 5-84,2-5 0,-8 4-121,3 2 0,-7 0-786,-5 0 1,2 0-811,-8 0 123,0 0 1,-8 8 312,-3 3 1,-5 4 845,-7 3 0,-15-1 0,-4 0 0</inkml:trace>
  <inkml:trace contextRef="#ctx0" brushRef="#br0" timeOffset="197">294 450 8074,'-10'0'3988,"5"0"-4586,10 0 0,5-5 657,7-1 0,6-6 957,0 7 0,2-7-505,-2 6 0,2-7 104,4 1 1,2 5-402,-8 1 1,8 2-333,-2-2 0,-2 4-1372,1-3 1,-7 5 849,3 5 1,-5 3-1804,-2 4 2443,0 3 0,1 2 0,-1 10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6:26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502 173 8096,'0'-17'-771,"0"6"-393,0-1 1164,0 0 0,0-5-115,0 0 0,-2 5 388,-4 1 602,4 7-435,-13-11-4,5 5 354,-7 0-502,0-5 0,-1 13 155,1-4 1,5 4-42,1 2 0,-1 0-107,-5 0 0,0 0-124,-1 0 1,1 0-211,0 0 1,0 2 171,-1 4 0,1 4 60,0 7 0,-3 2-65,-3 4 0,4-2 26,-4 8 0,4 0 181,2 6 0,-1-1-55,1 1 1,2 5 85,3 1 1,3-1-190,3-6 0,4 1-160,-4 0 1,4-7 106,2 1 1,6-8-60,0 2 0,7-3-218,-1-3 1,9-2 117,2-3 1,8 1-461,-3-7 0,5 0 209,2-6 1,5 0-843,0 0 1,1-8 70,-7-3 0,1 1 1057,0-2 0,-1 1 0,1-6 0</inkml:trace>
  <inkml:trace contextRef="#ctx0" brushRef="#br0" timeOffset="192">917 519 8154,'7'-9'4412,"-5"1"-3183,14 8-579,-14 8 0,5 1-246,-7 8 1,0 3-137,0 3 1,0-2-1280,0 8 1,0-6 691,0 6 0,2-2 319,4 1 0,4 5 0,7-6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6:33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79 8071,'-15'-23'0,"3"0"1510,4 0-1099,8 14 0,2 9-47,4 11 1,-4 6 222,4 6 0,1 14-61,-1 15 1,-2 9 728,-10 14-795,-3 4-1303,0-29 1,0 2-1,1-3 1,-1 2 842,0 6 0,1 1 0,-1 0 0,1-1 0,-1 4 0,0-1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6:31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8085,'0'-18'4263,"7"9"-3581,5 3 0,17 4-110,5 2 0,12-6-54,0 1 0,-1-1-124,1 6 0,-2 0-366,2 0 0,-4 0-359,-7 0 0,0 2-523,-1 4 0,-5 3 710,0 8 144,-8 1 0,4-1 0,-8 0 0</inkml:trace>
  <inkml:trace contextRef="#ctx0" brushRef="#br0" timeOffset="1142">2197 1193 8070,'0'-9'351,"0"-7"-44,0 5-125,8 3 1,-5-7 11,9 3 0,-6-3 171,5-3 0,-1 1 713,1 0-682,-3 7 1,-2-5-32,0 3 0,5 3 126,-5-3-339,0 1 1,-1-7-159,1 1 1,0 6-121,-6-1 0,2 6 150,4-5 1,-5 5-39,5-6-217,-4 9 42,-2-13 1,0 12 44,0-7 198,0 7 95,0-11 100,0 13 1,0-8-194,0 4 5,8 4 0,-6-7-42,4 3-3,-5 4-42,-1-13-8,0 5-43,0-7 33,0 0-22,0-1 92,0 1 0,0 5-23,0 1 72,0 7-140,0-4-156,0 8 311,8 8 0,-4 4 142,8 11 1,-9-4-91,3 4 1,-2 2 96,2-2 1,-4 2 44,3-2 1,-1-2-131,2 8 1,-4-8-46,4 2 1,1-4-31,-1-1 0,2-1-135,-2 0 0,-3-1 116,9-5-199,0 5 0,5-9 70,0 5 1,-5-5-278,-1-7 162,1 0 124,5 0 45,0 0 0,-5-1 18,-1-5 0,-7-4 14,2-7 0,-4 0-140,-2-1 0,0 1-167,0 0 1,0-8 109,0-4 0,0 2-124,0-2 1,0 0-178,0-5 1,0 5 132,0 0 1,0 2-5,0-2 1,0-1 144,0 7 1,0-6 10,0 6 0,0 0-50,0 5 310,0-7 1,0 6-48,0-4 0,0 4 147,0 2 1,0-1 641,0 1-619,0 0 0,2 1 330,4 5-261,-5-5 1,13 13 267,-8-9-216,7 8-146,-3-3 0,7 7 38,0 0 0,3 0 8,3 0 1,-2 0 133,8 0 1,7 0-128,10 0 1,4 5 140,2 1 0,6 0 92,-1-6 0,9 0 113,-3 0 1,4 6-309,2-1 0,1 1-66,-1-6 0,0 0 29,0 0 0,-5 0 14,-1 0 1,-7 0-656,1 0 1,-11 0 309,-5 0 1,-1 0-350,-5 0 0,-5 0-991,-12 0 136,-1 0 1,-2 2 383,-3 4 0,-6-2-258,-12 7 1,-11 1 423,-12 5 769,-12 0 0,-3 1 0,-8-1 0</inkml:trace>
  <inkml:trace contextRef="#ctx0" brushRef="#br0" timeOffset="1425">3494 536 8066,'-10'0'3838,"3"0"-3288,22 8 1,-9-6-98,11 3 1,-6-1-166,1 2 0,1 4 115,-7 7 0,0 6 194,-6 0 1,0 8-210,0-2 1,0 3-103,0 3 1,0-2-79,0-5 1,0 5 20,0-4 0,0 2-179,0-3 1,2 3 59,4-8 0,-4 0-25,3-5 195,-3-1-458,-2 0 3,0 0 0,0-5-268,0 0 0,-7-7-529,-5 7 1,-3-8 474,-3 1 1,-5-1-226,0 2 1,-6-4-77,6 4 1,-2-4-269,2-2 0,-2-6 293,-3 0 773,3-7 0,-8-12 0,-4-12 0</inkml:trace>
  <inkml:trace contextRef="#ctx0" brushRef="#br0" timeOffset="1565">3477 709 8025,'26'-17'0,"5"-1"620,-8 1 1,10 6 903,1-1 0,1 2-1113,5-1-397,5-4 215,-9 13 27,-1-6-232,-3 0-758,-12 6-1159,-3-5 1893,-9 14 0,-24 3 0,-3 7 0</inkml:trace>
  <inkml:trace contextRef="#ctx0" brushRef="#br0" timeOffset="2038">1419 225 8059,'-18'-8'190,"1"4"128,0-7 0,5 7-201,1-2-413,7 4 289,-4-5 38,8 5 1,2-12 303,4 8 0,3-5 423,9 5 1,7-5-331,4 5 0,5-6-88,6 7 0,12-7-246,12 6 0,5-5 157,6 5 0,11 0-419,12 6 1,-43-2 0,0-2 280,2 2 0,1-1 0,2-1 0,-1 2 3,2 2 1,-1 0 0,4 0 0,1 0-103,1 0 0,1 0 1,1 0-1,2 0-76,2 0 1,0 0 0,2 0-1,0 0-172,4 0 1,0 0 0,-2-3-1,-1 0 190,-2 1 1,-1-2 0,0-1 0,0-1-267,-6 3 0,0 0 1,-1-1-1,-1 0 174,0 1 1,-1 1 0,-8 1 0,-3 0-371,46-5 1,-15 4 190,-8 2 0,-14 0-48,-9 0 0,-9 0-93,-15 0 0,-8 0 75,-9 0-57,-7 0 694,-4 0 0,-25 8 0,-11 1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6:30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52 8130,'-8'-17'719,"-4"-1"1,-3 9-441,-2 3 1,5 4 55,1 2 0,-1 0-28,-5 0 0,0 2-142,-1 4 0,1 5 482,0 12 0,-1 4-187,1 8 1,6-1-2,-1 1 1,8 0-195,-2-1 1,5-1-158,1-4 1,1 3 164,5-3 0,0-4 14,11-2 1,-1-4-491,12-1 1,1-3 179,6-3 0,1 1-442,5-7 0,-5 0 278,5-6 1,1 5-2667,-2 1 2853,1 0 0,1-6 0,2 0 0</inkml:trace>
  <inkml:trace contextRef="#ctx0" brushRef="#br0" timeOffset="271">1038 329 8158,'2'-16'1658,"4"5"1,9 3-754,8 8 0,6-6-457,-6 1 0,0-1 58,-6 6-502,1 0-8,-1 0 1,-2 2-31,-3 3 0,-4 5-213,-8 7 1,0 6-523,0 0 1,-8 8 478,-4-2 1,-3 2-206,-2-2 1,1 3 605,5-3 1,-3-4-127,9-2 0,-1 2 687,6-2 0,0-6-271,0-5 1,8-2-52,3 1 1,12 3-363,6-9 1,-2 1-444,2-6 0,5 0-1245,7 0 1,7 0 1699,-2 0 0,4 0 0,2 0 0</inkml:trace>
  <inkml:trace contextRef="#ctx0" brushRef="#br0" timeOffset="770">2335 381 10270,'-9'0'1578,"20"0"-1117,12 0 0,12 5 453,-6 1 1,9 0-305,2-6 0,6 0-176,-5 0 1,5 0-392,-6 0 0,1 0 63,-7 0-2069,1 0 1063,-1 0 707,-7 8 0,4-5-2777,-8 9 1464,-8-1 1506,-7 7 0,0 7 0,1 2 0</inkml:trace>
  <inkml:trace contextRef="#ctx0" brushRef="#br0" timeOffset="934">2456 761 10732,'-8'-10'857,"7"3"1,2 7-2190,17 0 1155,7 0 1,9 0 330,1 0-176,-8 0-174,5 0 590,-5 0 0,14 2-139,-1 3-547,0 5 0,-5 2-1155,0-1 1447,7 1 0,-6 13 0,7 1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6:34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484 692 8029,'-17'-17'1817,"7"-1"-1203,3 9 1,9-5-324,3 9 0,11-1-112,7 6 0,8-2 29,-3-4 1,7 4 219,5-4 1,5 5-134,6 1 1,1 0 18,0 0 0,10 0-85,7 0 1,2 0-122,10 0 1,-6 0-157,5 0 0,-5 0-154,6 0 1,-14 0-39,2 0 1,-5 0-308,-1 0 1,-1 5-128,-5 1 1,-9 0 282,4-6 0,-9 0-208,3 0 1,-10 0 153,-1 0 0,-3 6 55,-9-1 0,1 1-331,-7-6-13,0 0 734,-7 8 0,-3 1 0,-7 9 0</inkml:trace>
  <inkml:trace contextRef="#ctx0" brushRef="#br0" timeOffset="347">139 1211 7948,'-43'0'185,"9"0"0,7 2 906,9 3-1029,9-3-465,1 6 0,16-8 199,3 0 1,7 0 159,5 0 0,4-6 582,7 1 0,3-3-220,3 2 0,4 4 59,8-4 0,13-1-89,5 1 0,10 0 76,1 6 1,6 0-222,5 0 0,-2 0 108,8 0 1,0 6-375,-46-3 0,0 0 0,-2 0 0,0-1 280,2-1 0,-1-2 0,44 1-154,-44 0 0,1 0 1,46 0 38,0 0 1,-3-5-199,-9-1 1,-1 0-264,-5 6 0,-9 0-174,-7 0 0,-9-2 210,3-4 1,-14 5-154,-9-5 0,-2 4-156,-10 2 256,0 0 1,-14-2 310,-3-4-323,-4 4 521,-10-13 0,-9 5 0,-10-7 0</inkml:trace>
  <inkml:trace contextRef="#ctx0" brushRef="#br0" timeOffset="722">1332 69 8025,'0'-17'412,"0"6"-351,0-1 0,7 8 79,5-2-48,11 5 1,-4-5 167,4 0 1,2 0-89,-2 6 1,6 0 359,-6 0 0,8 0-203,-2 0 1,3 2 19,3 4 0,7 4-96,4 7 0,6 0 121,6 0 1,5 3-89,12 3 0,-2-2-326,8 8 1,0-1 265,5 7 0,1-6 31,-1 0 1,-3 0-158,3 5 0,-11 1 54,6-1 1,-10 7 51,-8-1 1,-5 0-18,-12-5 1,0 5 23,-11 1 0,-4 1-46,-14-2 0,-10 4-21,-7 8 1,-17 14-285,-17 3 1,6-25 0,-4 0-162,-6 2 0,-5 0 1,-10 9-1,-5 0-367,-9 5 0,-4 1 0,18-16 1,-1 0-1,-1 1-655,-5 4 0,-2 0 0,0 0 1321,-5 4 0,-1 0 0,-1 0 0,-1 1 0,0 0 0,-1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6:38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7879,'17'2'2686,"0"4"1,10-3-2607,8 9 0,-1-8-31,7 2 0,1-3-753,-2 3 1,4-4-33,-9 4 0,1 2-1433,-12-3 2169,-1 9 0,-14 3 0,-1 10 0</inkml:trace>
  <inkml:trace contextRef="#ctx0" brushRef="#br0" timeOffset="150">87 502 16185,'42'8'-149,"8"-6"-213,8 4 1,7-4-501,-1-2 0,3-6-159,2 0 1,-2-5-1457,-3 5 2238,-5 0 1,-15 6-1,-1 0 1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6:37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12135,'0'-10'-478,"8"2"0,1 14-168,9 0 1,-7 5 221,1-5 1,-8 8 1032,1-3 0,-3 5-470,-2 1 0,0 0 669,0 0 0,0 6-538,0 1 0,0 4-452,0-5 0,0 0 70,0-5 1,2-1-55,4 0 1,-2-5-79,7-1 1,-5-7-716,6 2 1,-7-4-840,7-2 1798,-1-8 0,14-9 0,2-10 0</inkml:trace>
  <inkml:trace contextRef="#ctx0" brushRef="#br0" timeOffset="120">432 87 7942,'27'0'0,"-2"0"493,-7 0 1,-1 2 695,0 4 1,-5 3 218,-1 8 1,1 3-713,5 3 0,0 2-432,1 3 0,-7 3-520,1-8 1,-1 2-583,7-2 1,-1-3 414,0 3 1,-5-2 422,-1 2 0,1-4 0,5 6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6:37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1039 295 7997,'9'-18'263,"-3"1"1,-4 0 48,-2-1 1,-6 1 94,0 0 0,-1 0 123,1-1-301,-4-7 0,-7 6 39,0-4 0,5 4 98,1 2 0,1 5 107,-2 1-20,-3 7-311,13-12-154,-13 14 1,11-5-112,-8 7 1,7 2 141,-7 3 0,1 11-78,-7 7 0,3 8-37,3-3 1,-3 13-78,4 5 0,1 0 355,-2 6 0,7-4-111,-7 10 1,8 1 455,-2-1 0,5 9-76,1 2 0,0 8-228,0 9 1,0 9 63,0 3 1,0-47 0,0 1-142,0 3 1,0 0 0,0-1 0,0-1 23,0 5 0,0 0-1786,0 42 1639,0-45 0,0-1 0,-6 35-251,0 3 1,-7-6 69,1-5 1,-1-6-245,1-12 1,-3-3 53,3-8 1,-3-8-82,-2-4 0,-1-5 365,1-6 1,-6-4-355,0-8 0,-6-7 467,6-5-790,-8-3 524,4-9 1,-7-11-1446,-1-11 1662,8-3 0,-13-18 0,3-4 0</inkml:trace>
  <inkml:trace contextRef="#ctx0" brushRef="#br0" timeOffset="204">1 1436 7926,'10'-15'927,"-3"3"1,9-13-6,7 8 0,9 5-366,9 1 0,5-1 157,11-5 1,5 7-260,7 5 0,-7-3-612,-5 2 1,-5 0-241,-6 6 1,4 8-412,-4 4 1,-3-1 394,-3 6 1,-4-1-240,-1 13 0,-6-6 653,0 5 0,-1 1 0,7 6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6:38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7747,'0'-17'-593,"0"5"353,0 1 0,0 5 699,0-6-145,8 1 150,2-7 0,1 3-144,1 3 1,-3-3-4,3 4 0,3 1-209,-3-2 1,-3 3-20,3-3 1,-6-1 148,5 7-62,1-7 0,3 9-335,-3-8 127,-5 8-384,1-3 1,-6 5-478,4-4-354,3 4 1247,-7-6 0,14 16 0,-7 2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51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8101,'24'8'0,"3"1"0,8 8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6:40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2699 8033,'0'9'-475,"7"-1"1,1-10 34,4-4 0,1 2 1597,-7-7 0,5 5 127,-5-5-597,7-1 1,-9-5-337,8-1 1,-8-1-231,1-4 1,3 2-17,-2-8 1,0 6 70,-6-6 1,5-1-299,1-11 0,2 5 119,-2-5 1,-4-1-61,3 2 1,3 1 53,-2 11 0,1-3-75,-1 8 1,-2 0 25,8 5 0,-7 7-134,7-1 147,-8 8 14,11-3 0,-5 7 74,7 0-58,0 7 1,1 3 142,-1 7 0,0 6-6,1 1 1,-3 0-18,-4 0 0,3-3-16,-8 7 1,7-4 8,-1 4 1,-3-5-18,3 6 0,-8-8-13,1 2 1,3-3-142,-2-3 190,7 0-267,-3 1 1,1-9 59,1-3 1,-6-4 40,5-2 0,-5-2 54,5-4 0,-5-5-7,6-12 1,-6-4-11,5-8 1,-7 0-1,2 1 0,-4-6 121,-2-1 0,2-5-102,3 6 1,-1-8-72,8 2 1,-7 3-82,7 3 1,-1-2-221,7 1 0,-3 1 94,-3 5 0,1 3-101,-7 3 0,2-2 194,-3 8 1,-3 0-147,4 6 510,-4-1-194,-2 1 1,0 6 645,0-1-205,0 8 14,0-3-87,0 7-131,0 0-110,8 0 0,-5 2 102,9 3 5,0-3 1,5 12-96,0-9 1,2 7 174,4-6 0,-1 5 83,6-5 0,1 2 76,6-3 0,1-3 25,5 4 0,3-4 158,8-2 1,5 0-207,1 0 0,7-6-149,-1 1 0,1-9-187,-2 3 1,-3 1 91,-8-2 0,4 7-285,-5-7 1,-1 3-2,-9-3 0,-7-3-24,1 3 0,-2 4-129,-10 3 0,6-3-259,-6 2 0,-6-5-269,-6 5-440,1 0-389,-2 6 1,-3 2 764,-7 4 1,-7 3-1377,-5 9 2209,-11 7 0,-12 9 0,-9 10 0</inkml:trace>
  <inkml:trace contextRef="#ctx0" brushRef="#br0" timeOffset="286">1886 1903 8033,'-6'12'1197,"0"-1"0,0-5-816,6 6 0,0-7-182,0 7 0,6-1 96,0 7 1,0 1-1,-6 4 1,0 4 193,0 7 0,0 1-121,0 0 1,0 1 18,0 4 1,0-3 119,0 3 1,0-3-197,0-3 1,0-1-70,0-4 0,1 2 28,5-8 1,2 0-92,3-6 0,5 0-1,-5 1 1,-1-1-211,1 0 0,-7-5 78,2-1 0,-4-5-450,-2 6 1,0-7 18,0 7 0,-2-6-190,-4 5 1,-5-1 61,-12 1 0,2-1-358,-8-4 0,2-4 333,-2 3 0,-4-3-40,5-2 0,-5 0-525,-2 0 0,7-2 1103,-1-3 0,-8-13 0,-7-9 0</inkml:trace>
  <inkml:trace contextRef="#ctx0" brushRef="#br0" timeOffset="428">1834 2249 8033,'34'-25'0,"3"-2"1266,3-7 1,6 3-223,12-4 1,3 12 222,9-6 1,-3 4-1970,-4 8-26,-3-4 630,-16 19 0,-2-6-68,-7 8-493,-8 0 1,-4 8 720,-12 4 0,-11 3 0,-9 2 0</inkml:trace>
  <inkml:trace contextRef="#ctx0" brushRef="#br0" timeOffset="1024">52 1523 7938,'-17'-10'0,"6"-5"190,-1 3 1,8 3 955,-1-3-1169,3 8 1,2-11 7,0 3 0,0 3 152,0-3 0,2 6-42,3-5 1,-1 7-13,8-2 1,-7-1 69,7 1 1,1-2-20,10 2 1,2 4-52,4-3 1,12-3 18,-1 2 0,10-5-51,8 5 0,5-2 53,12 3 1,11 3-143,12-4 0,-46 2 0,0 0 159,2 2 1,2-2-1,3-2 1,1-1-194,3 1 1,1 0 0,3 0 0,0-1 176,-1 1 1,1 0 0,1-1 0,0-1-22,1 2 1,0 1-1,0-3 1,-1 0-11,-1-1 0,-2 1 0,-4 2 1,-2 0-9,-7 0 1,-1 1 0,47-1-546,-5-5 0,-19 5 356,1-6 0,-15 8-386,-2-1 1,-12 1 66,-6-2 1,-5 4 122,-6-4 0,-10 2-610,-8-1 993,-7 3 0,2-12-473,-12 9 1,-11-1 177,-12 6 231,-11-8 0,-5-1 0,-6-9 0</inkml:trace>
  <inkml:trace contextRef="#ctx0" brushRef="#br0" timeOffset="1315">1540 260 8098,'0'-25'195,"0"-3"0,7 3-71,5 1 1,-2 0-109,1 0-18,1 1 0,5 4 704,0-4 1,0 10-234,1-5 0,-7 13 196,1-1 1,-6 4-203,5 2 0,-7 15-22,2 8 1,-4 12-170,-2 11 0,-8 8-53,-4 15 1,-9 8 134,-2 4-575,-8 11 1,21-38 0,1 3-1,-3 5 1,-1-1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6:43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157 346 8073,'9'-25'-274,"7"6"0,-7-6 59,9 8 0,-7-2 143,1-4 0,-1 3 329,6-3 1,1 4 429,-1 2 1,-7 0-131,-5-1 0,-1 7-138,2-1 0,-4 6 214,4-5-153,-4 7-226,-10-4 1,4 8-92,-7 0 0,-1 4-143,-5 8 1,-1 3 92,1 20 1,-6-1-126,0 18 0,-2 0 126,2 17 1,4-1 23,-4 12 1,3-7 113,3 2 0,0-4-8,0-2 1,1-7 148,5-4 0,3-5-329,8-1 1,0-6-191,0 0 1,8-7-107,3 1 0,-1-5-449,1-6 1,7-2-316,5-4 1,0-10 457,-6 4 0,2-5-177,4-1 0,-2-3-62,8-8 777,0 0 0,6-15 0,-1-4 0</inkml:trace>
  <inkml:trace contextRef="#ctx0" brushRef="#br0" timeOffset="228">952 589 11942,'0'17'355,"0"0"216,0 0 0,0 1-125,0-1 0,0 8 124,0 4 1,0-2-352,0 1 0,0-1-340,0 2 1,0 4-864,0-4 0,0-2 638,0 1 0,0-5-573,0 6 1,0-13-864,0 1 1782,8-4 0,1 5 0,9-1 0</inkml:trace>
  <inkml:trace contextRef="#ctx0" brushRef="#br0" timeOffset="445">1505 813 7967,'18'-5'1949,"-1"-1"0,8-2-2198,4 2 1,9 2 516,3-7 0,7 5 556,-2-5 0,-2 7-340,2-2 0,-2 4-52,2 2 1,-3 0-436,-9 0 0,1 0-346,-1 0 0,-7 6-2204,-4 0 2024,4 7 1,-9-9-1530,-1 7 2058,0-7 0,-15 4 0,6-8 0</inkml:trace>
  <inkml:trace contextRef="#ctx0" brushRef="#br0" timeOffset="624">2042 571 7967,'-18'10'1317,"7"-2"277,-1-8 0,8 1-1005,-1 5 0,-3-2-216,2 8 1,0-1 422,6 6 0,-5 3-280,-1 3 1,-2-2-281,2 8 1,4-1-392,-3 7 0,-3-4-492,2 3 1,1-3-153,5 9 0,0-1-2221,0 1 3020,0-3 0,7 5 0,3-7 0</inkml:trace>
  <inkml:trace contextRef="#ctx0" brushRef="#br0" timeOffset="1295">2785 1540 7962,'-9'-16'2330,"-7"12"-1699,14-19 0,2 6-528,12-12 0,9 2-232,2-1 1,2-1 60,-2-6 0,-4-5-58,4-1 1,-9 1 66,-3 5 0,-5-5-96,6 0 1,-7-1-7,7 7 0,-8-1 139,1 1 0,3 7 2,-2 4 1,2 9 147,-3 3 1,-1 7-82,8-2 0,-6 4 48,5 2 0,-5 10 68,5 7 1,1 0 235,5 6 0,0 4-70,1 2 0,-1 6 111,0 5 1,1-3-32,-1 3 1,0-4 73,0-1 0,1-2-63,-1-4 0,0 1-197,1-7 1,-1 0-161,0-5-73,1-1 1,-3-5-484,-4-1 322,5-7 0,-14 2-119,4-12 1,-5-4-100,-1-7 0,0-8-249,0-4 1,6-5 33,0-7 1,0-5 196,-6-12 1,2-1 89,3-4 1,-3-5-8,4 5 0,-2-4 40,2-3 1,-2 1 96,7 0 1,-5 2-28,5 3 0,-5 11 63,6 7 0,-7 7 115,7-1 1,-6 5 335,5 6 0,-5-1-201,6 7 1,-7 5 240,7 7 0,1-1 149,10-5 0,-2 5 437,8 1 1,0 5-277,6-5 0,5 7 237,0-2 1,7 4-450,-7 2 0,8 0-31,-2 0 0,-2 0-192,2 0 1,0 0 7,6 0 0,-6 2-53,1 4 1,-1-4 15,6 3 1,7-3-29,5-2 0,-3 0-143,2 0 0,1 0-279,5 0 1,-8-5 31,-3-1 0,0 0-103,-6 6 1,-2 0-238,-10 0 0,-9 0-37,3 0-10,-11 0 1,0 2-95,-11 4 1,-4-2-246,-8 7 0,-8 3 185,-4 9 1,-11-2 772,-5 8 0,-13 7 0,-3 8 0</inkml:trace>
  <inkml:trace contextRef="#ctx0" brushRef="#br0" timeOffset="1612">4428 640 7912,'-10'-17'1901,"12"6"-1449,16-1 1,-1 2-456,6-1 1,-4 1 252,-2 5 0,-5 3 169,0-4 1,-7 6-122,7 6 1,-8 11 134,1 12 1,-5 3-152,-5 3 0,1 1-64,-8 5 0,7-5-4,-7 5 0,8-5 75,-2-1 1,4 5-15,2 0 1,2-5-22,4-6 1,2 0-1,3 5 1,5-7-59,-5-4 0,-1-2 13,1 2 1,-7-9-572,2 3 332,4-3-133,-8 3 1,3-2-145,-10-3 1,-5-3-221,-7-3 1,-8-4-94,-4 4 1,2-4-535,-2-2 1,0 0 234,-5 0 0,-3 0 919,-3 0 0,3-8 0,-5-1 0</inkml:trace>
  <inkml:trace contextRef="#ctx0" brushRef="#br0" timeOffset="1766">4497 813 7918,'27'-9'726,"-4"-9"1,-2 9 379,2-3 0,12 1 824,11-1 0,4 3-1454,2-3 1,0 8-596,0-2 0,-2 5-572,-4 1 0,-12 0-2341,-11 0 3032,-3 7 0,-11 11 0,-1 8 0</inkml:trace>
  <inkml:trace contextRef="#ctx0" brushRef="#br0" timeOffset="2964">589 1782 7937,'-12'-16'21,"1"5"-20,7 3 0,-2 2 601,12 1-380,-4-1 1,13 4 443,-3-4-171,3 4 1,3-5-73,-1 7 1,6 0-127,0 0 0,8 0-258,-2 0 1,5 1 116,6 5 0,-1-2-52,7 8 1,0-3 14,6 3 0,6 1-172,-1-7 0,9 5 21,-3-5 0,4 6-76,2-6 1,6 1-128,0-1 0,4-4 220,2 4 0,1 1-503,16-1 1,0 0 477,-46-6 0,0 0 0,46 0-40,0 0 0,2 0 51,-45 0 1,0 0 0,-3 0 0,-1 0-3,1 0 1,0 0 0,0 0 0,0 0 23,46 0 0,-47 0 0,0 0 4,1 0 1,-1 0-1,47 0 107,0 0 0,-5 0-75,5 0 0,-6 0 124,6 0 1,0 0-102,-46 0 0,0 0 1,46 0-15,0 0 1,-2 0-34,2 0 1,-4 0-4,-8 0 1,-5 0-110,0 0 0,-6 0 256,5 0 0,-9 0-29,-1 0 0,-1 2-156,-6 4 0,4-4 113,3 3 1,-7-1-10,0 2 1,-7-4 126,2 4 1,-4-5-89,-3-1 1,1 6 341,0 0 1,0 0-412,0-6 0,-2 0 112,-4 0 0,2 0-207,-8 0 0,1 0 198,-7 0 0,-1 0 124,-4 0 0,-2 0-71,-4 0 0,-10 0 371,5 0 153,-5 0 232,-3 0-665,-3 0-435,-7 0 0,-4 0-1759,-7 0 1,-10 0 1908,-20 0 0,-10 15 0,-11 4 0</inkml:trace>
  <inkml:trace contextRef="#ctx0" brushRef="#br0" timeOffset="3464">3027 2214 7983,'0'-10'2872,"-5"1"-2573,-1 3 1,8 4-44,9-4 1,10 4 7,2 2 1,6 0 324,-6 0 1,8 0 83,-2 0-403,-4 0 0,6 0-164,-8 0 1,0 8-234,-6 4-389,-7 3 1,-3 4 331,-7 4 1,-2-2-471,-3 8 0,-13-6 299,-11 6 1,-11 0-11,-6 6 1,4-3 368,1-3 1,1-4 559,5-8 1,5 1 27,12-1 1,7 0 582,-1 1 0,8-7-580,-1 1 0,10-9-206,7 3 1,11-4 9,6-2 1,4 0-175,1 0 0,8-6-337,5 1 1,2-9-520,3 3 1,0-5-875,0-1 1,-6 2 1504,0 3 0,-7-11 0,3 4 0</inkml:trace>
  <inkml:trace contextRef="#ctx0" brushRef="#br0" timeOffset="4329">451 35 8231,'0'-9'-579,"0"1"1382,0 8-183,-8-8-397,6 6 0,-8-5 256,5 7-138,3 0 1,-12 1-245,8 5 1,-5-2-166,5 8 1,-5-1-9,5 6 1,-8 1 93,3-1 1,-3 0-75,3 1 1,-4 1 96,3 4 0,-3-2 28,-3 8 0,7-6 88,-1 6 1,1 0 288,-6 5 1,5 3-107,0 3 1,7 2 170,-7 4 1,6 4-301,-5-4 0,7 4 41,-2 2 0,4 0-236,2 0 0,-5 6 123,-1-1 0,0 7-62,6-7 1,0 9 25,0-3 1,0 2-23,0-1 0,0 1 56,0-7 1,0-2 162,0-10 1,0 4 143,0-4 1,0 4-57,0 2 1,0-1 95,0 1 0,6 0-65,0 0 0,5-6-43,-5 0 0,2-2-91,-3 3 1,3-3 110,4-4 0,1-3-63,-7 3 1,1-3-31,-1-3 1,-4 1 9,4-1 1,2 1-47,-3-1 0,7-5-46,-6 0 1,1-6 6,-1 6 1,-2-8 29,7 2 1,-1-4-71,2-1 0,3-7-111,-4 1 0,5-3-148,1 3-426,0 3 1,1-13-1008,-1 4 1,0-4 720,1-2 0,5 0-1748,0 0 0,0-2 2531,-6-4 0,8-3 0,2-9 0</inkml:trace>
  <inkml:trace contextRef="#ctx0" brushRef="#br0" timeOffset="5046">6105 571 8021,'0'-17'0,"0"0"1269,0 7-790,8 2 0,-4 8-189,7 0 0,-1 4 3,2 8 1,3 1 100,-3 16 1,3 9-87,2 14 1,0 8 133,1 9 0,-1 6 2,0 0 1,1 15-172,-1 2 1,-2 1 200,-3-1 1,-4-4-168,-8-1 0,0 1-560,0 4 0,-2-3-253,-4 3 1,-11-4-616,-12-1 0,-4-5 522,-2-7 1,1-2-372,-1-15 0,-1-6 159,-5-6 0,5-13 811,-4 1 0,-3-9 0,-1 0 0,-6-6 0,-6-5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6:50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8087,'0'-17'0,"0"0"111,0 0 0,0 5 42,0 1 0,2 5 265,4-6 1,-2 8 183,8-1-130,-1 3 0,4 4-142,-3 3 0,1 11 117,-7 7 0,0 8 6,-6-3 1,6 5-105,-1 2 0,1-1-262,-6 1 1,0-6 127,0-1 0,0-6-360,0 1 1,0-4-316,0-2-587,0 0 533,0 1 113,0-9 0,2-1-119,4-8 1,-2-2 127,7-4 0,7-9-208,5-8 1,0-8 156,-6 2 0,2 2 174,4-1 1,-4-1 179,5-6 0,-5 6 190,-2 1 0,0 6-96,1-1 0,-7 10 327,1 1 1374,-1 9-1275,6-5 0,-1 12 547,-5 7 1,-1 1-299,-4 11 0,-4-2-239,3 2 1,-3 4-486,-2 8 1,0-3-320,0-3 1,0 6 297,0-1-1088,0 1 1153,0 15 0,8-6 0,2 8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6:53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103 174 8132,'0'-44'0,"0"3"0,0 12 2045,0 4-1346,0 16 1,1-5 482,5 9 235,-4-1-903,6 6 0,-8 2-159,0 4 0,-2 11 114,-4 12 0,-3 11-587,-9 6 0,1 18-778,0 5 1,-1 11-269,1 1 1,7 6 1163,5 5 0,10 4 0,0-44 0,0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6:50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16 503 7962,'-8'-10'1348,"6"2"0,-3 3-217,10-1-557,5 0 1,13 6 165,0 0 0,8 0-241,-2 0 1,5-6 9,7 1 0,-3-1-53,8 6 1,-2 0-179,2 0 0,2 0-735,-7 0 0,-1 0-233,-5 0 1,-3 6-635,-3-1 0,2 9 626,-8-3 698,0 5 0,-13 9 0,-3 2 0</inkml:trace>
  <inkml:trace contextRef="#ctx0" brushRef="#br0" timeOffset="996">1434 1834 8023,'-17'-25'2357,"1"12"-1675,5-4 0,3 9-857,8-4 182,0-7 0,0 0 45,0-4 1,8-2 144,3 2 1,-1-6 217,1 6 1,-5-6-217,6 6 0,-8-6-175,1 6 1,3-8 6,-2 3 1,0 1-187,-6-2 0,5 2 44,1-2 0,0 4 2,-6 8 0,6 0-235,-1-1 123,1 9-261,-6 1 448,8 8 0,0 8 200,3 3 0,3 10-111,-9 2 1,9 8 147,-3-2 1,-1 4-70,1 1 1,-1-5 88,2 0 0,3-6 226,-4 6-210,-3 0-12,0-2 0,-1-1-274,5-3 0,-4-3-158,-3 3-82,5-4 0,-6-4-157,7-3 94,-7-4 1,6-8 79,-4 0 104,-4 0 64,5-8 1,-1-7-207,0-9 1,5-12 63,-5 1 1,6-5-16,-7 0 0,7-10 163,-6-8 0,-1 0 1,-5 7 0,0-1-28,0 0 0,6 2 15,0 4 0,0-2-107,-6 7 0,5 1 7,1 5 1,6 1 15,-6-1 1,5 1 44,-5-1 0,2 2 225,-3 5 0,-1-5 138,8 4 1,-8 2 170,1-2 1,3 8-156,-2-2 651,7-4-591,-11 8 0,13-6 158,-3 8 1,3-1-21,3 1 1,-1 8 28,0 3 0,2-2-84,5 2 0,2 1 0,9 5 1,0 2-22,-1 3 1,8-1 92,5 8 1,-3-3-104,2 3 1,-6 1 67,6-7 0,-1 6-176,1-7 0,2 7-29,-8-6 0,0 1-218,-5-1 1,0-4 124,-1 4 0,-5 1-619,0-1 1,-8 2-136,2-2 1,-4-4-1623,-2 3 1418,1 5 0,-3-6-363,-3 7 0,-5 1 526,-7 5 0,-2 2 681,-3 4 0,-13 4 0,-9 8 0</inkml:trace>
  <inkml:trace contextRef="#ctx0" brushRef="#br0" timeOffset="1263">2766 1004 8023,'0'12'0,"0"-1"0,0-5 962,0 6 0,0-1-233,0 6 0,5 1 197,1-1 0,2 8-362,-2 4 0,-5 2 119,5-3 1,-4 5-244,-2-4 1,0 4-212,0 1 0,2-5-131,4 0 1,-2-8 115,7 2 0,-7 2-209,2-2-17,-4 0 0,-2-6-14,0 1 0,0-1-213,0 0 0,-8-1-294,-3-5 0,-7 4 226,-5-3 0,2 1-138,-8-1 1,6 3-369,-6-3 0,2-4 266,-1-3 1,-3 3-345,8-2 0,0 0 81,5-6 0,7 0 810,-1 0 0,1 0 0,-6 0 0</inkml:trace>
  <inkml:trace contextRef="#ctx0" brushRef="#br0" timeOffset="1430">2887 1229 7989,'15'-17'744,"-3"-1"0,3 3 930,-4 4 0,7 1-1205,5 4 0,4-1-288,7-5 0,-1-1 78,-4 7 1,-4 0-893,-8 6-1543,0 0 1311,-7 0 0,-2 2 865,-8 4 0,-8 11 0,-2 10 0</inkml:trace>
  <inkml:trace contextRef="#ctx0" brushRef="#br0" timeOffset="1915">1313 122 8570,'0'-9'1785,"2"-5"-1553,4 8 1,9-7 26,8 2 1,14 1-28,-3-2 1,12 7 75,0-7 1,12 2 7,5-1 1,9 3 79,8 8 0,5 0-459,-34 0 0,2 0 1,46 0 223,-44 0 1,0 0-1,-1 3 1,0 2-65,0 1 0,1-1 0,-2 0 0,0 0 32,2 1 1,-1 0 0,44-1-340,-5 7 1,-11-8 263,-1 2 0,-8-5-280,2-1 0,-14 6-23,-9 0 0,-8 0-200,-9-6 0,-2 0-532,-5 0-547,-3 0 1318,-15 0-386,-2 0 1,-10 0-31,-4 0 0,-11 0 626,-12 0 0,-11 0 0,-5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6:53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413 1038 8084,'-6'-12'-869,"1"1"173,-1 7 702,-2-4 1,4 8-52,-7 0 1,5 0 456,-5 0 0,-1 0-170,-5 0 1,-1 8 214,1 3 0,-2 10-33,-4 3 0,2 12 25,-8-1 0,6 13-37,-6 4 1,2 9 171,-2 14 0,-1 4-337,7 7 1,5 1 158,7-1 1,7-5-87,-2 0 0,8-3-85,10 3 0,1 2-584,16-8 0,-4 1-378,9-1 0,-3-4-761,10 4 0,1-5 1488,-2-7 0,6 10 0,-5-8 0,1-1 0,6-5 0,6-1 0</inkml:trace>
  <inkml:trace contextRef="#ctx0" brushRef="#br0" timeOffset="474">2194 2992 7994,'18'0'2096,"5"0"-1404,0 0 1,8 0-151,-3 0 1,-3 0-305,-2 0 0,2 0-60,-2 0-420,1 0 280,-7 8 1,-8 1-786,-3 8 581,-4 1 1,-8 5-70,1 0 0,-15 6-213,3-6 0,-10 6 811,4-6 0,0 0-206,6-6 0,1 6 225,5 0 1,3 0-159,8-6 1,8-1 351,3-5 1,12 5-265,6-5 0,6-3-107,5-2 1,-1-4-406,7-2 0,-6 0-665,6 0 0,-5-2 585,5-4 280,-8 4 0,-3-13 0,-10 5 0</inkml:trace>
  <inkml:trace contextRef="#ctx0" brushRef="#br0" timeOffset="891">621 1920 8124,'-27'-18'1060,"2"1"-1151,15 7 1,3 1-474,7 3 1,7 4 1507,5-4-556,3-3 0,4 7 40,4-4 1,14 4 86,15 2 1,9 0-103,14 0 0,14 2-557,-38 1 0,1 0 1,4 0-1,2 2 312,4 0 1,3 1 0,4 1 0,2 0-271,6-5 0,1 1 0,-1 4 0,0 0 312,7-1 1,-1-1-1,-2 2 1,0 0-455,5-2 0,1 1 0,-1 2 1,-1 0 251,-4-3 1,-1 1 0,-5 1 0,-2 0-27,-3-2 1,-2 1 0,-7 2 0,-2 0-239,-1-3 1,-1 1 0,-7 1 0,0 0-157,42 4 0,-19 2 578,-10-7 1,-9 8-564,-8-3 1,-5-1 599,-13 1 1,-3-7-1194,-7 2 0,-9-2 1487,-3 2-497,-12-5 0,-11 15 0,-10-7 0</inkml:trace>
  <inkml:trace contextRef="#ctx0" brushRef="#br0" timeOffset="1361">1157 726 8038,'-12'-5'1558,"1"-1"-1190,7 0 1,-10 16-114,9 7 0,-7 8 120,6 10 1,-7 5 211,1 0 0,-3 8-359,-2-2 0,5-1 2,1 1 1,7-6-187,-2 6 0,2-7 114,-1 1 1,3-3-754,-4-3 0,6-1-66,6-4 1,-3-4-399,9-8 1,-1 0 338,7 0 0,-1-7 720,0-4 0,8-4 0,2-2 0</inkml:trace>
  <inkml:trace contextRef="#ctx0" brushRef="#br0" timeOffset="1560">1399 1072 8038,'17'0'0,"8"0"832,4 0 0,-2 6 99,2 0 164,0 0-652,5-6 0,1 0 176,-1 0 0,-1 0 150,-4 0 0,-2 0-541,-4 0 0,-4 0 2,4 0 1,-4 0-473,-1 0 0,-1 2 222,0 3 0,-1-1-1382,-5 8 0,2-7 1402,-7 7 0,8 7 0,-5 8 0</inkml:trace>
  <inkml:trace contextRef="#ctx0" brushRef="#br0" timeOffset="2202">2315 1712 8127,'8'-11'922,"4"-1"0,1 1-635,-1-7 1,1 1-15,-7 0 0,2-1 9,-3 1 1,-1-6-1,8 0 1,-8-8-328,1 2 1,3-3 128,-2-3 1,1 1-65,-1-1 1,-4-2-46,4-3 0,-4 6-212,-2-1 0,6 2 234,-1 10 0,1 0 5,-6 6-18,8 7-1,-6-5-83,5 13 0,-1 2 83,0 12 1,2 3 71,-3 2 1,-1 8 28,8 4 0,-3 4-1,3 1 1,3 1 39,-3-1 0,3-1 172,2-4 1,1 4-126,-1-5 0,0-3-12,1-2 0,-1-3-194,0-3 0,1-2 173,-1-3-155,0 3 0,0-13-57,1 4 1,-7-4-179,1-2 1,-1-8 109,7-3 0,-7-12-136,1-6 0,-1-6 67,6-5 0,-5-2-113,-1-5 1,-5-8 181,6 3 1,-8-10 0,1 5 0,3-9 2,-2 3 0,2-2 69,-3 1 1,-3-3 3,4 4 0,2-3-19,-3 3 1,7 3 113,-6 8 1,5 2 7,-5 4 0,6 10 212,-7 7 0,7 8 165,-6-2 1,5 4-165,-5 1 0,7 3-9,-1 3 0,-3-1 76,3 7 0,0-2 98,5 3 1,0 3-152,0-4 0,3 4-39,3 2 1,-4 0-88,4 0 1,2 0-164,-2 0 1,0 0-167,-6 0 336,1 0-210,-1 0-168,0 0-358,1 0-5,-9 8-286,-1-6 336,-8 5 0,0 1-307,0 4 1,0 3-354,0 2 0,0 2 1207,0 5 0,-8 2 0,-1 9 0</inkml:trace>
  <inkml:trace contextRef="#ctx0" brushRef="#br0" timeOffset="2489">3491 675 8127,'0'9'1215,"0"-1"-776,0 0 0,0 1 160,0 8 1,-2 1-3,-3-1 0,3 0 110,-4 1 0,-2 7-481,3 3 0,-3 5 43,2 2 0,4-1-219,-4 1 0,5 5-3,1 1 0,0-1-101,0-6 0,5 7 66,1-1 1,6 1-206,-7-7 1,7 1 187,-6-1 0,5-5 236,-5 0 1,5-6 2,-5 6 0,0-8-67,-6 2 1,0-4-108,0-1 1,0-1-68,0 0 1,-8-5-200,-3-1 0,-5-1-102,-1 1 0,-6 3-449,0-8 0,-6-1-71,6-5 0,-6 0-1774,6 0 2602,-8 0 0,5-7 0,-9-3 0</inkml:trace>
  <inkml:trace contextRef="#ctx0" brushRef="#br0" timeOffset="2648">3509 1038 8119,'17'-10'0,"8"-3"326,4 7 1,3-2 409,3 2 0,0 3-213,-1-9 1,-7 8 405,-4-2 1,2 5-887,-2 1 1,2 0-676,-2 0 0,-4 0-2365,5 0 2997,2 0 0,-6-8 0,5-2 0</inkml:trace>
  <inkml:trace contextRef="#ctx0" brushRef="#br0" timeOffset="3137">4391 830 8192,'0'-9'81,"7"1"395,3 8 1,7 2 285,1 4 1,-7 5-277,1 12 1,-3 6 71,3 11 0,3 12 75,-3 12 1,-3 5 57,3 6 1,-8 11-598,1 12 0,-1-47 0,0 0 290,-1 1 1,0 0 0,3 46 119,-6 0 1,-8 0-349,3-46 0,-2 0 0,-1-1 0,-1 1-314,-1 1 0,-3-2 0,-3-2 0,-3 0 131,-3 0 1,-2 0 0,0-1 0,-2 0-287,1 1 1,-2 0 0,-1 1-1,-1-2-228,0-4 1,0-1 0,-2 1 0,-1 0-1608,-26 31 1,2-2 2147,10-10 0,-2-7 0,8-8 0,1 0 0,3-2 0</inkml:trace>
  <inkml:trace contextRef="#ctx0" brushRef="#br0" timeOffset="3645">4927 190 8138,'0'-19'12,"0"-4"0,2 4 201,3-4-11,5 4 1,2 1 186,-1 1 1,1 2 350,5 3-417,0-3 0,0 13 524,1-4-290,-1 4 1,-2 10-6,-3 3 0,1 10-25,-7 3 0,0 6 167,-6-1 1,0 2-262,0-2 0,-2 3-149,-4-3 1,2-2-222,-7 2 1,5-6-255,-5 6 0,7-8-112,-2 2 1,4-4-477,2-2 0,0-5-471,0 0 0,2-9 600,4 3 1,3-6-161,9-6 0,9-3 327,7-9 1,1-7 47,5-3 0,-3-3 272,-3 2 1,-5 4 262,0 8 1,-8 5 196,2 1 0,-4 7 644,-1-2 0,-1 12 575,0 5 0,-5 7-738,-1 5 0,-5-4-58,5 4 0,-7 4-255,2 2 1,-4 3-725,-2 3 0,0 7 259,0 4 0,8 12 0,1 4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7:09.3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69 8217,'-10'-7'-25,"2"-3"223,8-7-361,-7 7 51,5 3-210,-6 7 372,8 0 1,0-2-285,0-4 251,8 4 66,1-6 0,9 8-5,-1 0 1,0 0-58,1 0 0,1 0 95,4 0 0,-4 0 6,4 0 1,-2 0-42,2 0 0,-4 2 12,5 4 0,2-2-163,3 7 0,-2-5 145,2 6 1,6-9-135,5 3 0,8 2 28,-2-2 0,4-1 29,2-5 1,2 0-15,3 0 0,-3 0-9,4 0 0,1 6 19,-1 0 1,5 0 9,-5-6 1,7 0 59,-1 0 0,3 5-52,2 1 0,-5 6 33,-1-6 0,0 5-34,7-5 0,-7 7 0,0-1 1,-5-3-16,5 3 1,3-2-10,9 1 0,-6 3-193,0-9 1,8 9 214,-2-3 0,-6-3-50,0-2 0,2-4 34,4-2 0,2 5 91,-2 1 1,-8 0-62,8-6 1,-8 6 8,8-1 0,-4 1-21,-1-6 1,-1 6 4,0 0 0,2 0-30,4-6 1,-2 5 35,8 1 1,-6 0-46,5-6 0,-7 0 27,2 0 1,-9 6-4,-3-1 0,0 3-9,7-2 0,-1-4 5,0 3 1,0 3-2,0-2 0,1 5-1,-1-5 1,-2 0-16,-4-6 0,5 6 19,-5-1 1,4 1-76,2-6 1,1 2 64,-1 4 1,-6-4-4,1 4 0,-3-4-20,2-2 0,3 0 45,-9 0 1,7 0-4,-6 0 0,7 0 6,-2 0 1,-1 0 3,1 0 1,-1 0-14,1 0 0,2 0 4,-7 0 0,5 0 2,-5 0 0,7 5 0,-1 1 0,1 0-2,-1-6 0,3 0 0,-4 0 1,-1 0-9,1 0 1,-5 0-1,5 0 0,-7 6-6,2-1 0,1 1 11,-1-6 0,5 2 44,-5 4 0,1-4-39,-1 4 1,-2-5 0,7-1 1,-1 6-13,1 0 1,4 0-1,-3-6 0,-3 0 5,3 0 1,-1 0-1,6 0 0,-2 0-20,-3 0 1,3 0 19,-4 0 1,3 0-1,-3 0 1,4 0 15,-3 0 1,-3 0 4,3 0 0,-1 0 22,6 0 1,0 0 5,1 0 1,-7 0-37,0 0 1,-1 2 3,1 3 0,3-3-39,-9 4 0,9-4 42,-3-2 1,10 0-111,2 0 1,0 0 45,-6 0 1,4 0-24,-4 0 1,6 0-114,-6 0 1,3-2 162,8-4 1,-7 4 24,2-3 0,-6-3 7,-5 2 0,3 0 148,-4 6 0,3-5-100,-3-1 1,4 0 94,-3 6 0,3-6-143,2 1 1,0-1-3,1 6 0,5-6-3,-1 0 1,3-5-10,-2 5 1,-4-2 33,4 3 1,2 1-16,-2-8 0,6 6 29,-6-5 1,0 7-35,-6-2 1,0 4-55,0 2 1,2-2 24,4-3 0,-4 3-1,4-4 0,-2 4 3,2 2 1,-4-2-7,4-4 1,-4 4 9,-2-3 0,1 3-7,-1 2 0,2-2 2,4-4 1,-10 4 0,4-4 1,2 5 113,4 1 1,0-6-79,-6 0 0,1 0 5,-1 6 0,0 0-29,0 0 0,0 0 0,1 0 0,-1 0 3,0 0 1,6 0-3,0 0 0,2 0-100,-2 0 0,-4 0 96,4 0 1,3 0-39,3 0 1,-2 0 61,2 0 0,-12 0 6,6 0 0,-8 0-21,8 0 1,-4 0 6,-2 0 1,2 0-14,4 0 1,-4 6 5,4 0 1,2 1-64,-2-1 1,2-4 61,-2 4 1,-2-4-73,7-2 0,-5 6 56,6-1 0,-6 1 6,6-6 0,-14 0 31,2 0 1,-4 0 9,5 0 0,1 0-40,4 0 0,-2 6 6,7 0 0,-7-1 2,2-5 0,-4 6 6,-1 0 0,1 0-98,4-6 1,-2 5 18,7 1 0,-5 0-14,6-6 1,-2 6 35,1-1 0,3 1-11,-8-6 1,2 0 30,-2 0 0,-4 0-1,4 0 0,-4 2 62,-2 4 0,0-4-113,0 4 0,1-4 125,-1-2 1,-6 0-40,1 0 1,-7 0 9,7 0 1,-3 0-18,3 0 1,3 5-1,-4 1 1,-1 0-5,1-6 1,-7 2-1,1 4 0,3-5 16,-2 5 0,-1-4-14,-5-2 0,6 0 68,0 0 1,-3 0 100,-9 0 0,2 0-23,-7 0 0,-1 0 17,-5 0 0,-3 0 22,-3 0 0,2 0 81,-8 0 0,2 0-132,-2 0 1,-4 0 170,4 0 0,-4-6-205,-1 1 1,-1-7 38,0 6 1,1-7-9,-1 1 0,2 3-136,4-3 0,-4 1 28,4-7 1,-1 1-60,1 0 1,-10 5 72,4 1 1,-5 5-197,-1-6 156,-3 9 0,-16 3 0,-1 9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7:51.4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87 8318,'-17'0'-495,"1"-2"0,3-2-584,1-2 794,8-7 285,-3 3 0,-1-15 0,-2-2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7:53.0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1660 8331,'-10'0'333,"3"-2"-58,7-3 1,0 1-3,0-8 1,2 6 285,3-5 0,-3-1-104,4-5 1,2 0-30,-3 0 1,7-1-169,-6 1 0,1 0 15,-1-1 0,-2-5-91,8 0 0,-9-2-156,3 2 0,-2 2 94,2-8 0,-4 6-147,3-6 0,-3 1-258,-2-7 0,6 0 188,0 1 0,0-1-222,-6 1 0,0 1 139,0 4 0,0-2 103,0 8 1,0-5-37,0 4 104,0 1 1,0 6 41,0 0 18,0 7-17,0 3 1,2 7-40,3 0 1,-1 0 251,8 0 0,-6 7-146,5 5 0,-1 3 75,1 2 0,3 3-20,-9 3 0,9-4 167,-3 4 1,-1-2-212,2 2 1,-7-4 29,7 4 0,-8-9-320,1-3 291,5 1-461,-8-2 140,13 5 199,-13-13 0,8-2-125,-4-12 0,-3-11-131,9-6 0,-6-5 54,5-7 0,-7-3-176,2-8 0,2-7 80,-3-5 0,3 3 88,-2-2 0,-4 5-73,3-6 1,3 9 110,-2-3 1,2 12-89,-3 6 0,-3 9 60,4 2 1,-4 8 25,-2-2 1,0 9 1,0 3 391,0-1 147,0-5 1,0 6-225,0-1 1,0 6 170,0-5 0,2 5-120,4-6 1,-2 1 35,7-6 1,-1 5 58,1 1 1,5 1 112,-5-2-124,4-3 0,3 11-41,-1-7 0,0 7 74,1-2 0,-1 4-113,0 2 1,6 0 149,0 0 1,10 6-142,2 0 0,1 7 49,10-1 0,2-3 20,10 3 1,3-8 141,9 1 1,6-3-198,5-2 0,-2 0 99,2 0 1,-1 0-353,7 0 1,-14 0 133,-4 0 1,-11 0-417,-1 0 0,-11 6 211,-5 0 1,-7 5-238,-5-5 0,-4 6-159,-8-7 0,-7 9-307,-4-3 0,-4-1 71,-2 2 0,0-1 0,0 6 1,-8-5-280,-4-1 1,-3 1 386,-2 5 0,-2 1-117,-5-1 1,0 0 753,-5 0 0,-4 1 0,6-1 0</inkml:trace>
  <inkml:trace contextRef="#ctx0" brushRef="#br0" timeOffset="228">1505 519 8318,'-17'6'549,"0"-1"1,5 1 426,1-6 2,7 0-511,-4 0 1,8 8 48,0 3 1,0 5-200,0 1 1,0 8 70,0 4 0,2 9-258,4 3 0,-2 1 96,7-2 1,-5-3-198,5 3 0,-1-3 107,1-3 1,3 1-7,-8-1 1,5-5-58,-5 0 0,0-8-249,-6 2 0,0 2 28,0-2 0,-2 0-75,-4-5 1,-4 5-451,-7 0 0,-6 0 276,0-6 1,-6 0-689,6 1 0,-2-3 127,2-3 958,4-5 0,-14 1 0,6 2 0</inkml:trace>
  <inkml:trace contextRef="#ctx0" brushRef="#br0" timeOffset="382">1592 675 8296,'7'-41'471,"5"12"0,5 6 477,6 18 0,-2-7-124,8 6 0,-8 1-432,2 5 0,-3 0-1235,-3 0 1,0 7 261,0 5 1,1 5 580,-1 6 0,0 12 0,1 9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3:47:54.3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269 484 8240,'0'-27'1411,"0"10"0,16 9-1190,7 8 0,2 0 34,4 0 0,-8 0-948,2 0 366,-4 8 1,-2 2-160,1 7 1,-9 2-266,-3 4 1,-4 4 750,-2 8 0,-8-1 0,-1 1 0</inkml:trace>
  <inkml:trace contextRef="#ctx0" brushRef="#br0" timeOffset="410">10 1055 8240,'-10'8'1391,"12"-6"-859,16 3 1,8-5 128,15-5 1,3 1-192,8-8 0,-4 6 5,4-5 0,-6-1-428,6-5 0,-2 6-254,-10-1 1,6 8-809,-5-2 0,-7-1 578,-5 1 1,-10-2-1199,-2 3 656,1 3 609,-16-6 1,3 8 136,-10 0 1,-7 0 335,-11 0 0,2 2 111,-8 4 0,0 3 505,-5 8 1,1 3 375,4 3 0,-7 2-472,7 4 1,-8 3-106,9-3 1,3 4-241,2 1 1,3-5-220,3 0 1,7-6-51,5 6 1,3-2-408,2 2 1,2-4 49,3-8 0,5 0-399,7 0 0,1-1 425,-1-5 1,2-3 72,4-8 0,-2 6 995,8 0 1,-8-1-228,2-5 0,-3 6 61,-3 0 1,6 5 70,0-5 1,6 2 427,-6-2 0,8-5-448,-3 5 1,-1-4 68,2-2 0,0 0-728,6 0 0,5 0 83,0 0 1,1 0-1334,-7 0 1,1 0 216,-1 0 0,1-6-1350,0 1 2411,-1-9 0,1-3 0,-1-10 0</inkml:trace>
  <inkml:trace contextRef="#ctx0" brushRef="#br0" timeOffset="766">1774 363 8238,'-8'-19'0,"6"2"5014,-4 11-2494,5 4-2049,1-6 0,1 8-43,5 0 1,-2 2 125,8 4 0,-1 2-589,6 3 0,-5 7-513,-1-1 1,1 0-1403,5 6 1,-1 4 1161,-5 2 0,-3 4 788,-8 1 0,0 1 0,0-1 0</inkml:trace>
  <inkml:trace contextRef="#ctx0" brushRef="#br0" timeOffset="2266">1601 1020 8222,'-17'10'1577,"7"5"-1202,4-3 1,6-4-187,6-3 1,4-1 90,7 2 0,2-4 403,4 4 1,-2-4-398,8-2 1,-6-2-372,6-4 1,-2-2-813,2-3 1,1-3 510,-6 8 0,-7-7-335,-6 1 0,-1 3 310,1-3 0,-3 1 17,-8-7 0,-2 9-19,-4 3 499,-3-3 0,-8 7 50,-1-4 0,3 12 517,3 5 0,-1 4 886,7 3-810,-7 7-358,11 2 1,-6 1 439,8 1 1,0-2-264,0 2 1,0 2-72,0-8 1,2 6-315,4-6 1,2 0-129,3-6 1,4 0-33,-3 1 0,3-7-319,3 1 1,-7-8-329,1 1 1,-1-3 37,6-2-76,1 0 1,-1-13 131,0-5 0,1-10-50,-1-1 0,0-8-31,1-9 1,5 0-193,0-12 1,0-9 370,-6-2 1,0-6 451,1 0 0,-1 6-140,0 0 0,8 0 140,4 5 0,4 5 0,1 1 0,1 6 0,-1 6 0,-1-2 0,-4 8 0,4-1 43,-5 7 1,3 1 213,-2 4 1,-2 4 218,-4 8 1,-4 0 294,4-1 0,-9 9 1142,-3 3-1165,1 4 1,-1 2-21,1 0 0,-8 2-208,1 4 1,-3 3-29,-2 9 0,6-5-219,0 4 0,1-3-30,-1 9 0,-2-4-221,8-2 1,-1 6-320,6 1 1,6-1 379,1-6 0,4-2-247,-5-3 1,6 3-1584,-6-3 1,6-5 838,-6-1 0,0-4-418,-5-2 963,-1 8 0,-6-6 90,1 3 463,-8-3 1,-4 0-213,-12 4 1,-5 4 516,-6 7 0,4-6-300,-4 1 1,1 1 354,-1 10 0,10-3-186,-4 3 1,5-4-131,1-2 0,1 2-118,4 5 1,4-5-234,-3 4 0,3-4-297,2-2 0,0 1 209,0-1 1,0-6-847,0 1 360,0-1 138,0 7 338,0-9 271,0-1 0,-2-8-341,-4 0-54,4 0 2196,-13 0-839,5 0 463,-7 8-982,7 1 1,0 9 216,5-1 0,3 0-195,-4 1 1,4-1-29,2 0 0,0 0-143,0 1 0,6-1 82,0 0 0,-1 1-579,-5-1 0,0 0 190,0 0 0,0-5-986,0 0 658,0-1-435,0 6 0,-2-5 263,-3-1 0,1-7 66,-8 2 0,3-6 175,-3-6 0,-1 2 262,7-7 0,-2 1 650,3-1-369,3-5 158,-6 7 0,8-3 122,0 1 384,0 7-230,0-4-211,0 8-10096,0 0 8735,8-7 0,-1 3 188,5-8 1,3 6 622,-3-5 0,-3-1 0,3-5 0,-3 0 0,3-1 0,1 1 0,-7 0 0,0 0-44,-6-1 0,6 1-42,0 0 0,-1-1 509,-5 1 0,0 6 1724,0-1-553,0 0-620,0-5 0,0 6 827,0-1-766,0 8-795,0-3 1,0 9 116,0 3 0,0 13 123,0 10 1,0 5-74,0 2 0,-5 1 229,-1 5 0,0-3-282,6 8 0,0-6-119,0 7 0,-6-7-648,0 6 0,-1-8 315,1 3 0,2-5-921,-7-1 1,5-6 372,-6 0 1,7-8-48,-7 2 0,2-10 51,-1-1 0,-4-8-45,3 1 1,-3-5 188,-3-5 0,1-5 127,0-7 0,-1-8 234,1-4 0,0-4-64,0-1 0,7 1 628,4 4 0,-1-2-355,1 8 0,2 0-87,10 6 0,-2 0 388,7-1 1,1 3-99,5 3 1,6-1 931,0 7 0,8 0-463,-2 6 0,-3 0-428,3 0 1,-2 0-68,2 0 0,-4 8-311,-8 4 1,1 3 13,-1 2 0,-8 6 26,-3 0 1,-4 8-109,-2-2 1,-9-2-235,-9 2 1,-1 0-177,-10 5 0,0 1 209,-5-1 0,1-5 368,4 0 0,-1-8-111,7 2 1,5-9 1699,7-3-633,7 1-580,-4-3 0,24-1 222,7-8 1,15 0 419,8 0 1,6-8-1265,6-3 1,3-10 198,8-2 1,1 0-1791,-1 5 1,6-1 821,0-4 1,-6 4 977,-6-4 0,1 0 0,5 1 0,-4 1 0,-7-6 0,-8-3 0</inkml:trace>
  <inkml:trace contextRef="#ctx0" brushRef="#br0" timeOffset="2811">3901 951 8057,'-10'-36'3580,"3"11"1,14 17-3127,5 8 1,-3 2-117,3 4 0,-8-2 121,2 7 1,-5 6-259,-1 6 0,0 8-183,0-2 1,-5 4-1198,-1 1 0,-8 1 717,3-1 1,-4-5-847,-3 0 1,3-8-302,3 2 820,-3-4 1,11-3-109,-7-5 631,7-3 1,-2-21-58,12-5 0,3-12-94,9-5 1,7-7 416,4-10 0,3 0 0,3 0 0,1 2-168,5 4 0,3 4 168,8 7 0,0 2 692,-1 5 0,-1 8-137,-3 9 1,1 7 179,-8-2 0,6 4 146,-6 2 0,-5 2 456,-6 4 0,-8 4-714,2 7 1,-4 6-202,-2 0 1,-7 8-686,-4-2 0,-4 3 247,-2 3 1,-8-1-792,-3 1 1,-14 0 270,-10-1-1,-2 1-206,-9-1 1,0-7-37,-6-4 1,8-5-165,4-7 1,5-3 167,6-8 513,-3 0 1,14-8 221,1-3 1,8-7 219,9-5 1,5 4 241,1-4 0,9 2-193,3-2 1,-1 9 221,6-3 1,2 4 78,-2-5 0,2 7 362,-2-1 1,-2 3-105,8-3 1,-8 3 218,2 3-1087,-3 4 160,-3-6-2144,-8 8 1303,-1 0 1,-10 0-750,-4 0 1510,-3 0 0,-8 8 0,-1 1 0</inkml:trace>
  <inkml:trace contextRef="#ctx0" brushRef="#br0" timeOffset="3006">4437 744 8057,'0'-18'0,"-2"3"1035,-4 3 231,4 5 0,-7 7-602,3 0 0,4 7-236,-4 5 1,-1 5 993,1 6-653,-8-3-379,5 12 0,-3-3-243,1 11 1,5-3-192,-6 3 0,9 3-206,-3-3 0,4 0-224,2-5 0,0-6-691,0-1 0,8-6-386,3 1 0,6-10 661,6-1 0,4-9 51,8 3 0,1-13 839,5-11 0,3-14 0,8-13 0</inkml:trace>
  <inkml:trace contextRef="#ctx0" brushRef="#br0" timeOffset="3215">5042 363 8057,'18'-52'0,"-1"2"894,0 4 0,-5 6-287,-1 11 0,-5 6 1415,5 12-921,-7-5-730,4 14 1,-8-4-63,0 12 1,0 4 109,0 7 1,0 6-304,0 0 1,0 6 86,0-6 1,0 8-272,0-2 0,8 1 134,3-1 1,5 2-209,1-8 0,10 0 34,7-6 0,9 5-44,8-5 1,3 4-408,4-10 1,-2-1-613,7 2 1,-13-3-698,2 3 0,-12-3 1868,1-3 0,-5 4 0,-1 7 0</inkml:trace>
  <inkml:trace contextRef="#ctx0" brushRef="#br0" timeOffset="3482">5492 882 8057,'-35'17'0,"1"1"0,1 5 1734,4 0 0,4 6-771,8-6 1,7 5-620,5-5 0,3 8-96,2-2 0,-2 2 29,-4-2 0,2 3-158,-7-3 1,-1 4-169,-5 1 0,-6-5-802,0 0 1,0-8 595,5 2 0,-5-6-941,0-5 1,0-4 467,6-8 1,1-2 412,5-4 1,3-11 164,8-12 0,0-2 94,0 2 1,16-3 369,7 3 0,17-2 697,12 2 0,2 10 858,9 8 1,2 7-815,10-2 1,-2 4-242,8 2 1,-8 10-226,2 7 0,-12 2-1278,-5 10 1,-4 7-54,-2 11 0,-16 10 742,-7 7 0,-6 9 0,-4 5 0,-1 7 0,-5 5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51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9020,'9'0'2112,"9"0"-2605,-1 0 1,8-6 32,10 0 1,5-1 1757,0 1 0,6 4-831,-5-4 1,-1 4-831,-5 2 0,-7-5-13,1-1 1,-13 0-917,1 6 1292,-4 0 0,5 8 0,-1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6:19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137 411 7885,'0'-9'1879,"0"2"-1164,0 7 1904,0 0-2099,0 7 1,0 2 57,0 6 0,-7 5-189,-3 0 1,-5 7-279,-6-1 0,5-3 109,-5 3 0,4-8-13,2 2 0,7-3-68,3-2 0,3 1-133,2-1 0,2-5-418,3 0 0,5-7 303,10 3 0,5-5-287,11-1 0,-2 0 159,6 0 0,-6-5 17,1 0 0,-8 0 0,-1 5 1,-8 0 32,2 0 0,-8 0-164,-2 0-38,-6 0 225,3 0 0,-9 5-155,-3 0 0,1 5-443,-6-5 1,0 7 246,-5-2 0,-2 4-338,-3 1 0,3 2 337,-3 3 1,1-1 98,-1 6 1,3 0 416,-3 6 0,3-6 0,2 0 0,5-1-36,-1 1 1,6 2 35,-5-7 0,7 1 781,-2-6-442,3 0 1270,2 0-471,0 0-172,0-6-156,0-2-11,7-7-188,1 0-370,8 0 1,-3 1 64,-3 4 1,2 4-92,-7 6 0,5 5 147,-5 0 1,0 7-200,-5-1 1,0 8-105,0 1 0,-1-5 43,-4-4 0,-4-6-234,-6 5 1,5-6-238,0 1 0,0-5 217,-6-5 0,1 2-85,0-7 1,5 0 85,0-5 0,5 0-90,-5 0 0,6-1 40,-1-4 1,3-4-45,2-6 0,0-5-8,0-1 0,2 3-179,3 8 1,4-2 43,6 7 0,0-5 39,0 5 0,-1 1 625,-4 9 0,2-1-243,-7 6 1,0 5 915,-5 5 0,0 2-269,0-2 0,0 2 72,0 4 0,0 1-56,0-7 1,0 5 957,0-4-1532,0-1-13,0-5 0,6-5-1504,5 0 1199,2-6 0,4 1-1437,3-10 0,-3-4 400,3-6 0,2-2-612,-1-3 1845,6-4 0,3-6 0,9-1 0</inkml:trace>
  <inkml:trace contextRef="#ctx0" brushRef="#br0" timeOffset="1449">1078 1003 7885,'0'-8'2046,"0"-6"-1106,0 12-504,0-4 0,2 6 137,3 0 0,5-5-435,10-1 0,-3 1 90,4 5 1,1-5-762,-2 0 1,5-5 424,-5 5 0,1-7-793,-6 2 0,-7 2 306,-3-2 0,-3 5 35,-2-6 1,0 6 171,0-5 0,-2 2 209,-3-2 1,2-2 490,-7 7 1,5 0-271,-5 5 0,4 0 580,-4 0 0,7 3-309,-2 7 0,-2 7 229,2 13 1,0 8-143,5 2 0,0 9-34,0 2 1,0 3 20,0-9 0,-5 9-44,0-8 0,-5-4-257,5-7 1,-5-3 94,5-1 1,-2-8-345,2-2 0,1-4 158,-6-2 1,7-5-333,-2 0-1,1-7 169,-1 2 1,4-5 32,-4-5 0,3-3 11,2-7 1,-5-7 54,0-4 1,0-2 172,5-3 1,5 1-81,0 0 1,7-1-236,-2 1 0,10 0 77,5-1 1,4 2-366,1 4 1,1-2 131,-1 7 1,1-5-40,-1 4 0,0 1 123,1 5 1,-6 5 32,0 0 1,-6 6 407,1-1 0,-3 4-175,-2 1 0,-5 0 1160,0 0-900,-6 0 1,4 6 564,-3 4 1,-3 4-209,3 1 1,-3 0-27,-2 0 1,0-4-17,0-1-402,0 0 1,-2 3-263,-3-3 183,3 4-1232,-5-12 910,7 4 0,2-6-326,3 0 0,-1 2-184,6 3 534,-7-3 1,9 6 96,-7-3 0,0 4 181,-5 6 0,0 0 636,0 0 1,-2 1-356,-3-1 1,4 0 433,-4 0 1,1-5-267,-1 0 1,3-5 187,-3 6-572,4-8 0,2 4-202,4-7 0,4 0 105,6 0 1,0-7-132,0-3 1,1-4-703,-1-1 0,0 0 370,0 0 0,0-2-348,1-3 1,-6 1 243,0-6 0,-2-1-137,2-4 1,2-2 199,-7-3 0,7-4 3,-2-7 0,4 7 163,1 4 0,2 3 47,3 2 0,-3-1 236,3 1 1,-3 6-58,-2 4 0,-1 3 796,-4 2-559,3 0 1773,-11-1-580,5 8-58,-7 1-876,0 14 1,-5 1 331,0 8-692,0-1 0,3 5 59,-3 0 0,3 2-13,-3-1 0,3 2 89,2 8 1,-1 6 127,-4 3 0,1 4-109,-6 2 1,5-1-4,-5 1 0,5-6-149,-5 1 0,6-8-176,-1 3 1,-1-6-638,0-4 0,1-5 121,5-5-955,0-1 624,0 0 551,0-7 1,0-2 86,0-12 1,5-4-11,1-10 1,4-4 74,-5-6 0,5-2-128,-5-3 0,5-6-34,-5-10 0,5-3 432,-5-6 0,7-6 0,-2 0 0,-1 0 0,1 6 0,0 4 0,5 0 0,2 7 0,3-1 0,-6 7 0,6 3 0,-5 6 0,10-1 0,1-2 0,4 1 0,-5 2 39,1 9 0,-8-4 116,3 4 0,-5 2 264,0-3 1,-3 8 135,-3-3 69,4-2 1,-7 6-109,3-3 0,-2 8 524,-3 2-455,-3 6-92,5-2-407,-7 6 498,0 0-425,0 6 0,0-2-142,0 6 1,0 0-26,0 5 0,0-5-58,0 0 1,0 1 50,0 4 1,1 5 31,4 0 0,-3 2-52,3-2-62,-3 4 145,-2 6 1,0 2-18,0 4 1,0 3-8,0 6 0,1 3 107,5 2 0,-5 6-72,4 10 0,-3-1 8,-2 11 1,0-3-252,0 8 0,0 3 253,0 2 0,0 5-354,0 6 204,0-5 1,-7 3 0,-3-7 86,-3-1 0,-3 0-20,1-12 1,2-2-316,3-7 0,-2 0-17,7-11 1,-2-7-119,2-3 0,3-4 166,-3-1 1,3-9 30,2-11 0,0-3-201,0-2 81,0 0 470,0-7-485,0 6 405,0-12 24,0 4 0,-1-6 159,-4 0-298,3 0 1,-10-6-132,7-4 1,0-4-877,5-1 1119,0-7 0,0-8 0,0-9 0</inkml:trace>
  <inkml:trace contextRef="#ctx0" brushRef="#br0" timeOffset="2281">2400 1079 7794,'15'-9'589,"0"4"0,2 4-187,3 1 1,4-5-146,6 0 0,-1-1 29,-4 6 1,4-5-81,-4 0 0,-3 0 0,-2 5 0,-3 0-77,-2 0-306,-6 0 1,-2 2-3,-7 3 0,-2 3-259,-3 8 1,-4 1 62,-6 3 0,-5-2 149,0 8 1,-6-3-67,6 3 0,0-3-18,5-3 1,1-3 372,4 4-46,3-5 1,14-2-14,3-4 0,4 2-5,1-7 1,0 0 159,0-5 1,0 5 76,1 0 0,-3 2-87,-3-2 1,-3-2 475,-7 7 1,0-4-267,0 4 1,-7 0 561,-3 5 1,-3 0-318,-3 0 1,1 1-158,0-1 0,0-2-23,0-3-316,6 4-114,-4-12 99,11 11 1,2-13-640,10 0 0,9-12 261,1-8 1,7-9-813,-2-1 0,6-2 322,4-9 0,4-4 114,6-6 0,1 1 433,0 4 0,-1 5 9,1 1 0,-1 6 181,1-1 1,-2 4-126,-4 6 1,-3 3 516,-6 7 0,-3 2-223,-2 2 1,1 3 789,-7 3 0,5 3-290,-5-3 1,1 3-67,-6 2 1,-5 0 189,0 0-349,0 0-10,-1 0-178,-3 7 1,-7 2-121,-4 6 1,-4 5 102,-6 0 1,0 1-435,0-6 1,1 5 53,4 0 0,-2 2-65,7-2 0,0-1 118,5 6 1,5-4-37,0 4 1,7-5 218,-2 5 0,4-6-120,1 1 0,0-3 353,0-2 1,-6 0 96,-4 1-226,-4-1 0,-2 0-151,-4 0 0,-9 0 1,-6 1 0,-5-6-42,4 0 0,-4-5-217,5 5 0,-5-7 100,4 2 1,-4-3 94,5-2 0,1-2-355,9-3 289,-3-3 1,11-7-131,-3 0 1,10-1 3,5 1 1,5 5 80,5 0 0,-1 7 159,6-2 0,-4 3 224,4 2 1,-5 0-51,5 0 1,-6 2-112,1 3 1,-3-2 328,-2 7 1,-5-1 88,1 1-205,-8 3 1,4-9-513,-7 6-227,0-7 1,-2 4-2071,-3-7 1228,3 0 347,-5-7 0,9-3 963,3-10 0,4-4 0,6-6 0</inkml:trace>
  <inkml:trace contextRef="#ctx0" brushRef="#br0" timeOffset="2420">3751 1200 7794,'9'7'946,"-4"3"0,-4 4-320,-1 1 1,0-5-176,0 0 1,0 0 192,0 5 0,0-4 162,0-1-58,0-7-700,0 11-610,0-13-81,0 6 0,0-14-843,0-3 0,0-3 1486,0-3 0,7 1 0,2 0 0</inkml:trace>
  <inkml:trace contextRef="#ctx0" brushRef="#br0" timeOffset="2758">4176 335 7794,'9'-24'0,"-2"2"521,-7 7 800,0 7-549,0-6-270,0 12 180,0-11 341,0 11-475,0-5-111,0 7-709,6 0 308,3 7-60,6 2 1,-1 6-116,-4 0 0,1 2-221,-5 3 271,-1-3 0,0 12 38,0-4 1,0 5 61,-5 6 0,0 3 154,0 6 1,0 2-28,0 4 0,0 10 59,0 10 0,0 3-223,0 2 1,5 12 251,0 3 1,-2-41 0,1 1-234,-2-1 1,1 1-1,-2 1 1,1 1 147,3 0 0,0 0 1,-1 0-1,1-1-160,-1-2 0,2 1 0,0 2 0,0 0-229,-1 43 0,0-44 0,0-1-282,0 35 0,5-1 195,-5-14 1,5 0-588,-5-11 0,0 3 142,-5-13 0,0-6-611,0-8 1391,-6-4 0,4-7 0,-3 0 0,3 1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51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8130,'34'0'1523,"1"0"1,7-1-1326,4-5 1,-2 2-464,2-8 0,-7 3 201,1-3 0,-3 3-139,-3 3 0,-5 4-1832,0-4 2035,-8 4 0,4-5 0,-8-3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52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8112,'-10'-18'1383,"3"9"-922,7-7-237,0 14 133,0-5 261,0 7 193,0 0 0,0 7-417,0 5 0,2 7-230,3 10 1,-3 0 73,4 11 0,-4-1-224,-2 1 0,0-4-177,0 5 1,-6 1-191,0-2 1,1 1-185,5-7 0,-2 1-609,-4-1 0,4 1-1242,-4 0 2388,4-8 0,2-2 0,0-8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52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9424,'-17'10'694,"-1"7"1,-1 8-176,-4 9 0,2 3 48,-8 3 1,0-3-143,-5 3 0,5 2-337,0-1 0,8 5-273,-2-6 0,4 2-526,1-1 0,7-5 423,-1 5 0,3-11-199,-3-1 0,5-6-1694,7 6 837,0-8 1344,0 4 0,0-15 0,0-2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52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8072,'0'-18'647,"2"7"-453,4-1 1,3 8-670,9-1 1,-1 3-294,0 2 1260,1 0 0,-1 7 111,0 5 1,-7 5 338,-5 6 0,3 4-497,-2 8 0,2-1 2,-3 1 1,-3 5-341,4 1 0,-2-1 66,2-5 1,-4-1-498,3 1 1,-1-1 282,2 1 1,-4-6-1148,4 0 0,-2-3 135,1 3 1,-3-4 1052,4-7 0,-4-1 0,-2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53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52 8132,'-12'-6'-8,"1"1"1036,7-1 1,4 0-402,12 0 1,3-1-649,2 1 0,0 4 83,1-4 0,1 4 150,4 2 1,-4 0-116,4 0 0,-2 0-202,3 0 1,-5 6 104,4 0 0,-4 7 0,-2-3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53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 8116,'-9'0'-146,"16"0"0,-1 0-91,11 0 339,-11 0 1788,2 0 1,-8 1-886,0 5 0,0-2-346,0 8 0,0-1 183,0 6-1005,0 1 0,0-1-339,0 0-63,7 1 1,-5-1 306,4 0 1,4-7-1161,1-4-81,5-5 1,7-2 680,0-5 1,0 2 335,-6-8 1,6 1 481,0-6-129,0-1 0,-5 9 928,-1 3 816,-8 4-689,7 2 90,-14 0 1,11 8-9,-7 3 1,0-1-466,-6 1 0,2-5-1465,3 6 644,-3-1 278,6 6 0,0 1 0,1-1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53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8096,'-10'0'1232,"3"-7"-1091,7 5 69,0-6 1,5 16 44,1 3 1,2 5 49,-2 1 1,-4 2 108,3 4 0,3 6 20,-2 11 1,1 4-66,-1 8 1,-4 0-83,4 0 0,-4 6-51,-2-1 1,6 3-468,-1-2 0,7-6-291,-6-1 1,-1 5-641,-5-10 0,0 6 589,0-12 0,2 1-240,4-7 0,-4-1 813,4-4 0,-4-4 0,-2-8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54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8127,'23'0'378,"0"0"1,8 0 935,-2 0 0,1 0-703,-1 0 1,2 0-486,-8 0 1,6 6-36,-6 0 1,0 2-269,-6-3-871,0 5 0,-1 7 565,-5 0 1,-5 1-1740,-12-1 2222,-3-7 0,-16 13 0,-2-4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54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8099,'8'16'1352,"3"-5"0,12-1-773,6-5 1,4-3-241,2 4 1,5-4-375,0-2 1,1 0-476,-7 0 0,1 0 106,-1 0 1,-7 0-406,-4 0 809,4 0 0,-8 0 0,6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54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52 8085,'-17'-9'-73,"-1"-7"1,1 14 596,0-3 1,0-3-144,-1 2 1,1 0-156,0 6 0,-1 8 410,1 4 1,0 11-190,0 5 1,-7 11 299,1 1 1,-2 8-262,2-2 1,6 2-95,0-2 1,1 3-411,11-9 0,-1 6-288,6-6 0,0 1 134,0-7 0,6-7-81,-1-4 0,9 2-1081,-3-2 0,5-2 562,1-9 0,6-4-1288,0-8 2060,8 0 0,-4 0 0,7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6:17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1 502 7356,'15'-7'-1317,"0"-1"1330,1-8 1,-1 6 170,0 0-84,0 7 1,0-9-123,0 7 21,1-7-21,-1 10 1,-2-6 35,-3 3-98,-3 3 185,-7-5 180,0 7 1169,0 0-645,0-6-172,0 4-361,0-11 1,5 9 212,0-6-253,7 7 1,-3-9-46,6 7 0,0 0-37,0 5 0,2 0-21,3 0 1,-1 0 0,6 0 0,0 0-145,6 0 0,6-2 7,3-3 1,6 3 111,5-3 1,-2-2-190,6 2 0,3 0 45,7 5 0,0 0 105,5 0 1,-9 0-79,5 0 0,-7 0-134,7 0 0,-5 0 117,-6 0 0,3 0-14,-8 0 0,-1 0 28,-8 0 0,1 2 17,-7 3 0,-4-3 98,-6 3 1,-6-3-30,1-2 1,-3 5 59,-2 0-472,-7 0-501,-1 1 65,-7-4 178,0 5 0,-7-2-8,-3 0 0,-3 0-81,-2-5 689,-1 7 0,-12 1 0,-4 7 0</inkml:trace>
  <inkml:trace contextRef="#ctx0" brushRef="#br0" timeOffset="294">214 866 7862,'0'-15'-1107,"0"5"691,0 0 0,0 5 374,0-5 0,5 5 296,0-6 0,1 6 361,0-5 0,-3 7 38,7-2-214,0 3 0,5 2-194,1 0 1,-1 0-98,0 0 0,0 0-51,0 0 0,7 0 121,4 0 0,4 5-381,5 0 1,6 0 88,9-5 1,11-6-247,10-5 0,5-2 82,5-2 0,2 0-213,3-1 0,1 3 120,-6 3 1,-1-4-158,-9 4 1,-4 3 156,-6 2 1,-14 4 311,-6 1 0,-8 0 0,-2 0 0</inkml:trace>
  <inkml:trace contextRef="#ctx0" brushRef="#br0" timeOffset="721">1064 77 7881,'-7'-16'-422,"6"1"-88,-6 0 34,7 7 350,0-6 296,0 12 1,2-4 30,3 6 1,-2 0 258,7 0 1,-5 0-1,5 0 1,-5 6-168,5 5 1,1-3-66,4 2 1,0-5-21,0 5 1,2-5 158,3 5 0,4-1-148,6 1 1,2 4 18,4-4 0,-1 3-85,11 2 1,3 0-23,11 1 0,-4 1 182,0 3 0,0-2-123,4 8 1,-4-3 12,0 3 1,-7 2-43,1-2 0,-8-3-145,-1 3 1,-7-3 95,1 2 0,-10 4-131,-4-4 0,-6-1 25,-5 1 1,-3 1 63,-7 4 0,-14 0-6,-6 1 1,-16 4 18,-9 1 1,-9 6-176,-12-2 0,-10 6-125,-10 5 1,41-30 0,-1 0-555,-2 2 1,0-1 0,-37 19-139,4-1 0,14-9-1103,16-11 2012,7-10 0,21-3 0,13-7 0,13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55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11568,'0'17'1168,"0"0"-609,0 0 0,0 6 176,0 1 0,-6 1-405,1-2 1,-7 2-161,6 3 1,-5 3-474,5-8 1,-2 6 250,3-6 0,3 0-579,-4-6 1,4 1 77,2-1 0,0-5-1070,0-1 1144,8-7 0,1 4-80,9-8 0,1-8 162,4-4 1,-2-9 116,8-2 0,-6-6-188,6 6 1,-2-2 169,2 2 0,-5 6 568,-6 0 1,-7 1 93,1 11 1,-6-1 1176,5 6-991,-7 0 1,4 7 453,-8 5 0,0 3-464,0 3 1,5-1-4,1 0 0,0 1-350,-6-1 1,0 0 39,0 0 0,0 1-916,0-1 0,2 0-121,4 1 0,-3-7-588,9 1 1,0-7 1397,5 7 0,8-8 0,2 3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55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8110,'19'0'519,"4"0"1,2 0-62,4 0 1,2 0-218,-8 0 1,6-6 118,-6 1 0,0-1 170,-6 6 0,6 0-48,0 0-383,0 0 1,-5 0-832,-1 0 0,-5 0 512,-1 0 1,-5 0 219,5 0 0,1 8 0,5 1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55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 8085,'12'0'1086,"-1"0"1,-5 0-790,6 0-580,-9-7 2481,5 5-1565,-8 2 0,0 9-75,0 9 0,0 5-306,0 0 0,0 2-372,0-2 1,0-4-157,0 4 0,-6-4-420,1-1 0,-1-1 288,6 0 0,-6 0-948,0 1 1356,0-9 0,-1 7 0,-3-7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55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17 7947,'2'-9'827,"4"3"1,6 4-496,11 2-166,-4 0 0,6 0 279,-8 0 0,0 0 217,1 0 1,-7 14-167,1 3 1,-3 12 71,3-1 1,-2 11-29,-5 1 1,-3 6-167,4-5 0,-6 7-23,-6-2 1,-3-2-374,-9 2 0,7-2-304,-1 2 0,-5 4-281,-6-3 0,-2-5-801,2-2 1,2-5 611,-8-6 1,8 1 795,-2-7 0,3-7 0,3-9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56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7943,'10'8'632,"5"-4"-438,-3 7 0,-5-5 779,-1 5 1,2 3-158,-2 9 1,-1 2 33,-5 4 0,0 3-480,0-3 0,-5 6-323,-1 5 0,-8-3-416,3 3 0,-5 2 273,-1-1 96,0 7 0,-8-12 0,-2 6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4:56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139 171 7958,'-10'0'2561,"16"0"-2561,12 0 0,3-7 0,-4-3 0</inkml:trace>
  <inkml:trace contextRef="#ctx0" brushRef="#br0" timeOffset="1918">53 85 8167,'9'0'-978,"-1"-8"1563,-8 6-288,8-13 1,-6 11 9,3-8-150,-3 9-269,-2-5 487,0 8 312,0 0 1,0 8-540,0 3 0,-2-1 45,-3 1 1,3-5-33,-4 6 1,-2-7-48,2 7 0,-5-6 63,5 5-247,-7-7 0,9 4 182,-8-8-362,8 0 159,-3 0 134,7 0 1,0-8 128,0-4 0,0-3-154,0-2 1,0 5 919,0 1-242,0-1 43,0-5-683,0 0-366,0 7 1,0 4-307,0 12 0,0 4 616,0 7 0,7 8 0,3 2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5:07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7921,'0'-17'-200,"0"0"-120,0-1 1,0 1 850,0 0-189,0 7 825,0-5-799,0 13 1,2-6 85,4 8-158,-4 0-6,6 0-57,-8 0 0,5 2 165,1 4 0,2 4 109,-2 7 0,-3 8-124,9 4 1,-8 5 242,2 7 1,-3 9-211,3 7 0,-4 16-75,4 2 0,-4 8-658,-2 3 0,0 8 118,0 4 0,-1-44 0,0 0-603,-2 1 0,0 0 802,3 3 0,-2 1 0,-5-6 0,-1-1 0,3 4 0,0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5:05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242 276 8176,'-17'-10'-88,"0"2"14,-1 8-9,1 0 0,0 0 299,0 0 0,1 8 114,5 4 1,-5 5 150,5 6 1,-5-2-166,-1 8 1,6-6 48,-1 6 0,6 0-110,-5 5 0,7-5-37,-2 0 1,4-6-548,2 6 1,0-8 226,0 2 1,0-4-167,0-2 0,2-1-401,4-5 106,-4 5 1,7-14-352,-3 3-339,-4-3 471,13-9 782,-5-3 0,0-15 0,-3-2 0</inkml:trace>
  <inkml:trace contextRef="#ctx0" brushRef="#br0" timeOffset="237">190 397 8114,'12'-10'1209,"-1"4"-818,-7-3 1,6 7-168,-4-4 1,-3 4 118,9 2 1,-6 0 250,5 0 1,1 8-153,5 3 1,-5 10-120,-1 3 1,-1 6-41,1-1 1,3 4-31,-8 1 0,5-5-205,-5 0 0,0 0 67,-6 5 0,0-1-124,0-4 0,5 2-231,1-8 0,0 0-1028,-6-6 764,0 0 1,2-5-1166,4-1 610,-4-7 0,11-4 461,-7-11 1,5-5 597,-5-1 0,15-16 0,-2-3 0</inkml:trace>
  <inkml:trace contextRef="#ctx0" brushRef="#br0" timeOffset="524">796 241 8095,'17'-17'117,"-2"-1"58,-3 1 0,9-6-304,-4 0 1,4 0-227,-3 6 1,-1-1 573,0 1 0,-1 0-55,-5 0 1,3 5 249,-9 0 0,3 9-120,-2-3 1,-4 6-45,4 6 0,-6-1 17,-6 13 1,-2 3 230,-3 13 1,-11 1-29,5 0 1,-4 1-96,4 4 1,-1-1-330,1 7 1,0-8 155,0 3 1,1-5-529,5-1 1,-3-1 233,8 1 1,-5-6-269,5 0 0,0-8-153,6 2 0,-2-6-1240,-3-5 518,3-5 570,-6-7 0,10-2-247,4-3 912,-4-5 0,13-23 0,-5-3 0</inkml:trace>
  <inkml:trace contextRef="#ctx0" brushRef="#br0" timeOffset="753">934 120 8085,'10'-8'359,"-1"1"-121,-3-5 341,-4-3 1,11 11-60,-7-8 0,2 9-213,-2-3 0,-3 4 44,9 2 1,-2 8 100,1 3 1,4 6 35,-3 6 1,-2 4-98,1 8 0,-1 1-225,1 5-118,5-5 128,-14 7 1,11-9-155,-7 1 1,5-1-325,-5 1 1,6-6-445,-7 0 0,3-8 107,-2 2 0,-4-4-1698,3-2 3,-3 1 2334,-2-1 0,0-8 0,0-1 0</inkml:trace>
  <inkml:trace contextRef="#ctx0" brushRef="#br0" timeOffset="906">986 466 9782,'17'-8'761,"-5"6"-642,-1-3 0,-5 1 274,6-2-293,-1 4 0,6-6-1029,1 8 1,-1 0 68,0 0 860,8 0 0,-6 8 0,6 2 0</inkml:trace>
  <inkml:trace contextRef="#ctx0" brushRef="#br0" timeOffset="1240">1557 552 7906,'1'-9'499,"5"3"0,-4 2-33,4-2 347,4 4-599,-1-5 0,8 7-10,1 0 0,-7 7 263,1 5 1,-6 5-88,5 6 0,-5 6-10,5 11 0,-7-1-80,2 7 0,-4-6-76,-2 7 1,6-7-29,-1 6 1,1-8-70,-6 3 1,0-7-4,0-5 0,0 4-225,0-4 1,-2-2-255,-4 1 1,3-7 26,-9 3-1221,1-5 940,-7-2 0,1-7-81,0-5 1,5-3 30,1-2 669,-1-7 0,-13-11 0,-2-9 0</inkml:trace>
  <inkml:trace contextRef="#ctx0" brushRef="#br0" timeOffset="1428">1643 362 8034,'0'-17'1944,"8"7"0,1 3-922,9 7 1,-1 0-87,0 0-745,-7 0-527,5 0-1233,-5 0 1,-1 7 1568,-3 5 0,4 3 0,-1 2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5:02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18 8254,'-10'0'-1031,"-5"0"0,13-2 1031,-4-4 0,-3 4 0,-1-6 0</inkml:trace>
  <inkml:trace contextRef="#ctx0" brushRef="#br0" timeOffset="858">243 87 5747,'-17'0'0</inkml:trace>
  <inkml:trace contextRef="#ctx0" brushRef="#br0" timeOffset="1382">87 173 7692,'2'-11'106,"4"-1"-9,-4 8-162,6-11 1,-8 11 282,0-7-92,0 7 1,2-10-137,3 8 274,-3-7 1,6 3 0,-2-1-52,0-1 357,-1 9-108,-5-5 132,0 8-479,0 0-174,-7 8 1,5 1 151,-4 8 0,-2 1-81,3-1 0,-1 0 67,6 1 1,-6 7 115,0 3 0,-1 1 18,1 6 0,4-3 222,-4 15 0,-2-1-110,3 6 0,-7-1 28,6 1 1,-5 6-326,5 0 0,-2-1 166,3-5 0,3-6-293,-4 0 0,4-13 104,2 2 1,0-10-62,0 3 7,0-6-272,0 3-66,0-8-151,0-8 35,0-1 0,0-10 212,0-4 0,0-5-666,0-12 1,0 2 375,0-8 0,6 2-17,0-2 1,1-3 102,-1 3 1,-2-4 494,7-2 0,1 1 0,5-1 0</inkml:trace>
  <inkml:trace contextRef="#ctx0" brushRef="#br0" timeOffset="1694">589 260 8107,'27'-25'0,"-2"5"86,-8-3 0,2 2 177,4-2 1,-3 4-466,3-4 175,-4 4 35,-2 9 1,-5-5 169,-1 3 1,-5 5 133,6 1 32,-9 4-55,5 2-138,-8 0 1,0 2-54,0 4 0,-8 3-106,-3 8 1,1 3-43,-1 3 1,1-2 109,-1 8 1,-5-1 129,5 7 1,-5 0-103,-1-1 0,-2 3 132,-4 3 1,4-1-42,-5 7 0,-1-8 60,2 2 0,0 3-165,6-3 1,0 6 16,-1-5 1,1-1-236,0-6 0,5-1 44,1-4-465,7 4 1,-6-16-5,5 0-363,3 0 435,-6-15 1,14-2-204,0-11 1,7-6-92,-1-6 791,3-4 0,2-8 0,0 0 0</inkml:trace>
  <inkml:trace contextRef="#ctx0" brushRef="#br0" timeOffset="1974">745 190 8107,'9'-24'474,"-1"4"1,-6-5 414,4 8-618,-5 7 0,9 3 284,-4 7-248,-4 0 0,7 2 32,-3 3 1,-2 11 153,8 7 0,-9 8-35,3-3 0,-2 7-221,2 5 1,-4-3-16,3 3 1,-1-3 44,2-3 0,-4-5-162,4 0 0,1-6 5,-1 6 1,2-8-177,-2 2 1,-4-4-50,3-1 0,3-1-351,-2 0 1,0-5-449,-6-1 1,1-5 37,5 5-131,-4-7 1,6 6-306,-8-4 696,0-4 1,-8 13 615,-3-4 0,-12 5 0,-4 1 0</inkml:trace>
  <inkml:trace contextRef="#ctx0" brushRef="#br0" timeOffset="2169">693 623 8107,'-10'-8'994,"-5"-1"0,7-3-386,-3 0 1,1 9 350,4-3-84,4-4-37,-5 8-446,7-5 0,1 7-454,5 0 1,4 0-366,7 0 1,0 0-967,1 0 0,1 0 326,4 0 1067,-4 0 0,14 7 0,-6 3 0</inkml:trace>
  <inkml:trace contextRef="#ctx0" brushRef="#br0" timeOffset="2461">1229 657 8031,'2'-25'380,"3"8"1,7 2-250,11 9 1,-4-6-289,4 7 46,-3-9 1,-3 12 240,0-3 1,-5 5-79,-1 5 1,-7 7-48,2 11 0,-4 4 16,-2 7 0,-8 1 4,-3 0 1,-3-3 541,3-3 1,-3 2-239,8-8 1,1 6 30,5-6 1,0-6 219,0-5-551,0-1 1,7-1-97,5-5 1,5-3-222,6-2 0,-2-2-121,8-3 1,-6-5-448,6-7 1,-8-1-1011,2 1 1866,-4 0 0,-1-8 0,-1-2 0</inkml:trace>
  <inkml:trace contextRef="#ctx0" brushRef="#br0" timeOffset="2627">1523 312 8157,'0'-27'4241,"0"7"-3757,0 9-1082,0 7-292,7-4 519,-5 1 0,14 5-1425,-5-4 1796,-3 12 0,7 3 0,-5 9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5:12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8148,'10'-10'-414,"3"0"90,-7 5 1,2 3-276,-3-4 382,-3 4 236,6 2 238,-8 0-168,0 0 1,-8 8 0,-1 1 0</inkml:trace>
  <inkml:trace contextRef="#ctx0" brushRef="#br0" timeOffset="181">69 52 10025,'10'0'-1235,"5"0"759,-5 8-790,-1 1 1266,-1 9 0,0-1 0,1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6:30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 7938,'0'-8'1322,"0"1"0,2 7 239,3 0-858,-3 0 0,6 0 205,-3 0 0,-2 0-404,8 0 0,-6 0-25,5 0 1,-5 0-288,5 0-50,0 0 0,5 0-919,0 0 0,-5 5 548,1 0 1,-6 6-1677,5-6 0,-2 11 1905,2 0 0,4 9 0,-6-1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5:40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8168,'2'-15'200,"3"3"0,-1-3 244,8 3 0,-6 3 146,5-3-159,1 1 0,5-5-29,0 5 0,-5 1-95,-1 4 0,-5 5 403,6-5-183,-1 4-154,6 2-139,1 0 0,-7 0-214,1 0 0,-7 0 68,7 0 0,-6 0-542,5 0 152,-7 8-164,11 1 379,-13 8 0,6 1 86,-8-1 1,0-5 162,0-1 0,0 6-106,0 6 1,-2 2 510,-4-2 1,-1-1-40,-5 6 1,-3-1 142,3 2 0,5 2-143,1-8 0,4 0 387,2-6-618,0 1 0,2-3-15,4-4 0,3 3-61,9-8 1,-1-1 12,0-5 1,6-1-375,0-5 0,6-2 171,-6-3 0,0-5-1037,-6 5 0,1-5 84,-1-1 1,-2 0-338,-3-1 0,1 1-202,-7 0 0,6 0 708,-7-1 0,1-7-38,-6-4 1,-7 3 790,-5-3 0,-3-8 0,-3-7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5:41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9246,'9'0'2822,"1"-6"-1322,-4 0-1007,-5 0 0,9 8-61,-4 4 1,-2-2-32,7 7 0,-5-5 213,5 6 1,-5-1-41,6 7 1,-6-7 256,5 1 632,-7-1-259,11 6-565,-13 1 0,8-3 235,-4-3-477,-4 3 0,5-11 85,-7 7 0,8-7-365,-6 12 278,5-14-751,-7 5 322,0-7-8992,0 0 9026,0-7 0,0-11 0,0-9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5:38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8441,'0'-10'1529,"0"1"-830,0 3 227,0 4-619,7-6 1,-3 3 189,8-1-140,-8 0 26,11 6-192,-5 0 1,1 0-99,1 0 1,-7 0-284,7 0 0,-6 0-69,5 0 1,-5 0 179,5 0 0,1 0-649,5 0 1,-5 0 343,-1 0 1,1 0-694,5 0 1,6 0 1076,0 0 0,8 0 0,-4 0 0</inkml:trace>
  <inkml:trace contextRef="#ctx0" brushRef="#br0" timeOffset="199">692 87 8223,'12'-5'386,"-1"-1"0,1 0-75,5 6 1,1 0-350,-1 0 0,-6-6 9,1 1 1,-6-1 6,5 6 106,-7 0-619,11 0-189,-5 0 601,7 0 1,1 6 122,-1-1 0,0 1 0,0-6 0</inkml:trace>
  <inkml:trace contextRef="#ctx0" brushRef="#br0" timeOffset="378">1332 105 9962,'12'0'230,"-1"0"-511,-7 0 242,11-8 1,-11 6 33,8-4 0,-6 4-431,5 2 1,-5 0 39,5 0 396,1 0 0,5 0 0,1 0 0</inkml:trace>
  <inkml:trace contextRef="#ctx0" brushRef="#br0" timeOffset="628">1816 122 8165,'18'0'-1126,"-1"0"0,-5 0 1624,-1 0 34,1 0-553,5 0 0,-6 0 190,1 0 62,-8 0 0,5 0-182,-3 0 1,-2 2-124,8 4 1,-7-4 258,7 3 0,-6-3 1,5-2 800,-7 8-268,11-6 695,-13 6-463,6-8-321,0 0-826,-6 0 1,7-2-1252,-3-4 1448,-4 4 0,13-13 0,-5 5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5:46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53 105 8017,'0'-10'353,"0"-5"1,1 7-628,5-3 1,-2-3 871,8 8 1,-7-5-215,7 5 1,-6-2 59,5 3 1,-5 3 182,5-4-477,-7 4 88,12 2-229,-7 0 0,3 8 226,-1 3 0,-5 5 135,6 1 0,-7 8 141,7 4 1,-8 3-110,2 3 0,1 7 297,-1 4 1,6 4-235,-7 2 0,1 0-98,-6 0 1,0-2-164,0-4 1,0 2-15,0-8 1,-6-1-65,1-10 0,-3 1-175,2-7 1,2 2-342,-7-2 0,5-9 300,-6 3 0,7-9-1817,-7 3 1396,1-7 1,-7 4-507,1-8 1,-2-8-37,-4-3 1,4-7 1052,-5-5 0,-2-11 0,-1-10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5:46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8002,'2'-19'1869,"4"7"1,4 7-908,7-1 0,0 4-107,1-4-987,-1 4 1,0 2-512,0 0 1,-7 8 642,-4 3 0,3 12 0,1 4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5:45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6507,'10'0'36,"5"0"0,-13-1 57,4-5 20,4 4-66,-8-6 21,13 8-75,-13 0-214,6 0 247,-8 0-72,0 8 42,0-6-193,7 5 1,3-7 105,7 0 1,-5 0 90,-1 0 0,-5 0 0,6 0 0,-1 0 0,6 0 0</inkml:trace>
  <inkml:trace contextRef="#ctx0" brushRef="#br0" timeOffset="148">225 17 6667,'10'10'618,"5"-2"1,-11-8-244,8 0 1,-7 0-137,7 0 1,-6-2 217,5-4 1,-5 4 183,5-4-126,1-3-875,5 7 374,1-6 1,-1 8-783,0 0 1,-5 0 470,-1 0 0,1 0-267,5 0 0,0 0 564,1 0 0,-1 0 0,0 0 0</inkml:trace>
  <inkml:trace contextRef="#ctx0" brushRef="#br0" timeOffset="297">709 35 8130,'18'0'-105,"-1"0"0,-5 0-102,-1 0 0,1 0 303,5 0 0,-6-6 45,1 0 1,-2-1-213,1 1-33,4 4 112,-5-6-644,7 8 211,1 0 175,-1 0 0,0 0 250,1 0 0,-1 8 0,0 1 0</inkml:trace>
  <inkml:trace contextRef="#ctx0" brushRef="#br0" timeOffset="436">1315 0 8130,'9'8'-53,"-1"-6"0,-6 7-278,4-3-147,-4-4 206,13 6 1,-11-8-29,7 0 300,-7 0 0,12 7 0,-7 3 0</inkml:trace>
  <inkml:trace contextRef="#ctx0" brushRef="#br0" timeOffset="565">1678 0 8130,'11'0'2083,"1"0"-921,-8 0-433,3 0-583,-7 0-2478,0 0 2332,8 8 0,2-6 0,7 5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5:47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7940,'0'-10'576,"2"3"96,4 7 0,-2-6 6,7 0 0,-5-2 143,5 3-1243,1 3 1,5-6 45,0 8 1,1 0-668,-1 0 545,0 0 0,1 0-321,-1 0 0,-6 0 208,1 0 611,0 8 0,5-6 0,0 5 0</inkml:trace>
  <inkml:trace contextRef="#ctx0" brushRef="#br0" timeOffset="163">450 53 7940,'17'0'101,"0"-2"115,1-4 1,-1 4-524,0-4 0,0 5 111,1 1 129,-1 0 0,0 0 111,1 0 0,-7 0 154,1 0 0,-7 0-133,7 0 14,-8 0-10,11 0-155,-5 0 1,7 0 85,0 0 0,1 0 0,-1 0 0</inkml:trace>
  <inkml:trace contextRef="#ctx0" brushRef="#br0" timeOffset="297">1038 36 7940,'17'0'162,"0"0"1,0-2-203,1-4-156,-1 4 0,0-6-146,1 8 1,-7 0 341,1 0 0,7-7 0,8-3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5:51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312 467 8168,'0'-10'-1174,"0"3"625,0 7 529,0 0 1,8 0-1,1 0 1</inkml:trace>
  <inkml:trace contextRef="#ctx0" brushRef="#br0" timeOffset="440">347 277 11161,'0'-10'3443,"0"3"-2926,7 7-60,3 0 1,7 0-116,1 0 0,1 0-51,4 0 1,-4 0-70,4 0 0,4 0-15,2 0 0,-2 0-148,2 0 0,-1 0 80,7 0 0,0 0-157,-1 0 0,3 0 58,3 0 0,-4 0-107,5 0 1,-5 0-60,-1 0 1,0 0 123,-1 0 1,1 0-10,-1 0 1,-5 0-96,0 0 1,-8 0 19,2 0 0,-4 0 100,-1 0-441,-1 0 232,0 0-604,0 0 64,-7 0-202,-2 0-362,-8 0-926,0 0 1,-8 5 2224,-3 1 0,-5 8 0,-1-5 0</inkml:trace>
  <inkml:trace contextRef="#ctx0" brushRef="#br0" timeOffset="752">520 571 8046,'-27'0'0,"2"0"-179,7 0 0,7 0-888,-1 0 1663,1 0 1,-1-6 178,1 0 1149,7 1-695,-11 5-1003,13-8 0,-4 6 44,12-4 1,-3 4 105,9 2 1,1 0-122,11 0 1,-3 0 0,7 0 0,1 0 14,6 0 1,1 0-40,5 0 1,3 0-204,8 0 1,5 0 106,1 0 1,2 0-446,-3 0 1,-1-5 88,7-1 1,-9 0-63,-2 6 1,-2-6-138,-10 0 0,-1 1-422,-10 5 0,1-6-178,-7 0 0,-5 0-105,-7 6-130,-7 0 1255,4 0 0,-16 0 0,-1 0 0</inkml:trace>
  <inkml:trace contextRef="#ctx0" brushRef="#br0" timeOffset="1068">1159 52 8046,'0'-17'3005,"-5"5"-2665,-1 1-335,0 7 1558,6-4-1001,0 8 1,2 2-116,4 4 0,9 3-224,8 9 0,8-1-26,-2 0 0,3 1-199,3-1 0,0 0 85,-1 1 0,7-1-10,-1 0 1,0 2-59,-5 4 1,-2-3-128,-5 3 1,3-4 47,-8-2 1,-6 6 50,-5 0 0,-8 0-44,2-5 0,-8 5-121,-10 0 0,-1 7-334,-16-1 0,-6 4 227,-5 2 1,-8-1-592,2 1 1,-2-6-19,2-1 0,-4-1-1020,4 2 1914,-4 4 0,-2-14 0,0 6 0</inkml:trace>
  <inkml:trace contextRef="#ctx0" brushRef="#br0" timeOffset="1607">571 173 8082,'0'-17'576,"6"5"175,0 1 0,2 5-23,-3-6-574,-3 9 119,6-5 79,-8 8 70,0 0-395,-8 8 0,5 1-251,-9 9 0,-1-1-34,-11 0 1,5 2 56,-4 4 1,-2-3 221,2 3 1,-8-2 10,3 2 0,1-4 127,-2 4 1,0 2-140,-6-2 0,1 2 44,-1-2 0,6-4 8,1 4 0,1-3-20,-2-3 0,4 0-153,8 1 1,5-7 85,1 1 32,7-9-9,-12 13 212,14-14 0,-5 7 297,7-3-187,7-4 1,9 12 585,7-9 0,8 1-352,-3-6 0,5 6 375,2 0 0,-1 1-368,1-1 1,1-2-21,5 7 1,-3-7-628,8 2 1,0 2-686,6-3 0,-6 7 301,1-6 0,-1 7 460,6-1 0,-1 11 0,1 4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6:01.0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52 536 7900,'-9'-7'0,"-1"3"-143,4-8 0,4 7-179,-3-7 0,-3 6-17,2-5 200,0 7 1,6-11 126,0 3 0,0-3-13,0-3 111,0 1 1,0 0-111,0-1 0,0 1 188,0 0 0,0 0-106,0-1 0,6 1 47,0 0 0,6-1-66,-7 1 0,9 2 14,-3 3 0,-1-3-53,1 3 0,1 3-10,5-3 1,1 6-17,-1-5 1,0 5 37,0-5 0,6 5-58,1-6 1,0 3 45,0-3 0,-3-3 0,8 3 1,-6 3-16,5-3 1,-1 6 0,2-5 0,2 7-39,-8-2 0,6 4-7,-6 2 1,0 0 8,-6 0 1,2 0 30,4 0 1,-3 0-8,3 0 36,-4 0 0,-2 0 4,0 0 1,-1 2 3,-5 4 1,3-2 88,-8 7 1,7-1-84,-1 1 1,-3 5 13,3-5 1,-7 5-28,7 1 1,-6 0 16,5 1 1,-1-1-54,1 0 0,3 6 44,-8 0 1,7 2-52,-1-2 1,-3-2 36,3 8 1,-6-6-5,5 6 1,-1-6 19,1 6 0,-1-2 4,-4 2 1,-5 3 37,5-3 1,-4 6-47,-2 5 1,-2-3-35,-4 3 1,-1 2 37,-5-1 0,-9-1-85,4-5 1,-6 5 98,0 0 0,2-1-5,-8-10 1,0 3 37,-6-3 1,1-2 137,-1 2 1,1-8-107,-1 2 0,-1-4-47,-5-2 1,5-1 17,-5-5 0,-1 3-59,2-8 1,-1-3-4,7-8 0,-1-7 25,1-11 1,-1-4-98,0-7 0,7-9 21,-1-3 0,10 2-128,1-2 1,3 6-29,9-7 0,-5 9 62,5-2 137,0 11 0,21-11 0,5 3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6:02.1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467 693 7795,'-17'-18'0,"7"9"0,-5-5-6,4 9 0,1-7 40,-2 6 1,7-7 41,-7 1-360,8-3 0,-5-2 137,3-1 110,4 1 0,-6 0 70,8-1 0,0-5-8,0 0 0,0 0-4,0 6 1,0-6-28,0 0 1,2 0 26,4 6 0,-4-3 23,4-3 1,3 4-13,3-4 0,-3 4 29,3 1 0,-1 1-3,7 0 1,-1 0-9,0-1 1,3 1 6,3 0 1,-4 1-34,4 5 0,2-3 1,-2 9 0,0-7-124,-6 6 0,6-5 81,0 5 1,0 0-72,-5 6 1,1-2 69,4-3 1,-4 3-15,4-4 0,-4 4 25,-1 2 0,-1 2 2,0 4 1,1-4 29,-1 3 1,0 5 11,1 1 1,-7-1-26,1 2 1,-3-1-3,3 6 0,3 1-27,-3-1 0,-3 0 13,3 1 0,-6-1-2,5 0 0,-5 0-14,5 1 1,-1-1-6,1 0 1,3 1 16,-8-1 1,7 2-5,-1 4 1,-3-2 20,3 8 0,-3-6-18,3 6 1,-2-6 91,-5 6 0,-3 0-62,4 5 1,-4 1 6,-2 0 1,0-1-15,0 1 0,-8-6 2,-3-1 1,-5 1 21,-1 6 1,-6-1-12,0 1 0,-10-1-9,-1 1 0,-1-2 1,-5-4 1,-4 1 106,-3-7 1,-1 6-45,2-6 0,-9 0-21,3-5 1,-4-9 35,4-3 1,-6-4 8,1-2 0,-1 0-25,6 0 0,0-14 0,1-3 0,4-12-127,1 1 1,10-13 111,1-5 0,3-12-65,8-5 0,9-20 0,7-5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6:30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30 120 7885,'-5'-10'144,"0"0"233,0 7 1,4-4 1508,-5 7-604,5-7-889,-6-1 1,12-2 7,0 0 1,7 5-127,-2-6 0,-1 6-204,1-5 0,0 5 254,5-5-208,0 7 1,0-2 110,1 10 1,-6 3-182,0 7 1,-7 7 177,2 4 0,-3 9-21,-2 6 1,0 2 67,0 3 1,0-6 240,0 1 1,0-12-320,0 1 1,0-5 20,0 1 0,2-4-184,3-7 0,-2-5 57,7 0 1,-5-7-908,5 2 0,-5-3-64,6-2 0,-3-7-499,2-3 0,2-8 432,-7-3 1,5-4-277,-5 5 1,0-7 465,-5 2 760,0-4 0,7-8 0,1-2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6:03.3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53 900 7886,'-12'0'-895,"0"0"1010,9 0-91,-13 0 258,14 0-17,-5 0-63,7 0-21,0 0-75,0-8 0,2 6-61,3-4 1,-1 2 28,8-1 0,-1 3-104,7-4 1,1-2 51,4 3 1,-2-9-88,8 3 1,2-5 20,9-1 0,0-6-91,12 0 0,-4-8 100,10 2 1,-2-3-87,1-3 0,1 6-28,11 0 0,-9 0 109,9-5 0,-4-1-82,4 1 0,6-1-179,0 1 0,6-1 123,-6 0 0,-2 3 105,-10 3 1,4-2-2,-3 8 1,-5-6 4,-1 6 1,-4 0 3,-2 6 0,0 0-19,-1-1 0,-6 7 28,-5-1 1,-4 8 54,-1-1 1,-8-3 0,-4 2 0,-4 0 501,-1 6-451,-1 0 103,0 0-130,0 0 1,-5 0 67,-1 0-22,-7 0 15,4 0 127,-8 0 147,0 0-272,8 8 0,-6-4 9,3 7 0,3 7 21,-2 5 0,5 9 13,-5 3 0,6 7 13,-7 10 1,3 6-49,-2-1 0,-4 7 18,4-6 1,-5 5-19,-1-5 1,6-1-107,0-5 1,0-10 22,-6-7 1,0-8-112,0-10 134,0 0-133,0-7 0,0-6-524,0-16 0,0-3 623,0-20 0,0-3 0,0-14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6:03.7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0 8248,'0'17'441,"0"1"1,0 9-786,0 7 340,0 8 0,0 12 265,0 4 1,0-2-196,0 7 0,0-2-1,0 3 1,0-10-63,0-8 1,0-8-127,0 3 1,0-5-195,0-1 191,0-8 0,-2-4-178,-4-12-268,5 5 306,-7-15 1,8 5 7,0-12 0,0-5-422,0-12 680,0 4 0,8-22 0,1 5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6:04.2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1 329 7937,'0'-23'-113,"0"0"0,13-2-165,4 2 0,14 1 97,4-6 1,13 1-55,9-2 1,1-2 140,-6 8 1,-8 0-27,-4 6 0,-3 1 369,-3 5 1,-7 3-27,-4 8 0,-3 0 134,-3 0 1,0 0-75,1 0-116,-1 8 1,-2 1-281,-3 9 0,-3-1 114,-3 0 0,-4 1-61,4-1 0,1-6 46,-1 1 1,2 0-132,-2 5 1,-4-6 58,3 1 0,3-6 22,-2 5 0,5-5 61,-5 5 0,0-5 131,-6 6 1,2-1-15,4 7 0,-5-1-64,5 0 0,-4 2 60,-2 4 1,6-1-67,0 6 1,-1 3 75,-5 9 0,2-1-5,4 7 0,-4 0 139,4 6 0,-4 6-126,-2-1 0,0 9 98,0-3 0,2-1-240,3 1 0,-3-9 128,4-2 0,2-2-17,-2-10 1,1-2-16,-1-9 0,-4 2-12,4-8 1,1 0 140,-1-6-4,0 1-202,-6-1-266,0 0-127,0-7 1,-2-3 201,-4-7 1,4-1-201,-3-5 0,-3-6 154,2-11 1,-7-4-1161,1-7 1392,-3-1 0,-10-7 0,-2-2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6:04.7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0 243 7826,'0'-18'761,"0"7"-571,0-1 1,8 9-916,3-3 1,12-2 421,6 2 0,4-5 484,1 5 1,1-7-109,0 1 1,-3 4 160,-3 3 0,2-3-345,-8 2 0,-2-2 48,-9 3-221,3 3 219,-6-14-505,1 7 273,-10-8 0,-15 1 159,-8 5 1,0 1 182,5 4 1,1 4 14,0-3 0,-1 3 159,1 2 0,0 2-80,0 3 0,5 5 352,0 7 1,7 1-174,-7-1 0,6 6 224,-5 0 1,7 8-140,-2-2 1,-1 3 9,1 3 0,-6-6-337,7-1 0,-1-1-170,6 2 0,0-2-404,0-4 1,0-8 305,0 9 0,0-15-172,0 8 0,2-11-39,3 0 1,-1-4-222,8-2 1,-3-8 274,3-3 1,9-5 132,-4-1 0,6-6 252,1 0 0,1 2-18,3 9 0,-1-1 88,-4 7 0,-3 0-69,3 6 0,-6 8 643,-6 3 0,3 5-287,-8 1 0,5 0 307,-5 1 1,0 1-353,-6 4 0,0-4-171,0 4 1,0-4-292,0-1 0,0-1-462,0 0 1,0-5 575,0-1 0,-8 1 0,-2 5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6:04.8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45 156 7867,'-21'0'2553,"3"0"-2256,13 0 0,7 6-871,15 0 1,8 0 317,9-6 0,1-2 257,0-4 0,-1-4-8,1-7 0,-1 0 181,1-1 1,-6 1-700,0 0 1,-6 5 166,5 1 1,-6 1 357,1-1 0,-4-5 0,-2 7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6:05.1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8706,'0'-9'1532,"2"1"-2380,4 8 1,5 0 627,12 0 0,-3-6-216,3 1 211,-4-1-19,-2 6 188,-7 0 1,-4 2 55,-12 3 0,-12 13 0,-8 9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6:06.1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52 139 7853,'-10'0'-1110,"3"0"527,7 0 751,0-8-186,0 6 272,0-5-15,0-1 198,0 6-148,0-6 198,0 8-171,0 0-150,-8 8 0,6 2-112,-4 7 0,3 0 69,-3 1 0,4-1-58,-4 0 0,4 2 53,2 4 0,6-3 5,0 3 0,5-4-56,-5-2 1,6 1-3,-7-1 1,9 0-95,-3 0 1,-1-5 65,1-1 0,1-7-129,5 2 0,1-4 100,-1-2 1,6-2-97,0-4 1,2-3 56,-2-9 0,-2-5-132,8 0 1,-8-7 73,2 1 0,-6-4-121,-5-1 1,1-1 96,-7 0 1,0 7 42,-6-1 1,0 8 206,0-3 1,-8 7-133,-3 6 0,-5-3 64,-1 8 0,0 1-91,-1 5 1,1 0 18,0 0 1,0 5-227,-1 1 1,1 8 228,0-3 0,-1 5 0,1 1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6:06.4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7883,'15'-17'400,"-3"0"1,3 7 127,-3 4 1,3 5-48,2 1 0,1 0 12,-1 0 0,6 0-171,0 0 1,-6 0 71,-5 0 0,-3 1-308,3 5 17,3 4 1,-13 7-1002,4 0 637,-4 1-295,-2 7 1,0 0 128,0 4 427,-8-4 0,-1-1 0,-9 3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6:07.2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18 7878,'-27'0'5048,"4"0"-4967,4 0-1836,9 0 532,10 8 809,10-6 0,1 5 310,1-7 53,-8 0 0,4 2 209,-8 4-643,0-4-415,0 6 86,0-1 570,7-5 1,9 4 155,7-12 0,7-1-79,-1-5 0,6-3 127,5 3 1,-3 4 78,3 3 1,-5 3-21,-7 2 0,3 0 276,-8 0 234,0 0 1,-13 7 243,-4 5 1,-6 3-353,-6 3 0,-4 5-60,-7 0 1,-8 8-25,-4-3 0,-3-1-251,-3 2 0,-5-2-18,-1 2 0,1 2-129,5-8 0,3 5-3,3-5 0,4 1-235,8-7 1,5-2-217,0-3 175,9-5 0,-3-1-66,12 0 0,3-2 112,9-10 0,7-4 114,3-7 1,3 0 103,-2 0 0,2 5 144,-8 0 1,6 7 65,-6-7 0,-6 8 283,-6-1 0,-5 3 317,6 2 0,-8 2-346,1 3 0,-5 7 122,-5 11 1,1-2-121,-8 8 1,3-2-281,-3 2 1,-1-3-39,7-2 0,-2-11-140,2 4 0,4-3 12,-3 3 0,5-5-251,5-1 0,5-7-62,7 2 1,1-4 183,-1-2 0,8-8-45,4-4 0,-2-3 93,1-2 1,-6-1-96,1 1 1,-6 0-2,-6 0 10,-3-1 160,-8 1 0,-2 5 3,-4 1 0,-9 7 98,-8-2 1,-8 6-81,2 6 0,-5 4 283,-6 7 1,1 0-86,-7 1 1,6-1-9,-6 0 0,7 0 56,-1 1 1,3-1 59,3 0 1,7-1-203,4-5 0,-2 5-14,2-5 0,5-1-173,7 1 1,7-5 11,-2 6-698,4-9 594,2 5 1,6-6 13,0 4 0,7-4 60,-1 3 1,3-3 153,2-2 0,1 6 120,-1 0 1,6 7 353,0-1 1,8 9 529,-2 2 1,9 8-474,3-2 0,8 3 473,3 3 1,8-6-474,9 0 0,8-8-396,4 2 0,11-6-220,6-5 0,0-5-373,-46-6 0,0-2 1,-2-3-1,1-1 457,7-3 0,0-2-10,-4-1 0,-1-3 0,3-2 0,0-2 0,-2-1 0,-1-1 0,5-2 0,0-2 0,3-3 0,1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6:16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502 329 8002,'0'-17'0,"2"5"696,4 1 1,-4 5-235,3-5 0,-3 5-196,-2-6 1,0 7 209,0-7-250,-7 8 1,3-5-148,-8 3 41,1 4 1,-7-6-140,1 8 1,0 0 39,0 0 1,-7 2-55,1 4 0,-7 4 64,1 7 1,-4 0 34,-1 0 0,1 6 34,4 1 1,-4 6 113,5-1 1,3-2 119,2 2 0,11-2-43,6 2 0,4 3-258,2-3 1,2-2 25,4 2 1,9-2-99,8 1 1,6-1 83,-6-4 0,6-3 26,-6 3 0,0 2-106,-5-2 0,-1 0 35,0-6 1,-7 6-78,-4 0 0,-5 0 49,-1-5 0,-1-1 192,-5 0 1,-4-1-30,-7-5 0,-2 3 49,-4-9 1,3 7-164,-3-6 0,-2-1 6,2-5 0,-6 0-205,6 0 1,0 0-380,6 0 1,2-7-943,3-5 1,4-3 87,8-3 1411,8 1 0,9-8 0,10-2 0</inkml:trace>
  <inkml:trace contextRef="#ctx0" brushRef="#br0" timeOffset="255">761 727 8067,'-9'0'718,"1"0"1,16 6-252,3 0 97,5-1 1,1-5 442,0 0 1,1 6-399,-1 0 0,0 0 96,0-6 1,3 0-180,3 0 1,-2 0-167,8 0 1,-6-6-790,6 0 1,-6 0-326,5 6 0,-6 0-811,1 0 0,-4 0 1565,-2 0 0,0 0 0,1 0 0</inkml:trace>
  <inkml:trace contextRef="#ctx0" brushRef="#br0" timeOffset="1272">1747 433 7988,'10'-8'0,"5"6"-75,-3-3 0,3-3 154,2 2 0,2-5-680,5 5 0,-5-6 267,4 7 1,-2-7 333,2 6 0,-4-5 0,4 5 0,-4-5 0,-1 5 0,-7-8-1,1 3 0,-1-3 100,7 3 0,-7-3 470,1 9-376,-8-9 0,3 10 380,-7-7-358,0 7 1,-2-10 44,-3 9-126,-5-1 0,-7 6-10,-1 0 0,1 0-158,0 0 0,-1 0 70,1 0 1,0 0-134,0 0 0,-1 2 95,1 4 0,2-3-154,3 9 1,-3-6 8,3 5 0,3-1 114,-3 1 1,2 5 37,-1-5 1,3-1-4,8 1 0,-2-1 172,-3 2 1,3 3-60,-4-3 0,4 3 164,2 2 1,6-5-55,0-1 0,7 1-4,-2 5 0,-1 0-112,2 1 1,-9-7-58,3 1 1,2-1 77,-2 7 0,-1-1-28,-5 0 1,0 0 13,0 1 1,-1-7-13,-5 1 1,-4-1 146,-7 7 0,-2-1-99,-4 0 0,3-1 87,-3-5 1,4 3-150,2-9 0,1 3-139,5-2 218,-4-4-312,13 5-189,-6-7 0,8 2 175,0 4 1,8-4-44,3 4 0,5-2 76,1 1 0,0-1-155,0 8 1,1-1 63,-1 7 0,0-5 135,1 4 0,-9-3 44,-3 9 1,2-2 172,-3 2 1,1-2 524,-6 8 1,-2-6-345,-4 6 0,3-6 685,-9 6 1,6-8-398,-5 2 0,7-4 789,-2-2-774,4 1-547,2-1 15,0 0 1,2-7-182,4-4 1,4-4-807,7-2 0,2 0 508,4 0 1,-2-8-1515,8-4 0,-6-3 1904,6-2 0,0-8 0,5-2 0</inkml:trace>
  <inkml:trace contextRef="#ctx0" brushRef="#br0" timeOffset="1547">2456 814 8055,'0'-10'2614,"8"-4"-2646,3 9 0,5-3-60,1 2 651,0 4 1,1-5-161,-1 7 0,-6 0-16,1 0 0,-6 2-88,5 3-25,-7 5-74,4 15 171,-8 2 21,0 7 1,2-7-149,3-4 0,-1-11-339,8-6 1,-6 1-258,5-1 1,1 0-265,5-6 0,2 0 235,4 0 0,-4-8-272,4-3 1,-3 1 656,-3-1 0,8-9 0,2-7 0</inkml:trace>
  <inkml:trace contextRef="#ctx0" brushRef="#br0" timeOffset="1688">2837 433 8014,'0'-11'0,"0"-1"724,0 8 0,7-4-678,5 8 0,-3 0-635,3 0 1,-6 0-177,5 0 765,-7 8 0,11 9 0,-5 10 0</inkml:trace>
  <inkml:trace contextRef="#ctx0" brushRef="#br0" timeOffset="1974">3338 1056 7900,'0'9'4448,"8"7"-3676,-6-7 0,5 8-427,-7 1 0,0-7-325,0 1 0,-7-1-2956,-5 7 2936,-3-1 0,-10 8 0,-2 2 0</inkml:trace>
  <inkml:trace contextRef="#ctx0" brushRef="#br0" timeOffset="2326">3822 831 8719,'10'0'997,"5"0"1,-11 6-428,8-1 0,-9 9-175,3-3 1,2 7 249,-2 5 1,5 4-202,-5 7 0,2 8 48,-3 5 1,-3-3-244,4 2 1,-4 0-325,-2 6 0,0 0 92,0 0 1,-8-6-108,-3 0 1,-5-8-1144,-1 3 0,0-7 546,0-5 1,1-4-519,5-8 0,-5-1 48,5-5 1157,-5-3 0,-9-16 0,-2-1 0</inkml:trace>
  <inkml:trace contextRef="#ctx0" brushRef="#br0" timeOffset="2555">3995 416 7968,'0'-18'0,"0"1"2296,0 8-1690,8 1 0,1 8 134,9 0-716,-1 0-305,-7 0 82,5 0 0,-13 2 199,4 4 0,-12 3 0,-4 8 0</inkml:trace>
  <inkml:trace contextRef="#ctx0" brushRef="#br0" timeOffset="3101">4410 104 7995,'8'-17'0,"-6"0"0,13 2 484,-3 3 1,3-1-87,2 7 0,-5-2 101,-1 2 0,-5 4-19,6-3 0,-6 3-69,5 2 1,-7 2-246,2 3 1,1 5-92,-1 7 1,0 3-223,-6 3 1,-2 2 186,-4 3 0,-3 5-349,-9-4 1,1-2-17,0 2 1,1-1-170,5 7 1,3 0 178,8-1 1,0-5-65,0 0 1,2-2 106,4 2 1,3-3 85,9-2 0,-3-5 261,-3 4 1,3 2-86,-4-2 0,3 2 483,-3-2 0,3-2-245,-8 8 0,5-6 924,-5 6 1,0-2-158,-6 1 1,0 3 119,0-8 1,0 8-557,0-2 1,0-2-14,0 2 0,0-8-261,0 2 0,0 2-45,0-2 1,0 0-262,0-6 1,0 0 90,0 1 0,-10-1-605,-7 0 0,-4 6-664,-14 0 1,-3 2-3082,-14-2 4280,0-3 0,-15 12 0,-4-5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6:31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61 7885,'0'-15'1532,"0"5"-525,0 0 188,0 7-580,0-11 0,7 12 615,3-3-674,3 4 1,2 1 152,1 0 1,4 1-807,0 4 1,0-1 129,-4 6 1,-1 0-1148,0 5 1,0-1 728,0-4 0,-5 8-1340,1-2 1725,-1 9 0,-2-8 0,-1 5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5:48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1 554 7915,'7'-11'3008,"5"-1"0,3 8-2904,3-2 1,-1-1-5,0 1 1,-5-6-194,-1 7-226,1-9 0,5 12-403,0-3 1,1 3 721,-1 2 0,8-8 0,2-2 0</inkml:trace>
  <inkml:trace contextRef="#ctx0" brushRef="#br0" timeOffset="113">796 537 7922,'0'-10'3106,"0"3"-3106,0 7 0,0-8 0,0-2 0</inkml:trace>
  <inkml:trace contextRef="#ctx0" brushRef="#br0" timeOffset="26562">1229 260 7842,'0'-9'-176,"0"1"74,0 0 94,0 6 1,0-7 162,0 3-187,0 4-119,0-6 184,0 8 1338,0 0-889,-8 0 0,4 0 589,-8 0-684,9 0 0,-7 2 390,4 4-685,4-4 71,-5 6 1,12-7-122,1 5 0,8-4 80,-3 4 0,5-4-126,1-2 0,6 0-13,0 0 0,0 0 107,-6 0 0,6 0-23,0 0 1,6 0 14,-6 0 0,8 0 43,-2 0 1,4 0-13,1 0 0,1 0-226,-1 0 1,1 0 136,-1 0 0,1 0-286,0 0 0,-7 0 44,1 0-393,-8 0 174,4 0 140,-7 0 1,-7 0-408,1 0-600,-8 0 845,3 0 0,-14 2-289,-5 4 1,-3-3 747,-3 9 0,-14-1 0,-5 7 0</inkml:trace>
  <inkml:trace contextRef="#ctx0" brushRef="#br0" timeOffset="26833">1142 571 8027,'-11'-2'840,"-1"-3"-83,8 3-946,-3-6 230,14 0 0,5 1 462,11-5 0,-2 5-55,8 7 0,0-2-83,5-4 0,1 4-156,-1-4 1,7 4 28,-1 2 1,6 0-166,-6 0 1,12 0 103,-6 0 0,8-6-310,-8 1 1,2-1-198,-1 6 1,1-6-394,-8 0 1,-5 1 156,-7 5 0,-7 0-385,3 0 0,-11 0-152,-1 0 152,-9 0 951,5 0 0,-16 7 0,-1 3 0</inkml:trace>
  <inkml:trace contextRef="#ctx0" brushRef="#br0" timeOffset="27158">1747 53 8038,'-7'-18'1105,"5"9"0,-6-1-821,8 4 1,2 4-55,4-3 1,3 3 356,9 2 1,1 0-161,4 0 1,-2 0-213,8 0 1,0 5-29,5 1 0,1 8-138,-1-3 0,1 5 86,0 1 1,-1 0 64,1 0 1,-1 1-214,1-1 0,-8 6 34,-4 0 1,-4 6-72,-2-6 0,-7 8-19,-4-2 1,-4-2 32,-2 1 0,-8 1-97,-3 6 1,-13-1-198,-4 1 1,-13 0 128,-5-1 1,-4 1-15,-2-1 0,0-5-372,1 0 1,4-8 202,1 2 1,8-6-1713,-2-5 2096,3 3 0,-5-13 0,-2 6 0</inkml:trace>
  <inkml:trace contextRef="#ctx0" brushRef="#br0" timeOffset="27693">1298 122 8039,'-2'-12'1557,"-4"1"-1050,4 7-639,-6-4 477,8 8 174,0 0-850,-7 0 278,5 0 0,-14 8 34,5 3 1,-4 5-54,-3 1 0,-5 0-73,0 1 0,-8 1-4,3 4 0,-5-4 255,-2 4 1,-7 4-62,-4 2 1,4-2-24,1 2 0,5-6-19,1 6 0,3-8 37,3 2 0,4-4 92,7-2 1,3-5 94,4-1-220,3-7 47,8 11 0,8-11 172,3 8 1,12-8 109,6 1 1,4 3 272,1-2 1,7 7-63,-1-1 0,6 3 150,-6 3 1,7-7-224,-7 1 0,0-1-82,-5 6 1,-1-1-500,1-5 0,1 5 164,5-5 0,-5-1-1402,5 1 1,-11 1 271,-1 5 1073,-8-7 0,12 5 0,-6-5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6:22.855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0 484 8049,'0'-17'0,"0"0"1772,8 7-1117,2-5 0,1 5 35,1-7 0,-1 0-236,7-1 0,-1 3 874,0 3-866,1-3 0,-1 7-309,0-3 1,-5 3-5,-1 8 0,-7 2-109,2 4 0,-4 5 184,-2 12 1,-2 0 26,-4 12 1,-9-4-73,-8 9 0,0-3-77,5-3 0,-3-1-49,4-4 1,-2-4 105,13-8 0,0 0-301,6 1 0,2-7-41,4 1 1,3-9-39,9 3 1,7-4 61,3-2 0,5-8-94,2-3 1,-1 1-7,1-1 0,-8 7 103,-4-2 0,-4 4-520,-2 2 115,1 0 122,-9 0 1,-1 2-51,-8 4 0,-2 4-66,-4 7 0,-3 0-35,-9 0 0,1 8-144,0 4 1,-6-2 193,0 2 1,-6 0-23,6 5 0,0-7 252,5-4 0,1-3 310,0-3 0,7 0 397,-5 0 184,13-7 428,-6-2 183,16-8 1,-4-6 750,7 0-758,-7 0 281,12 6-991,-7 0 0,3 2-43,-1 4 0,-7 4-254,2 7 0,-4 2-184,-2 4 0,0-2-76,0 8 1,-8-6-275,-4 6 1,3-2-106,-3 2 0,1-2 187,-6-4 0,-1-4-504,1 4 1,2-9 279,3-3 0,-3-7-219,3 2 588,4-4 1,-5-4 221,7-4 1,0-4-280,6-7 1,6 0-19,0-1 1,7 3 166,-1 3 1,3-1-49,3 7 1,-1 1 450,0 5 0,-1 1-221,-5 5 0,-1 6 489,-4 11 1,-5 4-105,5 7 0,-10 7 169,-1-1 1,-9 0-146,3-5 0,1-2 908,-2-5-1008,9 5 0,-5-14-223,8 4 1,2-11-244,4-6 0,5-4 126,12-2 0,4-14-556,8-3 1,-1-10-278,1 4 0,-1-8-693,1 2 0,0-5 385,-1-7 0,-1 5-463,-4-5 1,3 3 1489,-3-2 0,4 3 0,1-5 0</inkml:trace>
  <inkml:trace contextRef="#ctx0" brushRef="#br0" timeOffset="874">744 969 8049,'-17'7'1082,"7"3"0,4 5-657,12-3 1,-2-5 1245,8-7 1,-1 0-705,6 0 1,6 0-382,0 0 1,6 0-703,-6 0 1,8 0-574,-2 0 1,2 0-216,-2 0 1,1-5 595,-7-1 0,-5-6-2543,-7 7 1967,-7-9 0,4 5 78,-8-9 346,-8 1 354,-9 0 1,-3 1 65,-3 5 0,4-3 193,2 9 1,0-1 375,-1 6 1,3 2 27,3 3 0,-1 5-192,7 7 1,0 8 319,6 4 1,-5-2-198,-1 2 0,0 5 126,6 7 1,0-1-243,0-5 1,0-3-320,0-3 0,0 4-89,0-4 1,0-4-349,0-2 1,0-4 34,0-2 1,0-5 68,0-1-185,0-7 0,-2 4 135,-4-8 0,5-2 168,-5-4 1,4-5 49,2-12 1,0 3 175,0-3 0,2-2-116,4 2 1,3-6 161,8 6 1,3-5-110,3 5 0,9-6-8,9 6 0,5-6 53,-6 6 1,6-6-69,-5 6 0,1 0 54,-2 6 1,-9 5-98,4 0 0,-12 7-2,0-7 1,-4 8 60,-2-1 1,-7 3 1,-2 4 206,-8 3 0,-2 5-135,-4 7 0,-6 1 188,-11-1 1,4 6-55,-4 0 0,-2 0-81,2-6 0,2 1-178,9-1-417,-3 0 229,13 0 0,-4-7-319,12-4 0,4-4 175,7-2 0,2 0 33,4 0 0,-4-6-391,4 0 470,4-7 0,-7 11 633,3-4-99,-12 4 1,-3 10 316,-8 3 0,-2 5-165,-4 1 1,-5 0 316,-12 1 1,3-1-128,-3 0 0,4-1-171,2-5 1,5 3 120,1-9 0,7 3 198,-2-2-783,4-4 0,10 0 136,3-8 1,7-8 131,5 3 1,-2-10-677,8-2 1,-2-2-371,1 2 1,-1 3 109,-4-3 1,-3-2 297,3 2 0,-6-7-657,-6 1 1,3 2 463,-8-2 0,1 2-209,-1-2 0,-4-1 358,4 7 1,-4-1 450,-2 7 0,-2 6 130,-4-1-28,4 8 520,-13-3-584,5 7 1,-5 2 1124,3 3 0,-1 7-280,7 11 1,-5 2-64,5 4 0,-2 3-315,2-3 1,4-2-128,-3 2 0,3-2-280,2 2 1,0 1-171,0-7 1,0 2-491,0-2 540,7-3 1,1 5-2164,4-8 1578,3-7 1,-5-3-437,7-7 1,-6-2 300,1-3 0,-2-7 742,1-11 0,4-4 0,-5-8 0</inkml:trace>
  <inkml:trace contextRef="#ctx0" brushRef="#br0" timeOffset="1250">1885 156 8049,'12'-27'-725,"-1"4"363,-7 4 226,4 1 0,-8 7 878,0-1 1,0 6-200,0-5 1,0 5 347,0-5-538,0 7-309,0-4 166,0 8-350,0 0 0,0 8 280,0 3 1,0 5 5,0 1 0,0 8-91,0 4 1,0 5 110,0 7 0,0 3-22,0 8-104,0 15-126,0-4 1,0 22 159,0-4 1,0 15-108,0 2 1,0-43 0,0 1-169,0-4 0,0 0 0,-1 4 0,0 1 208,-2-2 1,0 0 0,2 2 0,-2-1-193,-2-3 0,-1-2 0,0 47-180,-5-17 0,7-6 168,-2-12 0,4-3 45,2-9 1,0-8-278,0-9 549,0 1 0,2-18-194,4 1 462,-4-9 1,11-11-420,-7-4 0,2-9-71,-3-8 1,-3-8-31,4 2 1,-2-3-361,2-3 0,-4 3 24,3 3 0,-3-2 468,-2 8 0,8-16 0,2 3 0</inkml:trace>
  <inkml:trace contextRef="#ctx0" brushRef="#br0" timeOffset="2436">2128 813 9175,'17'0'2055,"0"0"0,0 0-1432,1 0 1,-1 0-480,0 0 0,1 0 289,-1 0-1340,0 0 1,-1 2 589,-5 4 0,-3 3-1193,-8 8 1,-2 3 520,-4 3 0,-5 2 130,-13 4 1,3 1 824,-7-7 0,1 6 34,-2-6 0,2 0 44,4-5 1,6-1-158,-1 0 1,3-5 1771,9-1-954,0-7 1,8 4 170,4-8 0,6 0-374,11 0 1,-2-8-70,8-3 0,-8 1-270,2-2 1,-4 9-232,-2-3 0,1-2-50,-1 2 138,-8 1 0,-1 7-568,-8 3 0,0 5 166,0 7 0,-8 2-21,-3 4 0,-6-1 159,-6 6 1,3-5 119,-3 6 1,-2-8 144,2 2 0,0-3 254,6-3 0,5-2 401,1-3-329,7 3-6,-4-13 1,16 6 7,4-8 1,9-8-129,2-3 1,8-5-262,-3-1 0,5-8-289,2-4 1,-1-3 17,1-3 1,-1-2-266,1-3 1,1-4 125,5-8 0,-5-2 132,5-3 1,-7 3 195,-5-4 0,2 12-117,-8 6 0,6 11 942,-6 6 1,6 5-110,-6 7 0,0-3 917,-6 9-1069,8-1 1,-6 6 72,4 0 1,-4 8-242,-1 3 0,-3 5-28,-3 1 0,-5 0-529,-7 0 1,0 6-42,0 1 0,0 6-298,0-1 0,-5 2 297,-1-2 1,-8 1-100,3-7 1,3 6 215,2-6 0,4 6 119,2-6 1,2 0 37,4-5 1,4-1-58,7 0 1,0-1 442,1-5 1,-1 4 2,0-3 1,-5 3 139,-1 3 0,-7-7-183,2 1 1,-4-1-14,-2 7 1,-2 5-203,-4 0 0,-5 5-138,-13-4 1,-2 4 137,-9-5 1,0 0 31,1-5 1,-1-1 193,1 0 0,7-7 24,4-4 0,3-4 582,3-2-704,8 0 0,1-8-158,8-4 0,8-3-65,3-2 1,12-1-315,6 1 1,4 6 22,1-1 1,-3 2 174,4-1 1,-10-2-330,9 7 1,-5-6 29,0 6 0,-4 1-78,-8 5 1,0 0-471,1 0-191,-1 0 573,0 0 133,-7 0-187,-2 0 0,-7 0 223,5 0 1,-4-2-356,4-4 377,-4 4 470,-2-6 1,2 8 527,4 0 871,-5 0-876,7 8 0,-8 2 486,0 7 0,0-5 340,0-1-948,8 1 1,-4 3-759,7-4 0,-5 3-792,5-8-907,1-1 1991,13-12 0,-6-11 0,6-8 0</inkml:trace>
  <inkml:trace contextRef="#ctx0" brushRef="#br1" timeOffset="2758">3736 432 14711,'-16'-7'260,"5"-5"0,3 3 401,8-3 1,0 6 1118,0-5 1490,0 7 1,-6-6-712,1 5-1783,-1 3-1176,6-6 286,0 8 1,2 0 730,4 0-1370,-4 8 0,5-4-1295,-7 7 1562,0 1 691,0 5 1,2-2 69,4-3 0,-4 3 191,4-3 1,1 3-768,-1 2 0,6 1 341,-7-1 1,7 10 735,-6 7 0,5 5 13,-5 13 0,0 0-490,-6 17 0,0 4-119,0 13 1,-8 5 304,-4 7 0,-3 0-461,6-44 1,1 1 0,-1 4 0,0 1-293,1 1 0,-1-1 0,1 1 0,1-1-246,1-4 1,0-2 0,-1-1 0,1-1-2086,0 35 0,0-6 2599,6-18 0,-5 4 0,-1-7 0,2-4 0,2-6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6:41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70 398 8271,'8'-9'-30,"-7"-7"0,13 7-154,-8-8 204,7 7 1,-5-5 72,3 3 0,5-3 86,-5-3 1,-1 1-9,1 0 0,1-2 86,5-5 1,-1 5 172,-5-4 1,3 4 418,-9 2 686,1-1-911,-6 1 0,-8 8-192,-3 3 0,-6 6-604,-7 6 1,0 5 170,-5 12 0,-4 4 21,4 8 0,4 1 218,2 4 0,10-3-42,1 3 0,8 3-81,-1-3 1,3 0 241,2-5 1,5-2-523,1-5 0,8 5 154,-3-4 0,10-2-725,2 2 1,6-8 189,-6 2 1,8-4-117,-2-2 0,-2 1-107,2-1 0,-6-8-495,5-3 1,-5 2 1263,6-2 0,0-8 0,6-8 0</inkml:trace>
  <inkml:trace contextRef="#ctx0" brushRef="#br0" timeOffset="382">883 208 8162,'0'-17'2939,"0"0"-4020,0 7 598,7 2 1569,-5 8-751,6 0 0,-2 2 278,-1 4 1,1 6 440,-6 11 1,0-2-949,0 8 1,6-3-19,0 3 0,-1 4-441,-5-4 1,0 1 135,0-1 0,2 2-41,4-8 0,-4 6 15,4-6 0,-4 0-1111,-2-6 693,7-7 158,-5-2-209,6-1 542,-8-5 1,6-2-75,0-11 0,5-5-318,-5-1 0,2-6 94,-3 0 1,-1-6 174,8 6 1,-7-6 116,7 6 0,-2 6 173,1 5 0,5 9 273,-5-3 1,-1 4 223,1 2 1,-5 8 1065,5 3 0,-5 10-743,6 2 1,-8 2 501,1-2 1,3-4-629,-2 5 0,5 1-299,-5-2 0,8 2-432,-3-2 1,4-4-422,3 4 0,-3-4-1225,-3-2 1,9-5 1685,-4-1 0,4-7 0,-3 4 0</inkml:trace>
  <inkml:trace contextRef="#ctx0" brushRef="#br0" timeOffset="620">1747 519 9177,'12'0'1649,"-1"0"1,1 0-708,5 0 0,0 0-204,1 0 1,1 0-370,4 0 1,-2 0-322,8 0 1,-6 0-231,6 0 0,-8 0-490,2 0 0,2 0-2672,-2 0 3344,-8 0 0,1 8 0,-7 2 0</inkml:trace>
  <inkml:trace contextRef="#ctx0" brushRef="#br0" timeOffset="1501">2560 295 8024,'0'-25'0,"0"5"0,10 1 1175,7 8 1,0 7 0,6-2-950,-4 4 0,-1 4-180,-1 4 1,-2 3-400,-3 9 0,-4 1 126,-8 4 1,-2-2-74,-4 8 0,-4-2 52,-7 2 0,0 1-164,-1-6 1,1-1 143,0-6 0,7 0 1084,5 0 809,3-7-1207,2 5 1,13-13 106,4 4 1,12-6-214,0-6 0,-2-1-74,2-5 0,0-3-446,5 3 0,1 3-588,-1-3 0,-5 6 796,0-5 0,-8-1 0,4-5 0</inkml:trace>
  <inkml:trace contextRef="#ctx0" brushRef="#br0" timeOffset="1766">3338 18 8095,'8'-10'1281,"1"3"263,9 7 0,-1 0-663,0 0 1,1 7-389,-1 5 1,-2 5 200,-3 6 1,3-2-318,-3 8 0,-5 0-241,-1 6 1,-4 1-141,-2 4 0,0 5-285,0 7 0,-8-6-163,-3 0 0,-12 0-619,-6 6 1,2-8-481,-2-4 0,2-3 668,-1-3 0,-3-1-4,8-4 1,-2-4 886,2-8 0,4 0 0,-6 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6:39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415 241 8072,'-9'-19'1709,"1"3"-53,8 16-1039,0 0 0,8 0-172,3 0 1,5 0 25,1 0 0,8 0-134,4 0 1,3 2 93,3 4 0,-1-4-214,1 4 0,5-4 17,1-2 0,1 0-181,-2 0 1,-3-2 100,3-4 1,3 4-134,-3-4 0,0 4-147,-5 2 1,-6-5-414,-1-1 1,-6 0-406,1 6-869,-4 0 404,-2 0 384,-7 0 1,-6 0-59,-16 0 0,-1 8 1083,-16 3 0,-8 5 0,-7 1 0</inkml:trace>
  <inkml:trace contextRef="#ctx0" brushRef="#br0" timeOffset="190">554 258 8072,'-6'-17'883,"0"0"1136,0 7-818,6-5 567,0 5-590,8 0-572,2 3 0,5 14-785,-4 5 0,3 0 163,-8 5 0,5-4-366,-5 10 1,6-2-254,-7 3 1,7-5-707,-6 4 1,1-4 417,-1-2 1,-2-1 922,7-5 0,1 5 0,5-7 0</inkml:trace>
  <inkml:trace contextRef="#ctx0" brushRef="#br0" timeOffset="365">899 16 8072,'0'-9'3861,"0"3"-3542,0 12 0,0-3 1,0 9 1,0-1 130,0 7 1,-5 5-477,-1 0 0,-8 8-342,3-3 0,1 11-975,-1 1 1,-1 6 803,-5-5 0,-2 5 538,-4-6 0,-4 8 0,-8-4 0</inkml:trace>
  <inkml:trace contextRef="#ctx0" brushRef="#br0" timeOffset="599">69 846 8072,'-17'0'184,"0"8"1,1-4 911,5 7-704,3-7 1,10 4-93,4-8 1,13-2 141,16-4 1,3-4-55,14-7 1,6 0-27,17 0 1,3-6-87,9-1 1,5-6-908,0 1 748,-42 17 0,0-1-48,-2-4 0,0 1 0,48-5-52,-3-8 1,-13 14-25,-5-2 0,-17 9-391,-6-4 1,-14 9-1725,-3-3 1560,-1 4 1,-16 10-595,-1 3 1,-15 5 1155,-14 1 0,-11 8 0,-4 2 0</inkml:trace>
  <inkml:trace contextRef="#ctx0" brushRef="#br0" timeOffset="773">433 1140 8001,'-27'-27'3440,"9"10"0,13 9-3860,10 8 1,-1 0 22,8 0 0,-7 0-7,7 0 0,0 2-194,5 4 0,2-2 598,4 7 0,4 1 0,8 5 0</inkml:trace>
  <inkml:trace contextRef="#ctx0" brushRef="#br0" timeOffset="895">1142 1123 8041,'-18'-19'5770,"9"3"-6027,1 16-31,8 0 0,0 8-1817,0 4 2105,-8 3 0,-1 10 0,-9 2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6:53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9068,'0'-10'625,"0"1"-20,0 3-636,0 4 1,2-6-212,4 8-40,-5-7 329,15 5 18,-14-6 219,5 8-57,-7 0 3548,0 0-3602,-7 0 0,5 2-22,-4 4 1,4-2-39,2 7 0,0-5 65,0 6 0,0 1 132,0 10 0,-6 2-13,1 4 0,-1 4-29,6-5 1,-6 5-267,0 2 1,-1 1-262,1 4 1,4-5 94,-4 0 0,4-1-147,2-5 1,0-2-1002,0 2 1,0-8 563,0 2 0,0-4 748,0-2 0,8 1 0,2-1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6:53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7965,'-10'0'4552,"2"8"-4146,8 1 1,6 3-14,0-1-358,7-7 0,-3 10-490,7-9 0,0 7 455,1-6 0,-1 7 0,0-3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6:57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7959,'10'0'2416,"5"0"0,-5 0-1393,7 0 1,-5 0-788,-1 0 0,-5 0-446,6 0 0,-8 2-757,1 4-213,-3 3 0,-2 9 1180,0-1 0,0 8 0,0 2 0</inkml:trace>
  <inkml:trace contextRef="#ctx0" brushRef="#br0" timeOffset="110">87 364 7959,'10'8'4317,"-1"-6"-2064,-3 3-2162,-4-3-674,13-2 1,-5 0-1814,7 0 2396,-7 0 0,5 0 0,-5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6:56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87 8089,'0'-10'3354,"0"2"-3069,0 8 0,-7 10-107,-5 7 0,-11 2 247,-6 10 0,2 2-125,-2 9 1,6-3-607,-5 3 1,6-3 36,-1-3 1,4-1-177,2-4 0,5 1 65,1-6 1,7 4-255,-2-5 1,4-5 109,2-7 1,6-5 128,0 6 0,7-9-48,-1 3 1,3-2 386,2 2 1,1-4 319,-1 3 0,-5 3 229,-1-2 0,-5 2 1879,5-3-741,-7 5-337,4 7 1,-8 1-881,0-1 1,0-6-171,0 1-292,0-8 1,0 5 93,0-3 1,2-4-1120,4 4 0,-3-12-85,9-6 1,1-3 1157,10-2 0,-3-8 0,5-2 0</inkml:trace>
  <inkml:trace contextRef="#ctx0" brushRef="#br0" timeOffset="172">502 381 9460,'6'17'4487,"-1"0"-4235,1 0 1,-6 1 573,0-1-486,0 0 1,0 1-202,0-1-173,0-8-284,0-1 0,0-6-1552,0 4 1318,8-4 0,-4 5-440,7-7 0,-5-7 243,5-5 1,-5-3-977,6-2 1725,-1-1 0,7-7 0,-1-2 0</inkml:trace>
  <inkml:trace contextRef="#ctx0" brushRef="#br0" timeOffset="322">744 329 8044,'9'0'2965,"-1"7"-2297,-8 5 1,0-3 114,0 3 1,0-6 500,0 5-644,0-7 42,0 12-362,0-7 51,0 1-1038,0 5 1,2-13-722,4 4 199,-4-4 1,13-10 225,-3-4 1,-3-3-1470,3-2 2432,-1 0 0,14-16 0,2-4 0</inkml:trace>
  <inkml:trace contextRef="#ctx0" brushRef="#br0" timeOffset="547">1159 0 8044,'9'0'4086,"5"8"-3461,-8 3 0,-1 1-223,-5 5 0,0-3 116,0 9 1,-5 4 15,-1 1 1,-6 5 60,7 2 1,-1 1-287,6 4 1,0-1-85,0 7 1,0-6 89,0 6 1,6-7 137,-1 1 1,7-5-509,-6-6 0,5 1 117,-5-7 0,6 1-97,-7-7 0,1 0-279,-6 0 0,0 1-379,0-1 1,-2-2 35,-4-3 1,-3 1-573,-9-7 1,1 6 268,0-7 0,-2 3-1270,-4-2 2230,3-4 0,-20 5 0,4-7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6:54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191 191 8936,'0'-17'442,"2"5"143,4 1 0,-2 5-182,7-6 0,-5 3 214,5-3-313,1-3 1,-1 13 1477,1-4-1221,0 4 1,5 2 249,0 0 0,-5 8-241,-1 3 0,-5 12 22,5 6 0,-7-2-314,2 2 1,-4 0-211,-2 5 1,2-5-70,4 0 0,-4-6-261,3 6 0,-3-8-133,-2 2 0,0-4 221,0-1 0,0-7-2723,0 1 629,0-9 1168,8 5 0,2-14 279,7 1 0,-2-15-238,-3 3 1,3-12 1058,-3 0 0,3-11 0,2-4 0</inkml:trace>
  <inkml:trace contextRef="#ctx0" brushRef="#br0" timeOffset="298">641 174 8051,'9'2'2111,"-3"3"-1351,-4-3 1,-2 8 324,0-4-634,0-5 0,-6 9 28,0-4 0,-7-2-122,1 7 0,-5 1-92,-6 5 0,-2 6-457,-4 0 0,-3 10-555,3 1 0,-6 3 212,-5 9 0,9-6-597,-3 7 1,3-9 626,-4 2 1,3-9-31,3-2 1,-2-8 413,8 2 1,0-4-52,6-1 1,1-1 698,5 0-38,-5-7-34,14 5 1,-3-13-151,10 4 0,7-4 146,11-2 1,6-8 89,11-3 0,4-11-178,8-1 0,0-2-154,0 2 0,2-2-3,3-4 1,-9-1-672,4 7 0,-11-6-55,-1 6 0,-9 0-312,-2 5 1,-10 1 225,-2 0 1,-7 5-392,-10 1 1,-4-3 996,-8-9 0,-7 4 0,-15-6 0</inkml:trace>
  <inkml:trace contextRef="#ctx0" brushRef="#br0" timeOffset="1178">399 1 7950,'9'7'1084,"-1"-3"-629,-8 8 1,6-1 16,-1 7 1,1 1 9,-6 4 1,6 4 113,0 7 0,-1 9-178,-5 3 1,0 6 68,0 5 1,-5-1-265,-1 7 1,-6-7-162,7 2 0,-1 1-60,6-1 1,-6-6 127,0-6 1,1-8-678,5 3 1,0-11-603,0-1-592,0-8 590,0 4-337,0-15 1019,0-2 0,5-18 170,1-7 0,2-2 0,-2-10 1,1 2 52,5-2 0,3-2 420,-3 8 0,-3 0 570,3 6 885,-8 7-349,3-5-131,-7 13 1,-2 0-551,-3 8 1,-11 13-215,-7-2 0,-6 10-333,6-4 0,-7 8 8,1-2 1,-4 3-180,-1 3 0,1-6 54,4 0 0,4-8-252,8 2 0,1-10-435,5-1-770,-4-8 800,13 3 0,4-7 273,15 0 0,8-9-36,9-8 0,3 3 154,3-9 1,-1 8 354,7-8 1,-8 3 153,3 3 0,-11 6 166,-1-1 1,-14 8 154,3-2 54,-5 4 1,-3 4-91,-4 4 1,-14 4-131,-9 7 0,-3 6-77,-8 0 0,-3 8 4,-10-2 0,3-2-59,-8 1 1,6 1-39,-7 6 1,9-6-1,-2 0 0,3-6-118,3 5 0,7-6-192,4 1 1,3-4-100,3-2 1,8 0 133,3 1 1,4-7 18,2 1 1,13-8 47,5 1 0,10 3 71,1-2 0,6 0 81,5-6 0,2-8 239,5-4 0,3-3-183,-4-2 0,-4-1 138,-2 1 1,3 0-775,-3 0 1,0-3 270,-5-3 1,-8 6-323,-4 0 0,0-1 277,-6 7 0,-3-5-924,-14-1 1,0 6 368,0-1 0,-8 8 198,-4-1 1,-9 3 432,-2 2 0,-6 0 333,6 0 1,-6 7 727,6 5 0,-2 9-591,2 2 1,2 8 423,-8-2 0,8 3-250,-2 3 0,-2 5 288,2 1 0,0-1-382,6-6 1,-2 1-301,-4 0 1,9-7-245,-3 1 0,11-8-1001,0 2 251,4-3 1,4-5 394,4-3 1,9-7-743,8-10 0,8-3 746,-2-4 1,4-3 538,1 3 1,1 3 369,-1-3 1,-5 8 490,0-1 1,-2-3-136,2 2 0,-2 0 2527,-4 6-2370,-4 0 1,6 6 16,-8 0-1013,1 7 1,-3-9 199,-4 8-1740,-3-8-181,0 11-892,-6-13 2703,13 6 0,-13-16 0,6-2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6:58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122 120 7994,'0'-18'-99,"0"1"-86,0 0 0,0 5 157,0 1 1,-2 7 510,-4-2-155,4-3 39,-6 7 1,6-8 530,-3 4-626,3 4 1,-6-3-61,8 10 0,0-1 148,0 8 0,0 7 314,0 10 0,0 3-79,0 3 0,0 13 50,0 4 1,0 0-247,0 0 0,0 1-131,0 11 0,0 3-362,0-3 1,-8-3 110,-3 2 0,1-7 28,-1 2 1,1-6-67,-1-6 1,1 2-297,4-8 1,4-1-122,-4-11 1,5-3-1389,1-7 477,0-1 394,0 0 0,5-9-63,1-8 0,8-10 121,-3-13 897,4-4 0,3-15 0,-1-2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6:31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10596,'10'0'1508,"1"0"0,-6 0-751,5 0-504,-7 0 1,6 5-22,-4 0 1,-2 2-370,7-2 128,-7 3 0,4 2 63,-7 1 0,0-1-128,0 5 0,0 0-50,0 0 1,-1 0 37,-5 1 1,0-1 574,-4 0 0,-2 0 100,7 0 56,0 1-371,5-1 0,1-7-62,4-3 0,4-3-338,6-2 0,5-5-488,1 0 0,4-7-187,-5 2 1,5-4-2199,-4-1 2999,-1 0 0,-5 0 0,0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01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36 7960,'-17'-10'3621,"7"-5"-3245,-5 13 1,11-6-357,-8 8 76,9 0 1,-13 8 292,5 3 1,-5 12 398,-1 6 1,0 4-306,-1 1 0,3-3-217,4 4 0,-3-7-791,8 7 0,1 0 435,5-7 1,0 3-1188,0-2 1,0-4 455,0-8 1,0-5-73,0-1 1,2-7 233,3 2 1,-1-6 18,8-6 0,-3-3 304,3-9 0,3-1 336,-3-4 0,-3-2 0,3-4 0,-6-2 0,5 8 0,-7-7-36,2 1 0,1 2 144,-1-2 0,8 8 147,-3-2 1,-1 4 178,1 1 0,1 3 361,5 3 1,0-1-25,1 7 1,-1 1 120,0 5 1,1 7 543,-1 5-682,0 3-409,-7 10 1,5-4 269,-3 8 0,-3 0-233,3 5 0,-8-1-309,1-4 0,-3 4 261,-2-5-997,0 5 0,0 0 0,0-3-233,0-1 1,0-8-2311,0 3 3206,0-5 0,8-2 0,2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03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7972,'0'-17'2104,"0"7"-1543,0 3-275,0 7 1,1 0 245,5 0-442,-4 0 0,6 15 297,-8 8 0,0 18 393,0 10 1,0 11-283,0 13 0,0 6-76,0 11 1,0 2-1173,0 4 1,0 0 626,0-12 1,2 8-2609,4-13 404,3-8 1513,8-6 814,-7-5 0,5-1 0,-5-1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03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7795,'10'0'2846,"5"0"0,-3 5-2856,11 1-67,-4 0 0,12-6-68,-8 0 62,0 0 1,-6 6-37,1-1 1,-7 1-462,1-6 580,-1 8 0,-1 1 0,-3 9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03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13809,'25'0'5229,"8"0"-6279,7 0 625,0 0 1,1 0-1,-1-2-420,-2-3 0,-1 3 377,-2-4 0,-1-2 468,1 2 0,-1 1 0,1 5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04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8074,'-8'-17'1238,"-2"7"-913,-7 2 16,0 8 1,-1 0 998,1 0-992,0 16 1,-1-3 0,1 18 367,0 5 1,5 3-298,1 13 0,7-2-145,-2 13 1,4-5 316,2 5-931,8-7 574,-6 11-191,13-13 0,-11 5-102,8-7-41,-1-7 1,6 3-358,1-8 0,5-2-164,0-9 1,0 2-745,-6-8 1,2-2-82,4-9 0,-1-5 1077,6-7 0,-4-2 369,4-3 0,1-13 0,6-9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06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9149,'2'23'4275,"4"0"-3812,-4 0 0,6-4-76,-8 4 0,-2 4 125,-4 8 1,2 1-1648,-7 5 0,1-3 1135,-2 8 0,-3 0 0,5 6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06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 0 7808,'-24'2'0,"1"4"2528,8 3 1,13 3-1650,8-1 1,2-7-880,-3 2 0,5-4 0,7-2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04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8387,'1'17'856,"5"1"0,-4-1-676,4 0 1,-4 6 745,-2 0 0,0 8-340,0-2 0,0-2-165,0 2 1,0-1-225,0 7 1,0-6-201,0 0 1,0-8-52,0 2-360,0 4-269,8-8 1,-7 0 368,5-7 0,-2-8-278,2 1 0,-2-10 134,7-7 1,-5-5 18,5-6 0,1 2-12,5-8 1,1-6 10,-1-5 1,6-1 218,0 7 0,2 7 152,-2 4 0,-4 4 525,4 1 1,-3 9-216,-3 3 1179,0 4 1,-2 10-406,-3 3 0,-2 12 19,-5 6 0,-3-2-418,4 2 1,2 0 28,-3 5 1,3-5-321,-2 0 0,-4-8-156,4 2-881,3 4 1,-1-8 524,3 4 1,5-9-1717,-5-3 0,5-7 49,1 2 1854,0-4 0,8-10 0,2-1 0</inkml:trace>
  <inkml:trace contextRef="#ctx0" brushRef="#br0" timeOffset="191">865 363 8022,'12'0'1086,"-1"0"1,1 0-554,5 0 0,0 0 607,1 0 1,1-5-463,4-1 0,-2 0-197,8 6 0,-8-2-398,2-4 1,2 4-316,-2-3 0,2 3-513,-2 2 1,-4 0-2296,4 0 3040,-3 0 0,-3 0 0,0 0 0</inkml:trace>
  <inkml:trace contextRef="#ctx0" brushRef="#br0" timeOffset="904">1799 35 9305,'8'-10'1346,"3"4"1,10 4-622,2 2 1,2 0-95,-2 0 1,-1 6-209,6 0 1,-6 7-2,1-1 1,-6 3-359,-6 3 0,3 5-310,-8 0 1,-1 2-600,-5-2 1,-5-2 586,-1 8 1,-13-6-635,1 6 1,-3-8-269,4 2 815,7-4 0,-3-2 319,7 1 1,2-7 296,10 1 0,4-7 602,7 7 1,8-6-440,4 5 0,3-7 557,3 2 0,-2 2-335,-5-3 0,3 3 32,-8-2 0,-5-2-241,-7 7 0,-7-5-69,2 5 1,-4 1-236,-2 5 0,-8 6-102,-4 0 1,-9 0-148,-2-5 0,-6-1-357,6 0 1,-5-1-856,4-5 0,-4 3 614,5-9 0,-6 3-2738,6-2 2335,0-4 0,7 4 1107,5-12 0,3-4 0,8-7 0</inkml:trace>
  <inkml:trace contextRef="#ctx0" brushRef="#br0" timeOffset="1189">2594 0 7927,'10'0'301,"4"8"38,-9 3 0,9 5 989,-3 1 0,5 6-595,1 0 0,-2 8 443,-3-2 0,1 5-353,-7 7 0,0-5-117,-6 5-1,0 1-417,0-2 0,-8 2-275,-3-1 0,-5-3-312,-1 8 0,0-5-542,-1 5 0,1-8-966,0 3 0,-6-13 824,0-5 0,0-3 983,5-3 0,1-7 0,0-3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01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18 7921,'-8'-10'840,"6"3"35,-5 7 1,5 2-334,-4 3 0,2 7 515,-7 11 0,-1 6-377,-5 11 0,-3-2-257,-3 9 1,4-1-675,-4 6 0,2-6 49,-2 0 0,8 0-196,-8 6 1,13-8-82,-7-4 0,5-3-501,1-3 0,3-7 234,8-4 1,0-3-1080,0-3 1825,0-8 0,8-9 0,1-9 0</inkml:trace>
  <inkml:trace contextRef="#ctx0" brushRef="#br0" timeOffset="199">226 70 7921,'0'-10'638,"2"2"795,3 8-1071,5 0 0,7 6 173,1 0 0,-3 9-51,-4 3 1,3 5 181,-8 6 1,5 9-544,-5-3 1,5 5-9,-5 0 1,6-3-897,-6 3 0,-1 2 257,-5-1 1,0 1-580,0-2 899,0-3 0,0 3-1994,0-11 2198,-7-4 0,-3 0 0,-7 2 0</inkml:trace>
  <inkml:trace contextRef="#ctx0" brushRef="#br0" timeOffset="354">191 589 7921,'-8'-18'519,"6"7"1,-1-1-43,6-1 1,7-1 49,7 3 1,1-5-189,-1 5 1,0 1 44,1-1 0,-1 7-114,0-2-1695,0 4 679,8 2 746,-13 0 0,11 0 0,-13 0 0</inkml:trace>
  <inkml:trace contextRef="#ctx0" brushRef="#br0" timeOffset="596">900 398 7927,'-9'10'2122,"3"7"-1569,-4 1 1,8 12 659,-4-7 1,3 8-651,-3-2 1,4 2-198,-4-3 1,4 5-391,2-4 1,0 2-402,0-3 1,0 3-1051,0-8 13,0 8 1,6-12-26,0 4 46,0-11 1441,1-4 0,3-8 0,7 0 0</inkml:trace>
  <inkml:trace contextRef="#ctx0" brushRef="#br0" timeOffset="892">1402 416 7886,'-18'-10'1363,"9"2"0,-1 8-1406,4 0 1,-11 6-408,-12 0 1,0 7 114,-5-1 0,3 9 119,-9 2 1,3 2-429,3-2 1,-1-4 304,0 4 0,1-3 234,-1-3 0,8 0 254,4 0 0,6-5 1249,6-1-110,3-7 0,8 6-646,0-4 0,8-4 406,3 3 1,6-3-472,6-2 0,-1 6 86,6 0 1,-5 2-275,6-3 0,-2-1-153,2 8 1,2-7-307,-8 7 1,6-6-417,-6 5 0,0-1-257,-6 1 0,-5 5 743,-1-5 0,-7 5 0,4 1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00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 9467,'-10'0'1930,"2"0"0,6 7-1564,-3 5 0,-1 11 76,-12 6 1,3 9-175,-14 2 1,6 8-46,-6-1 1,1 4-414,-7 7 1,8-6-498,4 0 1,0-2-652,6-10 1,-4-5-136,9-6-650,4-8 1528,1 4 1,7-18 594,0-7 0,7-15 0,3-12 0</inkml:trace>
  <inkml:trace contextRef="#ctx0" brushRef="#br0" timeOffset="207">295 52 7926,'0'-17'0,"-2"8"546,-4 3 0,6 2 805,0-2 0,2 4-985,9-3-34,1 3 218,5 2 0,1 7-149,-1 5 0,-6 11 13,1 6 0,-8 11-211,1 6 1,-3 4-255,-2 2 1,0 2-277,0 3 1,0-5-530,0 0 0,0-2-643,0-10 0,0 1 730,0-7 0,0-7 769,0-4 0,-7 4 0,-3 0 0</inkml:trace>
  <inkml:trace contextRef="#ctx0" brushRef="#br0" timeOffset="362">225 519 7930,'-7'-9'801,"7"-5"3,0 9 1,9-9-650,14 3 1,-3-3-72,3 3 1,-2-5 460,2 5 0,-4 1-316,4-1 1,-4 7-2308,-1-2 2078,-1 4 0,0 10 0,1 1 0</inkml:trace>
  <inkml:trace contextRef="#ctx0" brushRef="#br0" timeOffset="646">779 537 10522,'0'17'1619,"6"2"90,-1 4 0,1 4-367,-6 8 0,6-1-682,0 1 1,-1 1-739,-5 5 1,0-5-29,0 5 0,0-7-69,0-5 1,0 2-201,0-8 1,0 6-503,0-6 1,-2-6-80,-3-5 0,1-7-975,-8 7 1,1-8-798,-6 1 2728,-1-3 0,-7-9 0,-2-3 0</inkml:trace>
  <inkml:trace contextRef="#ctx0" brushRef="#br0" timeOffset="811">865 191 7908,'0'-19'4439,"16"3"1,-5 16-6373,12 0 1505,-4 0 1,-1 2-2455,-1 4 2882,-7 4 0,5 14 0,-5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5:33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183 92 7966,'-8'-24'6449,"2"7"-7042,12 7 1,-5 5 198,4-5 885,-3 7 590,-2-4 592,0 0-660,-7 5 1,4-4-536,-7 6 0,0 12-487,-6 3 1,6 12-321,0 3 0,2 2 307,-2 9 0,-2-6-133,7 6 0,-5-6 197,5 5 0,-6-6-85,6 2 0,-1-4-143,1-2 0,3-1-89,-3-4 0,-2 2-59,2-7 531,0 1-8,-2-6-180,5 0 6,-4-7-10,6-1-17,0-7-500,0 0 234,0-7 0,6 4 73,5-7 1,2 5-221,2-5 0,2-5 92,3-6 0,7-4-102,4 5 1,8-6-39,-9 6 0,4-5-41,-4 5 1,-1-4 297,-4 9 0,2-4 155,-7 9 283,1 3 1,-6 1-220,0 6 369,-7 0 0,1 0 35,-4 0-187,-3 0 1,4 1 95,-6 4-153,0-3-320,0 12-132,0-6 1,-5 2 27,0 0 1,-5-5 83,5 5 0,-5-5 364,5 6 1,-2-3-133,2 2 1,3 4 124,-3-4 0,2 3 156,-2 2 1,3 7 278,-3 4 1,3 4-228,2 6 0,0 11 27,0 14 0,2 6-318,3 9 0,-1 2-163,6 3 0,-7-2-194,2 7 1,2-5 184,-2 5 1,0-10-301,-5 5 1,0-19 76,0 4 0,0-13-204,0-3 0,0-9 213,0-6 1,0-5-277,0-4-89,0-4 133,0-7 551,0-7 1,0-3-239,0-10 0,0-5-241,0-10 1,-2 1-94,-3-6 0,4-5-127,-5-6 0,5-6 669,1 2 0,-7-11 0,-1-3 0</inkml:trace>
  <inkml:trace contextRef="#ctx0" brushRef="#br0" timeOffset="165">380 957 7963,'9'0'1138,"4"0"1,-9 0-20,6 0 32,-7 0 775,11 0-919,-6 7-333,1-5-811,4 5 1,-4-2-563,6 0 0,-5 0 699,0-5 0,0 7 0,5 1 0</inkml:trace>
  <inkml:trace contextRef="#ctx0" brushRef="#br0" timeOffset="842">77 654 7909,'-7'-9'540,"5"3"32,-5-1 273,7 5-114,0-5-176,0 7 14,0 0-295,0 7 0,0 8-259,0 11 0,0-3 82,0 3 1,0 4-288,0 5 0,-1 2 147,-4-1 0,1-6-440,-6 1 0,5-1 163,-5-5 1,5-3-357,-5-1 30,6-5-288,-2 0 934,6-8 0,13-8 0,4-8 0</inkml:trace>
  <inkml:trace contextRef="#ctx0" brushRef="#br0" timeOffset="1070">289 882 10616,'15'-9'1078,"1"4"1,-1 3 37,0 2-734,0 0 0,0 2 109,1 3 1,4 4 104,0 6 0,0 0-813,-4 0 175,-1 0 1,0 0-78,0 1 0,0-3-172,0-3 0,1 4-3004,-1-4 3295,0-3 0,7-1 0,2-6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6:31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7877,'10'-2'283,"0"-3"1,-5 3 525,5-3-523,0 4 1,6 1 62,-1 0 0,0 0-383,0 0 0,-5 0 219,0 0-663,1 0 1,4 0 308,0 0 1,0 0-718,0 0 886,0 0 0,1 6 0,-1 3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6:58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18 7972,'9'-8'425,"-1"6"-1156,0-5 918,-7 7 1,7 9 604,-8 8 0,-8 8-410,-3 10 1,-4 2 60,-3 3 0,1 4-242,0 8 1,-3 2 7,-3 3 0,-2-1-41,-3 7 1,-5-1-111,4 1 1,2 3-230,-2-9 0,8-7-57,-2-9 1,6-5-275,5-1 0,-1-8-432,7-4-733,0-12 220,6-3 1447,0-16 0,8-9 0,2-10 0</inkml:trace>
  <inkml:trace contextRef="#ctx0" brushRef="#br0" timeOffset="229">415 139 7972,'6'-12'2611,"0"1"-2497,7 7 0,-9-4-691,8 8 1212,-8 0 370,11 0 1,-11 10 129,7 7 0,-5 8-537,6 10 1,-8 1-126,1 5 0,3 1-174,-2 4 0,5 4-108,-5-4 0,2-2 201,-3 2-1633,-3-7 951,14 11 1,-12-14-394,7 5 1,-5-11-865,5-1 0,-7-6-329,2 6 0,2-14 1876,-3 3 0,9-13 0,-4 3 0</inkml:trace>
  <inkml:trace contextRef="#ctx0" brushRef="#br0" timeOffset="400">346 692 12188,'18'-2'-707,"-1"-3"0,0 1 1613,0-8 0,1 6-448,-1-5 1,6 1-169,0-1 1,2 3-917,-2 8 0,-2 0 147,8 0 479,-8 0 0,12 15 0,-6 5 0</inkml:trace>
  <inkml:trace contextRef="#ctx0" brushRef="#br0" timeOffset="629">1021 796 7905,'7'-10'334,"5"5"0,3-3 489,3 2 0,-1 0-1009,0 6 0,-5 2-6,-1 4 0,-7-2 1154,2 7-550,-4 1 0,-2 7 92,0 4 1,0-4-181,0 5 0,0-5-23,0-2 0,6 0-140,-1 1 1,1-7 41,-6 1 1,6-7-721,0 7 282,7-8 0,-3 4-176,7-8 1,-2-2-249,-3-4 0,3-4 659,-3-7 0,3 0 0,2-1 0</inkml:trace>
  <inkml:trace contextRef="#ctx0" brushRef="#br0" timeOffset="775">1367 433 7985,'-20'-10'5673,"13"3"-6158,18 7 1,5 0-497,1 0 264,0 0 242,0 0 249,-7 0 226,5 7 0,-5 3 0,7 7 0</inkml:trace>
  <inkml:trace contextRef="#ctx0" brushRef="#br0" timeOffset="1113">2197 191 7948,'-10'-18'2837,"-5"9"-2423,5 1 1,-1 2 71,-1 1-264,0-1 1,-5 8 27,0 4 1,0-1 1,-1 13 1,1-3-1,0 14 1,-1 0-186,1 5 1,2 7 44,3-1 1,-3 8-306,3-2 1,-1 4 191,1 2 1,-1-6-397,7 0 1,-5-7-98,5 1 0,-6-4-397,7-1 1,-1-8 279,6-4 1,0-10-1056,0-1 979,0-8 1,2-4 686,3-12 0,5-11 0,7-4 0</inkml:trace>
  <inkml:trace contextRef="#ctx0" brushRef="#br0" timeOffset="1283">2162 312 7948,'8'-10'1509,"-6"3"0,13 7-47,-3 0-1098,-5 0 1,9 0 0,-7 1 320,1 5 1,3 4-121,-7 7 0,6 2-166,-7 4 0,3 2 2,-2 4 1,-4 4-1235,3-4 1,-3-1 551,-2 7 0,0-4-1510,0 9 0,0-3 141,0-3 1650,-7-7 0,-3 14 0,-7-5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21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15113,'0'11'1114,"0"1"1,0-1-1073,0 7 0,6-1-198,-1 1-223,1-1 0,-4-1 77,4-5 1,-4-1 195,4-4-885,-4-4 0,0 6 292,3-8 0,-1-8 132,8-4 1,-2-3 30,1-3-161,5 1 244,-7-1 252,9 1 0,-1 1 1,-1 3 135,-5 1 1,5 8 288,-4-1-202,3 3-90,2 9 1,-1 3 1006,-4 7 1,3 1 15,-3-1 0,1 7 431,-1-1 0,1 0-739,-7-5 0,6-1-170,-6 0 1,5 1-584,-5-1 0,8-7-576,-3-4 1,5-4-235,1-2 0,1-4 916,-1-8 0,16-7 0,4-16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22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7956,'11'0'815,"1"0"0,0 0-103,5 0 1,1 0 69,-1 0 0,0 0-278,1 0 1,-1 0 468,1 0-1014,-1 0 0,1 0-174,-1 0 1,-5 0-746,-1 0-508,-7 0-17,12 8 0,-14 2 1485,3 7 0,-3 8 0,-2 2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22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7956,'0'9'1714,"0"-1"1,2-8-1190,4 0 0,-2 0-73,8 0 0,-1-6-103,7 0 1,-1-1 48,1 1 1,5 2-394,0-8 1,6 8 70,-6-1 1,7 3-1462,-7 2 1,6 0 1384,-6 0 0,8-8 0,-4-2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23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7896,'0'-18'-4,"0"1"1,0 5 162,0 1 0,6 5 103,0-6 1,-1 7 170,-5-7-35,8 8 1,-4-4-27,8 8 1,-7 2 13,7 4 0,-6 4-64,6 7 0,-7 8 109,7 4 0,-8 0-227,2 6 1,-4-4 11,-2 10 0,0-4-36,0-2 0,0-6-20,0 0 0,0-6-112,0 6 0,-6-8 75,0 3 1,0-11-290,6-1-26,0-8-241,0 11 258,0-13 0,0-2 70,0-11 0,2-7-141,4-5 1,4-4-175,7-8 1,0 2-202,1 4 1,-1-2 202,1 8 0,-1-6 8,1 5 1,-1 7 188,1 5 1,-1 8 190,0-1 0,-5 5 7,0 5 1,-3-1 245,3 8 0,2 0 164,-9 5 0,7 0 102,-6 1 0,0 5 351,-6 0 1,5 3-261,1-3 0,0-4 158,-6 4 1,0-3-24,0-3-348,0 1-674,0-1 397,0 1-227,0-1 0,0-5-743,0-1-1227,0-7 1335,0 4 1,2-2-1506,4-1 1543,-4 1 734,13-13 0,3-11 0,9-9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23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7977,'0'10'3025,"0"5"-2526,0-5 1,0 8 263,0-1 0,0 2 262,0 5 0,0-5-453,0 4 1,0 2-141,0-1 1,0 1-635,0-2 1,0-2-623,0 9 1,0-9-32,0 2 1,2 2-2235,3-1 3089,-3-1 0,14 2 0,-6 2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23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7934,'0'17'611,"0"1"0,0-6 864,0-1 0,0-5-855,0 6 0,0-7 179,0 7-932,0-8 0,2 6 133,3-5 0,5-3 0,8 6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21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698 175 7872,'0'-12'687,"0"1"1011,0 7-1112,0-12 1,0 12 897,0-7-197,0 7-488,0-4 580,0 8-466,0-8-94,0 6-77,0-5 145,0 7-560,0 0 0,6 2 83,0 3 0,-1 5-39,-5 8 0,6 7-117,0 4 1,0 4 186,-6 2 0,6 5-152,-1 1 0,1 6-208,-6-7 0,0 7-13,0-7 0,0 1-242,0-6 0,0-6-161,0 0 0,0-8-473,0 3 0,0-5-94,0-2 1,0-5-197,0 0-1585,0-8 741,0 3 944,0-7 1,-6-2 133,1-3 0,-1-7-1253,6-11 2117,-8-4 0,-2-8 0,-7 0 0</inkml:trace>
  <inkml:trace contextRef="#ctx0" brushRef="#br0" timeOffset="418">70 297 7905,'-17'-8'196,"1"-1"67,5-9 0,-3 6-5,8 1 1,0-1 241,6-5 0,0-1-315,0 1 0,2-1-192,4 1 0,6 0 15,11-1 1,-2 1 123,8-1 0,2 3-114,10 3-93,-4-3 135,13 13 1,-5-12 17,7 8 0,-5 0-54,-1 6 1,-1 0-15,1 0 1,3 8-6,-9 4 1,1-1-13,-6 7 1,0-5 92,0 11 1,-2-3-33,-4 2 1,2-1 25,-8 7 1,0 0 26,-5 6 0,-7 0 130,1-1 1,-8 1-63,2 0 1,-4 2 182,-2 4 0,-4-3-66,-8 9 1,-1-6 140,-17 5 1,1-5 198,-6 5-284,-7-7-91,5 11 1,-6-13 352,9 4 1,-5-10-182,4-2 0,-4-8 1,10 3 0,4-11-317,2-1 1,3-8-265,3 1-427,-1-3-272,1-2 1,7-2-407,4-3 0,12 1 546,6-8 0,11 1-2305,6-7 3015,4 1 0,2-1 0,0 1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26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123 0 7320,'-10'0'-513,"2"0"235,8 0 923,0 0-702,-8 0 150,6 0-21,-5 0-86,-1 0-20,6 0 2,-14 0-269,15 0 361,-7 0 296,8 0 1020,0 0-772,-8 0-28,6 0 428,-6 0-394,1 0-232,5 0 0,-8 0-53,4 0 136,4 0 33,-6 8-5,8-6-89,0 6 228,0-8-13,0 0-77,0 7-171,8-5 1,-4 6-55,8-8 1,-6 0-15,5 0 0,1 0-52,5 0 0,-3 0-3,3 0 1,-3 0-125,9 0 1,2 0 33,-2 0 0,7 0-78,-7 0 0,8-2 2,-2-4 0,-2 4-213,2-3 0,-6 3 54,6 2 1,-7 0 33,1 0 1,-4 0 448,-1 0-343,-1 0 1,1 0 106,-1 0 0,-5 6-43,-1-1 1,-5 1 337,6-6-147,-8 0 80,3 8-372,-7-6 148,0 6-448,0-8-5029,0 0 2952,0-8 2355,-7 6 0,-3-14 0,-8 7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27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140 0 7722,'-10'0'-721,"0"0"1645,4 0-248,4 0-568,-5 0 274,7 0-26,-8 0 28,6 0 16,-6 0-190,8 0 959,0 0-963,-8 0 1,5 8 24,-9 3 1,2 5-13,-1 1 0,-3 10 39,8 8 1,-5 4-9,5 13 0,0-1-33,6 13 0,0 0 24,0 5 1,0 1 92,0 0 0,0-6-161,0 0 0,2-10-146,4-2 0,-2-1-37,7-11 1,-5-1-209,6-10 0,-6 2-29,5-7 0,-5-3-183,6-10 1,-7 3-482,7-8 1,-8 2-186,2-3 276,3-3 0,-7 4 272,4-12 1,-2 1 74,2-13 1,-4 5 62,4-11 0,1-3 410,-1-2 0,8-12 0,-5-3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6:31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7877,'9'6'-38,"4"-4"-73,-4 11 1,1-11-372,0 3 241,0-3 0,0-2-145,0 0 386,-6 0 0,16 0 0,-3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32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8124,'8'10'451,"-4"0"328,7-4 92,-7-4 0,10 13-69,-8-3 1,1 3-321,-1 3 1,-4-1-232,4 0 1,-4 1-172,-2-1 0,0 7-195,0-1 1,0 6-501,0-6 1,0 8 614,0-2 0,-8 4 0,-2 2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32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7925,'0'18'-2,"-2"-3"2838,-4-3-1276,4 3-3322,-13-13 1762,13 6 0,-14-8 0,6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30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 7871,'10'-7'-211,"6"-1"-314,-5-4 663,5-3 0,1 7 371,1-4 0,-7 3 212,1 3 1,-6 4 157,5-4 762,-7 4-599,4 2-489,-8 0 0,0 2 104,0 4 1,-6 6 199,0 11 1,-5-2-295,5 8 1,-6-5 129,6 5 0,-1 0-365,1 6 0,4-6-224,-4 0 0,2 0-870,-2 6 1,4-6 565,-3 0 0,3-6-662,2 6 1,0-8 291,0 3 570,0 3 0,0-8 0,0 6 0</inkml:trace>
  <inkml:trace contextRef="#ctx0" brushRef="#br0" timeOffset="1436">419 16 8095,'11'0'426,"1"0"0,-6 0-9,6 0 193,-1-8 1,7 6-185,-1-4 1,-5 6 20,-1 6 1,1 0-75,5 11 1,1-1 96,-1 13 0,5 6-42,-5 5 0,4 9 116,-9-3 0,-4 5-323,-2 1 1,-5-5-166,-1-1 1,-1-1-608,-5 1 0,-4-3 424,-7-8 1,-1-2-443,1-4 1,1 2-275,5-8 0,-5-2-1993,4-9 2836,5 3 0,-9-5 0,6 8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28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8122,'10'-10'337,"-1"2"1267,-3 8-1022,-4 0 1,8 0-10,-5 0 0,-3 8 323,4 4-517,-4 3 1,-2 2-35,0 1 1,6-1 56,0 1 0,0-1-290,-6 1 1,0-1-248,0 1 0,0-1-637,0 0 713,0 1-360,0-1 0,0-5-60,0 0 16,0-9 186,7 5 1,3-10-40,7-4 1,1-5 2,-1-12 0,1 3-198,-1-3 0,1-2 327,-1 1 1,1 7-248,-1 5 614,0 9 0,1-5-59,-1 8 0,-5 2 75,0 4 0,-7 3 198,7 9 1,-8-1 480,2 1 1,1-1-239,-1 0 1,0 1 282,-6-1 1,0 1-895,0-1 0,0 1 36,0-1 0,0 0-1186,0 1 1,0-1 281,0 1 0,-2-1-929,-4 1 1768,4-1 0,-5 8 0,7 2 0</inkml:trace>
  <inkml:trace contextRef="#ctx0" brushRef="#br0" timeOffset="309">175 1186 7562,'0'-17'1931,"0"7"-404,0 2-626,0 8 485,0 0 0,6 2-843,0 4 0,0 4-18,-6 7 0,0 2 164,0 5 0,0-5-329,0 4 0,0 2-166,0-1 0,0-1-695,0-6 0,0-5 264,0 0-1534,0-9 822,0 13-363,0-14 415,0 6 1,0-10-24,0-4 1,2-4 919,3-7 0,5-8 0,8-3 0</inkml:trace>
  <inkml:trace contextRef="#ctx0" brushRef="#br0" timeOffset="690">786 105 8150,'0'-10'1535,"0"2"-1218,7 8 0,-3 2 266,8 4 0,-6 4-130,5 7 0,1 8-89,5 4 1,1 12-113,-1 6 1,-5 5 23,-1 6 0,-1 6-41,2 12 0,-4-5-177,-8 5 1,0-2-42,0 1 1,-2-3 111,-4 3 1,-4-3-536,-7-2 0,-3-6 48,-3 0 1,4-6-94,-5 6 1,-1-16-180,2-1 0,0-11-1649,5-6 2279,1-5 0,3-6 0,-3 4 0,-4 5 0</inkml:trace>
  <inkml:trace contextRef="#ctx0" brushRef="#br0" timeOffset="1762">1570 628 8456,'0'-10'1430,"0"2"-355,0 8 1927,0 0-2491,8 0-223,-6 0 0,8 0-38,-4 0 1,-5 8 71,5 4 1,2-2 8,-2 1 0,0 7 109,-6 5 0,0 0-152,0-5 1,0-1-19,0 0 0,0 1-70,0-1 151,0 1-329,0-1 1,-2-1 20,-4-5-47,4-3 67,-6-8-121,8 0 472,0 0-226,0 8 1,-2-6-66,-4 4 1,5-3-123,-5 3 0,4-2 91,2 8 25,0-8-84,-8 11-367,6-13 45,-6 6-350,8-8-460,0 0 777,0-8 0,6 4 55,0-7 1,8-3-108,-3-9 1,-1 1-288,1-7 0,1 6 217,6-6 0,-1 6 164,0-6 1,1 7-90,-1-1 0,-5 4 89,0 1 0,-7 7 311,7-1 1,-6 8-192,5-2 251,1 4 0,0 2 119,-1 0-110,1 0 1,5 8 114,1 4 1,-7 3 200,1 3 1,-8-1 108,2 1 0,1-1-177,-1 1 1,0-1 349,-6 0 1,2 1-243,4-1 0,-4 1-101,4-1 0,-4-5-177,-2-1-263,0 1 1,0 0-439,0-1-1065,0-7 647,7 4 1,-3-8-3009,8 0 3949,-1 0 0,7-8 0,-1-1 0</inkml:trace>
  <inkml:trace contextRef="#ctx0" brushRef="#br0" timeOffset="1996">2285 733 7871,'12'0'1044,"0"0"-567,-9 0 0,13 0-122,-4 0 0,-3 0 973,3 0-863,0 0 0,5 2-2,0 3 0,-5-3-126,0 4 0,-7 2-96,7-2 1,-2 1-209,1-1-491,5-4 150,-6 6 0,1-8-512,1 0 1,-6 0-701,5 0 1,-5 0 1519,6 0 0,-1 0 0,7 0 0</inkml:trace>
  <inkml:trace contextRef="#ctx0" brushRef="#br0" timeOffset="3121">1239 541 7900,'0'-10'5,"0"2"587,0 1-79,0 5-256,0-14 0,0 12 363,0-7 210,0 7-291,0-12 54,0 14-229,0-13 69,0 13-171,0-6-93,0 8 1,-2 0-1,-4 0 0,-3 8 10,-9 3 0,6 13-53,1 5 0,-1 6-18,-5 5 1,-1-1-40,1 8 1,7-1-460,4 6 0,4-5 219,2-1 0,2-7-1385,4 2 1,14-10 1555,14-2 0,1-8 0,8 4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45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0 244 7864,'0'-10'-838,"0"-5"979,0 13 10,0-6 75,0 8 14,0 0 0,6-2-148,0-3 1,2 3 270,-2-4-168,-5-4-99,15 8 0,-12-11 72,7 7 24,-7 0 344,4 6-198,-8 0 5161,0 0-4958,8 0-328,1 0 3,1 8 1,5-6 52,-3 4 1,-2-4-84,1-2 1,3 5-26,9 1 0,-2 0-9,8-6 0,-6 0 27,6 0 0,-2 6-97,2-1 0,4 1-200,-4-6 1,-4 0-227,-2 0 1,3 2 175,-3 4 1,0-4-855,-6 4 473,1-4 1,-1 3-1029,0 1 517,-7 0-222,6-6-638,-15 0 1391,7 0 0,-10 0-1156,-4 0 1685,-3 0 0,-9-8 0,1-1 0</inkml:trace>
  <inkml:trace contextRef="#ctx0" brushRef="#br0" timeOffset="262">313 35 7864,'0'-9'567,"0"-1"896,0 4 163,0 4-684,0-5 319,0 7 180,0 0-1157,0 7 0,6 3 0,0 7 0,0 3 195,-6 3 0,5 4-93,1 8 0,0-2-386,-6-4 1,0 1 76,0-6 1,0 1-1005,0-2 0,-2-4-1413,-4 4 408,4-3 1,-5-3 1931,7 0 0,7 1 0,3-1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47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192 88 7930,'0'-10'-298,"0"2"673,0 0 68,0 7-234,0-15 0,2 14 257,3-4-353,-3-3 1,8 5 235,-4-8-191,-4 8 137,6-3 64,-8 7 1460,0 0-1460,-8 7-317,6-5 0,-12 8 73,9-4-135,-1-4 199,-2 5-113,6 1 0,-8-6 142,5 4-91,3 4 0,-8-3 265,4 5-283,4 3-25,-13-5 1,11 7 218,-8 1 1,7 1-69,-7 4 1,6-2-46,-5 8 1,5 2 47,-6 10 1,6-1-20,-5 13 1,5-5 37,-5 10 1,7 2 29,-2-2 0,4 5 52,2-5 1,-6 6-86,0-6 1,1-6-184,5-5 0,0-9-14,0 3 0,1-5-131,5-1 1,-4-6 19,4 0 0,-2-8-266,2 3 0,-2-5 179,7-2 1,-7-5-103,2-1 0,-2-7-47,1 2-568,-3-4-439,6-2 1,-2-2 291,0-4 0,-1-5-229,-5-12 1,2-5 1243,4-6 0,-4-9 0,6-1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48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7051,'8'-10'2771,"-6"3"-2052,6 7-316,-1 0 1,-3 0-173,8 0-48,-8 0 235,3 0-27,1 0 77,-6 0-1,14 0 63,-15 7-307,7 3 1,-8 7 163,0 1 1,0-1-63,0 1 0,0-1 75,0 0 1,-2 7-220,-4-1 1,5 0-105,-5-6 0,-2 1 99,2-1 1,0 0-100,6 1 1,0-7-157,0 1 1,0-6 147,0 5-472,0 1 12,0-2-153,0 5 131,0-13 214,0 6 89,0-8 1,0-8-11,0-4 0,8-9-381,4-2 1,-3-14 149,3 3 1,0-5-169,5 4 1,0 6 144,1 0 0,-1 8 18,1-2 1,-1 5 233,0 7 0,1-3 136,-1 9 1,-5-1-249,-1 6 215,1 0 1,5 6 640,1-1 1,-7 7-344,1-6 0,-6 1 392,5-1 1,-5 2 477,6 4-488,-9 3 1,5-5-161,-8 7 1,0 0 87,0 1 0,0 1-145,0 4 1,-2-1-34,-4 7 0,4-6-477,-3 6 0,-3-8 115,2 2 0,0-4-1408,6-1 1,0-1-210,0 1 1,0-7-2759,0 1 4326,8-8 0,2 3 0,7-7 0</inkml:trace>
  <inkml:trace contextRef="#ctx0" brushRef="#br0" timeOffset="688">1 1096 9706,'0'-10'2920,"0"2"-1957,8 1-289,1 5-428,9-6 220,-1 8-427,0 0 33,1 8 1,-3-4-79,-3 7 92,3-7-136,-13 12 0,6-7-18,-8 9 1,0-7-18,0 1 0,0-1 277,0 7 1,-8-1-147,-3 1 1,1-1 366,-2 0 1,3 1 0,-3-1 0,-1 0 121,7 1 0,0-1-150,6 1 1,0-7 211,0 1-435,0-1 0,8 5-142,3-5 0,3-1-12,-2-4 80,11-4 1,-12 6-868,12-8 0,-3-2-152,-3-4 0,1 2-518,-1-8 0,-2 7 527,-3-7 1,-2 6 921,-5-5 0,-3-9 0,6-7 0</inkml:trace>
  <inkml:trace contextRef="#ctx0" brushRef="#br0" timeOffset="1480">905 18 11605,'10'0'265,"-3"2"-140,-7 4 91,8-4 30,-6 5-59,6-7 0,-8 2 159,0 4-3,0-4 383,7 14-147,-5-14-123,6 13-238,-8-5-47,0 7 0,2-2-149,4-3 1,-4 4 91,3-5 1,-3 5-25,-2 1 0,0 0-38,0 1 0,6-1-89,0 0 0,0 7-124,-6-1 0,0 2 81,0-2 1,2-4-73,3 5 0,-3 3 5,4 2 0,-4 3 110,-2 3 0,0 0 65,0 0 0,0-2-3,0-4 1,0 9 48,0-3 0,-6 4 212,1-5 0,-3-1 44,2-4 0,2 10-52,-7-4 0,7 3-47,-2-3 1,-2 0-94,2-1 0,-5 1-16,5 0-1,-7 0 3,1 0 0,2-6-86,-1-1 0,5 1 65,-6 6 0,6-6 8,-5 0 1,1-8-187,-1 3 0,-3 1 89,8-2 1,-5 0-254,5-6 0,-2-5-2,2 0 1,5-7-473,-5 7 469,-4-8 1,6 4-76,-7-8-405,7 0 128,-12 0-181,7-8 0,-7-4 82,5-11 0,-3 2 695,8-8 0,0 0 0,6-6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52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70 6838,'10'-10'774,"-2"-5"-52,-1 13-188,-5-13-274,6 13 1,-8-8 261,0 4-77,0 4-55,8-5-227,-6 7 240,5 0-256,-7 0 758,0 0-482,-7 0-199,-3 0 0,-7 5 9,-1 1 1,7 6-6,-1-6 0,6 5-61,-5-5 1,5 7 77,-6-1 0,3 5-187,-3 7 0,-2 5 143,9 11 1,-7-1 69,6 7 0,-5 0-148,5 7 0,0-1-115,6 0 0,0-8 91,0-3 1,2-4-163,4-3 1,3-1-930,9-4 0,-1-4 522,1-7 0,5-9-1043,0-3 1,8-4 1512,-2-2 0,4 0 0,1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53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7848,'10'-9'1904,"-3"1"-1482,-7 0 591,8 6-560,-6-5 0,8 7-127,-4 0 0,-5 1-86,5 5 0,-2 4 26,2 7 0,-4 1 127,4-1 1,-4 0-122,-2 1 1,0 1 94,0 4 0,0-3-102,0 3 1,0-2-43,0 2 0,0-9-82,0 3 1,-6-3-172,0 3 0,0-5 245,6-1-189,0-7-637,0 12 316,0-15-180,0 7 1,2-10 208,4-4 0,-2-3-568,7-9 1,3-7 115,9-4 0,-4-3-13,5-3 1,1 2 337,-2 4 0,0 4 147,-6 7 1,1 3 203,-1 3 0,-5 5-177,-1 7 342,1 0 1,0 0 128,-1 0 1,-7 7 336,2 5 1,2 3-141,-3 3 1,1-1 313,-6 1 1,0-1-319,0 0 1,0 1 540,0-1-787,0 1 1,6-1 24,0 0 1,-1-5-823,-5-1 1,2-7-874,4 2 144,-4-4 0,8 4 446,-4 0 1,-3-1 880,9-5 0,0 0 0,5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53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7810,'2'-10'442,"4"4"0,-2 4-181,7 2 0,-5-2 594,6-3 0,-1 3-290,7-4 0,-1 4-127,0 2 0,3 0-224,3 0 1,-4 0-150,4 0 0,-1 0-569,1 0 0,-4 2 389,4 4 0,-9-4-1989,-3 3 2104,1-3 0,5 6 0,1 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6:32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 0 7837,'-7'9'176,"-3"-4"0,3-2 128,2 2 0,5-3-688,5 3 147,-3-3 1,6-2 241,-3 0-196,-3 0 191,5 0 0,-7 6 0,0 3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54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9837,'0'17'1777,"0"0"0,0 1-783,0-1 1,0 2-37,0 5-646,0-5 1,-6 12-365,1-8 1,-7 6-427,6-6 0,-2 6 238,3-6 0,1 2-665,-8-1 905,8 3 0,-19 7 0,4 1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55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7841,'-10'8'2961,"3"1"-3078,7 1 1,0 0 798,0-5-799,0-3 0,2 6 117,3-8 0,5-8 0,7-1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55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7333,'0'-9'2805,"0"1"-2123,0 8 675,0 0-875,7 0 1,-1-6-77,11 0 1,-1 1-117,13 5 1,-6 0-42,6 0 1,6 0-41,5 0 1,-5 0 24,-6 0 1,0 7-109,6 5 0,-8-3 77,-4 3 1,2-6-379,-2 5 1,-5-5-749,-7 6 1,1-8 0,-1 9-458,1-7-880,-8 0 1492,4-6 768,-8 0 0,0-8 0,0-2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54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35 105 9862,'8'9'1656,"1"5"-1140,9-8-12,-9-1-238,7 3 1,-6-4 283,7 8 1,-6-7-135,1 7 1,-2-6-496,1 5 1,-1 1 113,-4 5 1,-4-5-406,4-1 1,-5 1 109,-1 5 0,-9 7-76,-9-1 0,-1 6 164,-10-6 1,8 2-95,-2-2 0,3-2 679,3 8 0,2-7-61,3 1-165,4-4 0,10-1-102,4-1 0,4-7-149,7-5 0,0-1-101,1 2 0,7-4-364,4 4 0,2-12 137,-2-6 1,-2 3-245,-4-3 0,2 1 636,4-7 0,-4-7 0,-7-2 0</inkml:trace>
  <inkml:trace contextRef="#ctx0" brushRef="#br0" timeOffset="275">643 0 7835,'10'0'2404,"6"0"-2071,-7 8 0,9 2-110,-1 7 1,-2 2 259,-3 5 1,3 1-75,-3 4 0,2 11-59,-3 1 1,-1 1-135,-4 5 0,-4-1-13,3 6 0,-3-7-148,-2-5 1,-7 3 111,-5-3 1,2-1-582,-1-10 0,-3 4-216,-9-4 0,4-2-504,-5 2 1,-3-6 259,-2 6 0,2-8 874,-2 2 0,0-4 0,-5-1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59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35 7231,'0'-9'2532,"0"-7"-2064,0 14-206,0-6-235,0 8 1669,0 0-1526,-8 0 0,4 2 328,-7 4 0,-1 6-36,-5 11 1,-1 4 22,1 8 1,-6 7-105,0 5 1,-1 9 62,7 1 1,0 7-173,-1-6 0,7 0-24,-1-6 1,8-5-757,-2-1 1,6-7 390,6 1 1,4-5-1513,7-6 0,1 2 182,-1-8 1,10 0 1446,8-5 0,0-1 0,7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00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7771,'0'-18'1771,"0"9"-3691,0 1 593,0 0 1830,0 6-394,0-5 0,0 14 920,0 5 0,0 9-358,0 2 0,0 2-91,0-1 0,0 1-291,0 4 0,0 2-249,0-8 0,0 0 21,0-6 0,2 1-151,4-1 1,-4-5-659,3-1 1,-1-5-41,2 6-10,-4-9 1,14 5 258,-5-8 0,3-8 122,-3-3 1,5-5 206,-5-1 1,11-8 209,1-4 0,2 2 0,-2-2 0,-8 8 0,9-2 0,-11 9 0,4 2 0,1 9 0,-7-3 0,3 6 77,-2 6 0,1 3 374,-7 9 0,0 1 409,-6 4 0,5 2-333,1 4 1,0 2 140,-6-8 0,0 6-332,0-6 1,0 1-162,0-7 1,0 0-1409,0 1 1080,0-1 1,2-1-1308,4-5 0,-2-3 1460,7-8 0,9 8 0,7 1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01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7899,'0'17'110,"0"1"1,0 5 263,0 0-340,0 0 0,0-5 916,0-1 1,0 6-475,0 0 0,-6 8-869,0-2 0,-1 4 71,1 2 322,4 0 0,-21 7 0,3 2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01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7759,'-17'10'0,"-1"-4"0,9 3 1502,3 3 2104,4 3-4535,2 3 575,0-9 354,0-1 0,15-16 0,5-1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00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0 296 7755,'8'-10'-1769,"-4"2"2331,7 8 0,-5 0 157,6 0 1,1 0 185,11 0 0,-5 0-464,4 0 0,2 0-56,-2 0 0,2 0-211,-1 0 1,-5 2-153,4 4 1,-4-2-1106,-1 7 1,-1-7 724,1 2 1,-1 2 357,0-2 0,8 7 0,2-3 0</inkml:trace>
  <inkml:trace contextRef="#ctx0" brushRef="#br0" timeOffset="447">765 17 7407,'10'0'1973,"5"8"0,-11-6-1080,8 4 1,-7 2-552,7-3-754,-8 9 310,11-4 0,-13 7-138,4 0 1,-4 1-938,-2-1 0,-2 1 544,-4-1 1,-1 0-429,-5 1 0,-2 5 689,9 0 0,-7 0 372,6-5 0,1 5 14,5 0 1,1 0-45,5-6 1,4-5 129,7 0 0,-1-1 30,-5 7 1,5-3 1097,-5-3 1,-1 1 460,2-7 805,-9 8-1029,5-5-864,-8 9 0,-8-3-530,-3-3 0,-10 3-448,-3-3 1,1-5 127,6-1 0,-2 2-193,-5-2 0,11 5-4160,-4-5 2439,3 0 2163,-3-6 0,7-8 0,2-2 0</inkml:trace>
  <inkml:trace contextRef="#ctx0" brushRef="#br0" timeOffset="834">1339 0 7810,'17'0'0,"1"0"-332,-9 0 0,7 6 237,-5 0 0,5 5 1207,1-5-653,0 8 0,-5-3 205,0 12 1,-8 2-265,1 4 1,-3 10 473,-2-4 1,6 5-347,0 1 1,0-2-22,-6 7 1,0-6-339,0 7 0,-8-9-386,-4 3 1,-3-4-153,-3-3 1,-1 1-407,-4 0 0,2-6 304,-8 0 0,2-2-457,-2 2 1,2-4-439,4-8 1,9-5 860,-3 0 1,9-9 504,-4 3 0,8-6 0,-1-6 0,10-11 0,5-10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58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0 7882,'9'0'1175,"-1"8"-473,-8 3 1,0 5-103,0 1 1,0 6 43,0 1 0,0 6-168,0-1 0,-2-2 12,-4 2 0,4-7-245,-3 1 0,3 2-135,2-2 0,0 0-242,0-5 0,0-1 242,0 0-367,0 1 0,0-7-290,0 1-358,0-8 490,0 4 215,0-8 1,7-8 14,5-4 0,3-11-247,3-6 270,7-4 0,-4-1 0,6 1-208,-2 4 1,-2 6 341,-5 11 1,-1-2-32,1 9 0,-7-1 132,1 6 1,-3 8 130,3 3 0,1 7 786,-7 5-806,8-4 0,-12 14 1,4-4 392,-5 4 0,-1 1 380,0 1 1,0 0-363,0 0 1,0-2-460,0-4 0,0 2-426,0-8 1,0 0-516,0-6 1,0 1-78,0-1 0,-5 0-2463,-1 1 3347,0 7 0,-9-6 0,-5 6 0</inkml:trace>
  <inkml:trace contextRef="#ctx0" brushRef="#br0" timeOffset="395">0 1460 7984,'0'-11'509,"0"-1"1,6 6-43,0-5 1,7 1 131,-1-2 0,3-1-198,3 7 1,-1-5-121,0 5 0,1 0-148,-1 6 1,-5 0-31,-1 0-6,1 0-157,-2 0 1,-3 8 77,-7 3 1,0-1-123,0 2 0,-13 5-189,-5 6 1,-3 2 136,4-2 1,1-3 150,5 3 0,-3-4-51,8-1 0,1 5 96,5 0 1,0 0-58,0-6 1,7 1 15,5-1 0,3-5 51,3-1 1,1 1 18,4 5 0,-3 1 255,3-1 1,-10 1-99,-1-1 0,-8 0 658,2 1 1,-5-7-285,-1 1 0,-7-1-138,-5 7 0,-9-1-548,-2 1 0,-2-7-459,1 1 0,5-3-83,-4 3-48,4 3 0,1-13 676,1 4 0,0-4 0,-1-2 0</inkml:trace>
  <inkml:trace contextRef="#ctx0" brushRef="#br0" timeOffset="895">869 417 9561,'0'12'806,"0"-1"0,6 7-416,0 5 1,2 8-184,-3-2 1,5 11 178,7 7 0,-5 11 165,0 5 0,-1 13-126,7 5 0,-9 2-90,-3-2 0,-4 4-55,-2-4 1,-2 2-53,-4-2 1,-3-3-531,-9-9 0,-7-1 241,-4-4 1,-4-5-968,-1-6 0,5-7 103,0 0 1,5-15-336,-5-2 1,8-8 407,-2-3 1,9-9 851,3-3 0,-1 4 0,-5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6:32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61 122 7920,'-9'-6'0,"-4"4"239,11-5 203,-11 1 546,11 4 188,-11-12-226,11 6 1,-5-2-202,7 0 0,2 1-299,3-1 0,3-2-17,8 7 1,-1-5-99,0 5 0,0 0-39,0 5 0,0 0-41,1 0 0,-8 2 27,-3 3 0,-1 3-15,1 7 0,-4 6 97,4-1 1,-5 7 54,-5-2 0,4 4-97,-4 1 1,3 4-298,2-4 0,0 2 105,0-11 0,0 4-531,0-5 0,0 0 75,0-4 0,7-6-142,3 0 0,-2-7-259,2 2 0,0-3-749,6-2 1,-1 0-162,0 0 1,0-7 856,0-3 1,-5-8-1231,1-3 2010,-8-6 0,4 4 0,-7-8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7:56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279 609 7608,'-10'-8'643,"2"6"-359,1-14 0,-1 13 125,-4-9 1,-1 6 272,7-5 92,-8 7-405,13-4 70,-15 8 114,6 0-347,-7 8 10,0 9 0,-1 10 186,1 8 1,0 7-137,-1 5 0,3 3 326,3 2-433,-3 8 1,7-8 0,-4 2 163,7-5 0,3-5-425,2 2 0,0-5 136,0-12 1,2 2-721,3-8 1,-1 0-67,8-5 0,-1-1-445,7 0 0,-1-5 372,1-1 0,5-7-958,0 2 1783,0-4 0,2-10 0,2-1 0</inkml:trace>
  <inkml:trace contextRef="#ctx0" brushRef="#br0" timeOffset="1369">557 18 7808,'0'-10'1274,"0"2"-687,0 8-72,-8 0-158,-2 0 1,-1 2-175,-1 4 1,8-2 127,-1 7-205,-5-7 74,8 12 0,-11-12-146,7 7 0,-2-7 104,2 2 1,2 3-16,-7 3 1,-1-2 29,-5 1 0,-1 1-34,1 5 1,4 1 140,-5-1 1,7 0-104,-7 1 0,1 5-65,5 0 1,-1 8 26,1-2 0,-3-2-141,3 2 1,2-2 129,-1 2 0,5 4-18,-6-4 0,7-2 57,-7 2 0,2-6 7,-1 6 0,-5 0 92,5 6 0,-3-6-70,3 0 1,-5 0 131,5 5 1,1-1-62,-2-4 1,7 2-10,-7-8 1,6 8-3,-5-2 1,7 4 48,-2 2 1,2-6-63,-2 0 1,4-2-13,-3 2 0,3 4-123,2-4 1,2-2 57,3 2 1,-3-8-5,4 2 1,2 2-24,-2-2 1,7 2-158,-1-1 1,-3-5 97,3 4 1,0-6-95,5-5 1,0 3-321,1-3 0,-7-2 167,1 1 1,-1-7-196,7 2 0,-7-4-60,1-2-608,0 0 464,5 0 0,-5-2-205,-1-4 1,-5 2 197,6-7 0,-9-1-28,3-5 0,-4-6-573,-2-1 1,6-6 129,0 1 1064,-1-4 0,-12-18 0,-3-3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21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18 367 8003,'0'-12'-1607,"0"0"1607,0 9 0,2-11 0,4 8 0,-4 0-126,5-1 1,-5-1 42,4-4 406,-4 4-157,6 1-60,-8 5 0,0-8 5,0 4 31,0 4-44,0-5-3,-8 7 127,6 0-128,-6-8 1,6 6 168,-3-4-187,3 4 0,-6 0 332,8-4-314,0 5 0,-2-7 340,-4 8 148,4 0 357,-5 0-13,7 0 1495,0 0 1,7 0-2320,5 0 0,3 0 102,3 0 1,-1 0-93,1 0 1,1 0-64,4 0 1,2 0 85,5 0 1,2 0-155,-3 0 1,4 0 52,2 0 0,-6 0-58,0 0 1,0 0-6,6 0 0,-6-2-190,0-4 0,-7 4-34,1-4 1,2 4-198,-2 2 1,-5 0-1006,-7 0 610,1 0-676,-2 0 520,5 0 75,-13 0 455,6 0 0,-16 0-193,-3 0 0,1-2 183,-2-3 1,3 1 112,-3-8 1,-4 0 367,5-5 0,-3 5 0,3 1 0,-5-1 0,8-5 0,-3-1 0,-3 7 0,8-1 337,-7 8 79,3-11 1,-1 11 434,-1-8 600,8 8 253,-11-3-1189,13 7 0,-6 2-6,8 3 0,0 5-132,0 7 1,0 9 47,0 3 0,0 4 5,0 1 1,-6 1 42,0 0 1,0 0-339,6 0 1,0 0-251,0 0 1,0-6-911,0 0 0,0-8 606,0 2 0,8-3-1295,4-3 1,3-1 150,3-5 1563,7-3 0,2-16 0,8-1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21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9608,'17'8'1377,"1"-6"0,-3 8-1299,-3-5 1,3-3-56,-3 4-277,3-4 1,3-2-834,-1 0 0,7 0 643,-1 0 0,0 2-1251,-6 4 1695,9-4 0,-7 5 0,6-7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21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7968,'17'0'2544,"-5"0"-1293,-1 0-987,-7 0 190,4 0-1,-8 8-1600,0-6 851,0 5 296,0-7 0,15 0 0,5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22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52 489 9034,'-11'0'1737,"-1"0"-935,8 0-94,-11 0 0,13 2-99,-4 3 0,4 5 62,2 7 1,0 1-363,0-1 0,0 1-262,0-1 1,0 1-614,0-1 1,0 0 460,0 1 1,0-1-415,0 1 0,0-7-53,0 1-2369,0 0 2941,8 5 0,-6 0 0,6 1 0</inkml:trace>
  <inkml:trace contextRef="#ctx0" brushRef="#br0" timeOffset="248">349 349 7907,'11'0'269,"1"0"1,-6 0 516,5 0 1,-1 2-185,2 4 0,3 6-57,-3 11 1,1-2-35,-1 8 1,3 0 59,-3 6 0,-4 6-399,-2-1 0,1 7 72,-1-6 1,0-1-120,-6-5 0,-6 0 92,0 0 1,-7 0-805,1 0 1,-5-8-235,-6-4 1,3 2-687,-3-2 0,2-1 543,-3-11 964,5 5 0,-6-14 0,7 5 0</inkml:trace>
  <inkml:trace contextRef="#ctx0" brushRef="#br0" timeOffset="724">889 1 9532,'0'17'1828,"0"0"-1170,0 1 0,0-1 177,0 1 1,0-1-527,0 1 1,0-1-78,0 0 0,0-5-305,0 0 231,0-1-835,0 7 0,2-9-53,4-3 0,-2-4-542,7-2 1,1-8 578,5-3 0,1-5 20,-1-1 0,1-6 522,-1-1 0,1-1-37,-1 2 0,-2 9 231,-3-3 1,4 11-194,-5 0 731,-3 4 1,5 4 91,-7 4 1,0 10 343,-6 7 0,0 2-458,0-2 0,0-3-19,0 3 0,0 2-1077,0-2 1,0 1 248,0-7 288,0 0 0,-8 1 0,-1-1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22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192 105 8818,'0'-18'80,"0"8"1,-2-5-191,-4 3 1,2 3 1768,-7-3-133,-1 0-727,-5 3 1,-1 1-443,1 8 0,5 0-278,1 0 1,5 10-95,-6 7 1,3 2 93,-3 11 1,-2 4 149,9 7 0,-3 0-8,2-6 0,4 5-364,-4 1 0,4 0-161,2-7 1,6-1-354,0-4 1,8 2 59,-3-7 1,5-3-444,1-9 1,6 1-101,1-7 0,1 0 548,-2-6 1,-2-2 591,8-4 0,-7-4 0,3-7 0</inkml:trace>
  <inkml:trace contextRef="#ctx0" brushRef="#br0" timeOffset="169">593 261 7932,'10'0'2704,"5"0"-2258,-5 8 1,7-6-52,1 4 0,-7-4 127,1-2 1,0 0-529,5 0 0,0 0 69,1 0 0,-1 0-240,1 0 0,5 0 206,0 0-2305,0 0 2276,-5 0 0,-1 0 0,1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21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7899,'-17'0'2560,"7"0"-1791,2 8-285,8-6 0,8 7 314,3-3-496,-3-4 0,10 6-45,-1-8 1,1 0-36,5 0 0,2 0 212,-2 0 1,6-6-95,-6 0 1,7 0-776,-7 6 0,2 0 316,-2 0 0,-3 0-880,3 0 1,-4 0 28,-1 0 1,-7 0-1315,1 0 2284,-8 0 0,3 0 0,-7 0 0</inkml:trace>
  <inkml:trace contextRef="#ctx0" brushRef="#br0" timeOffset="215">279 17 7941,'-8'-9'1769,"-3"3"-973,3 4-416,0 2 0,6 0 235,-4 0 0,3 2 320,-9 4 1,6 3-419,-6 9 1,7-1 42,-7 1 0,6 1-737,-5 4 1,7-1 181,-2 7 0,-2-6-290,2 6 1,1-8 259,5 3 1,0-5-1360,0-2 1,7-1 138,5-5 1245,11 5 0,-3-14 0,5 6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24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175 190 8083,'0'-17'0,"0"-1"228,0 1 1,0 5 97,0 1 1,1 1 233,5-2 0,-4-3-156,4 3 0,-4 2 120,-2-1 0,0 5 244,0-6-299,0 9-125,0-13 0,-2 14-173,-4-4 0,2 6-129,-7 6 1,5 6 171,-6 11 0,1 6-130,-7 12 0,1 5-21,-1 12 0,1 10 72,-1 8 1,1 3-290,0 2 0,7 1 270,4 11 1,4-12-122,2-5 0,0-5-155,0-1 1,2-10-191,4-8 1,4-1 35,7-11 1,0-1-224,1-10 1,-1 2-869,1-8 963,-1 1 0,1-9 149,-1-3 0,-5-5-138,-1-7 1,-5 0-99,6 0 1,-6-9 16,5-9 1,-5-7 37,6-10 1,-7-2 473,7-3 0,-8-13 0,4-9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25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8056,'11'-9'447,"1"3"791,-8 4-628,11 2 1,-13 8 160,4 3 0,-4 5 344,-2 1 1,0 1-506,0-1 1,0 6-139,0 1 0,0 5-106,0-6 0,0 6-307,0-6 0,0 6-191,0-5 1,0-1-505,0-6 318,0 1 1,2-3-1088,4-3-483,-4 3 1320,13-13 1,-11 6 163,8-8 1,-1-14 146,7-3 0,5-12-157,0 0 0,6-4 169,-5-2 1,5 8 125,-6 4 1,0 5 19,-6 7 1,1-3 188,-1 8 1,-1 2 646,-5 10 1,3 4-430,-8 7 0,5 3 208,-5 3 1,0-2-191,-6 8 0,0-2 632,0 2 1,0 2-344,0-7 0,0 5-319,0-6 1,0 2-430,0-2 0,-6-3-497,0 3 0,1-4-1516,5-1 0,-2-1 2146,-4 1 0,-4 7 0,-7 2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25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7966,'-9'0'1387,"1"0"-188,8 0 5,0 0 0,0 8-499,0 4 0,0 5-220,0 6 0,0-3-202,0 3 0,0 2-299,0-2 0,0 1 124,0-7 0,2-5-577,4-1 1,-3-1-164,9 1 0,-6-3-574,5-8 1,1 0 428,5 0 1,1-13-266,-1-5 1,1-5 624,-1 0 1,1 1 193,-1-7 0,0 8 236,1-2 0,-6 5-123,-1 7 1,-5-3 623,6 8 1,-9 3 36,3 8 0,2-1 444,-2 8 0,0 0-346,-6 5 0,0 0 165,0 1 0,0-1-626,0 1 0,2-3 35,3-3 1,-3 3-311,4-3 0,-2-4 217,2-3-2566,-4 5 2436,13-8 0,-5 6 0,7-8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6:32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61 7920,'0'-15'914,"0"-1"0,0 6 431,0 0-33,0 7 454,0-4-741,0 7 0,7 0-489,3 0 0,11 0-580,4 0 1,2 0 110,-2 0 1,4 7-1021,-4 3 0,2 3 331,-2 3 1,-1 1-151,-4 3 1,-3 5 771,3 11 0,-3 2 0,-1 8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25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51 8106,'0'-10'-966,"0"0"973,0 5 1,2 3 14,4-4 0,-3 2 339,9-2 0,-6 4-82,6-4 1,-1 6 458,7 6 0,-1 4-174,0 7 1,7 9-60,-1 3 1,8 11-178,-2 7 0,-2 17 45,2 5 0,-8 7-249,3-1 0,-11 5 134,-1 7 0,-8 0-77,2 0 0,-12-1 45,-6-5 1,-11 8-419,-6-8 0,-4 1-192,-2-13 1,-6-1-468,1-4 1,-1-4 24,6-8 1,0-1-607,0-5 0,10-11 1432,8-12 0,-4 1 0,9-7 0,0-3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26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262 71 7992,'0'-18'-263,"0"1"0,-6 5 771,0 0 0,-1 9 350,1-3-564,-4 4 1,-7 2-69,-1 0 0,-5 2 273,0 4 1,0 11-24,5 12 0,1 4-193,-1 2 0,1 7-154,-1 5 1,7 3-118,-1 3 1,8-1-348,-2 0 0,5-5 295,1-1 1,0-7-189,0 2 0,1-5 103,5-1 0,2-8-723,4-3 1,3-5 88,-3-2 1,-3-1-700,3-5 1458,0-3 0,13-8 0,2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26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7992,'0'12'615,"0"-1"0,0-5-344,0 6 0,0-7 62,0 7 1,0 0 383,0 5 0,-2 1-390,-4-1-127,5 0 0,-7 1-362,8-1 0,0-5 178,0 0-1314,0-9 791,8 5 1,-5-8-182,9 0 1,0-8 173,5-3 1,2-11-164,5-1 1,-3-8 676,8 2 0,-8 4 0,3 2 0,-5 11 0,-2 6 0,-5 4 0,0 2 0,-8 8 260,1 4 1,-3 5 364,-2 6 0,0-1 545,0 7 0,-6-8-431,1 2 0,-1 3 147,6-3 0,0 0-39,0-6-295,0 1-693,0-1 176,0 1 0,8-9-1156,3-3 0,5-4 278,1-2 843,1-8 0,7-1 0,2-9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26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9564,'12'0'883,"-1"0"1,1 0-512,5 0 0,1 0 88,-1 0 1,7 0-401,-1 0 0,0 0-318,-5 0 0,5 0-1912,0 0 1112,0 0 1058,-5 0 0,-1 0 0,1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27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8166,'0'-9'1683,"0"-1"-1133,0 4 828,0 4-902,0-5 0,0 9-47,0 3 1,0 5-165,0 7 1,0 7-31,0-1 0,0 2-143,0-2 0,-6-3-179,0 3 0,-2-4-31,2-1 0,4-1-374,-3 1 1,-3-7-746,2 1 509,0-8-276,6 3 1,8-7 394,4 0 1,3-13 111,3-5 1,1-5 190,4 0 0,-3 4 198,3-5 1,-4 5 95,-1 2 633,-1-1 270,0 8 0,-7 5-476,-4 10 1,-4 5 269,-2 8 1,0 1-96,0 4 1,0-3 20,0 3 1,0-2-407,0 2 0,0-3-285,0 3 0,0-9-232,0-3 1,0-5-1296,0 6 27,0-9 1580,0 13 0,8-14 0,1 6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27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140 1 8701,'10'8'770,"5"-4"-440,-3 7 0,2 1-69,-3 5 1,5 3 335,-5 3 0,-1 4-156,2 8 0,-8-6-14,1 0 1,-3 0-215,-2 6 0,0 0-55,0 0 1,-2-1-229,-3 1 1,-7-2 115,-11-4 1,1 4-1113,-7-4 0,6-4 506,-6-1 0,8-5-2076,-3-2 2636,5 1 0,-6-1 0,-2 1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27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8259,'-10'2'930,"4"4"1,4-2-268,2 7 1,0 1 21,0 6-405,0-1 1,0 2-129,0 5 1,-5-3 26,-1 8 0,0-2-417,6 2 1,-2 4-608,-4-4 0,4 2 845,-3-2 0,-5 12 0,0-4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27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 7780,'-8'9'0,"4"7"0,-7-5 3430,7 5-2947,-4 1 0,10-5-1748,4 0 1265,-4-9 0,13-10 0,-5-13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34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8272,'0'-10'2456,"0"2"-2369,0 8 223,0-7 224,0 5 301,0-6-98,0 8-203,0 0 571,8 0-301,-6 0 105,6 0-555,-8 0 1,2 0 15,3 0-233,-3 0 0,14 0-51,-5 0-20,5 0 0,1 0 151,1 0 1,1 0-152,4 0 1,-3 0-67,3 0 1,2 0-54,-2 0 1,7 0 154,-7 0 0,2 0-8,-2 0 1,2 0-39,4 0 1,-3 0-4,-9 0 1,6 0-35,0 0 1,1 0 61,-7 0 0,1 0-196,-1 0 170,0 0 1,1 0-203,-1 0 1,-5 0-339,0 0 125,-9 0 1,7 0-315,-4 0-260,-4 0-3,6 0 91,-1 0-391,-5 0-11,6 0-408,0 0 892,-6 0 1,5 2 763,-7 4 0,0 3 0,0 9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35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53 7843,'-12'0'180,"1"0"0,5 0 624,-6 0 571,8 0-438,-3 0 19,7 0-359,0 0-407,7 0 1,5-2 93,11-4 0,4 5 101,8-5 0,0 2-47,0-2 0,6 4-110,-1-4 0,7-1 14,-7 1 0,7 0-16,-6 6 0,-1 0-452,-5 0 0,0 0-272,0 0 0,-2 0-554,-4 0 1,2 2 169,-8 4 1,2-4-621,-1 3 0,-11-3 1502,5-2 0,-5-7 0,4-3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6:33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7912,'8'0'312,"-1"0"600,-7 0 1354,0 0 1,0 7-1866,0 3 1,2 4 316,3 1 1,-3 5-263,3 0 1,-4 7-329,-1-1 0,0-3 34,0 3 0,2-8 44,3 2 1,-3-3-156,3-2 0,-3 1-195,-2-1 0,0-5-883,0 0 511,0-7-280,0 4 0,6-9 312,4-3 0,4-3-489,1-7 1,0-7 326,0-3 1,6 1 112,-1-1 1,5 6 286,-4-1 1,-1 5-153,-5 4 816,0-2 0,-1 13-312,-4 0 1,-2 7 1215,-3 8 1,-3 5-667,3 0 0,-3 6 865,-2-6 0,0 0-677,0-5 1,1 4-358,4-4 0,-1 2-638,6-12 0,-5 5-1188,5-5 1339,7 0 0,0-18 0,5-4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36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8028,'2'-10'2228,"3"4"-1400,-3-3-585,6 7 1,-6-6 849,4 8-239,-4 0-335,13 0-163,-5 0 0,6 8-89,-5 3 0,-3 11 327,-8 1 1,0 8-141,0-2 1,0 6 46,0 5 0,-2-9-108,-4 4 1,4-4-164,-4 4 1,-1-8 17,1-4-269,0 5 1,6-9 150,0 4 1,0-9-38,0-3-937,0-7 399,0 4-465,0-8 522,0 0 1,6-8-61,0-3 0,1-7 154,-1-5 1,-2 2 59,8-8 1,-6 5-296,5-5 0,-5 8 104,6-2 0,-7-2 110,7 1 0,-6 7 86,5 5 0,-5 3 193,6-3 1,-6-2-28,5 9 0,-5-1 149,6 6 0,-6 0 35,5 0 0,-5 0 468,6 0-298,-1 0 0,7 0-63,-1 0 0,-1 2 261,-5 4 0,3 3-179,-8 9 1,5-1 393,-5 0 1,6 1-199,-7-1 1,1 1-109,-6-1 0,2 6-340,4 1 1,-4-1-185,4-6 0,-4 1-576,-2-1 627,0 1 1,0-1-3045,0 1 2232,0-1 1,0 0-536,0 1 1,0-7-491,0 1 246,0-8 919,0 4 747,7-8 0,3 0 0,8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36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8670,'10'2'971,"-4"4"1,-2-2 0,0 8-156,1 1 0,1 3-42,-6 1 1,0 0-435,0 1 0,0-1-93,0 1 1,0 1-799,0 4 1,0-3 424,0 3 0,6-4-1244,0-1 0,0 5 156,-6 0 0,0 6 1214,0-5 0,0 6 0,0-2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36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8042,'0'18'327,"-5"-1"665,-1 1-587,0 7 0,6-6 622,0 4-417,0-3 0,0-3-174,0 1 1,6-7 154,0 1 1,-1-6-160,-5 5 1,6-5-1883,0 6 570,0-8 1,0 5 879,0-3 0,7-4 0,-3 6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38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245 70 8147,'0'-10'309,"0"-5"1,0 11-28,0-8 0,0 6 24,0-5 22,0 7-46,0-4 23,0 8 649,0 0 1,-6 2-734,0 4 0,-5-2-126,5 7 0,-8-1 137,3 2 0,1 3-170,-2-3 0,3 3 78,-3 3 0,-3-1 4,3 1 0,2 5 77,-1 0 1,1 10 5,-2 2 0,5 7 14,7 11 1,-6 7 137,0 4 0,-2-2-134,3 2 1,3-1 153,-4 7 0,-2-6 114,2 0 1,0-2-136,6 2 0,-2-4-171,-3-8 0,3-1-9,-4-5 1,4-3-140,2-8 0,0-3 25,0-2 1,0 1-123,0-8 0,2 0 64,4-6 1,-4 1-160,3-1 0,3 1-347,-2-1 0,6 1 215,-7-1 1,3-5-566,-2-1 1,-4-5-55,4 6-1730,3-8 356,-7 11 1037,14-13 1,-6-4 1220,7-15 0,8-9 0,2-8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39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8057,'10'-8'223,"-3"6"348,1-5-3,-6 7-211,6-8 1,-6 6 748,4-4-227,-4 4 203,5 2-674,-7 0 1,0 2 512,0 4-464,0-4 0,0 13-21,0-3 0,0 3-88,0 3 0,0 1 79,0 5 0,0 3 157,0 7 1,-2 1-127,-3 0 0,1 2 133,-8 4 0,8-5-155,-2 5 1,-1-6-299,1-6 0,-2-2 25,2-4 1,4-3-19,-4 3 0,5-9-66,1-3 234,-8 1-759,6-2 0,-6-1-1,8-3-1297,0-4 1309,0 6 0,0-16-1332,0-4 0,0 3 262,0-3 0,8-2-190,3-9 0,7 4 1695,5-4 0,4-5 0,8 1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39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12460,'18'0'1005,"-1"0"0,3 0-532,3 0 0,-2 0-109,8 0 1,-6 0-116,6 0 0,-7 0-166,1 0 1,-4 0 80,-1 0 0,-1 0-761,1 0 564,-1 0-1964,0 0 964,1 0-1941,-1 0 1631,1 0 1343,-1-7 0,-7 5 0,-2-6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46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7913,'0'-11'249,"0"-1"465,0 8 1081,0-4-871,0 8 1,0 2-406,0 4 1,0 4 741,0 7 1,0 9-594,0 3 0,0 3 75,0 3 0,0 6-468,0 0 0,0 1-375,0-1 1,0-4 206,0 3-107,8-3 0,-6-2 0,6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45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174 733 10696,'8'9'-255,"4"-3"1,1-2 1622,-1 2 0,3-4-640,-3 3 0,3-3-309,3-2 0,-6 0-572,-1 0 194,1 0 0,3 2-633,-3 4 1,-4-2 323,-8 8 1,0-1 91,0 7 1,-2-1 40,-4 1 0,-4 5 1,-7 0 0,-1 6 814,1-6 1,-1 1-394,1-7 0,2 0 1416,3 1-608,4-1-772,8 1-206,0-1 1,2-5-140,4-1 1,-2-7-154,7 2 1,3-4-513,9-2 0,-3 0-1176,3 0 0,4-6 776,2 0 0,4-7 1087,2 1 0,0-3 0,0-3 0</inkml:trace>
  <inkml:trace contextRef="#ctx0" brushRef="#br0" timeOffset="245">1534 454 7933,'-18'9'4286,"9"-1"-3361,-7-8-482,14 8 0,-5 2 148,7 7 1,-6 0 302,0 1 0,-2-1-429,2 1 1,3 1-162,-9 4 1,8-1-918,-2 7 0,2-8 458,-1 2 1,3 2-3383,-4-1 3537,4 7 0,-6-4 0,-2 8 0</inkml:trace>
  <inkml:trace contextRef="#ctx0" brushRef="#br0" timeOffset="384">1394 1238 7840,'-25'2'393,"8"4"1,7-2 399,10 7 1,0-5-1543,0 6-13,0-8 88,0 3 674,0-7 0,-8 0 0,-1 0 0</inkml:trace>
  <inkml:trace contextRef="#ctx0" brushRef="#br0" timeOffset="903">35 279 7913,'-10'-7'-106,"-5"5"-119,13-14 1,-6 12-1,8-7 377,0-3 0,0 4 1378,0-1-795,0-1 0,2-3-298,4 3 0,-2-3-87,7 3 0,7 2-151,5-1 1,8 5-28,-2-6 1,6 6 2,6-5 1,5 1-59,12-2 1,8-1 60,15 7 0,1 0-339,11 6 0,3 0 78,3 0 1,-48 0 0,1 0 56,0 0 1,0 0 0,47 0-475,0 0 0,-8 0 257,2 0 1,-17 0-24,-7 0 0,-7 6 96,-4 0 1,-3 0-72,-21-6 0,-3 0-616,-13 0-460,-1 0 670,-7 0 0,-2-2 583,-8-4 0,-14 2 64,-3-8 0,-20 1 0,0-7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44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0 280 7909,'0'-10'2513,"0"-6"-1917,0 14 1,0-7 674,0 3-847,8 4 1,8-6 58,7 8 0,8 0 34,-2 0 0,4 0-360,2 0 1,5 0 21,1 0 1,0 0-733,-6 0 1,-1 0 411,1 0 0,-2-2-1073,-4-4 0,-4 5 140,-7-5 1,-6 4-1522,-1 2 2022,-7 0 0,2 6 573,-12-1 0,-4 9 0,-7-4 0</inkml:trace>
  <inkml:trace contextRef="#ctx0" brushRef="#br0" timeOffset="190">314 1 9746,'-2'13'1693,"-4"5"0,3-5-691,-9 10 0,6 6 169,-6 6 1,3 0-664,-3 6 1,-3-2-82,3 1 0,2-3-1047,-1 4 0,7-6 474,-2-6 1,-2 4-1415,3-4 0,-1-2 904,6 2 1,7-8 655,5 2 0,4-3 0,1-3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39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715 1098 12227,'10'0'1874,"-2"0"1,-8 2-1012,0 4 0,0 4-379,0 7 0,0 3-94,0 3 1,-6-4-432,0 5 0,-5 1 99,5-2 0,-2 0-916,2-5 0,4 1 589,-3 4 0,3-3-2055,2 3 1,0-2 30,0 2 2293,0-3 0,0 13 0,0-6 0</inkml:trace>
  <inkml:trace contextRef="#ctx0" brushRef="#br0" timeOffset="141">646 1970 8004,'-10'17'1658,"2"1"2277,8-1-3368,0 1-1586,0-1 136,0-7 754,0-2-1580,0-8 1709,0 0 0,8 0 0,2 0 0</inkml:trace>
  <inkml:trace contextRef="#ctx0" brushRef="#br0" timeOffset="3401">227 1290 7852,'0'-9'536,"0"1"-381,0 0 31,0-2 0,2-1 198,4-1-63,-4 8-321,6-11 0,-2 11 234,-1-8-137,1 8 31,2-11 143,-6 13-39,6-6 387,-8 8 2793,0 0-3259,0 8 0,-2 2 47,-4 7 0,4 1-19,-4-1 1,4 8 324,2 4 0,-6 4-108,1 2 0,-3 6 99,2-1 1,2 7-99,-7-7 1,1 1-66,-2-6 1,-1 4-142,7-4 1,-6 1-135,7-12 1,-3 5 128,2-6 0,4 0 14,-4-5-280,4-1 134,-5 0-378,5 1 0,-6-7 3,8 1-764,0-8 178,0 4-177,0-8-797,0 0 1,0-8-163,0-4 2041,0-11 0,15-4 0,5-8 0</inkml:trace>
  <inkml:trace contextRef="#ctx0" brushRef="#br0" timeOffset="3905">1 959 7787,'0'-12'75,"0"1"0,0 5 458,0-6 1,6 7 749,-1-7-858,9 8 1,-4-9 15,7 7-276,1 0 1,1 4 118,4-4 0,-2 4-28,9-4 1,-1 4-122,5 2 0,7-5 113,0-1 1,7-2-224,-1 2 0,3 4 78,2-3 1,6 1-202,1-2 0,4 2 35,-4-8 1,4 8-29,-4-1 1,4 3-188,-4 2 1,-1-6 129,-6 0 1,-7 0-46,-5 6 1,-11 0 90,-6 0 0,-3 0-508,-3 0-387,1 0-415,-9 0 897,-1 0 0,-10-6 515,-4 1 0,-11-9 0,-10 4 0</inkml:trace>
  <inkml:trace contextRef="#ctx0" brushRef="#br0" timeOffset="4179">698 122 8077,'0'-17'-46,"0"0"44,0-1 693,0 1 0,0-1 306,0 1 642,0 7-148,0 2 279,8 8-1151,-6 0 0,5 14 19,-7 3 0,-1 14 292,-5 4 0,2 0-377,-8 6 0,-1 1-984,-11-1 0,5 0 345,-4-6 0,9-1-2084,3 1 0,7 2 2170,-2 4 0,12 3 0,3 9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6:29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76 198 7938,'-15'-16'1912,"6"8"-524,-4 1-530,11 0 1,-10 4 348,7-7 1,-5 5 1014,5-5-844,0 6-327,5-9-614,0 4 1,2-6-459,3 0 1,8 0 85,8 0 0,4 1-147,-5 4 1,6-2 112,-6 7 0,5 0-305,-5 5 188,1 0 1,-6 2-51,0 3 0,-7 5 94,-3 10 1,-3-1 240,-2 6 0,0 0 313,0 6 0,0-1-176,0 1 1,-5-1 108,0 0 0,0-4-167,5-1 1,0-7-264,0 3 0,2-9-120,3-2 1,-2-2-918,7 2 435,0-3 0,6-7-634,-1 0 0,0-2 96,0-3 1,0-3 517,0-7 1,1-1-845,-1 1 1,-2-5 700,-3 0 1,-1-7-699,-4 1 0,-3-2 1448,3-3 0,-10-6 0,-4-2 0</inkml:trace>
  <inkml:trace contextRef="#ctx0" brushRef="#br0" timeOffset="538">790 152 10728,'-9'0'4353,"3"0"-3924,6 7 1,0-4 673,0 7-731,0 7 1,0 0 93,0 3 1,0-1-142,0 1 1,0-3-106,0 3 1,0-3 24,0-2 1,0 0-452,0 1 1,0-6-266,0 0 0,0-5-1558,0 5-231,0-7-1387,0 4 3647,0-7 0,6-7 0,3-1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47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88 6468,'10'-8'1633,"-2"6"-286,-8-6-452,0 8 1272,0 0 1,6-2-1331,-1-4-355,1 4 1,2-5-21,4 7 1,3 0-177,2 0 0,3 0-132,3 0 1,-2 0 111,8 0 1,1 0-304,4 0 0,1-6 50,0 0 1,-2 0 47,-4 6 1,4 0-121,-4 0 0,-4 0-154,-2 0 1,-3-2-187,-3-4 137,1 5-88,-1-7 169,-7 8-290,-2 0-5,-8 0-3357,0 0 1066,0-8 2767,-8 6 0,6-6 0,-6 8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50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7983,'10'0'944,"-3"0"681,-7 0 557,0 0-2230,8 0 1,-4 0-487,8 0 0,-1 0 534,7 0 0,7-8 0,2-1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50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0 7956,'-6'12'1903,"0"-1"-1323,-7-7-1208,11 4 158,-14-8 393,14 0 0,-4 0 77,12 0 0,4-8 0,7-1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51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1204 7949,'-9'0'1437,"-7"0"-380,14 0-612,-6-8 1,10 4-13,4-8 1,4 7 723,7-7-767,8 8 0,3-4-76,6 8 0,1 0-107,0 0 0,0 0-369,0 0 1,0 0 191,0 0 0,-3 0-979,-2 0 1,1 0 196,-8 0 1,0 6-179,-6 0 0,1 2 930,-1-2 0,1-5 0,-1 7 0</inkml:trace>
  <inkml:trace contextRef="#ctx0" brushRef="#br0" timeOffset="203">349 994 7949,'-8'-11'695,"-3"-1"-131,3 8 624,-8-3-670,7 7 0,-9 7-73,1 5 0,5 11-32,1 6 1,7-2 106,-2 2 0,-2 0-378,2 6 1,1 0-207,5 0 1,0-6-921,0 0 1,0-8 612,0 3 0,7-5-2214,5-1 2585,11-1 0,-3 0 0,5 1 0</inkml:trace>
  <inkml:trace contextRef="#ctx0" brushRef="#br0" timeOffset="469">1064 872 7922,'-2'-11'-166,"-4"-1"1,2 8 87,-8-1 1,1 3 604,-7 2 0,1 0 10,-1 0 1,-5 7 87,0 5 0,0 9-160,5 2 1,1 8 11,-1-1 0,1 8-150,0 3 0,1 5-95,4-5 1,5 8-63,7-3 1,2-3-192,3-3 0,5-3-286,8-2 1,1-2-191,4-4 0,-1-4-695,7-7 1,0-1 383,5 0 808,1-7 0,0 6 0,0-7 0</inkml:trace>
  <inkml:trace contextRef="#ctx0" brushRef="#br0" timeOffset="677">1360 1151 7835,'8'10'544,"-4"-2"164,7-8 0,1 0-211,5 0 1,1 0-11,-1 0 1,6 0-315,1 0 1,5 2 72,-6 4 0,2-5-244,-2 5 0,-3-4 86,3-2 1,-4 0-1338,-1 0 726,-1 0 523,-7 0 0,5 0 0,-5 0 0</inkml:trace>
  <inkml:trace contextRef="#ctx0" brushRef="#br0" timeOffset="898">2022 1012 7875,'-9'0'1831,"1"0"0,8 2-1112,0 4 0,-6 3 30,0 9 1,0 5-484,6 0 1,0 6-26,0-5 0,-5 1-453,-1-2 1,0-4-348,6 5 1,0-5-612,0-2 1,0 1 1169,0-1 0,0 1 0,0-1 0</inkml:trace>
  <inkml:trace contextRef="#ctx0" brushRef="#br0" timeOffset="1157">2284 768 7858,'11'0'316,"1"0"0,0 8 500,5 3 1,1 5-133,-1 1 0,0 8 116,1 4 1,-3 4 248,-3 2 1,1 6-483,-7 0 1,0 1-101,-6-1 1,0-2-206,0 7 1,-8-7-271,-3 1 1,-11-3-270,-1-2 0,-8 0-494,2 0 0,-4-2-1107,-2-4 0,6 2 839,0-8 1,6-2 1038,-6-9 0,8 3 0,-5-5 0</inkml:trace>
  <inkml:trace contextRef="#ctx0" brushRef="#br0" timeOffset="1575">2807 158 8458,'17'8'1500,"-7"1"0,3 11-255,-7 3 1,0-2 36,-6 8 1,-2 0-728,-4 6 0,2-2-57,-7-4 1,5 4-269,-6-4 0,3-4-124,-3-2 0,-2 3-697,9-3 450,-1 0 0,4-7-791,-4-5-1053,4 5 572,-6-7 1,10 1 418,4-4 1,6-6 348,11-6 1,-2-11 217,8-12 1,0-4 35,6-2 1,-2 8 215,-4 3 1,-4 5 274,-7 2 1,-1 7 224,1 4 144,-1 4 1,-7 16 617,-4 3 0,-4 12 9,-2 0 0,-2 4 115,-4 2 1,2-4-602,-8 4 1,7-10-323,-7 10 0,8-12-596,-2 0 0,4 3-715,2-3 1,0 0 1022,0-5 0,16-1 0,3 0 0</inkml:trace>
  <inkml:trace contextRef="#ctx0" brushRef="#br0" timeOffset="2592">3382 1639 7956,'10'-17'303,"-5"0"138,5 7 1,-6-4 1066,8 8-545,-9 1 1075,5 5-933,-8 0-574,0 0 1,0 7-64,0 5 1,0 4 0,0 1 1,-6 0-132,1 1 0,-1-1-77,6 1 0,-6-1-327,0 1 1,-2-1 142,3 0 1,3-5-836,-4 0 567,4-1-431,2-1-134,0 5 171,0-13 1,2 6 186,4-8 0,3-8-48,9-3 0,-1-7-145,1-5 1,5 2 141,0-8 1,6 5 109,-6-5 1,6 8 116,-5-2 0,-1 5 80,-6 7 0,1-3 86,-1 8 0,-5 1 207,-1 5 0,-5 0 225,6 0 176,-8 0 1,5 5 393,-3 1 0,-4 8-427,4-3 0,-4 5 267,-2 1 1,0 7-289,0-1 0,-2 0-88,-4-5 1,4-1-335,-4 0 1,5 1-182,1-1 0,-6-5-664,0 0-1267,0-1-1616,6 7 2663,0-9 0,8-1-122,3-8 1,5 0 1110,1 0 0,1-16 0,-1-3 0</inkml:trace>
  <inkml:trace contextRef="#ctx0" brushRef="#br0" timeOffset="2787">4253 1291 7956,'12'0'127,"0"0"1,-6 0 274,5 0 0,-5 0 340,6 0 0,-9 2-272,3 4 1,2 3 281,-2 9 1,0 1-276,-6 4 1,0-1 552,0 7 0,-6-6-581,0 6 1,-2-8-392,2 2 1,4 3-539,-3-3 1,-3 0-1910,2-5 2389,0 7 0,-1 2 0,-3 8 0</inkml:trace>
  <inkml:trace contextRef="#ctx0" brushRef="#br0" timeOffset="2924">4097 2040 7925,'-35'0'3899,"15"0"-1827,5 0-3084,15 8 457,0-6 311,0 6 0,2-10-29,4-4 1,-3 2 272,9-8 0,0 1 0,5-7 0</inkml:trace>
  <inkml:trace contextRef="#ctx0" brushRef="#br0" timeOffset="3360">3364 1134 8006,'-17'0'-601,"0"-8"0,5 4 751,0-7 0,9 5 1863,-3-6-945,4 8 86,2-11-572,0 5 1,8 0-202,3 5 1,12 3-195,6 2 1,14 0-77,9 0 0,10 0-210,14 0 1,1 0 83,5 0 0,3 0-175,-4 0 1,-3 0 28,-3 0 0,-9 0-181,-2 0 0,-8 6-242,2-1 0,-9 1 265,-3-6 0,-9 0-90,-2 0 0,-8 0-300,-10 0-4,1 0 1,-9-2 712,-3-4 0,-12-3 0,-3-9 0</inkml:trace>
  <inkml:trace contextRef="#ctx0" brushRef="#br0" timeOffset="3595">3992 297 8103,'-6'-11'550,"0"-1"802,1 8-758,5-4 0,0 16 252,0 4 0,-2 3 546,-4 3 1,2 5-680,-8 0 0,1 8-236,-7-2 0,7 2-589,-1-2 0,0 4-599,-5-4 1,1-2-108,5 2 0,-3-2-2272,8 3 3090,1 2 0,-3-4 0,-2 6 0</inkml:trace>
  <inkml:trace contextRef="#ctx0" brushRef="#br0" timeOffset="4068">4846 1 7841,'18'0'2724,"-1"0"-2131,0 0 1,1 0-153,-1 0 0,1 6 84,-1 0 0,1 13-56,-1-2 1,0 12-204,1 0 0,5 4 8,0 2 1,1 2 29,-7 4 0,0 5-20,1 12 0,-1 6-51,1 12 1,-7 5-90,1 12 1,-8 6-16,-1-44 1,0 0 0,-2-2 0,0 1-29,-1 1 1,0 0 0,0-2-1,0-1-33,0 46 1,-4-47 0,-2-1-154,-12 43 0,6-43 0,-3 1-194,-4-1 1,-2-1 0,-2-1 0,-1-1-413,-4-1 0,-2 0 0,-4 2 0,-4-1 691,-4 0 0,-3-1 0,-3 5 0,-2-1 0,-7 0 0,-3-1 0,-2 2 0,0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50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0 262 9893,'18'0'1132,"7"0"-725,4 0 1,4 0-107,2 0 1,6 0 4,-1 0 0,3 0-209,-2 0 0,-5 0-174,5 0 0,-4 0-257,-2 0 1,-8 0-599,-4 0 1,-4 0-1275,-1 0 2206,-9 0 0,-1-8 0,-8-1 0</inkml:trace>
  <inkml:trace contextRef="#ctx0" brushRef="#br0" timeOffset="193">436 1 7983,'-15'7'742,"3"5"0,2 4-237,5 1 1,3 6 57,-4 1 0,2 5-54,-2-6 1,4 8 174,-4-2 1,-1-2-487,1 2 1,0-8-10,6 3 1,0 1-960,0-2 1,0 0 529,0-5 1,2-3-473,4-3 0,-2 1-148,7-7 0,1 6 860,5-6 0,9-1 0,1-5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8:48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262 1482 7891,'-10'0'954,"3"0"-744,7 0 0,2 0 140,3 0 1,-1 0 505,8 0 0,0 0-261,5 0 1,0 2-202,1 4 0,-1-2-390,1 7 0,-3-5 90,-3 6 1,3-3-376,-3 3 1,-2 2 140,1-9 1,-7 9-77,2-2 1,-4-3-38,-2 3 0,0 0-239,0 5 1,-8 6 309,-3 0 0,-5 1 26,-1-7 1,1 1 588,4-1 0,-3 0-222,3 1 1,5-1 307,1 1 0,4-7-189,2 1 1,0 0-51,0 5 0,0-5-24,0-1 1,6 1-147,-1 5 1,7-5-13,-6 0 67,0-1 0,-6 7-134,0-1 1,0-5 29,0-1 1,-8 1-161,-4 5 0,-11 1-37,-6-1 0,2 1-47,-2-1 0,6-5-116,-6-1 1,13-7-1005,-1 2-1011,3-4 1657,4-2 0,3-8 657,7-3 0,15-13 0,5-3 0</inkml:trace>
  <inkml:trace contextRef="#ctx0" brushRef="#br0" timeOffset="239">1378 1360 10660,'0'12'1240,"0"-1"1,0 1-846,0 5 1,0 3 558,0 3-566,0-4 0,0 12-464,0-7 1,-6 7 95,0-2 0,-2-2-1065,3 2 1,3-6 648,-4 6 0,2-6 396,-2 6 0,-4 0 0,-7 6 0</inkml:trace>
  <inkml:trace contextRef="#ctx0" brushRef="#br0" timeOffset="377">1308 2197 7983,'-16'2'-10,"5"3"1,-3 5 236,9 8 1,-1-7 656,6 1-145,0-8-526,0 11-1516,-8-13 1303,6 6 0,-13 0 0,5 1 0</inkml:trace>
  <inkml:trace contextRef="#ctx0" brushRef="#br0" timeOffset="779">36 1168 7922,'-12'0'385,"0"0"-587,8-7 1,-3 3 396,7-8 1,7 2 415,5-1 0,0-3 76,5 8 1,-1-5-222,13 5 0,2-6-332,9 7 0,9-1 42,15 6 0,3-6-287,21 0 0,3 0-158,-40 6 0,2 0 0,2 0 1,1-2 234,-1-1 0,0 1 1,3 1-1,0 0-23,-2-2 1,-1 0 0,1 1 0,0 2-120,-1 0 1,0 0 0,-4 0 0,-1 0 29,3 0 1,-1 0 0,37 0-56,-8 0 1,-9 0-200,-14 0 0,-12 0 127,1 0 0,-16 0-1173,-8 0 743,-11 0 703,-5 0 0,-22 8 0,-5 1 0</inkml:trace>
  <inkml:trace contextRef="#ctx0" brushRef="#br0" timeOffset="1045">925 53 7895,'-8'-18'2213,"6"1"-876,-6 7-260,8 2-422,0 8-439,0 0 378,0 16 0,-2-2 98,-4 15 1,2 7 231,-7 11 0,-7 3-614,-5 3 0,0 1-319,6 4 0,-1-4-1647,1 4 1,5-4 572,0-1 1083,9-1 0,3 8 0,9 2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9:35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244 0 8017,'10'0'1030,"0"0"-515,-4 0 775,-5 0-348,15 0 298,-14 0-807,13 8 1,-11 1-454,8 9 0,-8-6 113,2-1 1,1 1-1011,-1 5 0,6 1 301,-6-1 0,-1 0 12,-5 1 1,0-1-530,0 1 176,8-9 0,-4-1 561,8-8 0,-3-2 396,3-4 0,3-3-87,-3-9 1,4-5 86,1 0 0,0 2 415,1 9 0,-7-2 229,1 9 459,-8-1-40,4 6-246,-8 0 0,-2 7-327,-4 5 1,-6 6-189,-11 5 1,2-4-561,-8 4 1,0 5 256,-6 1 1,2-2-282,4 2 1,-4-2 134,4 2 0,4-2-15,1-4 0,11-3-179,1 3 252,8-4 0,-1-3-79,10-5 1,5 3 114,8-8 0,5 0-40,0-6 1,6 0 46,-6 0 1,6 0 51,-5 0 1,-1 0-29,-6 0 0,-5 5-9,-1 1 0,-7 8 35,2-3 0,-12 5 148,-5 1 0,-7 8-55,-5 4 1,-4 4-88,-8 2 1,-6 0 135,1 0 0,-3 6-58,2-1 0,10 1 256,-3-6 0,10-6-22,1 0 1,6-8 299,5 2-519,4-3 0,10-5-100,4-3 1,12-4-68,11-8 0,9-2 129,3-4 1,7-4-651,-1-7 1,-3-6 310,3-1 1,-8-1-389,1 2 0,-5 4 178,-6-5 1,-6 5-13,-11 2 0,2-1-264,-9 1 528,1 7 1,-8 2 380,-3 8 0,-5 0-175,-8 0 1,1 2 717,0 4 1,-7 6-399,1 11 1,-6-2 240,6 8 0,-6-6-236,5 7 1,-5-1-88,6 5 0,0 1-184,6 0 1,1-6-456,4 0 1,5-6-45,7 7 1,0-9 201,0 2 1,2-9 53,3-3 0,5-1 38,8 2 0,-1-3 935,0-3 1,1-4-206,-1 4 1,1-2 88,-1 1 0,1-3-24,-1 4 1,0-4 250,1-2 1,-1 6-520,1 0 4,-1 0-1075,1-6 1,-3 2 380,-3 3-1263,3-3 0,-11 6 64,8-8 1539,-8 0 0,11-15 0,-5-5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9:35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175 53 8147,'0'-18'0,"8"7"0,3-1 2112,-3 8-1337,8-4 1,-7 8-108,9 0 0,1 0-251,4 0 1,-3 0-300,3 0 0,-4 0 91,-1 0 0,-3 2-918,-3 4 0,1 4 289,-7 7 0,0 3 8,-6 3 0,-2-2-2,-4 8 1,-3 0-347,-9 6 0,-7-2 339,-4-4 0,4 4 151,2-4 1,3-4 581,3-2 0,1-3-252,5-3 1,3 1 686,8-1-503,0-7 1,2-1 39,4-3 1,3-4 40,9 4 0,-1-4 487,1-2-615,-1 0 0,-1-2 129,-5-4-440,5 4 126,-14-6 0,3 14-159,-10 0 0,-7 13 9,-11-1 0,-4 11 18,-8 0 0,-2 4 34,-4 2 1,10-6 45,-4 0 1,6-2 293,0 2 1,6-4-104,12-7 0,3-1-244,8 1 135,0-1 1,9-7 142,9-5 0,7-3-110,10-2 1,8-2 4,3-3 1,4-5-53,3-7 1,-7 1-98,1 4 1,-9-3 104,3 3 1,-6-1-11,-6 1 0,-4 2-386,-7 5 152,-9 3-471,-1-6 1,-12 16 71,-8 3 1,-3 7-101,-20 5 1,2 6 112,-13 12 1,5-5 12,-5 5 0,9-6 581,2-6 0,2 4 0,10-4 0,7-4 17,10-2 1,4-3-116,2-3 1,4 1 949,8-1 0,2-5-223,15-1 1,-2-5 118,2 6 1,4-8-2,-4 1 1,-2 3 126,2-2 1,-8 8 873,2-3-1236,-3 5 0,-9 1-408,1 1 0,-8 5 48,2 0 0,-4 2-612,-2-2 0,-8 3 225,-4 3 1,3 4-77,-3-4 0,0-4-113,-5-2 0,0-2-453,-1 3 1,1-11 310,-1 5 1,7-7 158,-1 1 1,0-4 392,-5-8-41,0 0 1,-1-2 679,1-4 1,5-4-141,0-7 1,9-1 126,-3 1 0,6-2 2,6-5 0,5 5 399,12-4 1,1-2-524,10 1 1,-1-5-204,14 6 1,-3-8-549,3 2 1,3 4 231,-3 2 0,-5 3-977,-1 3 0,-4 5 290,-2 0 1,-6 9-143,0-3 0,-2 4-54,2 2 0,4 8-1251,-4 3 2163,-4 5 0,0 9 0,-7 2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9:36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8041,'0'18'1639,"8"-1"285,4 0 0,-3-1-2099,3-5 1,-8-1-1463,2-4 1,-4-2 582,-2 7 1,-2 3 1053,-4 9 0,-12-3 0,-9 5 0</inkml:trace>
  <inkml:trace contextRef="#ctx0" brushRef="#br0" timeOffset="83">1 384 8008,'10'17'829,"-5"0"1,-3-5 107,-2 0 1,2-8-349,4 1 1,-2-1-590,8 2 0,-1-4 0,7 6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59:31.0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750 245 7140,'0'-10'-88,"0"1"398,0 3 0,0 2 5,0-8 1,2 7-127,4-7 1,-4 6 25,3-6 0,-1 3 37,2-3 0,-2-1-3,8 7 1,-7-6 328,7 6-410,-8 1 1,6 5 353,-5 0-276,-3 0 1,6 7 239,-8 5 0,0 3-96,0 3 0,0-1 7,0 1 0,0 1-113,0 4 1,2-9-224,4 3 0,-4-3 78,4 3 0,-5-5-5,-1 0 0,2-7 9,4 7-559,-4-8-138,6 11 1,-6-13 21,4 4-1081,-4 4 658,5-8-1215,-7 13 1109,0-13 1061,0 14 0,0-14 0,0 5 0</inkml:trace>
  <inkml:trace contextRef="#ctx0" brushRef="#br0" timeOffset="894">1133 71 8255,'0'-18'-5,"6"7"1362,0-1-954,0 8 0,-4-9 339,4 7 19,-5 0-27,7 6-646,-8 0 0,0 2-256,0 4 1,0 3 17,0 9 1,-8 7-278,-3 4 1,-5 4-162,-1 2 0,-6 0 238,-1 0 0,-7-1 44,2 1 0,2 0 31,-2 0 0,2-2-28,-2-4 0,2 2 241,4-8 0,5 2 350,1-1 1,-1-11-142,7 5 0,3-11 93,2 5 13,4-8-201,2 4 1,10-10 470,7-4 0,3 2-211,9-8 0,0 1-5,6-7 1,-6 3-153,0 3 0,-8-1-36,2 7 1,-3 0 11,-3 6-505,1 0 103,-9 0 0,-1 8 115,-8 3 0,-8 11 43,-3 1 0,-7 6 3,-5-6 0,2 6 120,-8-5 0,5 5-40,-5-6 1,8 0 16,-2-6 0,3 1 38,3-1 0,5-1 10,1-5 1,7-1-68,-2-4 30,4-4 0,10 6 100,4-8 1,3 0-100,2 0 1,7-2 160,-1-4 0,2 2-120,-2-8 1,-1 7 11,7-7 0,-8 2-40,2-1 0,-3 3 2,-3 8 1,-5 0-172,-1 0 0,-5 0 82,6 0-105,-8 0 0,1 8 85,-10 3 1,1 1 62,-8 5 1,-1-3 3,-11 9 1,3-2 11,-8 3 0,0-5 181,-6 4 1,0 2-64,0-1 0,6 5 171,0-6 1,2 0-48,-2-5 0,2-1-128,4 1 1,9-1 1,-3 0 0,9-5-152,-4 0 1,8-7 47,-1 7 17,3-8 1,2 6-12,0-5-195,0-3 52,0 6 119,0 0 139,0-6 1,0 7-102,0-3 284,-8-4-240,6 6 0,-8-6 76,5 4 62,3-4 200,-6 5-484,8-7 1,8-2 102,3-3 0,11-5-95,1-7 0,14-1 65,-3 1 1,13-7-45,-1 1 0,3-6 97,-3 6 0,5 5-9,-5 7 1,3 7-107,-3-2 1,4 4 13,-3 2 0,-5 0 74,-1 0 1,-6 2-17,-6 4 0,-4 4-56,-7 7 0,-3 1 51,-3-1 0,-4 6-166,-8 0 1,0 3 95,0-3 1,-10-2-9,-8 8 1,-1-2-74,-10 2 1,6 2-233,-6-7 1,2-1-41,-2-6 1,-2-1 116,7-5 0,-5 3-175,6-8 1,-6 0 78,6-6 1,-1-4-15,7-8 1,2-1 423,3-17 0,-4-6 0,7-9 0</inkml:trace>
  <inkml:trace contextRef="#ctx0" brushRef="#br0" timeOffset="1153">994 995 8180,'-12'0'502,"1"0"1,7-2 47,-2-4 1,4 4 140,2-6-431,0 8 0,8 0-215,3 0 1,-1 2 127,2 4 1,-3 9-164,3 9 0,2 7 34,-9-2 1,7 11-7,-6 7 1,0 9 3,-6 2 0,0 4 4,0-10 0,0 4-163,0-9 0,-2 1 113,-4-1 0,4-6-128,-4-12 0,4 2-45,2-8-485,0 0 127,0-6-118,0-7 258,0-2 0,0-10-173,0-4 0,0-5 568,0-13 0,0-3 0,0-8 0</inkml:trace>
  <inkml:trace contextRef="#ctx0" brushRef="#br0" timeOffset="1298">1064 1430 8139,'-2'-15'948,"-4"3"-107,4-3 0,-6 11-289,8-8 0,0 6 893,0-5-1001,-8 7 1,-1-4-695,-9 8 0,1 8-42,-1 4 0,-1 5-235,-4 6 0,4 2-916,-5 4 0,-1 4 276,2-4 1167,0-3 0,-10-1 0,-4-8 0</inkml:trace>
  <inkml:trace contextRef="#ctx0" brushRef="#br0" timeOffset="1607">192 1291 8079,'-29'-18'0,"0"1"0,8 5 762,-3 1-375,5 7 0,2-4-358,-1 8 1,7 0 267,-1 0-51,8 0 0,-4 10-76,8 7 1,0 3-7,0 9 1,0 0 11,0 6 0,2 1-46,4 5 0,4-2 187,7 7 1,6-1-94,1 1 0,9-3 7,1-8 0,9-2-24,9-4 1,1-4-260,-1-8 0,6-7-19,0-4 1,10-4-19,2-2 1,1-2-119,11-4 0,-9-4-413,3-7 0,3-1-2693,3 1 3313,-5-8 0,1 4 0,-5-8 0,5-2 0,3-2 0,0-2 0</inkml:trace>
  <inkml:trace contextRef="#ctx0" brushRef="#br0" timeOffset="2181">2022 1047 8219,'-27'0'2567,"4"2"-1453,11 4-122,5-4-525,7 13 0,3-11 139,9 7 1,2-7 38,15 2-446,7-4 0,3-10-364,8-3 1,-9-3-139,3 3 1,0-5-852,-6 4 1,1-3 601,-12-2 0,-1 5-492,-6 0 0,-1 1-242,-5-7 1019,-3 1 1,-8-3 90,0-3 1,-8 4 120,-3-4 1,-5 9 329,-1 2 0,0 9-192,-1-3 0,1 4 229,-1 2 1,1 15-110,-1 9 1,3 7 117,3 3 1,-1 9-75,7 3 1,-6 5 51,6 1 1,1 6-117,5 0 1,0-5 142,0-7 0,0-1-253,0 1 1,2-3 69,3-8 1,-1-2-303,8-4 1,-6-4 114,5-8 1,-7 1-360,2-1-26,-4-7 337,-2-3 1,0-8 82,0-5 1,0-6 25,0-11 1,0-4-36,0-8 0,6-2 130,0-4 1,7-3-331,-1-8 0,5-1 160,6 1 0,-1 0-375,7-1 0,-6 1 103,6 0 1,-6 3-19,6-3 0,0 4-100,6-10 1,-2 3-595,-4 3 850,-4 8 0,1-22 0,1 2 1</inkml:trace>
  <inkml:trace contextRef="#ctx0" brushRef="#br0" timeOffset="2499">2807 315 8137,'7'-10'-304,"-5"-5"631,6 13 160,-8-6 0,0 10-293,0 4 1,-6 3-53,1 9 0,-7 1 105,6 4-99,-7-3-37,11 20 0,-8-11 6,4 12 1,4 4 76,-4 1 0,4 6-16,2 7 1,0-1-15,0 11 0,-2-1-109,-3 13 0,3 1-142,-4 5 1,-2 0 72,2 0 1,1-7-95,5-5 1,-6-3 44,0-2 1,0-10-233,6-8 0,0-2 98,0-9 0,0-6 81,0-6 1,0-8 55,0 2 1,0-9-24,0-2-214,0-9 377,0 5 1,0-10-106,0-4 1,0-3-28,0-9 0,0-5 175,0 0 1,0 0-94,0 5 1,0-5-59,0 0 0,0-1-184,0 7 0,0-6-265,0 0 0,2-6-268,4 5 0,-2-7 15,7 2 730,1-4 0,5-9 0,1-3 0</inkml:trace>
  <inkml:trace contextRef="#ctx0" brushRef="#br0" timeOffset="2996">3173 942 8078,'35'-42'1182,"-8"7"-886,-4 0 0,2 2 716,-2 10 1,3-6-429,-3 5 0,-4 1-419,4 6 0,3 1 216,-3 5-409,0-5 73,-13 14 0,5-11-205,-3 7 0,-2 0-1280,1 6 499,-7-8-733,12 6 525,-15-5 684,-1 7 1,-9 0 339,-9 0 146,1 0 1,-1 0 52,1 0 0,5 0 657,1 0 245,7 0 1,-6-6 657,4 0-603,5 0-213,-7 6-349,8 0-1118,0 0 1,6 2 259,-1 4 0,1 4-13,-6 7 0,6 0-324,0 1 0,0 7 621,-6 4 1,-6 6-154,0 6 0,-8 1 742,3 5 0,-5 9-289,-1-4 1,1 2 134,5-7 0,-3 3-85,8-3 1,1-5 47,5-1 0,0-10 87,0-2 0,2-8 1,3 3 1,3 1 56,4-2 1,1-6-155,-7-5 1,6 0 223,-6 5 0,1 1-113,-1-1 1,-4 0-69,4 1 0,-4 5-103,-2 0 1,0 1-15,0-7 0,0 0 101,0 1 0,0-1-4,0 1 0,0-1-336,0 1 0,0-7 134,0 1 0,0-6-759,0 5 370,0-7-509,8 4 0,1-8-66,9 0 0,5-2-461,0-4 1,6-9 1319,-6-9 0,8-14 0,-3 1 0</inkml:trace>
  <inkml:trace contextRef="#ctx0" brushRef="#br0" timeOffset="3107">3818 1343 8067,'-8'-17'6424,"-2"7"-4161,-7 2-2994,7 8 558,2 0 1,8 2-3095,0 4 3267,0 4 0,-7 15 0,-3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6:53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152 137 7898,'-8'0'3516,"1"0"-3247,7 0 1,0-1 23,0-4 1,1 3 141,5-3 0,-3 1-71,7-1 0,-5 4 126,5-4 1,-5 3-346,5 2 0,-5 0 186,6 0-36,-8 0 192,10 0-193,-11 0 0,5 2 133,-7 3-186,0-4 0,0 13-127,0-4 1,-5 3-55,0 3 0,-7-1 119,2 0 1,-4 5-166,-1 1 1,0 0 404,0 0-89,0-4-279,-1 5 1,8-7-153,3 0 203,-4 0-60,8 0-96,-6-6 0,9-1-248,3-3 0,-2-3-14,7 3 0,0-3-202,6-2 0,0-5-95,5 0 1,-4-6 163,3 6 1,-8-1-4,-2 1 60,0 3 26,5-5 259,-6 7 0,-3 2 180,-6 3 1,-1 3 97,-4 7 1,-4 2-122,-6 4 1,5-3 42,0 7 1,0-6-77,-6 1 0,3 2-80,3-2 0,1 2-4,4-1 0,4-10-101,-5 5 0,5-5-84,1 5 0,1-8-309,5-3 1,-3-3-288,7-2 1,5 0 343,5 0 0,1 0 110,-6 0 1,0 0 233,0 0 0,-5 0 292,1 0-173,-8 0 0,2 12 142,-10 3 1,-9 10 94,-6 0 1,-7 9 503,2 2 1,-2-1 236,2-5 0,-2 6-370,6-1 1,-4 6 75,5-6 0,-1-4-226,6-6 0,7-7-401,3 3 0,3-4-118,2-2 21,0-7 1,7 4-142,3-7 1,3 0-428,3-5 1,-1-7 188,0-3 0,2-8-235,3-3 1,-3-6 243,3 2 0,-5 2 283,-4-3 0,0 8 392,-6-3 0,6 5-124,-6 0 32,0 1 1,-5 5 473,0 0 575,0 7-677,0-4 1,0 8-133,0 5 1,0 2 167,0 7 1,0 0-83,0 1 1,0 4-65,0 0 1,0 7-116,0-2 1,0 2 99,0-1 1,0 1-86,0-7 1,0 5 120,0-5 0,0 1-208,0-6 1,5-5-96,0 0-418,7-6 1,-4 2 239,7-6 1,-5-6-519,1-5 0,-1-2 98,5-2 0,0-7-166,0-4 0,0-4-206,1-5 0,-1-4-533,0-7 1,-5-6-76,0-4 0,-5-3 746,5-2 0,-5 2-414,6 4 998,-8 2 1,10 1 0,-4-2 0</inkml:trace>
  <inkml:trace contextRef="#ctx0" brushRef="#br0" timeOffset="386">623 228 10563,'8'0'2553,"1"0"-1475,-4 0 1,3 2-499,7 3 1,1-3-142,-1 3 1,5-3-173,0-2 0,7-2-713,-1-3 1,-3 1-148,2-6 0,-6 2-484,1-2 1,-3-2-108,-2 7-811,1-7-400,-8 10 1777,-1-4 1,-14 6 232,-3 0 0,-4 0 385,-1 0 0,0-5 0,0 0 0,0-1-31,-1 6 1,1-1-65,0-4 132,0 3-18,6-5 946,-4 7 0,10 7-405,-8 3 0,8 5 936,-2 6 1,-2-3-426,2 7 1,-2-1-22,2 1 1,4 2-574,-4-6 1,1 4-62,-1-5 0,3 0-314,-3-4 0,4-6-276,1 0-915,0-7 1,1 9 757,4-7 1,-1 0-1369,6-5 1,0-8 645,5-7 1,0-7 1052,1-9 0,6-6 0,1-2 0</inkml:trace>
  <inkml:trace contextRef="#ctx0" brushRef="#br0" timeOffset="1158">942 16 7880,'8'-9'1788,"-1"3"0,-7 12-796,0 4 1,-7 9-323,-3 1 1,-3 7 156,-3-1 1,1 2-414,0 3 1,-5-1-36,-1 0 1,0 2-336,0 4 1,4 1-199,-3 4 0,-2 1-829,2-7 0,-2 1 287,2-6 0,3 0-274,-3 1 1,8-3 470,2-2 1,1-3 118,-1-2 1,-2-5 207,7 5 1,0-10 54,5 0 466,0-1-383,0 5 1,7-7 201,3-3 1,5-3-129,6-2 0,0-12-197,5-3 0,2-5 128,-2 0 0,-3-2-39,3-4 1,-8-1 55,3 7 0,-6 0 103,-5 5 1,2 0 794,-7-1-439,0 8 927,-5 1-963,0 7 0,-2 0-21,-3 0 0,-2 7-181,-3 3 0,-3 5-265,3 5 0,1-3 157,-1 4 0,7-5-80,-2 0 0,1 4-298,-1 0 1,3 5 152,-3-4 1,2 6 247,-2-2 0,3 5 55,-3 6 0,-2-2 227,2 6 0,-5-5-124,5 6 0,0-6 56,5 6 1,-5-7-115,0 1 1,0-10-122,5-4 0,0 1-358,0-2 1,0-5 182,0-5-918,0 0 76,0-1 299,0-3 1,2-7 106,3-4 0,-2-4-209,7-6 1,-5-5 247,5 0 0,-5-7 98,6 1 1,-6-1-117,5 2 1,-5-2 82,5 7 1,-5-6-67,5 6 0,-1 0-231,1 5 477,3-7 1,-9 5 152,6-3 0,-5 8 176,5 2 1,-5 5-115,5-5 0,-5 6 116,5-1 0,-5 3 850,5 2 0,-5 0-459,6 0 1,-1 2 1318,5 3-1117,0 4 0,0 11-100,0 0 0,-4 0-213,-1-4 1,-7-1-121,2 0 0,2 0-72,-2 0 0,0 0-29,-5 1 0,0-1-95,0 0 1,-5 0 301,0 0-203,-7 1 354,4-1-67,-8-7 0,1-1 26,0-7 1,5 0 1162,0 0-589,6 0-497,-2-7 1,6-1 23,0-7 0,1-1-180,4 1 1,4 0-493,6 0 1,5-5-303,1-1 0,-1 1-427,-5 5 1,0 0-519,0 0 0,1-1-3967,-1 1 5302,-7 7 0,-1 1 0,-7 7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06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87 7991,'-10'0'-302,"3"0"450,7-8 1,-2 5 238,-4-9 0,4 6 654,-4-5-661,4 7 0,0-10 381,-3 9-435,3-1 0,-12 4 204,9-4-286,-9 4 0,4-5-29,-7 7 0,0 0-29,0 0 0,-6 0-52,-1 0 0,-1 7-24,2 5 0,4-3 53,-4 3 1,-2 0 3,2 5 0,-6 0 12,6 0 0,0 1 6,6-1 0,0 2-77,-1 4 1,7-4-153,-1 5 1,8 1-45,-1-2 1,5 5-227,5-5 1,7 2-117,11-1 298,4-5 0,7 8 1,1-6-281,0 2 0,-1 0 214,1-6 0,-8 0 93,-4 1 0,-4-1 27,-2 0 1,-1 1 191,-5-1 1,-3 0-113,-8 1 0,0-1 180,0 0 1,-6 0 26,0 1 0,-13-1-40,2 0 0,-4 1 45,3-1 1,1-2-210,0-3 0,0 1-1,-1-7 0,1 0-154,0-6 1,5 0-804,1 0-1198,7 0 1551,-4 0 0,8-2-242,0-4 0,2 2 842,4-7 0,11-1 0,10-5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08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7832,'0'17'2318,"0"0"0,0 0-1696,0 1 1,-2-1-77,-4 0 0,3 1-1126,-9-1 0,3-6 293,-3 1 1,-5-1-410,-1 7 1,7-7 311,-6 1 1,9-6 383,-4 5 0,9 1 0,-5 5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08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9228,'18'2'228,"-1"3"-391,0-3 1,0 6 1685,1-8-1029,-9 0 0,5 2-29,-8 4 0,7-4 70,-1 3-805,-5 5 1,7 0 159,-9 7 0,1 0-332,-6 1 0,-7 5 434,-5 0 1,-5 2 252,-6-2 0,3-4 160,-3 4 1,6-2 448,6 2 0,-3-9-13,8 3 1,1-4-342,5 5 0,0-7-68,0 1 0,7-7-170,5 7 0,5-8-212,6 2 1,4-4-373,8-2 0,7-2-623,4-4 0,4-2 39,2-3 0,0-5-947,0 5 0,-6 1 1853,0-1 0,0 7 0,6-4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08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7826,'8'10'1260,"-4"-1"250,7-3 0,-7-2-1059,2 8 1,1-7-411,-1 7 1,0-6-959,-6 5 761,0-7-1118,-8 11 1274,-1-5 0,-9 7 0,1 1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09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7828,'10'2'988,"-5"3"0,3-1-687,-2 8 1,2-8-977,-3 1 141,-3 5 1,8-8-1258,-4 4 1791,-4-4 0,13 5 0,-6 3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09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7779,'-10'0'2632,"-5"7"-1792,13 3-103,-14 7 1,9 0-1198,-5 1 319,-3-9 0,11 5 141,-8-8 0,8 7 0,-3-3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10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 7872,'7'-9'1717,"-3"7"-996,8 8 1,-8 9-34,1 2 1,-3 3 230,-2 8 0,-2 1 604,-3 6-1054,3-8 0,-12 5-237,8-3 0,1 2-379,5-2 0,-6-4-55,0-8 1,0 0-736,6 1 317,0-9 305,0-1-647,0-8 0,8-2 261,4-4 1,3-11 162,2-12 0,8-4 204,4-1 1,4-1-67,1 1 1,-5 1 265,0 4 1,-8 4 152,2 8 1,-4 7 79,-1 5 0,-1 3-138,0 2 1,-7 2 629,-4 3 0,-3 7 128,3 11 0,-4 2 430,4 4 1,-4 3-574,-2-3 1,0-2-46,0 2 1,0-8-442,0 2-514,0 4 1,0-8-73,0 4 1,0-9 378,0-3 0,2-7-2661,3 2 2778,5-4 0,0 5 0,-3 3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10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7847,'17'0'271,"0"0"0,0 0 431,1 0 1,-1 0-167,0 0 0,1 6 64,-1 0 0,0 7-214,1-1 1,-1 3-13,0 2 1,-5-1-296,-1-5 0,-5 5 79,5-5 1,-7 5-486,2 1 1,-4 2 26,-2 4 1,0-4-292,0 4 1,0 4 293,0 2 0,-6-2-119,0 2 0,-5-6 169,5 6 1,-2 0 122,3 5 0,3 1 63,-4-1 1,4-5-32,2 0 1,0 0 158,0 5 0,0-1 96,0-4 1,6 4 108,0-5 0,1 5 44,-1 2 0,-4-1 202,4 1 1,-2-1-36,1 1 1,-3 5 173,4 1 0,-2 7-36,2-2 1,-4-2-256,3 2 0,-3-2 363,-2 2 0,6-3-343,0-9 1,0 1-296,-6-1 0,5 1 169,1 0 0,0-9 95,-6-2 1,0-5-282,0-2 1,0 0-280,0 1 65,0-1 1,-2 0 133,-4 1 1,-3-9-1270,-9-3 1,1-4-73,0-2 1,-1 0-514,1 0 1,2-8 813,3-3 1046,5 3 0,7-15 0,0 4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10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12625,'0'12'-2862,"0"-1"2862,-8-7 0,-9 12 0,-10-7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09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7828,'17'0'2059,"-5"0"-1457,-1 0 0,-1 2-1184,1 4 415,5-4 1,-7 5-1377,9-7 1220,-1 0 1,0 0 12,1 0 1,-7 0 121,1 0 1,-1 0-510,6 0 697,1 0 0,7-7 0,2-3 0</inkml:trace>
  <inkml:trace contextRef="#ctx0" brushRef="#br0" timeOffset="110">693 52 7828,'17'0'80,"0"0"0,0 0-80,1 0 0,-1 0 0,0 0 0,3-2-312,3-3 0,-2 1-304,8-8 1,-8 9 615,2-3 0,4-4 0,0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00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9875,'8'2'3257,"-2"3"-2452,-5-3-89,-1 4-955,7-6 1,-5-1-1392,3-4 232,3 3-1241,-6-5 2639,11 7 0,-11 7 0,5 1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07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606 312 7895,'-17'-29'-183,"-1"1"1,1 5 72,0-6 0,-1 8 849,1-2 0,0-2-334,-1 1 1,1 0-218,0 0 0,0 11 27,-1-4 0,1 5-28,0 1 1,-1 3-119,1 8 1,-6 0 66,0 0 1,-2 2-130,2 4 1,4-2 100,-4 7 1,4 6-173,1 6 0,1 6 22,0-6 0,5 6 105,1-6 1,7 8-26,-2-2 0,4-2-15,2 1 0,0-5-14,0 6 0,6-6-101,0 6 0,5-8 74,-5 2 0,5-3 65,-5-3 1,6 0-107,-7 0 1,1-5 79,-6 0 0,0-1-7,0 6 1,0-5 4,0-1 0,-7 1 12,-5 5 1,-3-1 124,-3-5 0,1 5-125,0-5 1,-1 2 183,1-1 0,6 3-41,-1-3 0,8-2-229,-2 1 0,5-5 17,1 5 1,0-5-384,0 6 355,7-1 1,3 5-86,7-5 0,-5 4 194,-1-3 0,-1 3-21,1 3 0,3-1 201,-8 0 1,-1 1-92,-5-1 0,0 6 612,0 0 1,0 6-67,0-6 1,-5 6 151,-1-6 1,-6 5-356,7-4 0,-3 1-196,2-2 1,4-4-423,-4 4 1,4-10 189,2-1-346,0-1 242,0 7 138,8-9 0,-4-1-2423,8-8 1129,-1 0 0,8-4-1664,4-7 2877,-3-1 0,12-28 0,-5 3 0</inkml:trace>
  <inkml:trace contextRef="#ctx0" brushRef="#br0" timeOffset="250">986 675 7832,'-9'8'1144,"1"-6"0,8 8-510,0-5 371,0-3-46,0 14 0,-6-7 250,0 9 1,1-1-593,5 0 1,0 6-170,0 0 1,0 6-260,0-6 0,-2 2-300,-4-2 1,4-4-197,-4 4 0,4 2-423,2-2 1,0 1-11,0-7 1,0-6-2554,0 1 354,0-8 2939,0 11 0,16-13 0,3 6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07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9053,'12'1'1422,"-1"5"1,-5-4-1121,5 4-105,1-4 1,5 4 60,0-1 1,-5 1-184,0-6 0,-7 0-219,7 0 0,-1 0-393,7 0 0,-7 0-1718,1 0 2255,-8 0 0,11 0 0,-5 0 0</inkml:trace>
  <inkml:trace contextRef="#ctx0" brushRef="#br0" timeOffset="151">53 312 7878,'0'17'0,"0"-5"0,0-1 1388,8 1 1,1-3-779,8-3 0,-5 2-621,0-3 0,-1 1 53,6-6 0,1 0-142,-1 0 0,2-2-295,4-3 0,2-3-1390,4-4 1785,4-3 0,-6 5 0,7-7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05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363 208 13153,'-9'17'319,"-7"3"-134,5 3 1,-10 2-94,-3 3 0,-1 7-124,2 0 1,-2-1 113,-3 7 0,-3-5-22,8-1 1,-6-7-165,6 1 1,0-8-37,6 2 0,5-3-196,1-3-211,7-7-216,-4 5-546,8-13 852,8 6 0,1-8 84,9 0 0,1 0 60,4 0 250,-4 0 1,6 0 327,-8 0-87,1 0 0,-3 7 433,-3 5 1,-5 5-138,-7 6 0,0-2 356,0 8 1,0-8-106,0 2 1,0 2-264,0-2 0,0 0-78,0-5 1,-2 5-209,-3 0 0,3-6 35,-4-5-32,4-1-282,2 6 0,-2-7-179,-4-4-569,4-4-634,-5-2 1091,7 0 1,0-4-163,0-8 0,7-1-74,5-16 1,3 0-208,3-5 1,5-7 208,0 1 0,7-6-28,-1 5 0,4-5-18,1 6 674,-7 7 0,6 1 0,-4 3 0,-4-4 0,6 6 0,-8 4 0,0 4 0,-6 2-83,0 7-21,1-5 299,-1 13 1,-8-4 704,-3 12 0,-2-2-308,2 7 1,-4 1 196,4 5 1,-5 6-394,-1 0 0,0 8-115,0-2 0,0-2-203,0 1 1,0-6-24,0 1 1,2-4-102,4-2 1,-2 0 78,8 1 1,-7-3-151,7-3 1,-8 3 28,1-4 97,-3 5 1,-2 1 327,0 0-225,0 1 1,-7-1-29,-5 0-41,-3 1 1,-3-3 13,1-3 0,0 1 81,0-7 0,-1 0-8,1-6 1,5 0-111,1 0 0,5-2-254,-5-4-957,7-4 911,-4-7 1,10 2-23,4 3 1,3 4 15,9 8 0,-1 0 61,0 0 1,1 2 212,-1 4 1,0-2 230,0 7 0,-1 1-52,-5 5 1,3-5 706,-8-1-847,7 1 0,-5-1 155,3 1-421,5-8 1,-7 3-287,8-7 0,-5-7-420,0-5 0,-1-5 358,6-6 0,1-2-8,-1-4 0,0-4 595,1 5 0,-1 1 0,0-2 0,-5 8 0,-1-2 0,-1 9 0,1 3 0,5 7 108,-7-4 1,7 10 235,-5 4 1,3 3 202,-9 9 0,1-1 462,-6 0 1,2 6-593,4 0 1,-4 0-237,4-5 1,1-7-820,-1 1 0,0-6 320,-6 5-240,7-7 0,-3 4 32,8-8 1,-6-8-207,5-4 0,-7-5 732,2-6 0,3-4 0,1-7 0</inkml:trace>
  <inkml:trace contextRef="#ctx0" brushRef="#br0" timeOffset="395">1211 122 7922,'11'-33'-274,"1"4"1,-9 4-958,3 8 1231,4 7 0,-8 3 188,5 7 231,-7 0 1141,0 0-1310,8 0 0,-6 7-88,4 5 0,-4-3 48,-2 3 0,0-1-40,0 7 1,0-1-120,0 0 0,0-3 126,0 3 40,7-4-106,-5 12 1,6-5-41,-8 3 1,0 4-40,0 7 1,0 3-164,0 3 0,6 4 47,0 8 1,1 8-137,-1 3 1,-2 4 62,7 3 1,-5 12-396,6 5 0,-9 5 134,3 0 1,-4 2 109,-2 4 0,0-4 191,0-7 1,0-8-96,0-4 1,2-12-108,4-5 1,-4-7 211,4-4 1,-3-5 93,3-8 0,-4-1-104,4-4 1,2-4 116,-3-8 0,1-5 0,-6-1 597,0-7-597,8 4 0,-6-8 0,5-2 0,-7-4 0,6-3 0,0-9 0,2 1 0,-3 0 0,-1-3 0,8-3 0,-8-4 0,1-7 0,5-1 0,0-15 0,7-3 0</inkml:trace>
  <inkml:trace contextRef="#ctx0" brushRef="#br0" timeOffset="578">1850 969 7851,'-9'2'52,"3"4"1,4-3 158,2 9 1,0-6-1595,0 5 757,0-7 255,0 4 371,8-8 0,1 7 0,9 3 0</inkml:trace>
  <inkml:trace contextRef="#ctx0" brushRef="#br0" timeOffset="699">1885 1280 7851,'-10'17'-694,"-5"1"0,13-7 1925,-4 1-637,4-8-413,2 3-387,0-7 1,0-7 205,0-5 0,16-11 0,3-4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14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87 242 7858,'0'-27'467,"2"4"152,4 12 0,-2-3 580,7 8 232,-7-7-148,11 11-503,-13-6 0,6 10-151,-8 4 0,0 4-24,0 7-294,0 0 0,-8 8 0,-3 6 201,-5 7 0,-1-3-256,0 0 0,5-1-111,1-5 1,5-4-140,-6-2 1,9-4-34,-3-1 1,4-7-521,2 1 19,0-9 1,8 5 251,3-8 1,6-2-459,7-4 1,1-3 219,3-8 1,5-6 40,-4-1 0,-4 7 231,-2 6 1,-4 5 109,-2-6-82,1 8 276,-9-3 1,-1 14 228,-8 5 1,-8 9-184,-3 2 1,-7 8 387,-5-2 1,2 3-114,-8 3 0,6-2 41,-5-4 1,6 3-108,-1-3 1,4-4-96,2-2 1,1-4-233,5-1 0,1-3-307,5-4 0,3-1-654,-4-4 751,12-4 0,3 5-368,9-7 0,5 0 211,0 0 1,0-5 41,-6-1 1,0 0 15,1 6 339,-9 0 27,7 0 1,-15 2 292,5 4 0,-12 5-62,-5 12 0,-4-3-125,-3 3 1,1 2 186,0-2 1,-4 6 4,3-6 0,-3 5 5,10-5 1,-3 1-205,3-7 1,1-6-42,4 1 0,4-6-226,-3 5-275,3-7 0,9 4 13,5-8 1,3-8 207,3-4 1,-1-5-529,0-6 1,2-4 262,4-7 0,-9 5 81,3 0 0,-3 14 406,3-3 745,-8 5-470,7 3 0,-12 5 319,7 10 0,-7 11 208,2 7 1,-2 7-305,1-1 1,-3 4 362,4 2 0,-4-3-390,-2-3 1,2 2-107,4-8 1,-4 0-378,3-6 0,3-5-226,-2-1 0,2-7 23,-3 2 1,-1-4-277,8-2 0,-7-2-31,7-4 1,0-5 162,5-13 0,-6-2-608,1-9 0,-1-2 110,7-3 0,-9-6-72,-3-12 1,2 3 288,-2-9 0,-1 1-151,-5-6 0,0 1 14,0 5 222,0 3 0,8 10-93,3 4 315,5 4 0,1 17 43,0 8 1,-5 1 174,0 11 107,-9-1 109,13 6 1,-12 0 306,7 0 0,-5 6 83,5-1 0,-5 3 738,6-2 1,-7-4-467,7 4 892,0-4-1076,5 5 0,6-5 53,0 4 0,8-6-252,-3-6 1,5-3-149,2-9 0,-1 1-282,1 0 1,-8 1-247,-4 5 1,-4-3-356,-2 9-33,1-9 0,-3 10-249,-3-7 64,-5 7 0,-14-4-238,-5 8 1,-3-6 491,-3 1 0,-5-7-3,0 6 0,-6-5 221,6 5 1,-5-5 316,4 5-194,1 0 477,6-2-309,0 6 137,7-5-7,3 7 748,7 7 1,0 3-346,0 7 1,0 6 585,0 0 0,0 8-338,0-2 0,0-2-170,0 2 1,0-8-409,0 2 1,0 2-298,0-2 84,0 0-230,0-6-2309,0-7 1876,0-2 0,7-18-192,5-7 0,1-14 329,-1-9 0,3-14 130,-3 2 1,3-4 406,2 4 1,1 8 289,-1 4 0,-6 5-167,1 6 0,-1 6 61,7 12 0,-7 3 1685,1 8-1283,-8 0 1,9 4 603,-7 7 0,0 3-468,-6 15 0,-2 0-266,-4 5 0,-4 1-331,-7-1 1,0 9-172,-1 3 0,1-2 93,0 2 1,0-8-96,-1 3 1,1-1-684,0-5 1,-1 1-102,1-13-232,8 0 299,1-5 276,0-9 247,6-1 289,2-8 0,10 0-73,7 0 0,-5-2 167,-1-4 1,1 2-4,5-7 0,-5 7-105,-1-2 437,-7 4 59,4 2-207,-8 0 0,0 8 41,0 4 1,-2 5 165,-4 6 0,-2 4-110,-3 7 0,-3 3 31,8 3 1,-7-1 296,2 7 0,1 0-248,-2 6 0,9 0 217,-3 0 0,4-8-327,2-4 0,0-3-277,0-3 0,0-5 21,0 0 0,0-14-223,0 2 104,0-3-213,0-4-364,8 5 0,-7-15 242,5 0 0,2-10-125,-2-13 0,7-4 7,-1-7 0,3-3-105,2-3 1,1 1 185,-1-7 1,6 10 38,0 1 1,2 6 158,-2 6 1,2 12-1,4-1 1,2 8 347,-8 4 1,5 2-161,-4 4 1,-1 6 563,-6 11 1,-6-2-111,1 8 0,-8 0 151,2 5 1,-5-5-294,-1 0 1,-5-6 57,-1 6 0,-6-8-112,7 2 1,-7-10 84,6-1 0,-5-6 216,5 5 0,-7-7-145,1 2 1,2-6 173,-1-6 0,7-4-240,-2-7 0,-1-6-286,1 0 0,0-6-55,6 6 1,0-6-270,0 6 0,8-2 61,3 2 1,5 4-241,1-4 0,0 4-1130,1 1 0,5 1 687,0 0 1,6-1-529,-6 1 1,0 0 1441,-6 0 0,8-1 0,2 1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15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51 312 7950,'-10'8'1273,"2"-6"0,8 7-155,0-3-74,8-4-10,-6 6-253,13-8 1,-7-2-698,4-4 0,3 2-619,-3-7 0,3-1 260,2-5 0,-5 0-211,-1-1 1,-1 7-1201,1-1 706,-3 1 394,-8-7 325,0 9 476,-8-7-36,-1 14 1,-7 2 344,5 12 1,-3 5-218,9 6 0,-1 6 149,6 12 0,-6-5 29,0 4 0,1 5-74,5 1 1,0-2-374,0 2 1,0-8-53,0 3 0,0-5-187,0-1 1,0-6 94,0 0 1,0-8-269,0 2 78,-8-4 103,6-2 777,-13 1-399,5-9 0,-5-9 352,3-11 1,-1-5-190,7-1 1,-2-2-143,2-4 0,5-2-288,-5-4 0,12-4-388,5 4 1,10-3 238,2-3 1,8 6-54,-2 0 1,2 3-593,-3-3 0,5 4 299,-4 7 0,-4 1 167,-2 0 0,-4 2 299,-2 3 0,-1 2 195,-5 5 1,5 3 45,-5-4 212,-3 4 1,5 4-89,-7 4 1,0-2 468,-6 7 430,0-7-767,8 11 1,-5-11-315,9 8-36,-8-8-275,11 3 259,-5-7 1,-1 2-298,-3 4 421,4-4 1,-8 7-110,3-3 0,-5 4 245,-5 7 1,1 6-39,-8 0 0,3 2 186,-3-2 1,-1-4-84,7 5 1,0-5-145,6-2 0,0 0-38,0 1-316,0-1 1,2-7 153,4-5 1,-2-3-7,7-2 1,-5 0-91,6 0 1,-3-7 61,3-5 1,1-3-99,-7-3 0,7-1-95,-1-4 1,-4 4-200,-3-4 1,3-2 84,-2 2 1,0-2-92,-6 2 0,5 2 104,1-8 0,0 0-122,-6-6 1,0 7 1,0-1 1,6 0 114,-1-6 1,7 6-28,-6 1 0,5 6 110,-5-1 1,2-2-172,-3 2 353,-3 0 0,8 6 251,-4 0 0,-4 5-91,3 1 0,-3 5 345,-2-6 1346,0 9-783,0-5 393,0 8-559,0 0-622,0 8 0,0 3-29,0 12 1,0 4-28,0 8 0,0 5-93,0 0 0,0 6 98,0-5 0,0 1-443,0-2 0,0-1 105,0 7 0,0-8-151,0 3 0,-5-5 13,-1-1 0,0-6-64,6-1 1,0-6 48,0 1 1,-2-4-413,-4-2 361,4 0 0,-5-5-589,7 0 451,0-9 0,0-3 131,0-11 0,0-5-20,0-1 1,0-2 171,0-4 0,0 4 225,0-4 0,2 3-188,3 3 0,-3 0-31,4 0 1,-2 1-95,2 5 323,-4-12 0,13 3 0,-5-14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15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7891,'0'-10'0,"0"1"-228,0 3 219,0 4 1265,0-14-809,0 15 1,1-7 316,5 8-363,-4 0-26,6 0 152,0 0 0,-7 0-45,7 0-23,-8 8-340,0 1 1,0 8-24,0 1 1,0 1-91,0 4 1,0 2 102,0 4 1,2 9-1,4-3 0,-4 11-76,4 0 1,-5 12 77,-1 5 0,2 6-152,4 6 0,-4-2-27,4 8 0,-4 2-133,-2 9 0,0-4-319,0 4 1,0-3 221,0-3 1,0-7 103,0-4 0,0-6-68,0-5 1,0-1-1,0-11 0,0 2-181,0-14 1,0-2 408,0-9 1,0 2 91,0-8 1,0 0 117,0-6 1,0-5 538,0-1-611,0-7-36,0 4-39,0-8-665,0 0 414,0-8 1,-6-1-329,0-9 1,0 1-13,6 0 1,-1-1-105,-5 1 0,4-8 52,-4-4 614,4-3 0,2-11 0,0-1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16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7778,'0'-17'-352,"0"0"0,7 1 1215,5 5 1,-3-3-329,3 9 0,-1-1 169,7 6 1,-1 0-197,0 0 0,1 0-73,-1 0 1,0 0-307,1 0 1,-1 0-203,0 0 1,0 0 93,1 0 0,-7 0-124,1 0 1,-8 2-590,1 4 0,-3 3 310,-2 8 1,0 3-652,0 3 566,-7-4-22,5 14 300,-14-7 31,7 9 0,-9-6 184,1 0 1,8-8 324,3 2 0,-2-4-181,2-2 1,1-5 222,5-1 23,0-7-188,7 4 0,3-8-240,7 0 1,0-2-26,1-4 0,-7 4-119,1-3 1,-6-3 107,5 2 1,-5 0-57,5 6 156,-7 0-9,4 0 0,-8 8 226,0 4 0,0-3-68,0 3 1,0-1 290,0 7-168,0-1-8,0 0 1,-6 0 580,0 1-548,1-1 1,5 0-12,0 1 0,0-7-97,0 1 0,0-7 412,0 7 133,0-8-476,0 11 0,2-13-87,3 4 0,-3-2 211,4 2-371,-4-5-623,-2 7-860,0-8 396,0 0-874,8 0 1898,1 0 0,8-8 0,1-1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16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7846,'10'0'860,"0"0"1225,-5 0-894,-3 0-441,14 0-166,-14 0-562,5 0 0,-7 1-75,0 5 0,2-4-511,4 4-2578,-4-4 3142,6 6 0,-8 1 0,0 8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16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7841,'0'27'235,"0"-4"0,0-4 828,0-2 1109,0 1-974,0-1-1107,0 0-1266,0-7-1282,0-2 2457,0-8 0,8-16 0,2-3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17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7886,'0'-9'1408,"0"-1"-153,0 4 108,8 4-886,2-5 1,1 7 26,1 0 0,-7 0-197,7 0 1,-6 2-86,5 3 1,-5-1-245,5 8 0,-7-1 122,2 7 0,-2-1-20,2 0 0,-4 0 100,3 1 0,3 5 49,-2 0 1,5 2-109,-5-2 1,8-4-6,-3 4 1,-1-6-17,1-5 1,1 1 22,5-7 1,0 0 71,1-6 0,-1 0 41,0 0 1,6-8-738,0-3 1,2-12-827,-2-6 1,-3-4-1285,3-1 0,-6-1 2611,-6 0 0,5 1 0,-7-1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00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7920,'0'15'605,"0"0"949,0 0-280,0-6 264,0 4-1098,0-11 0,0 3-3,0-10-437,7-3 0,1-14 0,8-2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17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7886,'0'-11'874,"0"-1"1,2 8 251,3-1 770,-3 3-320,6 2 144,-8 0-1420,0 0 0,6 2-237,0 3 0,1-1-257,-1 8 0,-2-1-542,7 7 0,-1 1-1180,2 4 0,3 4 1916,-4 7 0,5 9 0,1 1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18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7831,'0'-17'0,"0"6"653,0-1 0,0 6 276,0-5 778,0 7-1021,8-11 1,-4 13 774,7-4-978,1 4 1,3 10 0,-3 3 1,1 10 160,-7 2 0,2 8-88,-3-2 1,-3-2-601,4 2 1,-4-2 82,-2 1 1,2-3-1130,4-7 0,-5-1-1397,5 0-1236,-4 1 3722,-2-1 0,0-8 0,0-1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18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16 139 7842,'-10'-12'1106,"4"1"0,6 5-481,6-6 1,4 1-299,7-7 1,2 1-20,4 0 1,-4 5 79,5 1 0,-5 7-180,-2-2 1,0 6-10,1 6 1,-7 4-41,1 7 1,-8 8-104,1 4 0,-3 3 417,-2 3 0,0-6-121,0 0 1,0-2 25,0 1 1,0-3-169,0-7 1,6-1-318,0 0 0,1-7 135,-1-4-121,4 3 1,7-9-243,0 0 0,-5-8-654,-1-9 1,-1-6-569,2 0 0,1-8 742,-7 3 1,1-5-376,-1-2 1,-4-1 1189,4-5 0,-12-3 0,-3-8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18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7842,'-6'-17'0,"1"0"0,-1 5 1010,6 1-459,0 7 0,2-4 54,4 8 1,3 0-113,8 0 0,1 6 83,-1 0 1,0 1-159,1-1 0,-1 2 28,0 3 0,1 5-1077,-1-5 1,-6-1 429,1 1 0,-1 1-1309,7 5 1,-3 1 1509,-3-1 0,-5 8 0,-7 2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19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8980,'7'10'550,"-3"-3"603,8-7 0,-7 0-342,7 0 1,-6 0 584,5 0-716,1 0-513,5 0-201,0 0 0,-1 2-293,-5 4 1,-3 4-517,-8 7 706,0 0 1,0 6-58,0 0 1,0 0 329,0-5 0,-6-1 498,0 0 1,1 1-249,5-1 1,-2-2 634,-4-3-244,4 3 1,-6-11 216,8 8-1219,8-9 1,4 5-44,11-8 0,-2-2-1073,8-4 1,-1-3-133,7-9 0,0-5 1473,-1 0 0,1-7 0,-1 3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19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7807,'17'0'1506,"1"0"0,-1 0-1209,0 0-116,8 0 1,-6 0 4,5 0 1,-5 0-1,-2 0 1,0 0-149,1 0 1,-1 0-271,0 0 0,1 2-647,-1 4 0,0-4 41,0 4 0,1-4 838,-1-2 0,8 0 0,2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19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7807,'25'0'0,"-9"0"104,7 0 1,-14 0-164,9 0 419,-5 0 1,4 0 146,1 0-16,-9-7-351,7 5 1,-13-6 6,9 8 0,-6 0-948,5 0 1,-5 0 800,6 0 0,-1 8 0,6 1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19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7807,'19'8'4217,"4"-6"-3268,-11 3 0,3-3-520,2-2 1,-1 2-195,-5 4 0,5-4-1277,-5 4 1,-1-4-485,1-2 380,-7 0 1146,11-8 0,-13 6 0,6-6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20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7852,'-10'-10'4202,"2"-5"-3907,8 5 0,2-1 123,4-1 0,2 7 136,3-7 1,5 8 192,-5-2 0,5 5-280,1 1 1,0 0-451,0 0 0,-5 7-27,0 5 1,-9 9-34,3 2 0,-4 8 197,-2-3 1,0-1 76,0 2 1,0-6-47,0 6 0,0-8-52,0 2 1,0-4-101,0-1 0,6-7 181,0 1-900,7-8 0,-3 3 419,7-7 1,0 0-1435,1 0 0,-1-7 477,0-5 1,0-11 1223,1-6 0,7-3 0,2-3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20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7852,'0'-9'2941,"0"1"-2151,0 8 0,2 2 726,4 4-1027,3 3 1,9 9-104,-1-1 1,0 0-408,0 0 0,7 6-265,-1 0 1,0 2-420,-6-1 1,0 2-839,1 9 0,-3 0 1543,-4-1 0,5 8 0,-7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5:30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380 668 5963,'-15'-6'0,"0"-3"0</inkml:trace>
  <inkml:trace contextRef="#ctx0" brushRef="#br0" timeOffset="495">411 15 10374,'0'-8'3759,"1"1"-2767,4 7 1,-1 0 515,6 0 1,-5 0-400,5 0 0,-5 2 1843,5 3-1304,0-3-1130,6 11 1,-3-9 127,-3 6 0,4-7-452,-4 2 1,-2 2-195,2-2 0,-4 0 0,4-5 0,-5 0 0,5 0 0,-5 5-201,5 0-2001,-7 0 0,6-5-1947,-4 0 1793,-3 0 0,4 2 1181,-6 3 1,0 3 1174,0 8 0,0 5 0,0 3 0</inkml:trace>
  <inkml:trace contextRef="#ctx0" brushRef="#br0" timeOffset="909">350 441 8338,'-10'5'1810,"0"0"1,5 7-1088,-5-2 1,4 3 84,-4 2 1,0 2 220,-5 3 1,5 4-440,0 6 0,0-4-480,-6-1 0,6-5 104,0 6 0,5-6-545,-5 5 0,5-6-19,-5 1 1,6 2-206,-1-2 0,4-5-646,1-4 385,0-8-144,0 4 0,1-7 322,4 0 1,6-16-114,9-9 1,5-5 100,11-11 0,-3 2-24,8-1 1,-1-2 357,6 6 1,-1-4 263,1 4 1,-2 8 83,-4 7 1,-2 1-115,-8 5 0,-1-2 791,-4 12 1,-3-5-405,-7 5 0,-5 0 1984,0 5-1574,-6 7 1,2 1 147,-6 7 1,-6 2-462,-4 3 1,-6-1-196,-4 6 0,2 1-105,-8 4 1,6 2 98,-5 3 1,4-4-626,-4-1 0,7-1 268,-3-9 0,4 0-3489,2-4 1878,0-1 1767,0 0 0,0-7 0,-1-1 0</inkml:trace>
  <inkml:trace contextRef="#ctx0" brushRef="#br0" timeOffset="1368">502 729 8237,'8'0'885,"-1"0"327,-7 0 1,-2 2-624,-3 3 1,2-2-2,-7 7 1,5-5 120,-5 6 0,-1 0-254,-4 10 1,-5 2-397,0 8 0,-6 4-111,6 1 1,-2 1-78,2-2 0,3-3 69,-3 4 0,3-9-199,2-2 1,0-7 62,-1 3 0,8-4-139,3-2-93,3-7 1,9-1 137,3-7 0,10-3-291,6-8 0,7-5 213,3-15 0,6-4-378,-1-1 1,-3-4 107,3 4 0,-7-4 5,1 4 1,-5 1 113,-4 5 0,-1 4 519,-10 1 0,2 12 0,-12-3 0,0 5 0,-6 2 50,-4 4 1,-4 3-76,-6 2 0,5 0 1909,0 0-1019,0 7 1,-4 2 171,4 6 0,-4-5-343,4 0 0,0 5 30,-5 5 0,3 6-137,-8-6 0,-4 12-175,-1-2 0,-4 11 249,-1-1 1,-6 4-199,1 2 0,-7 1-295,1 4 0,-1-9-166,2 3 0,-3-4-330,8-1 0,1-2-1091,9-8 0,3-6 71,7-4-1324,6-3 1892,3-9 1,19-3-428,7-10 1,9-10 542,7-10 1,9-11 14,11-4 649,3-4 0,2-8 0,-1-2 0</inkml:trace>
  <inkml:trace contextRef="#ctx0" brushRef="#br0" timeOffset="1482">654 1094 8205,'69'-39'0,"-3"2"134,-11 6 0,1 8 108,-10 2 0,1 5 585,-12 0 0,-6 8-141,-9 3 1,-3 3 807,-2 2-1219,1 0 0,-3 7-404,-3 3 1,-3 4-926,-7 1 0,-7 2 762,-3 3 1,-10 4-952,-6 6 1243,-2 0 0,-9 1 0,-2-1 0</inkml:trace>
  <inkml:trace contextRef="#ctx0" brushRef="#br0" timeOffset="1768">547 1519 8170,'0'8'2287,"0"1"-970,0-4 1,0-2-323,0 7 1,0 0 1666,0 6-2117,0-1 1,-5 0-212,0 0 1,0-5 104,5 0 1,2-4-131,3 4 0,3-7-1662,8 2 0,0-7 256,5-8 1,2-2-378,8-13 1,-6 7 741,0-3 0,-6 1 145,1 5 0,-3-2 1686,-2 12-999,0 0 0,1 7 227,-1 3 0,-2-2-286,-3 7 0,-1-1 3175,-4 1-1194,-3 3-877,11-4-1364,-11-1-630,11-1 0,-4-9-3243,6-3 4092,-7-10 0,13-9 0,-5-6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6:59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46 654 7892,'-2'-9'-26,"-3"4"0,2-1-105,-7 1 480,6-1 0,-4 6 1074,3 0 671,3 0-975,-4 0 1014,6 0 3701,0 0-5116,6 0-411,3 0 0,6 2-75,0 3 1,0-3 182,0 3 1,-4-3 266,-1-2-234,0 0-172,5 0-275,0 0-171,0 0-639,1-7-129,-1-2 1,-2-6 450,-3 0 1,-1 5-1288,-4 0 660,-3 0 379,4-5 330,-6-1 0,0 1 96,-6 0 264,-3 0 0,-4 5-236,3 0 414,-4 6 30,6-3 1,-3 7 93,1 0-28,7 0 1,-5 0-145,2 0 1,5 7 45,-4 3 0,3 4-2,2 1 1,0 2 136,0 3 0,0 5 177,0 11 0,0-2-154,0 6 0,0-1-99,0 1 0,0-1 0,0-3 0,5-4-365,0 3 1,0-8 58,-5-2 1,0-4 21,0 4 1,0-6-45,0 1 1,0-3-176,0-2 0,0 0-202,0 0 164,-7 0 442,6 1 0,-8-8-141,4-3 584,4-3-202,-13-2-144,6 0 1,-6-2-156,4-3 0,-2-3-14,7-8 1,-5 6-372,5 0 0,0 0 176,5-5 0,0-2-318,0-3 0,0 3 75,0-3 0,7-4-75,3-1 0,2 1 72,-2-1 1,5-1 143,0-4 0,0 0 15,6-1 1,-3 6-120,2 0 0,-3 1 50,3-1 0,2-2 77,-1 7 1,1 1 203,-2 9 0,-3-2-149,3 7 625,-3-7-209,-2 10 145,0-4-143,-6 6 1,-3 1 235,-6 4 0,0-1-124,0 6 0,0-5-85,0 5 0,0-5-172,0 5-144,0-6-136,0 9 1,0-9 1,0 6-50,7-7 1,2 4 16,6-7 1,0 0-144,0 0 0,-5 0-190,0 0 361,1 0 0,-1 0 470,0 0 1,-7 2 62,2 3 1,-5 3 257,-5 7 0,-3 0-276,-7 1 0,-2 6 118,-4 3 0,5-2 10,-5 3 1,4-8 179,2 3 0,5-5-460,0 0 1,7-6 305,-2 0-1271,3 0 708,2-2 1,2-1-517,3-7 0,3 0 219,7 0 1,0 0 44,1 0 0,-6 0-162,0 0 71,0 0 849,5 0-338,0 0 1080,-6 0-539,-2 0 846,-7-7-398,0 6-583,0-6 0,0 5 131,0-3-232,0 4-778,0-6 446,0 7-5102,0 0 4630,6 0 0,-4-2-430,3-3 335,3-3 1,-4-8 135,6 1 1,-5 0-210,5 0 1,-6-2 90,1-3 1,-2 3-48,2-3 0,-3-4 163,3-1 0,-4-4 123,-1-1 1,0 1 78,0 4 1,0-2 71,0 6 1,2 1 169,3 5 0,-1 0-139,6 0 1,-7 4 635,2 1 91,-3 7 468,-2-11-809,0 13 0,0-8 428,0 4 166,0 4 457,0-6-358,0 7-259,0 7-542,0 1 1,0 7-33,0 0 0,0 1-108,0-1 0,0 0 125,0 0 1,0 0-128,0 1 0,0-1 33,0 0 0,0-5-251,0 0 1,0 0 16,0 5 1,0 1 62,0-1 1,0-5-35,0 0 1,0-5-417,0 5 31,0-6 0,2 4-178,3-3 305,-4-3 1,6 3-370,-7-10 253,7-4 1,-6-11 163,5 0 0,-5-2-9,-1 2 0,0-4 176,0-6 1,5 1-14,0 4 0,2-4-28,-2 4 1,-3-4 47,3-1 1,2 4 54,-2 1 0,1 1 75,0-1 1,-5-2 32,4 7 0,2-5 3,-2 4 1,0-4-4,-5 5 0,5-6 131,0 6 0,0 0 125,-5 5 0,0 5 489,0-1-204,0 1 73,0-5 192,0 7 352,0-6-26,0 13-273,0-6-176,0 7-504,0 0-120,0 7 0,0-4-18,0 7 1,5-5 120,0 5 1,1 0-99,-6 6 0,0-1 131,0 0 1,0 0-36,0 0 0,1 6 3,4-1 0,-3 5-55,3-5 0,2 7-97,-2-1 0,2 2 80,-2 3 0,-2-1-41,7 0 1,-5 8-58,5 2 1,-5 4 79,6 2 0,-6 6-54,5 4 1,0 9-65,5 6 0,-5-2-162,0 2 0,0 0-221,6 5 0,-6 0-103,0 0 0,-2-2 252,2-3 1,2-9-94,-7-6 1,5-12-231,-5 2 0,6-13 177,-6-2 0,0-3 174,-5-7 0,1-1-246,4-5-238,-3-6 565,5-3 1,-7-7-277,0-4 0,0-11 125,0-9 1,-5-4 320,0-1 0,0-14 0,-2 4 0,-1-13 0</inkml:trace>
  <inkml:trace contextRef="#ctx0" brushRef="#br0" timeOffset="456">927 654 7871,'0'-24'315,"0"2"137,0 7 1,5 5-59,0 0 1,2 5 136,-2-5 1,-2 5-136,7-6 0,1 8-13,4-2 1,-5 2 434,0-2-542,0 3 1,5-5-199,0 7-108,-6 0 0,3 2-190,-7 3 1,0-2 27,-5 7 1,0-5-255,0 6 0,-5 4 224,0 5 0,-7 7-88,2-2 1,-2-3-26,2-1 0,-2 0 43,7 0 1,-2-1 470,2-5-164,3 0 0,-3-1-123,10-4 0,-1-3 3,6-7 1,0-2-21,5-3 0,0 2 76,1-8 1,-1 3-7,0-2 1,-5-2 380,0 7-178,-6-7 865,2 11-252,-6-6-345,0 7 0,-6 7-130,-5 3 1,-2 3 61,-2 2 0,5 2-87,0 3 0,-1-3-51,-4 4 1,7-3-67,3 2 1,3-8 53,2 3 0,0-3-349,0 3 0,7-6-71,3-4 0,3 2-238,3-2 0,1-2 92,3-8 0,-2 2-311,8-8 0,-8 1 243,2-5 1,-3 0-753,-2 0-515,-6 0 1703,-2-1 0,-1 1 0,3 0 0</inkml:trace>
  <inkml:trace contextRef="#ctx0" brushRef="#br0" timeOffset="639">638 791 7457,'-8'0'0,"1"0"0</inkml:trace>
  <inkml:trace contextRef="#ctx0" brushRef="#br0" timeOffset="894">623 760 8000,'-8'-2'-1788,"3"-3"1582,3 4 0,2-8 206,0 4 0,-2 4 154,-3-5 0,4 3-121,-4-2 640,3 3-292,2-4 1,0 4 512,0-3-157,-7 3 395,5-5-694,-4 7 0,4 0 402,-3 0-303,3 0 0,-5 7-154,7 3 0,6 11 49,-1 4 1,5 4-286,-5 1 1,0-1-390,-5-4 0,5 4-145,0-4 0,0-3-495,-5-2 1,0 2 346,0-2 1,2 0 534,3-4 0,-4-1 0,6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20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7852,'0'9'271,"0"1"524,0-4-360,0-4-239,0 5 1,0-5 1721,0 4-1376,0-4 0,2 13 456,4-3 0,-4 3-334,4 3 0,-4-1-128,-2 0 1,0 0-123,0 1 1,5-1 442,1 0-789,0 1 1,-4-3-445,3-3-516,-3-5 1,14-7 563,-5 0 1,-1 0-993,1 0 1,1-7 282,5-5 0,1-9 182,-1-2 1,0 0 542,0 5 1,1 7-26,-1-1 491,0 9 1,1-3 444,-1 12 1,-6 3 1182,1 8 1,-6 1-854,5-1 0,-5 0 546,6 1 0,-7-1-689,7 0 1,-6 1-355,5-1 1,1 0-565,5 0 0,0-7-545,1-4 0,7-4 594,3-2 83,5 0 0,2-8 0,-1-2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21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52 7865,'0'-10'239,"0"-5"0,0 11 137,0-7 876,0 7-342,0-4-59,-8 8 0,4 0-336,-7 0 1,5 4 28,-6 7 1,7 5-86,-7 18 1,6 3-7,-5 9 0,1 2-116,-1-8 1,1 7 73,4-7 1,4 0-319,-3-5 1,3-3-201,2-3 1,0 2-790,0-8 0,2 0 545,3-6 0,5 1-1501,7-1 0,8-7 47,4-5 1805,-4 5 0,15-8 0,-3 6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21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7810,'12'-6'608,"-1"0"1,-5-5 118,5 5 0,-5-2-232,6 2 1,-6 4 1079,5-3-539,-7 3-72,11 2-646,-5 0 1,1 7 72,1 5 0,-8 3-134,2 3 1,1 5-27,-1 0 1,0 2-197,-6-2 1,6-4 94,-1 4 0,3-4-265,-2-1 38,-4-1 0,13-2-143,-3-3 1,-3-5-270,3-7 0,-1 0-588,7 0 0,5-7 128,0-5 0,2-5-1425,-2-6 2394,-4 4 0,6-14 0,-8 6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22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7810,'-9'-17'1323,"1"-1"-728,8 1 843,-8 7-375,6 3-128,-5 7-550,14 0 1,-3 2 156,8 3 1,-7-1-557,7 8 1,-6-1-451,5 7 1,-1-1-1150,1 0 1,3 2 1612,-8 4 0,7 4 0,-3 8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22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7867,'18'-17'0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22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18 8809,'-10'0'2552,"2"0"-1880,8-8 420,0 6-316,0-5 219,0 7 206,0 0-809,0 7 0,6 5 51,0 11 1,5 4 10,-5 8 0,6 1-2,-7 4 1,1 3 216,-6 3 1,0 4-531,0-4 0,-2-2 74,-4 2 1,3-7-484,-9 1 0,1-4 228,-7-1 1,1-8-832,0-4 0,-1-4 201,1-1 1,0-3-181,-1-4 1,-5-3-94,0-8 0,0 0-343,6 0 1,0-8 485,-1-3 0,3-10-212,4-2 0,-3-16-451,8-1 1465,-7 0 0,11-26 0,-6 3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22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7865,'17'0'-133,"0"-6"303,0 0 0,3-2 334,3 3 0,-4 3-35,4-4 1,2 4 222,-2 2 0,6 0-17,-6 0 0,0 0 239,-6 0 0,-5 0-324,-1 0 0,-5 2 163,6 4-2814,-1-4 703,6 13-52,1-13 1410,-1 13 0,0-13 0,1 6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23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7864,'20'0'1474,"3"0"0,-2 0-477,8 0 1,-3 0-448,3 0 0,2 0-179,-8 0 0,6 0-158,-6 0 0,0 0-1179,-6 0 0,1 0 259,-1 0 1,-8 2-49,-3 4 1,-4-2 362,-2 7 392,-8-7 0,-9 19 0,-10-4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23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9166,'9'9'1654,"8"-3"1,3-4-2069,9-2 1,1 0 1247,11 0 0,-3-6-325,8 0 0,-6-5-291,7 5 0,-9-2-509,2 3 0,-3 3-641,-3-4 0,1 4 228,0 2 1,-8-6-1359,-4 0 2062,-12 1 0,5-3 0,-7-2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23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7844,'0'-10'2356,"0"3"-877,0 7-62,0 0-541,0 7 0,0 3-82,0 7 1,0 8-303,0 4 0,5 10-344,1 1 0,2 8 63,-2-2 0,-5-2-231,5 2 0,-4-5-520,-2 5 0,0-6-682,0 6 1,0-5 499,0 5 722,0-16 0,8 11 0,1-14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06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76 7974,'-7'-15'1054,"6"0"0,-8 1-221,4 4-357,3 3 3369,-4 0-2843,6 6 0,6-6-366,5 7 0,2 0-225,2 0 1,2 5-174,3 0 0,-3 7-642,4-2 0,0-1-816,0 1 0,-1 0 171,-5 5 0,2 2-2558,3 3 3607,-3 4 0,5 13 0,-7 2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23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18 7721,'0'-9'1139,"0"1"-533,7 8 0,-3 0-7,8 0 0,-8 2 198,1 4 0,3 3-194,-2 9 1,5 1 149,-5 4 1,6 4 9,-7 7 0,7 3-307,-6 3 1,1-1 93,-1 7 0,-4-2-209,4 2 1,-4-4-182,-2-7 0,0 5-293,0 1 0,-8-7-403,-3-5 0,-5-6 22,-1 6 1,0-8-744,-1 2 1,1-9-314,0-3 0,-6-7 793,0 2 1,0-4-202,5-2 1,-5-8 443,0-4 1,0-3 128,6-2 1,-4-8 73,3-4 0,-3-6 331,10-5 0,-5-4 0,-1-8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24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7852,'8'-9'1092,"-4"1"228,7 8 1,-5 0-378,6 0 0,-7 0-421,7 0 1,-6 0 1318,5 0-1010,1 0-780,5 0 0,-2 2-863,-3 4-274,3-4 0,-7 13 848,3-3 238,-3-5 0,-8 16 0,0-3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24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 7733,'9'2'1103,"-3"3"1,4-1-382,1 8 1,5 1-193,1 10 1,0 4 464,1 8-658,-1 7 0,0 6 391,0 15 1,-7 1 432,-4 11 1,-4 4-653,-2 1 1,0 3 543,0-2 0,-2 1-945,-4-7 1,-6 2-36,-11-2 1,-5-4-2534,-13 4 1,-11-4 681,-11-2 1778,26-34 0,-1-1 0,1 1 0,-1 0 0,-3-1 0,-1 1 0,1-1 0,0 1 0,1-1 0,-1 1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31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173 623 8226,'0'-10'-1061,"0"1"878,0 3 0,2 2 276,4-7-36,-4 7 0,5-6 203,-7 4 1,2 2 58,4-7-74,-4 7 124,6-11-2,-1 5 9,-5 1 195,6 1-249,-8 0 42,0 6-344,0-5 0,2 7 143,4 0 1,-2 1-123,7 5 0,1-4-25,5 4 0,2-4 19,4-2 0,2-2 55,4-4 1,4 4-31,-5-4 0,3-1 92,-2 1 0,4 0-52,-4 6 1,-3-2-158,3-3 0,-2 3 3,2-4 1,4 4-87,-5 2 1,5 0 74,2 0 1,-1 0-123,1 0 1,1-2 133,5-4 1,-5 4-37,5-3 0,-5 3-107,-1 2 0,-6 0 71,-1 0 1,-7 0-42,3 0 1,-5 0-6,-2 0-396,-7 0 281,-3 7 0,-7 3-156,0 7 1,-4-5 46,-7-1 395,-1 1 0,-20 13 0,5 2 0</inkml:trace>
  <inkml:trace contextRef="#ctx0" brushRef="#br0" timeOffset="287">0 1072 6922,'10'-11'810,"-4"-1"0,3 9-359,3-3 0,5-2-115,6 2 0,4-1-75,8 1 0,1 4-23,4-4 0,5 2 117,6-1 0,9 3-119,3-4 1,12 2 8,6-2 0,-2 3-434,2-9 0,-3 8 210,3-2 1,-4 4-629,-8 2 0,-9 0 347,-8 0 0,-8 0-1663,-10 0 406,-7 0 1517,-9 0 0,-11-7 0,-7-3 0</inkml:trace>
  <inkml:trace contextRef="#ctx0" brushRef="#br0" timeOffset="650">519 104 8272,'-17'-8'-233,"7"6"-45,2-5 0,16 7 318,4 0 0,3 0 343,2 0 0,6 0 326,0 0-363,8 0 0,4 7-89,11 5 1,4 9-104,2 2-33,7 8-245,3-4 1,7 7 173,0 1 1,6 0 78,0-1 0,0 1 14,-6-1 0,6-1-163,0-4 0,-6 2 39,-5-8 1,-11 5-102,-1-4 0,-10 1 188,-13-2 1,-6-2 132,-11 8 1,-4-6-92,-8 5 0,-10-5 137,-7 6 0,-16 2 58,-13 9 0,-14 3-131,-9 3 0,-8 4-770,-9-4 1,9-4-31,8-2 0,7-9-1288,10-2 1876,1-8 0,12 6 0,5-4 0,3 4 0</inkml:trace>
  <inkml:trace contextRef="#ctx0" brushRef="#br0" timeOffset="1104">2854 260 8328,'0'-18'1606,"-8"9"-1397,6 1 1,-6 6-165,8-4 0,2 5 255,4-5 130,-4 4-330,6 2-153,-8 8 0,0 9 245,0 12 0,-2 5 209,-4 7 0,-4 9-145,-7 7 1,0 9 21,-1-3 1,7 4-167,-1 2 0,8-7 116,-1-5 1,3-8-228,2-3 1,0-10 6,0-1 1,6-3-41,-1-9 132,9 0 0,-10-7-24,7-5 0,-7-1 86,2-4 13,-4-4-57,-2 5 0,0-9-7,0-3 1,0 1-946,0-8 0,0 1 449,0-7 0,0-1-1128,0-4 0,-2 2 1513,-4-8 0,-4 0 0,-7-5 0</inkml:trace>
  <inkml:trace contextRef="#ctx0" brushRef="#br0" timeOffset="1590">2196 208 8380,'-9'-17'0,"-1"-1"82,4 1 0,5 5 323,-5 1-175,4-1 1,2-5 62,0 0 1,6 5 2,-1 1 1,7 5-80,-6-6 1,7 9-72,-1-3 1,5-2-112,6 2 1,4-5 59,7 5 1,-3 0-111,4 6 1,-3 0 51,15 0 0,-1 0-115,6 0 0,1 6 139,5 0 1,-2 5-111,7-5 0,-7 8 132,2-3 0,-5 5 7,-1 1 0,-8 0-79,-3 0 0,-5 3 45,-1 3 0,-6-2 95,-1 8 0,-6-6-61,1 5 0,-10-4 7,-1 4 0,-7-1 14,7 2 1,-8 4-6,2-4 1,-6 3 38,-6 3 1,0 5 121,-11 1 0,1 5 65,-12-6 0,4 8-121,-4-2 0,-7-2 22,-5 2 0,-6-5-79,5 5 1,-7-8-2,2 3 0,-4-5 59,-2-1 1,0-6-20,1-1 1,1-6-13,3 1 1,-1-4 17,8-2 1,5-1-197,7-5 1,7-3 102,-3-8 1,11 0-750,1 0-32,9 0-348,-5 0 643,8-8 1,10 0-245,7-3 1,6-3-156,6 9 0,3-1-467,-3 6 1,-2 0-902,2 0 2147,0 0 0,5 8 0,1 1 0</inkml:trace>
  <inkml:trace contextRef="#ctx0" brushRef="#br0" timeOffset="2100">3580 986 7746,'9'0'466,"7"0"0,-12 0 744,7 0-399,-7 0-354,4 0 0,-6 0-158,3 0 0,-3 2 171,4 4-205,-4 3 1,-2 9 33,0-1 1,0 0-46,0 0 1,-2 1-179,-4-1 0,3 0-30,-9 1 1,8-1-161,-2 0 0,-1 1 158,1-1 0,0-6-97,6 1 0,-2-8 52,-4 2-285,5-5-10,-7 7 175,8-6-11,0 6 0,0-10-68,0-4 1,6 2-187,-1-7 0,9 5 178,-3-6 1,-1 3-57,2-3 1,-1-3-27,6 3 1,-5-1-117,-1 1 1,1-3 38,5 3 0,1 3 58,-1-3 0,-6 7 284,1-7 0,-1 6 244,7-5 52,-1 7-1,0-6-97,1 5 1,-7 3 68,1-4 0,-7 4 121,7 2 0,-6 0 367,5 0 1,-5 2 95,6 4 1,-9-3-276,3 9 0,-2-1 114,2 7 1,-4-1-211,3 0 1,-3 1-210,-2-1 1,0 6-171,0 0 0,2 0-238,4-6 0,-2 1 254,7-1-92,1 0 0,21 8 0,3 2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39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13674,'7'10'893,"3"3"-629,7-7 0,-5 5-390,-1-5 0,1 7-483,5-1 0,0-2 585,1 1 24,-1 1 0,8 13 0,2 2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41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8560,'0'-9'1732,"0"1"-671,0 0-245,0 7 188,0-7-294,0 8 1773,0 0-2164,0 7 0,0 3 120,0 7 1,0 1 7,0-1 0,0 8 202,0 4 0,0 3-29,0 3 1,0 2-195,0 3 0,0-4 352,0 5 1,0-5-196,0-1 1,0-1-37,0 1 0,0-6-249,0 0 1,0-8-65,0 2 0,0-4 10,0-2-275,0 1-116,0-1 281,0-7-1919,0-3-426,0-7-1128,0 0 2226,0-7 1113,15-3 0,-3-30 0,13-7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40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35 260 7975,'-9'0'1496,"1"0"1,6-2-821,-4-4 601,4 4-296,-5-6 11,7 8-68,0 0-511,7 0 0,-3 0 94,8 0 0,-1 0-210,7 0 0,-7 0-59,1 0 0,-1 0-121,7 0 1,5 0-67,0 0 1,2 0-233,-2 0 0,-2 0-132,8 0 0,-6 0-442,5 0 0,-1 0 129,2 0 1,-2 0-476,-4 0 1,-4 0-144,4 0 0,-3 0 609,-3 0 1,-6 2-422,1 4 1056,-8 4 0,11 7 0,-5 0 0</inkml:trace>
  <inkml:trace contextRef="#ctx0" brushRef="#br0" timeOffset="268">174 692 8047,'-10'0'968,"2"0"0,6 0 258,-3 0-313,3 0 88,-6 0-593,16 0 1,3 0 100,12 0 1,-2-6-282,8 0 0,2-1 14,9 1 1,-3 2-197,3-7 1,3 5-122,-3-6 0,0 8-273,-5-1 0,-1-3-210,1 2 1,-2 0-735,-5 6 0,3 0 537,-8 0 755,-7 0 0,-1-7 0,-5-3 0</inkml:trace>
  <inkml:trace contextRef="#ctx0" brushRef="#br0" timeOffset="536">398 52 8032,'-9'-17'187,"-6"0"1066,13 7 136,-6 2-538,8 8 100,0 0 1,2 8-397,4 3 0,-3 12-196,9 6 1,-6 6 91,5 5 1,-5 1-271,6 10 1,-9-2-1,3 8 1,2-3-826,-2-2 1,-1 0 466,-5 0 1,2-1-708,4 1 1,-4-6-300,4 1 0,-2-9 1183,1 2 0,5-3 0,7-3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39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11681,'2'-16'1239,"4"5"0,-2-3-738,7 9 1,-5-7-111,5 6 1,-1-1-117,2 1 1,3 4 51,-3-4 1,-3-2 529,3 3-296,-1-1 247,6 6-357,1 0-35,-1 0-386,0 0 0,-5 6 2,-1-1 0,-7 9 0,2-3 0,-2 5-6,2 1 1,-4 0-225,3 1 1,-3 7 290,-2 3 1,0 3 111,0-2 1,0 4 349,0-4 0,-6 1-206,1-1 1,-1 2 196,6-8 0,0 0-162,0-6 1,0 1-128,0-1 1,2-8-173,4-3 0,3 2-252,9-2 1,-5-1-172,4-5 0,-3-2-517,9-3 1,-2-5-956,2-7 1,-2 0 829,8-1 1,-8-5-1035,2 0 0,-4-8 766,-1 3 1,-3-5 1247,-3-2 0,3-15 0,-6-3 0</inkml:trace>
  <inkml:trace contextRef="#ctx0" brushRef="#br0" timeOffset="586">951 295 9540,'10'-2'3211,"-4"-4"-2429,-4 4 1,-1-11-367,5 7 0,-4-7 54,4 1 281,4 4-499,-9-7 0,9 13 683,-4-4 93,-4 4-301,5 2 1,-7 2-58,0 4 0,0 6 195,0 11 0,0 4-186,0 7 1,-5 1 10,-1-1 0,0 7-604,6-1 1,0-5 89,0-7 0,0-1-191,0 2 1,0-4-242,0-8 0,0 1-247,0-1 0,0-5-566,0-1-1423,0-7 706,0 4 649,0-8 0,0-8-848,0-4 0,0-5 982,0-6 0,6-4 1003,0-7 0,7-1 0,-3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44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69 8022,'2'-9'359,"3"3"99,-3-4 1,8 7 189,-4-9-254,-4 8 0,7-5 193,-3 3-236,-4 4 1,8-6 372,-5 8 115,-3 0-103,14 0 474,-14 0-825,13 0 1,-13 10 60,4 7 0,-6 2-222,-6 10 0,-6 8 4,-11 9 1,-6 6-3238,-11 5 2748,-4-3 0,-8 6 0,0-8 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45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226 329 8788,'11'0'557,"1"0"-400,-9-7 0,7 5 236,-4-4 225,-4 4 196,13 2-493,-13 0 1,8 0 372,-5 0-264,-3 0-406,14 0 0,-7 0 87,9 0 0,-7 0-214,1 0 1,-1 0 157,6 0 1,1 0-111,-1 0 1,2 0-108,4 0 1,-3 0 89,3 0 0,-4 0 195,-2 0 0,6 0-50,0 0 1,0 0 13,-5 0 1,5 0-55,0 0 0,6 0 8,-6 0 1,7 0 8,-1 0 0,-2-6 20,2 1 1,-2-1-142,2 6 1,3 0 74,-3 0 0,2 0-58,-2 0 1,3 0 82,-3 0 1,-4 0 5,-2 0 0,-4 0-39,-1 0 1,-1 0 0,0 0 16,1 0 9,-1 0-140,0 0 0,-5 6 135,-1-1-623,-7 1 263,11-6 0,-11 0-418,8 0 142,-8 0-224,3 0 221,-7 0-278,0 0 165,-7 0 0,-3 0 33,-7 0 702,-1 0 0,-7 8 0,-1 1 0</inkml:trace>
  <inkml:trace contextRef="#ctx0" brushRef="#br0" timeOffset="424">53 675 7987,'-18'0'-393,"9"0"267,-7 8 133,14-6 58,-5 6 0,9-10 335,3-4-25,-3 4 84,14-6 1,-12 8-225,7 0 1,-5 0-109,5 0 0,-5-5-35,6-1 1,-7 0 116,7 6-100,0 0 0,5 0-24,0 0 0,0 0-44,1 0 0,7 0-169,3 0 0,5 0 65,2 0 1,9-6-73,8 0 0,2-7 22,9 2 1,-3-3-6,9 3 0,-10-5 75,10 5 1,-3-3-9,3 3 0,-2 1 71,-3 4 0,-5 4 123,-7-3 1,-2 3 25,-4 2 0,-4 0-94,-7 0 0,-6 2-275,0 3 304,-8-3-737,4 6-46,-8 0-45,-7-6 132,-3 5 212,-7-14 0,-7-1-143,-5-4 523,4-3 0,-15 5 0,4-7 0</inkml:trace>
  <inkml:trace contextRef="#ctx0" brushRef="#br0" timeOffset="801">900 1 9615,'12'0'407,"-1"0"0,-5 0-115,5 0 0,1 0 99,5 0 1,2 6-280,4-1 1,-3 3 105,3-2 0,4 3-100,1 9 0,-1-7-66,2 1 0,0-1 128,6 7 1,-1-1-37,1 0 1,-1 1-34,1-1 1,-1 0 50,1 0 1,-6 1 4,0-1 1,-8 0 98,2 1 1,-4 5-40,-2 0 1,-7 2 192,-4-2 1,-4-2-125,-2 8 1,-10 0-101,-7 5 0,-12 8-139,-17 4 0,-4 6-252,-19 6 1,-6 5-2373,30-25 0,-2-1 2567,-5-1 0,0-1 0,-1 6 0,0 1 0,-3-2 0,-1-1 0,-2 3 0,1 0 0,-4 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08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 7880,'5'-10'604,"0"0"940,0 6-130,-5-2-484,0 6 0,2 0 1425,3 0-1742,-4 0 0,8 1 479,-4 4 1,-3 4-259,3 6 0,-2 2 49,2 3 0,-3 4-373,3 6 0,-4 1 5,-1-1 0,0 2-206,0 3 0,0-3 34,0 4 1,0-6-129,0-4 0,0 2-185,0-2 1,0-3-204,0 3 1,0-8-1235,0 2 1,2-3-1964,3-2 0,-3-5 488,3 1 610,3-8 2272,1 4 0,6-14 0,0-1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50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8094,'2'-17'0,"4"0"658,-4 7 1028,5-5-654,-7 13-652,8-6 1,2 16-277,7 3 0,-5 5-220,-1 1 1,1 0-2146,5 0 2261,0 1 0,1-1 0,-1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51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18 327 8043,'0'-9'-499,"0"-1"1283,0 4-418,0 4 0,-2-5 172,-4 7 0,4-2 203,-3-4-381,3 4 1,2-7 207,0 3-292,7 4 1,-3-8 342,8 4-310,-1 5 0,7-7-25,-1 8 0,0 0 15,0 0 0,1 0-168,-1 0 0,2 2 62,4 4 0,-2-5-302,8 5 0,0-4 49,6-2 0,1-2-122,5-4 0,-5 5-62,4-5 0,-3-2-278,-3 2 0,-1 1 110,-4 5 0,2 0-208,-8 0 1,0 0-498,-6 0 709,0 0 0,-7 1-95,-4 5 1,-4-2 71,-2 8 0,0-1 33,0 6 0,-8-5 398,-4 0 0,-3-1 0,-2 6 0</inkml:trace>
  <inkml:trace contextRef="#ctx0" brushRef="#br0" timeOffset="233">104 569 8192,'-9'8'372,"-1"-6"-643,4 4 60,5 3 1379,-7-7-714,16 6 1,1-8 15,8 0 1,1 0-146,-1 0 1,8 0-25,4 0 1,3 0-133,3 0 0,2 0 28,3 0 1,-2 0-577,8 0 0,-5-6 287,5 0 1,-8 1-746,3 5 1,1 0 297,-2 0 1,6-6-42,-5 0 1,-1 0-33,-5 6 0,-3 0 612,-3 0 0,4-7 0,-6-3 0</inkml:trace>
  <inkml:trace contextRef="#ctx0" brushRef="#br0" timeOffset="669">1332 51 8043,'18'-8'-735,"-7"6"888,1-4 0,-7-1 398,7 1 0,-6 0 419,5 6-353,1-8 1,5 6 184,0-3 1,1 5-307,-1 5 1,0-1 170,0 8 0,-1-6-224,-5 5 1,9-5-104,-9 5 0,8-1-111,-7 2 0,3 3-199,3-4 0,-1 5-5,0 1 0,-2-5-228,-3-1 0,1 3-183,-7 9 0,0-2 238,-6 8 0,0-6 12,0 6 1,-13-3 105,-5 3 0,-3 4 174,4-4 1,-6-2 280,0 1 0,0-5 1670,5 6-1433,1-8 0,7 4 1041,5-7-1687,3-9 0,11-1 60,9-8 0,14 0-400,14 0 0,14-8-879,9-3 1,23-12 886,-38 9 0,2-1 0,6-8 0,1-2 0,2-2 0,0 0 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50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8094,'0'-12'510,"0"1"1,0 5 227,0-6 0,0 7-276,0-7 0,2 1 35,3-7 0,5 7-138,7-1 1,1 1 31,-1-7 0,0 1-115,0 0 1,1 5 217,-1 1-212,0 7 0,1-4 524,-1 8-397,-8 0 0,5 8-55,-8 3 0,-1 5 92,-5 1 0,0 8-184,0 4 0,0-2-1,0 2 1,0 0-45,0 5 0,-5-5-30,-1 0 0,0-8-240,6 2 0,2-4 144,4-2 1,-2 1-637,7-1 1,1-7 307,5-5 1,0-3-726,1-2 1,1 0 204,4 0 0,-4-2-79,4-3 1,-4-5-3,-1-7 0,-7-1-263,1 1 1,-8 0 362,1 0 738,-3-1 0,6-14 0,2-5 0</inkml:trace>
  <inkml:trace contextRef="#ctx0" brushRef="#br0" timeOffset="633">952 277 8160,'2'-10'2071,"3"5"-308,-3 3-683,6-6 8,-8 6-278,0-6-45,0 8-382,0 0 1,6 8 123,0 4 0,-1 3-118,-5 2 0,0 2 58,0 5 1,0 2 40,0 9 0,-5 0-167,-1-1 0,-2 1-56,2-1 1,4-1-9,-3-4 0,-3 2-181,2-8 0,0 0 20,6-6 0,0-5 19,0-1-167,0-7 0,0 6-475,0-5-85,0-3 1,0 4 306,0-12 1,0 2-1356,0-7 1,2-3 693,4-9 1,-2 2-997,8-8 1962,-9 1 0,13-7 0,-7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58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18 8020,'0'-10'447,"0"3"11,0 7 714,-8 0-259,6 0-368,-6 0-88,8 0 1521,0 0-1752,-7 0 0,-1 2 16,-4 3 1,3 5 0,3 7 0,2 1-229,-7-1 1,1 2 68,-1 4 1,-5-2 49,5 8 1,-5 0-36,-1 6 0,0-1 8,-1 1 0,-1 5 22,-4 0 1,2 14-23,-8-2 0,6 6-7,-6-1 0,0-1 37,-5 8 1,1-9-40,4 3 0,3-10 28,2-2 1,5-8-191,-4 3 1,6-10-86,5-3 0,-1-6-354,7 1 376,0-4 0,4-8-366,-3 1-261,3-8 0,-6 1 316,8-10 0,8-7-645,3-11 1,5 2 461,1-8 0,0-5-488,1-7 1,7-7 107,3 2 1002,-3 4 0,8-8 0,-6 6 0</inkml:trace>
  <inkml:trace contextRef="#ctx0" brushRef="#br0" timeOffset="310">588 53 8018,'8'-18'370,"-6"7"-147,3-1 466,-3 8 302,-2-3 299,0 7-460,0 0 0,6 7-571,0 5 0,2 9-14,-3 2 0,3 8 119,4-2 1,1 11-122,-7 6 0,5 4 362,-5 2 0,0 0-52,-6 0 0,0 0 49,0 0 0,0-1-361,0 1 0,0-6-251,0 1 1,0-9 105,0 2 1,0-3-65,0-3 0,0-5-723,0 0 0,0-8 403,0 2 1,0-4-1102,0-1 1,0-7-997,0 1 73,0-8 1647,7 11 0,-5-15-111,4 0 1,-4-8 775,-2-9 0,8-8 0,1-2 0</inkml:trace>
  <inkml:trace contextRef="#ctx0" brushRef="#br0" timeOffset="709">450 727 8024,'-10'-8'-735,"2"6"2186,8-5-89,0 7 3849,0 0-4312,0-8-211,-7 6-442,5-6 124,-6 8-274,8 0 932,0 0-823,8 0 321,-6 0-233,13 0-254,-5 0 1,7 0 150,0 0 0,1 0-1038,-1 0 1,0 0 174,0 0 1,3 0-156,3 0 1,-4 0-162,4 0 0,-4 2-649,-1 4 0,-1-2-857,0 8 2495,-7-1 0,5 6 0,-5 1 0</inkml:trace>
  <inkml:trace contextRef="#ctx0" brushRef="#br0" timeOffset="1027">1193 865 8000,'18'10'1287,"-1"-2"-825,0-8 0,0 0 131,1 0 1,-1 0 494,0 0-560,1 0 1,-1 0-297,0 0 1,-5 5-61,-1 1 0,-1 2-111,1-2 1,-3-3-193,-8 9 1,0-6-273,0 5 0,0 3 256,0 9 0,-8-4-12,-3 4 1,-4 2 406,-3-2 0,7 6 522,-1-6 1,6 2-352,-5-2 1,7-4 185,-2 4 1,6-9-198,6-3 1,6-1-17,11 1 1,-2-3-843,8-8 0,-1 0 326,7 0 1,-2 0-1688,-5 0 1,3-8 1810,-8-3 0,0-4 0,-5-3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0:56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121 502 6960,'10'-10'-67,"-2"1"469,-8 3 407,0 4-6,0-6-540,0 8 0,0-2 150,0-3 0,2 3 175,3-4-339,-3 4 1,6 0-53,-8-4 1,2 4-35,4-3 219,-4 3-320,5 2 0,-7-2 55,0-4 1,2 4 210,4-4-306,-4 4 1,7 2 61,-3 0-3,-4 0 0,13 0-7,-3 0 1,-2 0-179,1 0 147,1 0 0,5-5-136,0-1 0,1 0 58,-1 6 1,0 0 103,0 0-157,1 0 0,5 0 74,0 0 0,0 0-12,-6 0 1,0 0 75,1 0 0,-1 0 5,0 0 0,8 0 20,4 0 1,-2-2 12,2-4 0,0 3 79,5-9 1,-5 8-107,0-2 0,-2 3 2,2-3 0,1 4-38,-7-4 1,6 4 3,-6 2 0,6 0-38,-6 0 0,6-6-19,-6 1 0,6-1 34,-6 6 1,6 0-21,-6 0 0,2-6-108,-2 0 1,-4 1 118,4 5 1,-4-2-103,-1-4 0,-1 4 98,0-4 1,1 4-17,-1 2 8,0 0 0,0 0 2,1 0 0,-1 0-31,0 0 0,1 0 4,-1 0 0,-6 0-56,1 0 1,-1 0 65,7 0 1,-7 0 68,1 0 1,-1 0 54,7 0-41,-1 0 1,0-2-42,1-3 7,-1 3 1,0-6-30,0 8 1,1 0 9,-1 0 0,-5 0-59,-1 0 1,1 0 59,5 0 0,0 0 3,0 0-10,1 0-3,-1 0-61,0 0 1,-5 0-311,-1 0 202,-7 0-27,4 0-543,-8 0 442,-8 0 1,-1 2-776,-9 4 0,1-4 1081,0 3 0,-16 5 0,-3 0 0</inkml:trace>
  <inkml:trace contextRef="#ctx0" brushRef="#br0" timeOffset="681">52 830 8020,'-11'0'-444,"-1"0"476,8 0 0,-5 0 651,3 0-247,4 0 288,-6 0-478,8 0-109,0-7-144,8 5 1,2-6 148,7 8 0,-6-6-205,1 1 0,1-1 4,10 6 0,-3 0-121,3 0 0,-2-2 68,2-4 1,4 4-137,7-4 1,7 3 96,-1-3 0,8 2 42,-2-8 0,10 7 266,2-7 1,7 6-107,-2-5 1,5 5 221,1-5 0,-6 7 17,1-2 1,-3 2-7,2-2 0,3 4-161,-9-3 0,1 3 10,-6 2 1,4-6-53,-4 0 0,1 1-20,-12 5 1,5-2-190,-6-4 1,1 4 38,-7-4 1,-7 4-17,-4 2 1,-4 0-94,-1 0 96,-9 0 145,-1 0-3,-8 0-36,0 0 34,8 0-31,-7 0 0,9 0 197,-4 0-107,-4 0 1,13 0-96,-5 0 1,7 0 1,-5 0 20,-1 0 0,-7 0 208,4 0-179,-8 0-1229,0 0-196,0-7 651,-8 5 721,6-6 0,-21 0 0,4-1 0</inkml:trace>
  <inkml:trace contextRef="#ctx0" brushRef="#br0" timeOffset="1206">1453 18 7111,'11'-2'146,"1"-4"417,-8 4 818,11-6-533,-5 8 3,-1 0-556,7 0 0,-12 0-83,7 0 1,-5 0-27,5 0 1,-5 6-118,6 0 1,-7 0 102,7-6 1,0 5-161,5 1 1,0 0-146,0-6 1,1 0 94,-1 0 1,6 2-92,0 4 0,6-4 117,-6 3 0,8-3 187,-2-2 1,3 6-77,3 0 1,-3 0 166,-3-6 0,4 1-126,-4 5 0,2-4 61,-3 4 1,3 2 8,-8-3 0,6 7-51,-6-6 0,0 7-108,-6-1 1,5-3 148,-5 3-244,12-1 0,-18 7 119,12-1 0,-9-6 7,-3 1 0,-5-1 3,5 7 1,-7 1 2,2 4 0,-4-2 253,-2 8 1,-8 0-88,-3 5 0,-5 1 47,-1 0 0,-8-1-136,-4 1 1,-5 5-49,-7 0 0,3 7 27,-8-7 0,-6 6-128,-6-6 0,1 8-274,5-1 1,0-3-343,0 2 0,2-8-381,4 3 1,11-11 447,12-1 1,10-10-893,1-1 1,10-3 124,2-9 1300,8 0 0,17-22 0,2-3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1:01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52 8049,'0'-10'334,"0"-5"10,0 13-391,0-13 0,2 13 90,4-4 132,-4 4 43,5 2-86,-7 0 1276,0 0-1120,-7 0-21,5 0 1,-14 6-76,5 0 0,1 7 6,-1-1 0,-1 5-57,-5 6 1,2 4-2,3 7 1,-3 1 86,3 0 1,-1 13 104,1 4 1,-1 3 4,7-3 1,0 0-123,6 0 1,0-2-548,0-4 1,2 2 54,4-8 0,9-1-156,8-10 1,6 1-116,-6-7 1,8 6-605,-2-6 0,3 0 232,3-5 920,0-1 0,-1-7 0,1-3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1:02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18 8329,'-8'-9'1775,"-1"1"-1227,-9 8 1,1 0-158,0 0 1,-1 6-201,1-1 0,-6 9-86,0-3 0,0 3-318,6-3 0,5 5 215,1-5 0,5 5-349,-6 1 0,7 0 53,-7 1-115,8-1 0,-4 0 119,8 0 0,0 6 90,0 1 1,0 1 83,0-2 0,0 3 180,0 9 0,2 0-48,4-1 1,-4 3 208,4 3 0,-4-3 234,-2 3 1,0-4-201,0-1 1,0-2 124,0-4 1,0 3-91,0-3 0,-2-4 379,-4-2-449,4-4 1,-7-3 207,3-5-434,4 5 74,-6-15 1,8 5-410,0-12 0,0-3 180,0-8 1,0-3-110,0-3 1,2-4-80,4-7 0,2-1-240,3 1 1,4-1 211,-3 0 1,3 3-35,3 3 1,-1-2 316,0 8 0,1 2-107,-1 9 0,0-1 287,0 7 1,1-5-40,-1 5 1,-5 0 136,-1 6 107,1 0 288,5 0-121,0 0-84,-7 0 1,-3 2-18,-7 4 0,-1-2-89,-5 7 0,2-5-277,-8 6 0,1-1 113,-6 6 0,-1-5-113,1-1 1,0 1-88,-1 5 1,1-5-208,0-1 1,0-5-264,-1 6-492,9-9 410,-7 5 1,14-10 1,-3-4 1,5-3-103,5-8 0,5-6 744,7-1 0,8-14 0,2 2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1:03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36 7946,'17'-10'0,"0"-5"0,6 13 528,0-4-219,0 4 0,-5 10 82,-1 3 1,0 5 159,1 1 0,-7 0 131,1 0 1,-9 1-278,3-1 0,-4 6-72,-2 0 1,-2 6-177,-4-6 1,-9 2-165,-8-2 1,-6-2 67,6 8 1,-8-8-100,3 2 1,-3-2-23,2 2 0,-2-9-286,8 3 1,2-9-511,10 3 627,-5-7 1,8 2-14,-3-12 1,3-5-99,8-12 0,8-4-78,3-8 0,7 6 162,5 0 0,4 8 86,7-2 0,1 4 58,-1 2 0,1 7 120,0 4 0,-1 4 389,1 2 0,-1 0-232,1 0 1,-8 2 41,-4 4 1,2-2-27,-2 8 1,-2-7 1,-9 7 1,3-8-323,-3 1-160,-5 5 1,7-6-353,-9 7-577,1-7 659,-6 12 1,-2-9 192,-3 5 1,-5 3 32,-7-3 1,-1-3 359,1 3 1,2-1-16,3 7 1,-3-1 116,3 0 1,-1 1 373,1-1 0,-1 6-133,7 0 0,-5 8 305,5-2 0,-8 9 13,3 2 0,-3 8-251,3-2 1,-5 4-29,5 2 0,-4 0-248,-3 0 0,1-2-139,0-4 0,-1-2-77,1-3 0,6-11-315,-1 5 1,8-12 30,-2 0 1,-1-4-388,1-1 1,0-7-298,6 1 0,2-8 80,4 1 953,3-18 0,9-6 0,-1-16 0</inkml:trace>
  <inkml:trace contextRef="#ctx0" brushRef="#br0" timeOffset="363">502 693 8287,'17'0'1616,"0"2"-1045,1 3 1,-1 1-114,0 11 1,-5-1-187,-1 13 0,-7-2 107,2 1 1,-4 5-161,-2-4 1,-2 4-45,-4 1 0,2-5-161,-7 0 0,-3-8-319,-9 2 1,4 2-15,-4-2 1,4-6-366,1-5 1,7-6-550,-1 5 512,9-7 362,-13-4 1,14-15-8,-4-9 1,12-6 382,6 1 1,3-2 112,2 2 1,1-1 214,-1 7 0,-7 5 506,-5 7 648,5 7 890,-8-4-1725,6 8 0,-10 0 433,-4 0-665,-4 8 1,-7 2-146,0 7 1,7-6-372,4 1 1,-1-6-966,1 5 286,0-7 0,14 4-992,3-8 0,12 0 1755,6 0 0,4-16 0,1-3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1:02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0 9540,'-10'0'3520,"2"0"-2968,8 0 0,6 2 254,0 4-604,7 4 1,-3 7-130,7 0 1,-5-5-132,-1-1 1,-7-5-753,2 6 394,3-1 1,-7 6-726,4 1 0,-4-1-123,-2 0 0,0 2 577,0 5 0,-2-5 305,-4 4 0,-1 2 162,-5-2 0,-3 6 215,3-6 1,3 2 180,-3-2 0,6-2 166,-5 8 1,7-8-15,-2 2 0,2-4 1427,-1-2-799,3 1 0,-6-1-350,8 0 1,-2-7 166,-4-4-513,4 3 0,-5-5-59,7 8-91,0-9-250,-8 5 120,6-8 1,-4-6-320,12 1 1,4-15-159,7 3 1,8-12 205,4 0 0,3-3-167,3-3 0,0 3 149,-1 3 0,-1-2 82,-4 8 1,1 0 55,-7 6 1,1 1-129,-7 5-91,0-5 96,0 14-284,-7-5 380,-2 7 1,-8 7-222,0 5 0,-2 1 15,-4-1 0,-2 3 404,-3-3 0,-5 7 0,5-2 0,1 4 0,-1-9 0,-1 11 0,-5 4 0</inkml:trace>
  <inkml:trace contextRef="#ctx0" brushRef="#br0" timeOffset="263">327 467 7935,'0'10'-691,"0"5"1686,0-13-316,0 6-134,0-8 1292,0 0-1317,0 7-286,0-5 0,-2 12-126,-4-8 1,4 7 88,-3-1 0,1 3-68,-2 2 0,4 1 48,-4-1 1,2 6-99,-1 0 1,3 10 112,-4 1 0,-2 3 23,3 9 1,-1 2-143,6 10 0,-6-3 98,0 9 1,-5-1-349,5 6 0,-6-5 115,7-1 0,-9-3-540,3-3 1,1 1-40,-1-12 0,7-4-355,-2-1 0,-2-13 348,2-4 0,-1-5 71,1-2 1,4-5-491,-4-1 400,4-7 667,2-4 0,-7-17 0,-3-10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1:05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18 554 8138,'-10'0'-1503,"2"-2"951,8-3 690,0 3-72,0-14-39,0 7 0,0-3 120,0 1-69,8 7 1,-6-6 134,4 4-103,-4 4 58,-2-5-164,0 7-15,0 0-122,0-8-422,0 6 200,7-6 355,-5 8 0,6 0 0,-8 0 0</inkml:trace>
  <inkml:trace contextRef="#ctx0" brushRef="#br0" timeOffset="934">70 450 8138,'9'-7'-1239,"5"3"929,-9-8 0,3 9 571,-2-3 0,-4 2 252,4-2 425,-4 4-53,-2-5-91,0 7 1280,0 0 0,0 7-1060,0 5-678,-8 3 0,-2 2-307,-7 1 0,5-1 23,1 0-574,7 1 177,-4-1-40,8 0 1,8-7-575,4-4 0,3-4 361,2-2 0,6 0-115,0 0 0,0 0-128,-5 0 342,-1 0 358,0 0 1,-7 1 224,-4 5 1,-4 4 29,-2 7 1,-8 2-95,-4 4 0,-5-1 360,-6 6 0,-2-7-188,-4 3 1,-2 1 217,8-2 1,2 0-213,10-6 0,-3 0-121,9 1 0,-1-1-162,6 0 1,0-5-721,0-1 577,0 1 1,7-1 44,5 1 0,3-8-204,3 1 0,-1-3-329,0-2 645,1 0 223,-1 0 432,-8 8-318,-1 2 0,-10 7 216,-4 0 0,-3 0-99,-8 1 0,-1 5-31,1 0 0,0-2 87,-1-9 0,3 3 358,3-4-679,5 5-282,7 1-65,0 0 1,7-7-41,5-4 1,3-4-306,3-2 1,5-2 28,0-4 0,2-4 199,-2-7 1,-4 6-176,4-1 0,-10 2-441,-1-1 1612,-8-4-190,4 13 1,-10-6 387,-4 8 0,2 8-250,-8 3 1,1 5 447,-6 1 0,-1 6-343,1 0 1,6 2-226,-1-2 1,8-2-272,-2 8 0,5-8 33,1 2 1,0-4-146,0-1 1,1-1-35,5 0 0,-2-5-123,8-1 1,-1-7-10,6 2 0,1-4-400,-1-2 0,6 0 26,0 0 0,2-2 208,-2-4 1,-2-4-736,8-7 0,-6-2 363,6-4 0,-2-4-1601,2-8 2210,3-15 0,-5-3 0,8-16 0</inkml:trace>
  <inkml:trace contextRef="#ctx0" brushRef="#br0" timeOffset="1124">640 450 8138,'12'0'0,"-1"0"0,1 0 1108,5 0 0,0 0-435,1 0 0,5 0 72,0 0 0,2 0-377,-2 0 0,-2 0-261,8 0 1,-8 0-373,2 0 0,2 0-1664,-2 0 232,0 0 1697,-6 0 0,1 8 0,-1 2 0</inkml:trace>
  <inkml:trace contextRef="#ctx0" brushRef="#br0" timeOffset="1328">934 260 8138,'0'18'1329,"0"-1"0,-2 0-250,-3 0 1,1 6-436,-8 1 1,6-1 58,-5-6 1,1 6-575,-1 0 0,-5 2 67,5-2 1,1-4-994,-1 4 0,7-3 586,-2-3 0,-2 0-1281,3 0 0,-1-5-837,6-1-134,0-7 2463,0 4 0,0-23 0,0-5 0</inkml:trace>
  <inkml:trace contextRef="#ctx0" brushRef="#br0" timeOffset="1816">865 537 8138,'17'-10'157,"1"5"0,-7 3 325,1 2 0,-1 0 11,7 0 0,-1 0 238,0 0 0,-5 0 162,-1 0-97,1 0-660,5 7 1,-7 3 59,-5 7 0,-5 2-688,-5 5 0,-5-3-76,-7 7 1,-6 1-532,0 6 0,-8-6 408,2 0 1,-4-1-335,-1 7 1,5-6 1024,0 0 0,8-8 0,-2 4 0,11-8 0,5-5 0,7-1 0,0 1-204,0 5 0,2 0 77,3 0 0,-1 3 1193,8 3 1,-8-4-56,1 4 0,-3 4 284,-2 2 0,0-2-671,0 1 0,-2-1-16,-3 2 1,-3 2-66,-4-8 0,-1 2-183,7-2 0,-5-4-407,5 4 0,-6-9-228,7-3-304,-1 1 104,6-3-589,0-1 752,0-8 0,13-10-89,5-7 0,9-2-159,-4-10 0,7 8 103,-1-2 0,4 4 346,1 1 0,-5 3-98,0 4 0,-8 3 498,2 8 0,-4 0 6,-1 0 0,-9 2 175,-3 4 0,-4 3-217,-2 8 1,0 6-26,0 1 1,-8-1-148,-3-6 1,-3 0 79,3 0 1,-5 1-420,5-1 0,1-7-1,-1-5-127,7-3 242,-11-2 1,13-2 80,-4-3 0,4-7-5,2-11 1,8-6 7,3-11 1,6 3-757,7-3 1,1-2 363,3 1 1,3 1-1215,-8 6 1666,8-1 0,-4 0 0,7 1 0</inkml:trace>
  <inkml:trace contextRef="#ctx0" brushRef="#br0" timeOffset="3361">1505 675 8138,'8'10'1014,"-5"-2"213,9-8 0,-6 0-127,5 0-610,1 0 0,5 0 31,0 0 1,-5 0-150,-1 0 0,-5 0-1581,6 0 1077,-8 0 1,9 2-1842,-7 3 454,0-3-553,-6 14 1069,0-15 225,0 15 880,0-14-215,0 5 645,0-7 1896,0 0-1680,-8 0-317,6 0-223,-6 0-520,8 0 0,-2 0 184,-3 0 0,3-1-409,-4-5 84,4 4 336,2-14 0,2 7 66,4-8 1,-4 5 44,3 1 1,3-1-4,-2-5 357,0-1 191,-6 1 0,0 6 87,0-1 510,0 8-750,0-3 0,0 8-139,0 5 1,0 10 57,0 7 1,0 13-51,0-1 1,-2 11 43,-4 0 0,-2 4 131,-3 2 0,-3 0-136,8 0 1,-7-2-55,1-4 1,3 2-670,-3-8 1,3-5 17,-3-7 0,-1-5-202,7 6 0,-6-13 325,7 1 1,-3-11-132,2 0 1,2-5 161,-7-1 1,7-1-74,-2-5 0,-1-4 295,1-7 1,0-6-87,6 0 0,0-2 353,0 2 1,2 3 18,4-3 0,-2-2 97,7 2 1,-5 0-221,5 6 1,1 0-132,5-1 1,1 1-44,-1 0 1,6-2-124,0-4 1,8 3-451,-2-3 0,-3 2 259,3-2 1,0 4-127,6-4 1,-1 4 187,1 1 0,-3 3 310,-3 3 1,-4 3 18,-7 3 942,-1 4-433,-8-6-19,-1 8 1,-10 6 412,-4 0 0,-3 6-330,-8-7 1,1 9-535,5-3 0,-5-1-566,5 1-55,3 1 0,0-1-59,8 1-71,0-8 0,8 5 316,4-3 0,5-4-10,6 4 1,-4-4 299,4-2 0,-9 0-169,-3 0 1,-5 0 853,6 0-224,-9 7 1,-3 3 295,-11 7 0,-6 6-277,-7 1 1,-2 0 132,-9 0 0,2-5-108,4 4-1,6-4 85,12-2 1,-3-5-780,9-1 320,-1 1 1,16-2-375,7-5 0,2-3 27,10-2 1,0-2-178,5-3 0,7-5 147,-1-7 0,0-1-40,-5 1 0,-2 0-58,-5-1 0,-3-1-135,-7-4 1,-1 2 339,0-8 1,-7 6-42,-4-6 0,-4 1-216,-2-7 0,0 2 230,0 4 1,0-1 192,0 7 0,0 0-116,0 5 0,-6 7 185,0-1 0,-2 8 175,3-1 1,1-3 983,-8 2 461,8 0-1133,-11 14 1,7 2 34,-3 7 1,3 0-118,8 1 1,-6 1-31,1 4 0,-3-2-138,2 8 0,4 0-16,-4 5 1,-1 3-26,1 3 1,-2-5 38,3-1 1,3 5-503,-4-10 1,4 5 193,2-11 1,-6 2-1741,0-2 458,1-4-168,5 6 684,0-15-49,0-2 609,0-24 0,7-1 67,5-12 0,3-11-350,2-1 0,-1-14 106,-5-9 0,5-3 163,-5-2 1,5 6 256,1-1 1,-7 14 15,-5-2 0,5 6 0,1 0 0,-1 4 0,2 7 0,-7 1 0,7-1 0,-2 6 0,1 0 0,2 6 162,-7-5 0,6 6-14,-6-1 1,5 4 347,-5 2 0,5-6-104,-5 0 1,8 0 68,-3 5 1,-1 3-198,1 3 1,-5-1 358,6 7 5,-1-7-372,6 3 1,-5 1-233,-1 3 329,-7 4-229,4 2 172,-8 0 131,0 0-300,0 8 0,0 1 0,0 8 1,6 1-54,-1-1 1,1 2 43,-6 4 0,6 4-110,0 8 1,0 1 146,-6 5 0,0 5-81,0 11 0,0 7 91,0 11 0,-2-2 30,-4 7 1,-4-5-25,-7 6 0,0 2-295,-1 9 0,3-2 265,3 8 0,-3-7-107,4 1 1,-3-4-355,3-1 1,-5-3 188,5-3 1,3-6-424,2-12 1,4-3 185,2-8 0,-5-2-47,-1-4 0,0-4 121,6-7 0,-6-8 162,0-4 0,-5-4 140,5-2 0,-1-7 417,1-5-232,4-3-39,-6-2-449,8 0 158,-8-7 0,7 3-486,-5-8 406,4 1 1,0-12-94,-4 0 1,4-2-105,-4 2 414,5-12 0,1-17 0,0-9 0</inkml:trace>
  <inkml:trace contextRef="#ctx0" brushRef="#br0" timeOffset="3759">2473 848 8062,'10'-17'1062,"5"2"-797,-3 3 1,3-1 410,3 7 1,5-6-183,0 7 1,7-1-44,-1 6 1,-2 0-277,2 0 1,-8 0 204,2 0-350,-4 0 0,-9 7-309,-4 5 0,-4 3-450,-2 3 1,-4 5 450,-8 0 0,-1 6-442,-16-6 1,2 7 353,-2-1 0,-1-4 218,6-2 0,3-4 27,10-1 1,3-1 340,8 0-208,0-7 0,8 3 195,3-7 1,5 6 133,1-7 1,0 3-110,1-2 1,-1-2 167,0 7 0,-5-5-65,-1 6 1,-7-7 36,2 7 1,-4-1-175,-2 7 0,-8-7-23,-3 1 0,-5-1-45,-1 7 0,-6-1-194,0 0 1,0 0 472,5 1 1,3-7-67,4 1 0,1-6-294,4 5 0,4-5 22,-4 5 1,12-7-83,6 2 1,3-4 113,2-2 1,8 0-116,4 0 0,-2-2-504,2-4 1,6-3 243,5-9 0,-2-1-1171,-9-4 0,4 2 51,-4-8 1392,-4 0 0,7-21 0,-5-3 0</inkml:trace>
  <inkml:trace contextRef="#ctx0" brushRef="#br0" timeOffset="3958">3148 485 8170,'15'8'720,"-3"3"1,3 7-121,-3 5 0,1 5 322,-1 13 1,1 3 586,-7 8 0,5 7-754,-5 5 1,0 5 742,-6 6 1,-2-4-1070,-4 4 0,-5-2-674,-12 2 0,-4-2-388,-8 8 1,-9-1 231,18-36 1,0-1 0,-28 39-1906,24-38 1,-3-1 2305,-2-6 0,-1 1 0,0 7 0,1 0 0,-4-5 0,-1-1 0,-1 3 0,-1 0 0,-2 4 0,0-1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08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198 1 7755,'-16'8'2147,"1"7"0,0 1-1034,0 4 0,5 2 249,0-2-950,0 0 1,-6-3-52,1 3 1,0-3-132,0 4 1,1 1-1535,4-2 0,-2 5 1304,7-5 0,0 7 0,5-3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1:21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0 120 8219,'0'-25'0,"6"6"1450,0-4 0,1 9-663,-1 3 1,-2 5-759,7-6 10,1 9 1,5-3-425,1 12 0,-1 5 198,0 12 1,-1-2-1770,-5 8 1956,4 0 0,-5 13 0,7 2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1:21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8137,'7'-15'0,"5"4"0,3 3 912,2 8-732,8 0 0,0 0 1532,4 0 1,4-6-780,-4 0 0,-2 1-400,1 5 0,1 0-639,6 0 1,-2 0-645,-5 0 0,-1 7 106,-4 5 1,-5-3-641,-1 3 1,-2-1 1283,-9 7 0,0 7 0,-6 2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1:21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8204,'0'-10'1468,"7"3"-680,5 7 1,3-2 601,2-4 0,1 4-820,-1-4 0,6-1-91,0 1 0,8 0-668,-2 6 0,3 0 210,3 0 0,-8 0-1631,-4 0 0,-4 0 336,-2 0 1274,1 8 0,-1 1 0,0 9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1:22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8146,'8'-27'2991,"-3"10"-2079,13 11 0,-5 4-331,10 2 1,2-5 204,-2-1-461,0 0 0,-5 6-235,-1 0 0,-2 8-174,-3 3 0,-5 11-1502,-7 1 1167,0 7 1,-2-3-3,-3 8 1,-5-2-362,-7-5 1,1 3 243,5-8 1,3 6 45,8-6 1,2 0 687,4-6 0,5 1-170,13-1 1,-3-6 1069,7 1 1,-1 0-112,2 5 1,2-2 376,-8-3 0,0 3 119,-6-3-821,-7 3 0,-2 2-555,-8 1 1,-10 7 75,-7 3 1,-10 5-1268,-14 2 1,-3-1 715,-8 1 1,1-3-2800,-1-3 3018,7 4 0,-5-6 0,6 7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1:20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8175,'8'-9'359,"-7"-7"667,15 15-706,-7-15 0,3 8 134,0-3 1,-7 1-616,7 5 94,-8 3-25,3-6-399,1 8 262,-6 0 257,6 0 315,-8 0 1618,0 0-1461,0-8-105,0 6-253,0-5 159,0 7-376,7 0 61,-5 0 0,6 2 157,-8 3 1,0 1 71,0 11 0,-2 3 191,-4 8 0,2 11 55,-7-5 0,7 5-114,-2-5 1,4 7-38,2-1 0,0-5-21,0-6 1,0-8-123,0 2 1,8-4-43,4-2 1,-3 1-80,3-1 0,-1-8-70,7-3 0,-3-2-286,-4 2 1,7-4-419,-1 4 1,0-6-17,6-6 0,-2-4-133,3-7 0,-5 0 303,4-1 0,-4-1-635,-2-4 1,1-4 1208,-1-7 0,0-9 0,0-1 0</inkml:trace>
  <inkml:trace contextRef="#ctx0" brushRef="#br0" timeOffset="402">831 243 8198,'11'0'873,"1"0"572,0 7-326,5-5-333,0 6 1,-2-6-323,-3 4 0,-2-4 275,-5 3 0,-3-1-237,4 2 0,2-2-774,-2 7 0,1-5-258,-1 6 1,-4-7-456,4 7 1,3-6 207,3 5 1,-3-5-1914,3 6 2690,-1-9 0,7 5 0,-1-8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1:23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7822,'0'-9'414,"0"-1"-362,0 4 26,0 4 686,0-13-477,8 13 1,-6-8 104,3 5 166,-3 3 367,-2-6-435,0 8 1095,0 0-1197,0 8 1,-2 7-61,-3 8 0,3 8 268,-4-2 0,4 3-45,2 3 0,0 0-35,0-1 0,0-1-259,0-4 0,2-2-48,4-4 1,-2-6-450,7 0 0,1 1 229,5-7 1,0-3-1197,0-2 1,1 1 652,-1-1 0,6 0-1424,0-6 0,6-6 151,-6 0 1827,8-7 0,-12 3 0,6-7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1:26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8116,'0'-17'1880,"0"7"-2124,0 3 190,0 7 0,1 0-268,5 0 0,-2 0-451,8 0 262,-9 0 1,11 7 25,-8 5 485,-1-5 0,3 17 0,2-5 0</inkml:trace>
  <inkml:trace contextRef="#ctx0" brushRef="#br0" timeOffset="156">156 329 8116,'0'12'-791,"0"-1"0,0 1 791,0 5 0,-2-5 0,-4-1 0,3-1 0,-9 1 0,8 5 0,-3-7 0,7 3 0,0-1 0,0-5 0,0 6 0,0-1 0,0 6 0,0 1 0</inkml:trace>
  <inkml:trace contextRef="#ctx0" brushRef="#br0" timeOffset="286">191 727 7721,'0'0'0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1:25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52 8262,'-17'0'-1415,"5"0"1600,1 0 1,5 0-143,-6 0 0,1 0 936,-6 0 1,-1 8-354,1 4 1,-6 5-115,0 6 1,-8 6-199,2 11 0,-3 4-29,-3 8 0,0 0-456,1 0 0,-1 2 218,1 3 0,5-3-582,0 4 1,14-10 317,-3-2 1,13-8-824,-1 3 1,4-12-370,2-6 243,0-4 1166,0-10 0,2-3 0,4-12 0,-4-9 0,3-8 0,3-8 0,-2 2 0,7-11 0,-3-4 0</inkml:trace>
  <inkml:trace contextRef="#ctx0" brushRef="#br0" timeOffset="252">468 18 8206,'9'-8'0,"1"6"234,-4-4 0,3 4 286,9 2 0,-1 8-189,0 4 0,-5 5 114,-1 6 0,-1 0 513,2 12 0,1-3-364,-7 14 1,5 1-144,-5 4 1,6-4-179,-7-1 1,3-6-47,-2 6 0,-4-6-151,3 7 0,-3-9-199,-2 2 0,6-5-855,0-6 0,0 2 535,-6-8 0,0 0-915,0-6 1,0 0-287,0 1-39,0-9 1683,0-1 0,-8 0 0,-2 1 0</inkml:trace>
  <inkml:trace contextRef="#ctx0" brushRef="#br0" timeOffset="407">243 623 8079,'0'-17'760,"4"7"-36,7 4 0,9-1-356,14 1 1,1-2 352,-1 2 0,1 3-474,0-9 0,-3 8-181,-3-2 0,2 5-1609,-8 1 1,0 1 1542,-6 5 0,-7 4 0,-2 7 0</inkml:trace>
  <inkml:trace contextRef="#ctx0" brushRef="#br0" timeOffset="765">1229 606 8084,'17'0'576,"0"0"0,6 0-345,0 0 1,6 0 2186,-6 0-1556,8 0 0,-12 0 58,4 0 1,-3 5-409,-3 1 1,-2 8-620,-3-3 0,1-1 129,-7 1 0,0 1-282,-6 5 1,0 0 14,0 1 1,-8 5-370,-3 0 1,-3 6 353,3-6 0,-3 2-286,8-2 0,1-4 603,5 4 1,1 2-87,5-2 0,4 0 989,7-6 1,2 1-433,4-1 1,-3-2 236,3-3 1,-4 3 74,-2-3 0,-5-3-104,-1 3 0,-7-6-453,2 5 1,-6 1-316,-6 5 0,-13 0-1461,-16 1 1,-7 7 959,-10 3 0,-2 3-2013,-3-2 1,1 4 2545,-7-4 0,-1 3 0,-5 3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1:24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154 312 8177,'8'-10'-135,"4"5"1,3-3-118,2 2 0,8-2 0,2 5 534,0-3 0,6-6 25,-4 7 0,9-3-58,2 2 1,3 4-107,-3-4 0,4-1 116,8 1 0,0-2-141,0 3 1,5 3 16,1-4 1,0-2-308,-6 2 1,5-1 99,1 1 1,0 4-214,-7-4 0,-1-1 77,-3 1 1,1 0-41,-8 6 0,-5 0 13,-7 0 1,-5 0 31,6 0 1,-13 0-22,1 0 0,-9 0-59,3 0-9,-7 8 1,2-4 96,-12 7 195,-4-7 0,-15 11 0,-2-5 0</inkml:trace>
  <inkml:trace contextRef="#ctx0" brushRef="#br0" timeOffset="329">16 571 8185,'-9'0'-804,"3"0"841,12 0 0,3 0 42,8 0 0,6 0 367,1 0 0,12-7-117,-1-5 1,11 3 61,0-3 0,6 2-178,5-1 1,5-5-84,7 5 1,8 1-223,4-1 0,5 1 43,6-1 0,-1-5-358,7 5 0,-8 1 376,2-1 1,-5 7-269,-7-2 0,-5-2 110,-11 3 0,-7-1-329,-11 6 1,-5 0-248,-12 0-84,3 0 849,-13 0 0,6 8 0,-7 1 0</inkml:trace>
  <inkml:trace contextRef="#ctx0" brushRef="#br0" timeOffset="615">1400 35 8277,'-2'-11'1220,"-4"-1"-1020,4 8 0,-4-3-17,12 7 1,5 0 380,13 0 0,-3 0-162,8 0 1,7 0 362,10 0 0,4 2-274,2 3 1,2 5-232,3 7 0,-9 1-125,4-1 1,-11 6-179,-1 0 1,-11 2 80,-6-2 1,-12-2-242,-5 8 0,-6 0-400,-6 5 1,-11 1 306,-12 0 0,-5 1-606,-7 4 1,5-5 237,-4 0 0,5-3 13,6-9 1,0 0-6,12-5 656,4-1 0,13 0 0,0 1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1:28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8076,'0'-12'2358,"0"1"-1210,0 7-49,0-4 423,0 8-335,0 0 0,0 8-949,0 3 0,0-1-349,0 1 0,0 1-383,0 5-118,0 1 0,0-1 9,0 0 1,2-5-2199,3-1 1631,-3 1 0,12 5 1170,-8 0 0,7 1 0,-3-1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09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0 137 7885,'0'-15'2641,"2"1"-3046,3 4 1,5-3 0,10 3 124,6-4 1,-3-1 559,3 0 0,-3 5 255,3 0 0,1 6 648,-7-1 1,0 3-750,-5 2 0,-1 2 104,-4 3 0,-3 9 371,-7 6 0,0 7-228,0-2 0,-7 6 256,-3 4 0,1-3-447,-1 4 1,7-4-14,-2-2 0,3-5-196,2 1 0,0-8 176,0 2-52,0-3 0,2-3-716,3-4 1,-2-3-2172,7-7 1494,0 0 1,6-9-835,-1-6 1,0-2 824,0-8 0,-1 0-20,-4-6 0,2-6-1562,-7-3 2579,0-4 0,2-2 0,1 1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1:29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8195,'0'-10'594,"7"3"0,5 7 410,3 0 0,3-6-525,-1 0 0,0-2 491,0 3 1,3 3-556,3-4 1,-2 4-433,8 2 0,-6 0-388,6 0 1,-3 0-751,3 0 1,-4 2-459,-7 4 0,3-3 1613,-4 9 0,4 0 0,-11 5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1:29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28 121 8034,'-18'-9'302,"9"1"0,9 6 248,11-4 1,7 2-92,5-7 1,-2 5 601,8-5 0,0 5-823,5-6 1,-3 7-348,3-7 1,-3 8-580,10-2 0,-7 5 371,-5 1 0,4 0 317,-5 0 0,-3-8 0,0-2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1:29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8079,'0'-17'1334,"0"7"2344,0 2-2816,8 16 0,-6 2-432,3 7 0,-3 0-115,-2 1 0,0 5-451,0 0 1,0 6 177,0-6 1,0 2-878,0-2 1,6-4 456,0 4 0,0 2-1035,-6-2 1,5-6 499,1-5 0,2-8 163,-2 1 0,-2-3 306,7-2 0,2-2 152,11-3 1,-5-5 340,4-7 0,2-6-118,-2 0 0,0 0 326,-6 5 1,0 9-240,1 3 1,-7-2 1569,1 2 0,-6 1-315,5 5 0,-5 5 72,5 1 1,-5 8-817,6-3 0,-7 5-126,7 1 1,-6 2-320,5 4 1,1-4-221,5 4 1,0-1 135,1 1 0,7-4 0,2 6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1:32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13106,'17'0'1375,"-6"2"-985,1 4 1,-8-3 510,2 9 1,-3-6-331,3 5 1,-4 1-348,4 5 0,-4 0-163,-2 1 1,-2 1-389,-4 4 16,4-4 1,-6 6-1237,8-8 146,0-7 0,8-2 570,4-8 0,3 0-182,2 0 0,6-8 420,0-4 0,6-9-126,-6-2 1,6 0 359,-6 6 1,0 0 270,-5-1 1,-1 9 301,0 3 1,-5 4 530,-1 2 0,-5 0 1398,6 0 0,-7 0-991,7 0 1,-8 8 1993,1 3-2455,5 5 0,-6 1-591,7 0 0,-5 0-315,6 1-810,-1-1 1025,14 0 0,-6 1 0,6-1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1:31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69 8096,'0'-27'0,"-2"8"1921,-4 8-1355,4 7 0,-8-4-165,5 8 1,-3 8-124,-4 3 0,-9 10 36,4 2 0,-10 10 163,4 2 1,-6 1-85,6 10 0,-8 0 4,3 6 0,-7 8-93,-5 3 1,3 3-439,-3-3 0,-4 10-387,-2-4 1,3 4-140,3-4 1,3-9 366,3-8 0,7-2-162,4-10 0,6-7-443,5-10 1,4-4-327,8-2 735,0-7 1,2-6 175,4-16 0,4-1-176,7-16 1,6-2-151,0-9 639,0 3 0,-6-20 0,1 3 0</inkml:trace>
  <inkml:trace contextRef="#ctx0" brushRef="#br0" timeOffset="231">502 104 7935,'9'-18'-402,"5"7"906,-8-1 1018,-1 9-963,3-5 0,2 10-159,7 4 1,-5 5 222,-1 12 1,-1 0-165,1 12 1,5-3 243,-5 15 1,-1-1-200,1 6 0,-1 5 2,1 1 1,3 7-279,-8-1 0,1-3-162,-1 2 1,-4-5-641,4 6 1,-4-15 431,-2 3 0,0-6 252,0 1 1,0-5-736,0-8 1,-6-7-996,0-4 0,0-3 297,6-3 0,-2-7 1323,-3-5 0,-5-3 0,-7-2 0</inkml:trace>
  <inkml:trace contextRef="#ctx0" brushRef="#br0" timeOffset="401">277 917 8021,'-17'-18'2499,"9"9"-1798,8 3 0,10-4-299,13-1-173,4 3-29,15-7 0,-6 11 279,5-8 0,1 8-302,-2-1 1,1 3-373,-7 2 0,1 2-56,-1 3 1,-5-1-721,0 8 971,-8-1 0,4 14 0,-7 2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1:30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8033,'0'-10'0,"7"-4"208,5 9 0,5-1-141,6 6 1,4 0 397,8 0 0,-1 0-130,1 0 0,5-6-41,1 0 0,7 1-87,-2 5 1,6-2 46,5-4 1,-1 2-133,8-7 1,-3 5 17,2-6 1,-3 8-275,-8-1 0,0 3 98,0 2 0,-8 0-800,-4 0 0,-5 0 74,-6 0 0,1 0-236,-7 0 0,0 6 998,-5-1 0,-9 9 0,-1-5 0</inkml:trace>
  <inkml:trace contextRef="#ctx0" brushRef="#br0" timeOffset="282">53 675 8051,'-10'0'-464,"2"0"1,10 0 463,4 0 1,4-2 341,7-4 1,8 4 834,4-3 0,11-3-620,6 2 1,4-5 77,2 5 0,8-6-359,3 6-180,4-7 1,2 11-3,1-4 1,-5-1-211,-7 1 0,-1 0-50,-11 6 0,-3 0 87,-3 0 1,-9 0-688,-2 0 0,-8 0 317,2 0 0,2 0-1817,-2 0 2266,0 0 0,-6 0 0,0 0 0</inkml:trace>
  <inkml:trace contextRef="#ctx0" brushRef="#br0" timeOffset="573">952 35 8074,'0'-10'226,"8"1"62,3 3 1,6 4-28,6-4 0,-1 4 235,6 2 1,7 6 351,5 0 0,8 7-287,-1-1 1,-1 3-48,6 3 1,-6-1-148,5 0 0,-6 0-245,-11 1 0,-1-1 12,-4 0 1,-4 1-151,-8-1 1,-7 6 162,-5 0 1,-5 2-154,-5-2 0,-13 4-596,-10 8 1,-13 1 299,-5 4 1,-4-3-793,-2 3 1,-3 3 462,3-3 0,-2-2 631,13-9 0,1 4 0,6-6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2:05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8036,'0'-9'-1410,"0"1"1329,0 0 1,2 4 758,4-7 253,-4 7-627,13-11 0,-11 7 11,8-4 0,-7 3-130,7 3 0,-6 2-46,5-7 1,-5 5 42,5-6 1,-5 9-9,6-3 1,-7-2 320,7 2-104,-8 1 7,11-3 1,-11 6 244,8-4-220,-9 4 1,13 2 99,-5 0-123,-3 0-41,7 0-328,-5 0 0,2 6-36,-1 0 1,-7 7 138,2-1 0,-4 9-254,-2 2 1,-2 8 38,-4-2 1,2 3 226,-7 3 1,1-1 28,-2 1 0,-1-2 179,7-4 0,0 1-83,6-7 0,0 0 130,0-5 0,0-1-216,0 0 0,8-7 78,4-4 0,9-4-309,2-2 1,8 0 81,-3 0 1,-1-8-445,2-4 0,-2 3-266,2-3 1,-2 1-551,-4-7 1,-6-5 248,0 0 1,1 0-457,-7 6 1,-3 0 1430,-2-1 0,-4-7 0,-2-2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2:06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8036,'10'-18'2489,"5"9"0,-5-5-1463,7 9 1,-5-1-551,-1 6 1,1 0-189,5 0 1,0 0-469,1 0 0,-1 6 214,0-1-34,1 9 0,6 3 0,3 10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2:07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53 105 7958,'0'-10'-912,"0"2"373,0 8 221,0 0 283,0-7 491,0 5-293,0-6 1,0 6 366,0-4-344,0 4 1,0-7 89,0 3-13,8 4-108,-7-13 1,9 13 365,-4-4-99,-4-4 482,5 8-186,-7-5 387,0 7 1181,0 0-2134,0 7 1,0 3 125,0 7 0,0 1 69,0-1 1,0 0-126,0 1 1,0 7 302,0 3 0,0-1-16,0 2 0,-5 0 18,-1 5 0,-6-5-171,7 0 1,-3-2 1,2 2 0,2 2 46,-7-8 0,5 0-45,-6-6 0,9 0-120,-3 1 0,4-1-17,2 0 1,0-5 63,0-1-210,0-7 1,0 6-184,0-5 215,0-3-236,0 6 0,0-10-1169,0-4 0,0 3 623,0-9 0,6 0-1680,-1-5 0,1-8 2354,-6-4 0,8-3 0,2-3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2:14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 7844,'-11'-8'967,"-1"8"1,8 2-661,-1 10 1,3 5 401,2 6 1,0 10 83,0 1 1,0 6-298,0 7 1,-6 4-1,0 1 0,-5 0-355,5 6 1,-6-4-376,7-2 0,-1-6-238,6 0 1,0-8-565,0 3 1,0-7 297,0-5 1,2-6-1915,4-11 2652,3 3 0,16-21 0,2 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09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16 137 7885,'-7'-8'0,"5"-6"346,-3 4 0,3-3-70,2-3 0,0 1 464,0 0 0,7 0-54,3 0 1,-1 6 117,1 4 1,0 3-310,5 2 1,0 0-48,1 0 0,-3 2 1,-3 3 0,4 4-181,-4 6 1,2-5-792,-2 0 0,2 0 432,-7 5 1,6 1-1603,0-1 0,-3 0 1693,2 0 0,0 7 0,5 2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2:14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416 104 7848,'0'-9'3456,"0"1"-3376,0 24 0,-10-3 562,-7 16 0,-2 5-189,-10 7 1,0 7-42,-5-2 1,-1 6-436,0 5 0,3-1 63,3 8 1,-2-9-241,8 3 0,0 0 212,6-7 1,1-3-1194,5-13 0,-3-2-127,9-4 1308,-1-4 0,6-8 0,0 0 0</inkml:trace>
  <inkml:trace contextRef="#ctx0" brushRef="#br0" timeOffset="234">451 122 7868,'17'0'198,"0"0"1,-5 0-163,-1 0 0,-7 7 869,2 5 1,1 11-43,-1 6 0,0 5 228,-6 7 1,0-3-719,0 8 0,0-2-160,0 3 1,-6 3-150,0-4 1,1 2 89,5-2 1,0 2-770,0-8 1,0 6-174,0-5 0,0-7-729,0-5 0,5-2 1517,1 2 0,8-4 0,-5-8 0</inkml:trace>
  <inkml:trace contextRef="#ctx0" brushRef="#br0" timeOffset="425">243 623 7888,'-10'-7'0,"5"3"757,10-8 1,5 8-293,7-1 1,1-3-193,-1 2 1,0 0 100,0 6 0,1 0 475,-1 0 1,0 0-781,1 0 1,5 6-502,0 0 1,0 2-444,-6-3 0,0 3 875,1 4 0,7 3 0,2-5 0</inkml:trace>
  <inkml:trace contextRef="#ctx0" brushRef="#br0" timeOffset="738">917 675 7818,'-9'0'5493,"1"8"-5319,8 1 1,0 9 831,0-1-636,-8 0 0,1 1-64,-5-1 0,5-6-467,7 1 0,0-6-1200,0 5 182,0-7-122,0 4 0,7-8 570,5 0 0,3-2-29,2-4 1,6-2 96,1-3 1,-1-3 662,-6 9 0,6-7 22,0 6 0,0 1-72,-6 5 1,-5 0 1472,-1 0 0,1 7 1059,5 5-944,-7 3 0,3 2-979,-7 1 0,6-1 177,-7 0-1511,1-7 584,-6 5-2322,8-13 2513,1 6 0,9-23 0,-1-5 0</inkml:trace>
  <inkml:trace contextRef="#ctx0" brushRef="#br0" timeOffset="1044">1696 1 7907,'-6'17'4192,"0"0"-3638,0 8 1,8 2 734,4 8-891,-4-1 0,6 16 183,-8 8 0,0 13 151,0 4 0,-6 13-459,0-1 1,-5 7-40,5 4 1,-1-49 0,0 2-1225,1 6 0,1 1 0,0-6 0,0 0 990,0 3 0,-1-1 0,0-3 0,0 0 0,-2 5 0,-1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2:13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8733,'18'0'1415,"1"0"-151,4 0 0,2 0-564,4 0 1,4-5 17,-5-1 0,5 0-375,2 6 1,-7 0-140,1 0 0,-8 0-1175,2 0 488,4 0-88,-7 0 0,5 0-729,-8 0 0,-8 2-1093,-3 4 1174,-4 3 1219,-10 9 0,-1-1 0,-8 0 0</inkml:trace>
  <inkml:trace contextRef="#ctx0" brushRef="#br0" timeOffset="138">191 208 7920,'-8'9'772,"6"7"-644,-6-14 1,16 5 452,4-7 1,5 0-56,6 0 1,-2 0 51,8 0 0,0-5-273,5-1 0,3-6-111,3 6 1,2-5-341,5 5 0,1-5-536,-8 5 1,6-2 681,-6 2 0,8 4 0,-3-5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2:13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7896,'17'0'1474,"1"0"-1028,-1 0 0,0 5 227,0 1-455,8 0 1,-5-6-524,3 0 0,-2 0-13,2 0 122,-4 0 1,6 6-590,-8-1-579,1 1 1364,-1 2 0,8-6 0,2 6 0</inkml:trace>
  <inkml:trace contextRef="#ctx0" brushRef="#br0" timeOffset="130">778 53 7896,'23'0'1191,"0"0"1,2 1-1497,-2 5 0,2-4-52,4 4 0,4-4 15,-4-2 0,3-6 125,3 0 1,-2 1 216,-5 5 0,5 0 0,-6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2:12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10321,'12'0'1060,"-1"0"1,1 0-714,5 0 0,1 0 43,-1 0 0,0 0-188,0 0 1,1 0-100,-1 0 0,2 0-225,4 0 0,-3 6-416,3 0 0,-10 1-1865,-1-1 1257,-9-4 1146,5 13 0,0-5 0,1 7 0</inkml:trace>
  <inkml:trace contextRef="#ctx0" brushRef="#br0" timeOffset="160">35 260 7849,'0'17'2730,"2"-2"-1976,4-3 0,5-5-563,12-7 0,-4 0 33,5 0 1,-3 0 168,2 0 1,-4-2-294,4-3 0,-2 3-401,2-4 0,-4 4-449,4 2 0,2-2 750,-1-4 0,6 4 0,-3-5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2:11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156 139 7880,'0'-17'500,"0"7"867,0 2-938,0 8 1,-6 2-47,0 4 0,-2 5 264,3 13 0,-5-3-247,-7 7 1,5 7-243,1 5 0,-1 3 70,-5-3 0,5-2-187,1 9 0,5-9-176,-5 2 0,7-3-363,-2-3 0,4-1-592,2-4 0,0-4-86,0-8 71,0 1 0,2-3 96,4-4 1009,-4-3 0,13-8 0,-5 0 0</inkml:trace>
  <inkml:trace contextRef="#ctx0" brushRef="#br0" timeOffset="278">640 35 7970,'15'-11'-191,"-3"-1"1407,-5 8-222,-7-3-516,0 14 1,-1 9-208,-5 7 1,-4 7-52,-7-1 1,0 10-78,-1 1 1,-5 8-107,0-2 0,-2-2-64,2 2 0,4-1 148,-4 1 1,4 2-90,1-8 1,3 0-254,3-5 1,-1-8-155,7-4 1,1-4-364,5-1-515,0-1 675,0-8 1,1-1 577,5-8 0,-4-15 0,6-4 0</inkml:trace>
  <inkml:trace contextRef="#ctx0" brushRef="#br0" timeOffset="499">571 70 7965,'11'0'0,"1"0"58,-1 0 0,7 0 321,-1 0 1,0 7 673,0 5 0,-1 9-312,-5 2 0,5 8 351,-5-2 0,3 3-668,-3 3 0,5-1-165,-5 1 0,-1 0-178,1-1 0,-5 1-228,6-1 1,-9-5-334,3 0 0,2-8-11,-2 2 1,1-4-1969,-1-1 1717,-4-1 742,6-7 0,-1 5 0,3-5 0</inkml:trace>
  <inkml:trace contextRef="#ctx0" brushRef="#br0" timeOffset="712">588 519 7949,'-17'0'954,"-1"0"-541,9 0 1,1-2 1334,8-3-907,0 3 1,8-12-320,3 8 1,5 1 72,1 5 1,0 0-183,1 0 0,5 0-374,0 0 0,0 0-376,-6 0 1,0 0-414,1 0 0,-1 5-30,0 1 1,1 6 779,-1-6 0,0 7 0,0-3 0</inkml:trace>
  <inkml:trace contextRef="#ctx0" brushRef="#br0" timeOffset="1107">1176 450 7896,'8'-9'1990,"-4"-1"-1386,7 4 1,1 4 188,5-4 0,0 5-143,0 1 1,1 0 87,-1 0 0,0 0-31,1 0-628,-1 0 0,-2 1-779,-3 5 0,-5 4 511,-7 7 0,0 2-1106,0 4 1,-7-1 688,-5 6 1,-1-1-281,1 2 1,-3-2 368,3-4 0,3-4 338,-3 4 0,8-3 243,-1-3 682,3 0-279,9 0 1,3-5 521,7-1 0,1-7 415,-1 2 1,0-4-622,0-2 0,-5 0 252,0 0-782,-9 0 1,5 2-266,-8 4 1,-2-2-320,-4 7 1,-11 1-606,-12 5 0,2 0-944,-1 0 0,5-5 258,-6 0 1622,8-1 0,-20 6 0,5 1 0</inkml:trace>
  <inkml:trace contextRef="#ctx0" brushRef="#br0" timeOffset="1514">1885 35 7853,'0'-10'525,"0"1"35,0 3-68,0 4 77,0-5-162,0 7 1,2 0-67,4 0 0,-4 7 70,3 5 1,3 11 215,-2 6-327,0 3 1,-6 12-52,0 8 1,0 4 0,0 13 0,-2-2-707,-4 14 1,-2-6 376,-3 6 0,-3-8-491,8 2 1,-5-6 332,5-6 1,0-5-1294,6-12 0,0-6 1531,0-11 0,0 4 0,0-6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2:10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10033,'17'0'1291,"0"-6"-887,1 1 1,-7-1 276,1 6 1,-1 0 205,7 0-759,-1 0 0,0 2-401,0 4 0,1-5-524,-1 5 0,-2 4 606,-3 1 191,3 5 0,-13 1 0,6 0 0</inkml:trace>
  <inkml:trace contextRef="#ctx0" brushRef="#br0" timeOffset="147">105 347 10050,'25'0'644,"-4"0"-190,7 0 1,-4-6-275,4 0 0,-5-5 303,6 5 0,-2-6-538,2 7 0,4-1-535,-5 6 0,-1 0 590,2 0 0,0-8 0,6-1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2:08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208 138 8174,'0'-9'259,"0"-7"0,0 13 575,0-9-212,8 8-13,-6-11 40,5 13 366,-7-6-454,0 8-164,0 0 0,0 8-162,0 3 0,0 5-175,0 1 1,-2 8 61,-3 4 0,1-2 85,-8 2 0,6 5-7,-5 7 0,5 1 97,-5-2 1,-1-1-95,-5 7 0,5-6 20,1 6 1,-1-7-138,-5 1 0,2 2-197,3-1 1,-1-3-205,7-9 1,-6 2 215,6-8 0,-5 0-224,5-6 1,0 0-61,6 1-719,0-9 181,0-1 405,0-8 1,0-4-204,0-7 0,2-3 719,4-15 0,4-7 0,7-8 0</inkml:trace>
  <inkml:trace contextRef="#ctx0" brushRef="#br0" timeOffset="327">986 0 8090,'10'0'475,"-3"0"17,-7 0 0,0 0-110,0 8 0,-1 1 234,-5 9 0,-4 7 26,-7 3-465,0-3 0,-1 10 29,1 0 0,-8-1 30,-4 7 0,2 1-223,-2-2 1,6 6 87,-5-5 1,5 1-237,-6-2 1,6-3 95,-6 3 1,8-5-458,-2-6 0,5 1 142,7-7 1,-3 0-43,9-5 1,-7-7-510,6 1-671,1-8 874,5 11 0,0-15 262,0 0 1,5-2 439,1-9 0,8-1 0,3-13 0,10-2 0</inkml:trace>
  <inkml:trace contextRef="#ctx0" brushRef="#br0" timeOffset="594">900 52 8054,'5'-12'740,"1"1"1187,0 7-1830,-6-4 0,2 8 111,4 0 244,-4 0 1,11 8-107,-7 4 1,7 5-6,-1 6 0,-3 4-62,3 7 0,-1 1-29,7 0 1,-7-1 13,1 1 0,-3-1 28,3 1 1,1 5-495,-7 1 0,6-1 231,-7-5 1,3-9-735,-2-2 1,-4 1 374,4-2 1,1 0-1417,-1-6 391,7 0 638,-11 1 1,6-7-41,-8 1 757,0-9 0,0 5 0,0-8 0</inkml:trace>
  <inkml:trace contextRef="#ctx0" brushRef="#br0" timeOffset="807">796 519 8012,'-10'-8'1541,"5"4"-1192,10-7 0,-1 5 183,8-5 1,-7 7 471,7-2 0,0-2-500,5 2 0,0 1-147,0 5 0,1 0-882,-1 0 0,0 5-161,1 1 1,-1 8-528,0-3 1,0 5 617,1 1 0,-3-6 595,-3 1 0,3-1 0,-5 7 0</inkml:trace>
  <inkml:trace contextRef="#ctx0" brushRef="#br0" timeOffset="1090">1453 536 7960,'17'0'1192,"1"0"0,-1 0-549,0 0 0,-5 0-400,-1 0 1,1 0-100,5 0 1,-5 2-244,-1 4-612,-7 3 0,4 11 437,-8 3 0,0-4-234,0 4 0,-8 2 241,-4-2 1,-3 2 423,-2-2 0,1-4 3,5 4 0,-3-9 91,9-3 1,-1-5 178,6 6 25,0-9 1,8 5-194,3-8 1,10-2-31,2-4 1,8 3-917,-2-9 1,4 1 414,1-7 1,-1 1 268,-4 0 0,3-8 0,-5-2 0</inkml:trace>
  <inkml:trace contextRef="#ctx0" brushRef="#br0" timeOffset="1388">2162 35 8621,'0'17'647,"0"0"0,0 1-349,0-1 1,6 8 261,0 4-293,-1 11 0,1 4-86,0 8 0,2 2 52,-3 4 1,-3 3-1185,4 8 1,-4-2 264,-2-3 589,0 3 0,0-13 1,0 5-1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2:30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399 710 8064,'-10'-8'-277,"2"4"-129,8-7 0,0 5 1787,0-6-828,0 1 1,0-1-87,0 1 0,0 5 39,0-5 1,0 5-448,0-6 0,0 6 46,0-5 1,0 5-26,0-5 1,0 5 92,0-6 0,0 7-309,0-7 0,-2 8-25,-3-2 1,1-1-42,-8 1 1,6 0-68,-5 6 145,-1 0 0,-5 0 117,0 0 0,5 0-23,1 0 145,-1 0 1,-5 0-123,0 0 1,-1 2 147,1 4 1,0-2 23,-1 7 1,1 1 124,0 5 1,1 0-102,5 1 1,-4-1 124,3 0 1,-1 3 27,1 3 1,-1-2-116,7 8 1,-6-8 69,7 2 1,-1-2-99,6 2 0,0-4 15,0 4 0,7-9 27,5-3 1,-2-1-26,1 1 0,1-3-395,5-8 1,0 0 131,1 0 1,-1 0-140,0 0 0,2-8 82,4-3 0,-3-5-19,3-1 0,-4-2 6,-2-4 0,6-4-253,0-8 1,0 1-39,-5-1 0,1-7-4,4-4 1,-4 2 1,4-3 1,-9 3-131,-3-2 1,1 4 257,5 7 0,-5 1 48,-1-1 0,-5 6 110,5 1 1,-5 6 1,6-1 1,-9 4 240,3 2-170,-4 0 0,-2-1 163,0 1 0,-2 2 58,-4 3 1,3-1 162,-9 7 1,6-6 409,-5 7-496,-1-1 0,-5 6-69,0 0 0,5 0-55,1 0 1,5 0 173,-6 0 0,7 6-30,-7-1 1,8 14 61,-2-1 1,5 5-23,1 0 0,0 4 244,0 7 1,0 7-17,0-1 0,0 8-160,0-2 1,0 4 125,0 2 0,0-4-25,0 4 1,0-10 6,0 10 1,1-12-239,5 1 1,2-5-213,3-1 0,11-2 140,-5-5 0,4-3-91,-4-7 0,8-1-407,4 0 0,-2-1 246,2-5 1,0 5-391,5-5 1,-5-3-176,0-2 0,-8 1-418,2-1 0,2 0-29,-2-6 1,2 2-1913,-2 3 3003,-4-3 0,14 6 0,-6-8 0</inkml:trace>
  <inkml:trace contextRef="#ctx0" brushRef="#br0" timeOffset="430">1229 796 7986,'11'0'1246,"1"0"0,-7 0-62,7 0 212,-8 0-359,11 0-653,-13 8 1,6 2 132,-8 7 1,0 0-55,0 0 0,0 1-45,0-1 0,0 0-234,0 1 1,0 5-186,0 0 1,0 0-12,0-6 0,0 0-440,0 1-89,0-1 301,7 0-417,-5-7 0,8-2-174,-4-8 462,-4 0 1,13-10-151,-3-7 0,3-8-160,2-10 0,6 0 2,0 1 1,2 1-198,-2 4 0,-3-1 395,3 7 0,-6 5-219,-6 7 901,5 7 281,-14-4 1,11 12 412,-7 8 1,0-1 81,-6 12 1,2 4 1191,3 2 1,-3 4 75,4 1 1,2-5-1245,-2 0 0,7 0-256,-1 5 0,-3-1-276,3-4 1,-1-2-1069,7-4 0,-1-4-719,0 4 0,6-4 1316,0-2 0,16 1 0,-3-1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2:28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6559,'0'-9'498,"6"-1"-265,0 4-180,7 4-128,-3-13 1,2 13 175,-1-4-61,-7 4 0,4 0 352,-8-3-61,0 3 132,0-6 304,0 8 2598,0 0-3025,7 0 1,3 0-143,7 0 1,1-2 14,-1-4 0,2 4-6,4-3 1,-2-3-98,8 2 0,-2-5 130,2 5 1,2-2-31,-8 2 1,5 5 102,-5-5 1,6-2-96,-6 2 1,8 1 0,-2 5 1,-2 0-43,2 0 0,-1 0 26,7 0 0,-6-6-26,0 0 1,-1 0-184,7 6 1,0 0-29,-1 0 1,1-5 68,-1-1 0,3-2-96,3 2 1,-3 4 94,3-3 1,-3 3-101,-3 2 1,-7-6 18,-4 0 1,2 0-220,-2 6 0,-5 0-190,-7 0-296,1 0-560,5 0 476,0 0-777,-7 0 1069,-3 0 0,-7 2-56,0 4 1,-1-2-124,-5 7 1,-4 3 722,-7 9 0,-8-4 0,-2 6 0</inkml:trace>
  <inkml:trace contextRef="#ctx0" brushRef="#br0" timeOffset="302">225 537 8060,'-17'0'394,"7"0"408,-5 0 813,13 0-550,-6 0-708,8 0 0,8-2 0,4-4 0,3 2-96,2-8 1,6 7 140,0-7 0,6 8-34,-6-1 0,8-3 92,-2 2 1,4-5-141,1 5 0,3-2 55,3 2 1,4 3-256,8-9 0,0 6 65,0-5 1,2 5-138,3-6 1,-3 7 151,4-7 1,-5 8-1265,-1-2 0,-2 5-284,-4 1 1,-3 0-2548,-9 0 3895,1 0 0,-1 0 0,1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2:35.656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312 571 7934,'10'0'1252,"-3"0"1,-5 0-148,4 0-226,-4 0 0,7 0-276,-3 0 1,-2 0-34,8 0 1,-1 0-163,6 0 0,1 0 12,-1 0 1,8 0-266,4 0 0,3-6-267,3 0 0,0-5-808,-1 5 0,-1-2 657,-4 3 1,-2 3-1238,-4-4 0,-10-2-515,4 2 1352,-11-7 1,2 3 264,-8-7 0,-2 5 58,-4 1 0,-5-1 238,-12-5 0,3 6-70,-3-1 1,2 6 248,-2-5 1,10 7-147,-5-2 0,5 4 203,-4 2 1,5 0 171,1 0 133,7 0 63,-4 0 392,8 0 49,0 0-327,0 8-153,0 2 0,0 7-108,0 0 0,0 0 17,0 1 1,0 1-41,0 4 1,0 12-42,0 11 0,0 8-28,0 9 1,-2 2 101,-4 16 0,-3 2-655,-9 9 1,1 2 444,0 4 0,7-8-106,4-15 1,-1-2 109,1-15 1,0-2-464,6-10 1,6-6 85,0-11 1,5 2-58,-5-8 0,2-6-290,-2-6-419,-5-7 922,7 4 0,-8-10-454,0-4 0,-8-3-73,-3-9 1,-4-1 159,-3-4 0,1-4 248,0-7 1,-6-3-14,0-3 1,0-2 81,5-5 0,-3 3 30,4 4 0,-4 3 188,9-3 1,-1 0-54,1 5 0,4-3 163,8 9 1,-5 4 15,-1 2 0,2 4-102,10 1 1,-2 1 220,7 0-215,1 7 0,5-3 46,0 7 1,-5 0-26,-1 6 0,-7 2 179,2 4 1,-4-2-52,-2 7 1,-14 6 106,-3 7 0,-6 0 99,0 0 1,-4-3-98,-7 8 1,-1-6-117,0 5 1,9-12-103,2 1-1,5-3-55,2 3-477,7-8-374,3-1 0,10-8-307,9 0 0,9 0 484,20 0 1,5-8-204,11-3 1,11-4 273,6-3 1,9-5 149,-2 0 1,5-6 288,6 6 1,-3-2-3,3 2 0,-5 4 28,-7-4 1,-5 6 317,-11 5 0,-7-3 567,-11 3 0,-5 4-402,-12 3 0,-5-3 1064,-6 2-547,-9 1-506,-1 5 0,-21 0 154,-5 0 0,-10 5-582,-1 1 0,-6 7 122,-5-1 1,3 9-72,-3 2 0,11 0 145,6-5 0,6-5-14,5 4 1,5-3-218,7 9 1,7-10 46,5-1 0,9-1 206,2 7 0,8-7-49,-3 1 1,5-8-47,2 1 0,-1 3-205,1-2 0,-8 0-309,-4-6 0,-4 0-209,-2 0 1,1 0-1883,-1 0-814,-7 0 3248,-3 0 0,-7-8 0,0-2 0</inkml:trace>
  <inkml:trace contextRef="#ctx0" brushRef="#br0" timeOffset="173">1194 52 8074,'-8'-17'906,"6"-1"0,-4 9 1235,12 3 1,4 4-1235,7 2 0,-5 0-457,-1 0 0,1 2-1531,5 4 0,0 11 404,1 12 677,-1 4 0,0 9 0,0 2 0</inkml:trace>
  <inkml:trace contextRef="#ctx0" brushRef="#br0" timeOffset="816">2231 986 8066,'8'-10'308,"-4"-5"-46,8 3 1,-1-3 1586,6-2-1228,-7-1 1,3 7-250,-7-1 1,0 1-140,-6-7 1,-2 1-199,-4 0 1,-3 2-130,-9 3 1,1-3-374,0 3 315,-8 4 1,6 1 76,-5 7 1,0 0 65,0 0 1,-1 2 108,2 3 0,4 5-82,-4 7 1,4 6 185,2 0 0,5 8-37,1-2 0,1 4 4,-2 1 1,3 1 113,3-1 1,4 7 102,-4-1 0,4-1-9,2-11 0,2 3 172,4-8 1,2 0-263,3-5 0,5-3-34,-5-4 0,5-1-221,1-4 1,-4-4 128,5 3 1,-3-10-136,14-7 0,-2-11-215,2-6 0,3-3-387,-3-3 0,4-9 129,1-8 0,-1-6-279,-4-5 0,2-10 103,-8 4 1,5-12 317,-5 0 0,1 4 487,-7 3 0,6 10-164,0 6 1,-2 7-10,-9 4 0,3 5 46,-3 8 0,-5 7 55,-1 4 0,-4 3 117,-2 3-36,0 0 1,-2 7 290,-4 4 1,2 5-302,-7 1 1,-1 0-17,-5 0 1,5 7-92,1 5 0,-1 11 191,-5 6 0,0 5 195,0 7 1,-1 5 268,1 11 0,0 5-112,-1 7 0,1 2 127,0 4 0,1 2-318,5 4 1,-3-5 18,9-6 1,-1-9-295,6-3 0,0-6 80,0-6 1,8-4-205,3-7 0,6-3-307,6-3 1,-1 2-422,6-8 1,1-6-213,6-5 1,1-8-925,5 1 1,-5-3-375,5-2 0,-3-2 232,2-3 1977,-11-5 0,12-7 0,-15-1 0</inkml:trace>
  <inkml:trace contextRef="#ctx0" brushRef="#br0" timeOffset="1170">3062 1090 8350,'9'-8'988,"-1"6"515,-1-6 139,-5 8 1,4 2 347,-12 4 1,3 4-1030,-9 7 1,1 2 209,-7 4 1,3-4-556,3 4 0,-1 2-329,7-2 0,0 1-465,6-7 0,0 0-498,0 0 0,0-5-582,0-1-207,0-7 1,10 10-698,7-9 0,2-6 1093,10-11 1,-4-5-130,10-6 1,-4-4 532,9-8 1,-5 3 216,-7 3 0,-3-2 564,-7 8 1,-3 6 964,-3 5 208,3 8 278,-13-3 0,5 14 515,-7 5 0,0 3-1057,0 2 0,-1 7-403,-5-1 1,2 2-193,-8-2 0,7-4-572,-7 4 1,8-4-493,-1-2 1,3 1-2080,2-1 1406,0 0 1,7-1 1306,5-5 0,3-3 0,2-8 0</inkml:trace>
  <inkml:trace contextRef="#ctx0" brushRef="#br1" timeOffset="1491">3892 657 11071,'0'-17'3363,"0"0"-1470,7-1-902,3 9 1,1-1-19,1 4 1,-1 4-27,7-3 0,-1 3 16,0 2 1,1 0-395,-1 0 0,-2 2-46,-3 3 0,1 5-272,-7 7 0,2 1 321,-3-1 0,-3 2-288,4 4 1,-4 4-163,-2 8 1,0-6-338,0-1 1,-6 7-573,1 5 1,-7 3-2516,6-3 0,-7 4 590,1 8 2813,-3 0 1,-2 7-1,-1 3 1</inkml:trace>
  <inkml:trace contextRef="#ctx0" brushRef="#br1" timeOffset="1599">3840 1833 11071,'-18'17'718,"1"1"0,8-1-219,3 0 2848,4-7 0,4 3-840,4-7-2599,11 0 1,10-6 0,7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09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46 7788,'-7'-8'2154,"6"-5"-1391,-6 11 0,9-5 276,3 7-699,3-7 1,7 6-136,1-4 1,-6 3 232,0 2 0,0 0 904,5 0-1167,0 7 0,-1 1-362,-4 7 1,2-5 163,-7 1 1,0 0 5,-5 10 0,-2-5 136,-3 5 1,-3 2-130,-8 3 0,1-4-225,0-2 0,2 2-226,2-2 1028,5 0 0,6-5-252,0 1 0,1-8-184,4-3 0,11-3 46,9-2 0,0-7 159,6-3 1,-4-4-81,8-1 1,2-7 52,-1-3-309,-1 3 0,2-7 0,2 6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2:33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173 277 6397,'10'0'1157,"5"0"0,-5 0-776,7 0-318,-7 0 0,3-2 610,-7-4-302,8 4 391,-5-5-375,8 7 0,1 0-15,-1 0 0,0 0-77,1 0 1,1 0-57,4 0 1,4-6-44,7 0 0,1-2 3,0 3 0,1 3-250,4-4 0,3-2 64,3 3 0,2-3-155,-8 2 0,1 4 95,-7-4 1,1 5-317,-1 1 0,-7 0 38,-4 0 1,-4 0-545,-1 0 284,-9 0 299,7 0 0,-14 1-594,3 5 532,-10-4 0,-5 12 348,-7-9 0,-8 9 0,-2-5 0</inkml:trace>
  <inkml:trace contextRef="#ctx0" brushRef="#br0" timeOffset="340">35 606 7955,'-17'0'625,"7"0"-75,2 0 10,8 0 1,2 0-246,4 0 1,0-6-94,11 0 1,4-2-94,14 3 0,1 1 129,5-8 0,5 6-16,12-5 0,-3 5-9,9-5 0,-7 5 6,7-6 1,-3 7-97,3-7 0,3 6-91,-4-5 0,-3 7-351,-3-2 1,-3 4 192,-2 2 1,-8-6-638,-3 1 1,-12-1 18,-6 6-909,-4 0 338,-2 0 761,-7 0 0,-10 0 534,-12 0 0,-11 0 0,-4 0 0</inkml:trace>
  <inkml:trace contextRef="#ctx0" brushRef="#br0" timeOffset="608">761 87 7955,'2'-12'68,"4"1"1,-2 5-7,7-6 0,1 3 387,5-3 1,2-1 47,4 7 1,-1 0 440,6 6 0,1 0-354,6 0 0,5 0-190,1 0 1,5 8-67,-6 4 1,0 3-173,-5 2 0,-2 0-1,-5 1 1,3 1 28,-8 4 0,-5-2-29,-7 8 1,-7-8-72,2 2 0,-4 4-208,-2 2 1,-14 4-740,-3 1 0,-12 1 448,0-1 0,-3 1-976,-3 0 1,2-1 1390,4 1 0,-3-8 0,5-2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2:55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951 1 7867,'-9'9'0,"-8"-3"2396,-1 11-1837,-14 10 0,12 12 0,-3 7-583,4 2 0,2 2 62,0 2 0,-8 7-10,-4 5 1,-4 5-222,-2 6 0,1-4 268,-1 4 1,3-10-109,3-1 0,-2-16-118,8-2 1,0-10-238,6-7 1,5-4-408,1-8 342,7-7 1,-10-4 8,9-12 1,1-11-153,9-12 0,5-12 596,7-5 0,8-4 0,2-1 0</inkml:trace>
  <inkml:trace contextRef="#ctx0" brushRef="#br0" timeOffset="211">900 122 7867,'7'-17'2665,"1"5"-1207,3 0-517,-3 9-595,0-5 0,-4 16-14,7 3 1,-1 12 42,1 6 1,3 8 228,-8 9 0,5-4-135,-5 16 1,0-3 45,-6 9 1,0 5-673,0 0 1,0-2 154,0 2 0,0-5-185,0-6 0,-2-12-113,-4 0 0,4-10-460,-4-7 0,4 2 18,2-8 0,2-6-2035,4-5 1847,-4-8 930,13 3 0,-5-14 0,7-3 0</inkml:trace>
  <inkml:trace contextRef="#ctx0" brushRef="#br0" timeOffset="385">606 814 7805,'-18'-16'1793,"1"5"1,9-12-855,8 11 0,16-3-681,13 3 0,3-3 15,3-3 0,5 1 124,0 0 1,1 5-334,-7 1-1,1 7-252,0-2 1,-3 4-415,-3 2 0,2 8 280,-8 4 323,8 3 0,-12 10 0,6 2 0</inkml:trace>
  <inkml:trace contextRef="#ctx0" brushRef="#br0" timeOffset="678">1453 831 10825,'17'-10'1344,"2"3"-1864,5 7 0,2-2 91,9-4 1,-6 4 1547,0-4 0,-8 4-596,2 2 1,-4 6-616,-2 0 0,-1 7 68,-5-1 1,-3 5-197,-8 6 0,-8 2-3,-3 4 0,-7 4-244,-5-5 1,2-3 302,-8-2 1,8 2 33,-2-2 1,10-5 1239,1-7-427,8 1-399,-3 5 0,14-7-182,5-5 0,9-3-166,2-2 1,8 0-232,-2 0 1,1-7-583,-1-5 0,-2-3-662,-4-2 1539,-4-1 0,6 1 0,-7 0 0</inkml:trace>
  <inkml:trace contextRef="#ctx0" brushRef="#br0" timeOffset="1044">87 260 7953,'0'-17'-75,"0"0"0,0-1 1549,0 1-401,0 0-54,0-1-946,7 9 1,-3 1 107,8 8 0,-8 10-59,1 7 1,-3 10 99,-2 13 0,0 12-107,0 12 1,-2 5-34,-3 6 1,-5 11-464,-7 12 1,1-2 196,5 2 1,-4-8-274,3 3 1,4-5-246,3-1 0,3-9-1978,2-3 2680,0-19 0,-6 5 0,0-14 0,2-5 0,2-4 0</inkml:trace>
  <inkml:trace contextRef="#ctx0" brushRef="#br0" timeOffset="1388">2404 35 7885,'-10'-7'1425,"5"7"1,10 7-1209,7 11 1,-2 7-20,1 3 0,1 7 417,5 5 0,-7 10-379,-5 8 1,-3 15 1201,-2 2 1,2 8-849,4 3 1,-4 2-844,4 5 0,3-5-726,3 4 1,-3 2-4176,3-1 5154,-8-1 0,3 2 0,-7 2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2:55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303 845 7939,'0'-17'5069,"3"8"-4415,9 3 1,7-2-2204,16 2 1193,-1-7 0,-1 3-670,-4-7 684,3 0 1,-12 5-81,3 1 1,-4 5-52,-2-6 1,-5 7-1018,-1-7 1038,-7 1 0,4-7 452,-8 1 0,0 0 0,-2-1 0,-4 1 0,2 6-76,-7-1-121,-1 1 288,-5 1-43,0 2 0,5 16 327,1 3 1,7 11-99,-2 1 1,-2 9 273,3 3 0,-3 7-6,2 10 1,-2 0 160,-3 0 1,-3 5-208,9 1 0,-7 7-78,6-1 1,-1-3-342,1 3 0,4-9 59,-4 3 0,4-10-354,2-2 1,0-9 217,0-3 0,0-1-754,0-10 136,0 0-189,0-6 501,0-7 0,-2-4 26,-3-12 1,-7 2 103,-11-7 0,2-1 33,-8-5 0,0-6-98,-5 0 0,1-6 94,4 6 0,-2-8-160,8 2 0,0 2 165,6-1 1,-4 6 167,4-1 1,-3-2 34,15 2 0,-7 0 374,6 6 1,1 0 359,5-1-596,0 1 0,7 2 555,5 3 1,9-1-303,2 7 0,0 0 18,-6 6 0,1 0-182,-1 0 0,0 0-236,1 0 1,-3 8 110,-4 3 0,-3 12-155,-8 6 1,-2-2-64,-4 2 1,-9 0 86,-8 5 0,-8-5-198,2 0 1,4-8 80,2 2 1,0-4-477,6-1 86,-4-9 0,21 5-334,0-8 0,11-8 219,18-10 1,10-5-202,18-6 0,7-2 277,11-4 1,-2-8-13,7 9 0,5-9 507,1 8 1,3-1 15,-14 1 0,-2-2 514,-10 8 1,1 0 24,-13 6 0,-3 5 522,-13 1 1,-8 7 51,-4-2 108,-11 4-516,-5 2 1,-9 8-255,-3 3 0,-13 5-370,-11 1 0,-3 0-35,-3 0 0,6 7-307,1-1 0,1 0 127,-2-6 1,4 0-148,8 1 1,1-1 102,5 0 0,3 0 49,8 1 0,0-1 306,0 0 1,0 1-158,0-1 0,8-6 632,3 1 0,6-2-227,7 1 1,-3 3 171,7-9 0,-4 1-411,4-6 0,-7 0-553,3 0 208,2 0 0,-6 0-282,3 0 1,-12-2-1224,-5-4 1,-4 3 125,-2-9 1538,0 0 0,-15-20 0,-5-5 0</inkml:trace>
  <inkml:trace contextRef="#ctx0" brushRef="#br0" timeOffset="145">960 33 7951,'-10'-16'1423,"2"13"1,18-11-1439,7 20 1,8 9-250,10 8 0,-1 2-648,1-2 0,-2 4 912,-4 8 0,3 15 0,-5 4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2:52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87 225 8088,'0'-9'272,"0"-1"572,0 4 497,-7 5-836,5-7 1,-8 2 541,4 0 165,4 1-335,-5 5-47,7 0 781,0 0-1314,7 7 0,3-5-191,7 4 0,3 2 159,3-3 0,-2 1-176,8-6 1,-2 0-108,1 0 0,5-6-251,-4 1 0,2-7-81,-3 6 0,3-7-417,-8 1 1,0-1-140,-5 1 1,-7-1 367,1 7 0,-9-7 74,3 1 1,-6 3 80,-6-3 1,-3 2 20,-8-1 1,-3-3 170,-3 9 1,4-7 60,-4 6 1,2 1 4,-2 5 0,4 0 213,-4 0 132,3 0 1,3 5-116,0 1 1,5 6 487,1-7-429,7 9 1,-4-4 46,8 7 0,-2 0 64,-4 0 0,5 3 79,-5 3 0,4 0-17,2 11 1,0-1 100,0 13 1,0-2-300,0 2 0,-2 10 68,-4-4 0,4 2-202,-4-8 0,5-4 63,1-7 1,-6-1-45,0 1 0,0-6-21,6 0 1,0-8-328,0 2 195,0-12 1,2 3-493,4-8 322,-4-1 1,13-14 107,-3-9 1,-3-1-121,3-10 1,-6 6 37,5-6 1,-7 8 195,2-2 0,2-2-21,-3 2 1,3 6 132,-2 5-174,-4 9 253,5-5 194,-7 8 0,6 8-157,0 3 0,0 12 335,-6 6 0,0 2-177,0-2 1,0 9-90,0-3 1,0 3-196,0-3 0,0-1-153,0 1 1,-2-1 2,-4 1 0,2 0-261,-7-1 0,1-1-8,-2-4 0,-3 1 169,4-7 0,-5 0 110,-1-5 0,0-7-43,-1 1 1,1-8 249,0 1 1,-1-5 192,1-5 1,0 1 267,0-8 0,1 1-270,5-7 0,3-1 87,8-4 1,0 2-307,0-8 0,8 2 69,3-2 0,6-5-293,6-1 0,6 1 90,12-7 1,-3 3-170,8-2 1,6 1-234,6-7 1,5 0-244,-5-6 1,7 0-182,-1 0 0,3 0 432,2 1 0,0 1 449,0 3 1,-7 5-48,-5 8 0,-5 1 250,-6 4 0,-3 10-170,-9 7 0,-7 9 648,-4-3 1,-4 4-301,-1 2 1,-9 9-105,-3 9 1,-4 7-233,-2 9 0,-10 3-111,-7 3 1,-2-1-629,-10 7 0,2 0 343,-2 6 1,-9-6-46,3 0 1,-3-8-5,3 3 0,1-11 392,-1-1 0,8-9 228,4-3 0,4-2 1256,2-9-964,7 0 0,4-6 437,12 0 1,11-8 42,12-4 1,6-5-395,5-6 1,4-2-325,8-4 1,0-3-88,0 3 1,-2 2-368,-4-2 0,-4 8-121,-7-2 0,-8 4-489,-4 1 0,-4-3 174,-2 4 1,-1-10-517,-5 10 1,-3-4 307,-8 3 1,-8-5 366,-3 0 1,-12-7 146,-6 1 1,0-4 89,-6-2 1,5 3 187,-11 3 0,5-2-16,1 8 1,6 6 289,1 5-131,6 1 500,-2-6 804,6 7-698,9 2-358,1 8 1,8 8-17,0 3 0,8 7 215,3 5 0,5 4 41,1 7 1,2 3-34,4 3 0,-4-1-172,4 7 1,-3 6 89,-3 5 0,0 9-366,0-3 0,-7 2 73,-4-1 1,-4 1-103,-2-7 0,0-1 46,0-5 1,-2-8-384,-4-3 1,2-7 86,-7-5 0,-1-4-84,-5-8 0,0-7 96,-1-4 1,1-4 106,0-2 0,-1-14 296,1-3 0,2-12-67,3 0 1,5-1-69,7 1 0,1-8-87,5 8 1,4-5 10,7 11 1,6 2-90,0 9 0,12-1-242,-6 7 0,7 0-248,-7 6 0,4 2-652,1 4 0,1 5 1203,-1 12 0,-7-3 0,-2 5 0</inkml:trace>
  <inkml:trace contextRef="#ctx0" brushRef="#br0" timeOffset="702">2093 225 7975,'0'-17'287,"8"-8"0,-6 6 1228,4-4-196,3 4 243,1 1-948,0 9-418,-3 1 1,-7 16-34,0 3 0,-2 12-122,-3 6 0,-5 12-8,-7 5 0,-3-2-302,-3 2 0,2-2 54,-8 2 1,8 2 94,-2-7 1,4-1-444,2-5 0,-1-3 82,1-3 1,8-4-575,3-8 233,4 1 408,2-1 1,8-7 478,3-5 0,4 3-59,3-2 1,5 1 146,0-1 1,-2-2-117,-9 8 1,1-7 761,-7 7 1,5-1-362,-5 7 1,0-1 669,-6 0 1,-2 1-422,-4-1 1,2 0-267,-7 0 1,7 1-276,-2-1-680,-3 0-355,7 1 733,-6-9-1457,8-1 0,6-10 97,-1-4 1516,9-3 0,3-16 0,10-2 0</inkml:trace>
  <inkml:trace contextRef="#ctx0" brushRef="#br0" timeOffset="1012">2249 727 7975,'10'-17'0,"5"7"1417,-3 4 0,3 2-540,2-1 0,6 3-290,0-4 0,8-2-404,-2 3 1,4-3-222,1 2 0,1 4 42,-1-4 1,-1-3-194,-4-3 1,2 3-196,-8-3 1,0 1 158,-6-7-611,0 1 0,-1 0 219,-5-1 1,-3 1 138,-8 0 0,-8-2 238,-3-4 1,-5 3 293,-1-3 0,0 4-6,-1 2 1,-1 5 296,-4 1 0,10 7-185,-5-2 0,5 6 3,-4 6 1,-1 0-19,1 11 1,2-2 84,3 14 0,-1 0 230,7 6 0,-2 1-74,2 4 1,5-1 94,-5 7 0,12-2-103,5 2 1,4 2 46,3-7 0,7-1-259,4-5 1,9-3 30,2-3 0,8-4-849,-2-8 0,-1-5-200,1-1 0,0-7-1723,6 2 2575,0-4 0,7-17 0,3-5 0</inkml:trace>
  <inkml:trace contextRef="#ctx0" brushRef="#br0" timeOffset="1273">3667 208 8875,'-10'-25'1303,"-5"14"0,15-5-716,0 16-243,0-7 1,15 5 178,-3-4 1,-2 4-47,1 2 1,-5 2 204,5 4 1,-5 3-816,6 9 116,-8-1 1,9 0-451,-7 0 1,5 3-659,-5 3 0,0-4 284,-6 4 1,2-10-2280,3-1 3120,-3-8 0,14 3 0,-7-7 0</inkml:trace>
  <inkml:trace contextRef="#ctx0" brushRef="#br0" timeOffset="1732">4099 70 10029,'0'17'438,"0"-5"-980,0-1 1,0 1 515,0 5 1,0 0 469,0 1 0,-2 7-194,-3 3 1,-5 13 66,-7 5 1,-6 4-349,0 2 1,-8 3 81,2 9 0,-4-8-519,-1 7 1,1-2 145,4-3 1,-3 0-3,3-6 1,-4-8 166,-1-4 0,1-3 37,4-3 0,-2-9-2,8-8 1,0-1 102,6-10 1,5-1 111,1-5 1,7-2 10,-2-3 0,4-5-243,2-7 1,10-6-1,7 0 1,4-8-108,14 2 0,3-4 281,14-1 1,0 5 136,0 0 1,2 8-55,4-2 0,-5 10 154,5 1 1,-10 8 795,-2-2 1,-6 5-449,7 1 1,-15 5 175,3 1 1,-6 8-358,0-3 0,-5 4-210,-6 3 1,-7-1-146,1 0 1,-8-5-200,1-1 0,-3 1 92,-2 5-52,0 0 0,-2-1-355,-3-5 1,1-3-89,-8-8 547,1 0 1,-7-2-103,1-4 0,6-3-22,-1-9 1,8-7-110,-1-3 0,5-5-220,5-2 1,7 3 66,11 3 0,-2-2 90,8 8 0,0 0-730,5 6 0,1 1 997,-1 5 0,1-5 0,0 7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3:09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243 399 7919,'-17'-18'-172,"5"7"379,1-1 1,7 6-77,-2-5 0,-4 5 128,-1-5 1,3 5 112,2-6 128,-3 9 1,5-5 178,-8 8-326,8 0-197,-11 0 0,7 13-168,-3 5 1,-4 12 415,3 5 1,-1 7-130,1 10 1,-1 0 29,7 0 1,-6 0-56,7 0 1,-1-6-187,6 0 1,0-2-95,0 2 0,0 2-295,0-7 1,7-7-39,5-5 0,-2-6-357,1 6 1,3-10-187,9-2 1,-4-1 380,4-11 1,4 1-451,2-6 975,-4 0 0,15-7 0,-4-3 0</inkml:trace>
  <inkml:trace contextRef="#ctx0" brushRef="#br0" timeOffset="425">658 554 7994,'8'-9'812,"-5"1"-111,9 8-289,-8 0 0,9 2 21,-7 4 0,2 3-5,-3 9 0,-3-1-118,4 0 0,-4 6 154,-2 0 1,6 6-256,0-6 1,-1 6-43,-5-6 1,0 6-330,0-6 1,0 2 179,0-2 1,6-4-238,0 4 0,0-9-120,-6-3 1,0-5-397,0 5 0,2-7 314,3 2 1,-3-6-131,4-6 0,4-3 38,1-9 0,-1-5-30,1 0 1,1-7 79,5 1 0,-5 2 188,-1-2 1,1 10 367,5 1 0,-5 3-191,-1 9 0,-5 1 1238,5 5-539,-7 0 1,10 1 381,-9 5 1,1-2-344,-6 8 1,0 5 261,0 6 1,6 0-400,0-6 1,-1 1-167,-5-1 0,0 0-98,0 1 1,0 5-257,0 0 1,2 0-336,4-6 1,-4 0-125,4 1 0,3-7-561,3 1 1,-1-9 212,7 3 0,-5 2-1435,10-2 2259,4-1 0,0-12 0,8-3 0</inkml:trace>
  <inkml:trace contextRef="#ctx0" brushRef="#br0" timeOffset="629">1523 831 7994,'11'0'70,"1"0"0,-7 0 140,7 0 1,-6 0 708,5 0 228,1 0 1,5 0-616,0 0 0,1 0-192,-1 0 1,-6 6-375,1-1 1,-1 1-368,7-6 1,-1 6-486,0 0 1,1 0 196,-1-6 0,6 0 689,0 0 0,0-8 0,-6-2 0</inkml:trace>
  <inkml:trace contextRef="#ctx0" brushRef="#br0" timeOffset="834">2111 710 7994,'17'0'-878,"0"0"286,0 0 1825,-7 0 1,0 0 726,-5 0-1050,-3 8 1,6 1-334,-8 8 1,0-5 33,0 0 0,0-1-343,0 6 0,0 1-230,0-1 1,0 6-298,0 0 0,0 0 264,0-6 1,0 6-1383,0 1 1,0-1 199,0-6 1177,8-8 0,-6 7 0,5-7 0</inkml:trace>
  <inkml:trace contextRef="#ctx0" brushRef="#br0" timeOffset="1100">2612 416 10201,'17'0'706,"1"0"0,-1 2 0,0 4-81,0 5 0,1 10-241,-1 2 0,0 10 368,1 2 0,-9-1-332,-3 6 1,-4 5-206,-2 1 1,-4 6-489,-7 5 1,-11 7-666,-18 11 1,-4-2-259,-8 7 1,8-14-2407,3-3 3602,5-15 0,1-6 0,1-7 0</inkml:trace>
  <inkml:trace contextRef="#ctx0" brushRef="#br0" timeOffset="1620">3252 848 7904,'9'-7'404,"-1"5"0,-6-8 266,4 4 285,-4 4-334,5-5-105,-7 7-481,0 0-127,-7 7 45,5-5 0,-8 6-106,4-8 352,5 0 225,-7 0-275,0 0 1,6-2 159,-4-4 0,5 2 463,1-7-427,0 7 1,0-6-37,0 5-215,0 3 1,-2-6-282,-4 8-380,4 0-225,-6 8 0,3 1 430,-1 9 362,0-1 0,14 0 0,1 1 0</inkml:trace>
  <inkml:trace contextRef="#ctx0" brushRef="#br0" timeOffset="2459">4151 900 8151,'-8'-10'499,"6"1"-296,-3 3 1,3 2 0,2-7 892,0-3-613,0-1 0,0-2-278,0-1 0,0 1-111,0 0 70,0-1 1,0 1-23,0 0 1,0 5-55,0 1 69,-8 7 0,-1-9-155,-9 7 1,1 2-76,0 10 1,-6-2-29,0 7 1,-6 6 152,6 6 1,-8 6 40,2-6 0,2 8 170,-2-2 0,2 2-81,-1-3 0,3 3 314,7-8 0,3 6-134,3-6 1,3 0-8,3-6 1,4 1-129,-4-1-310,12 0 1,6-1 76,11-5 0,2-3-186,4-8 1,3-2 63,-3-4 0,4-3-90,1-9 1,1 1-348,-1 0 0,-5-6 219,0 0 0,0-8-214,6 2 0,-1-6 67,1-5 0,-3 2-65,-3-8 1,4-2 235,-4-10 1,-2 4-20,1-4 0,-6 1 157,1 5 1,-6-4 117,-6 10 0,3 2 299,-8-2 1,1 9-235,-1 3 1,-4 1 375,4 10 1,1-2 18,-1 2-233,8 4 0,-11-6-129,9 7 0,-8 7 160,2-1-195,-4 9-90,-2-5 42,0 8 1,-2 6 32,-4-1 1,-4 11 235,-7 1 0,2 0 95,3 6 1,-3 4 85,3 2 0,-3 4-87,-3 1 1,1 9 46,0 3 0,5 6 405,1 5 0,5 5-275,-5 7 1,5 0 221,-6 0 1,8-1-266,-1-5 0,5 2-199,5-7 1,5-2-146,7-10 1,3 2-213,3-8 1,-2 0 49,8-5 0,-6-8-76,5-4 0,-5-4-1285,6-1 0,0-9 649,6-3 1,1-4-2336,5-2 3107,-5-8 0,14-1 0,-6-9 0</inkml:trace>
  <inkml:trace contextRef="#ctx0" brushRef="#br0" timeOffset="2851">5068 969 7923,'7'-9'394,"-3"1"127,8 8 1,-7-2 2226,7-4-2145,-8 4 0,5-5 525,-3 7-477,-4 7 0,6 3-248,-8 7 0,0 2-27,0 5 1,0-5-158,0 4 0,0-4-380,0-2 1,0 6-121,0 0 1,0 0-400,0-5 1,2-7 328,3 1 1,-1-6-861,8 5 226,-1-7 1,7 4 390,-1-8 1,2-2 106,4-4 0,-2-4 203,8-7 0,-8 0 197,2-1 1,-3 3 737,-3 4 1351,0 3-1348,0 8 1,-5 0 518,0 0 0,-9 8 851,3 3 0,-4 6-1021,-2 6 1,2-1-581,4 6 0,-4-5-170,3 6 1,3 0-3646,-2 6 3392,7-1 0,-3 1 0,7-1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3:08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639 537 8057,'7'-18'-626,"-5"9"0,8-7 1014,-4 5 0,-4 1-46,3-1 1,3 5 325,-2-5-505,7-1 0,-5-5-22,4-1 1,-3 9 202,-3 3 12,-4-4 467,5 9-107,-7-7 137,0 8 592,0 0-1387,-7 8 1,5 1 91,-4 8 1,-2 6-121,3 1 0,-3 6 302,2-1 0,2 6-174,-7 5 0,5-2 241,-5 9 1,1-7-31,-2 6 1,-1-8-91,7 3 1,-1-7-56,1-5 0,4 2-109,-4-8 0,2 0-136,-2-6 1,5 1 77,-5-1 0,4-5-495,2-1 261,0-7-954,0 4 685,0-8 1,0-2-78,0-4 0,0-6-206,0-11 1,0 2-509,0-8 1,-2 1 419,-4-7 817,-3 0 0,-16-7 0,-2-2 0</inkml:trace>
  <inkml:trace contextRef="#ctx0" brushRef="#br0" timeOffset="381">16 277 8057,'0'-23'0,"0"0"0,-2 0 217,-4 6 0,5 0 378,-5-1 1,6 1-169,6 0 0,1-1 22,5 1 1,9 2-126,-4 3 0,6-3-92,0 3 0,4 3-71,8-3 0,5 8 100,1-1 1,7 3-30,-2 2 1,6 0-46,5 0 0,-1 0-77,7 0 1,-5 7 209,5 5 1,-5 3-116,5 3 1,-7-1-187,2 0 1,-4 2 58,-3 4 1,-6-1-67,-5 6 0,-3-5 53,-3 6 1,-7 2-9,-4 9 0,-9-3 68,-3 3 1,-7-1 102,2 1 0,-12 4-90,-6 8 1,-13 2 45,-9 4 1,-7-5-240,-5 5 0,-6-2 135,1 1 1,3-9-92,-10 4 1,14-11-95,-8-1 0,13-5-349,5-7 0,7-3-214,10-7 0,-1-9-2001,1-3 1070,7-4 1,3-4 250,7-4 1348,0-3 0,7-16 0,3-2 0</inkml:trace>
  <inkml:trace contextRef="#ctx0" brushRef="#br0" timeOffset="781">1486 935 8052,'12'-12'826,"-1"0"1,-5 7-402,5-7 1,-5 3 201,6-3 1,-7-1 1074,7 7-691,-8 0-105,11 6-515,-5 0 0,1 8 27,1 3 1,-8 7-204,2 5 1,1-4-175,-1 4 1,0 2-255,-6-2 1,0 6 236,0-6 0,5 0-640,1-6 1,0 0 4,-6 1-389,0-1 376,0-7 0,2 3-76,4-7 1,-4-2 193,3-10 0,5-4-7,2-7 1,3-8-38,2-4 1,2 2 144,4-1 1,-3 6 963,3-1-528,-4 4 0,-2 9 650,1 5-71,-9 3 1,5 4 591,-9 3 0,1 5-471,-6 7 1,0 3 203,0 3 0,2-4-900,4 4 0,-4-2 46,3 2 0,5-4-1185,2 4 1,3-5 696,2-7 1,1 3-1334,-1-9 1740,8 1 0,-6 2 0,6 1 0</inkml:trace>
  <inkml:trace contextRef="#ctx0" brushRef="#br0" timeOffset="1010">2558 744 7974,'8'-9'1214,"3"3"0,5-2-369,1 2 0,2-1-193,4 1 0,-3 4 53,3-4 0,2 4-446,-2 2 0,0 0-21,-6 0 0,0 6-1222,1 0 0,-3 7 649,-3-1 1,1-2-604,-7 1 1,0 1 937,-6 5 0,-8 8 0,-2 2 0</inkml:trace>
  <inkml:trace contextRef="#ctx0" brushRef="#br0" timeOffset="1143">2627 1021 7974,'-7'10'521,"-3"-3"0,2-1 748,8 0 1,10 0-472,13-6 0,4-2 132,8-4 0,1 2-571,4-7 0,-3 7-107,3-2 0,3 4-1097,-3 2 479,0 0 366,3 0 0,-7 0 0,6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3:16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17 398 8058,'0'-10'-335,"0"1"332,0 3 0,2 4 1,2-6-69,2 1 1,7 5 97,-1-4 1,-4 2-215,-3-2 181,5 4-7,-8-5-184,6 7 197,-8 0 0,0 7 0,0 3 0</inkml:trace>
  <inkml:trace contextRef="#ctx0" brushRef="#br0" timeOffset="344">35 433 7211,'-10'0'-915,"2"0"1359,1 0 413,5 7-309,-6-5-72,8 6-262,0-8 1603,0 0-1357,8 0 0,1 0-122,9 0 1,1 0 81,4 0 1,4 0-30,7 0 0,1-6-111,0 0 0,5-1-13,0 1 1,1 4-21,-7-4 0,7 4-241,-1 2 1,0 0-97,-5 0 0,-6 0-142,0 0 0,-6 6-46,5 0 1,-6 1-254,1-1 0,-4-4-185,-2 4 1,-5 2-91,-1-3-415,-7 1 321,4 2-444,-8 1 1344,-8 9 0,-2-1 0,-7 0 0</inkml:trace>
  <inkml:trace contextRef="#ctx0" brushRef="#br0" timeOffset="581">104 882 8105,'-16'-2'0,"5"-4"914,3 5 0,8-9-182,0 4 0,8 4-111,3-4 1,7-1-80,5 1 1,4-5 123,7 5 0,3-8-496,3 3 0,2 3 30,5 2 0,3-1-348,-4 1 0,-2 0 178,2 6 0,-6 0-1321,6 0 0,-7 0 68,1 0 1,2 0 1222,-1 0 0,-9 8 0,-7 1 0</inkml:trace>
  <inkml:trace contextRef="#ctx0" brushRef="#br0" timeOffset="1244">1487 623 8069,'0'-18'1295,"0"1"0,2 0-939,4 0 0,-2-1-258,7 1 60,1 0 0,-1 1-85,1 5 0,-6-3-1169,5 9 741,-7-9 60,4 12 0,-10-5 180,-4 7 0,-4 0-575,-7 0 1,0 0 227,0 0 1,-1 5 390,1 1 1,0 6 70,-1-7 1,1 7 336,0-6 0,0 7 137,-1-1 1,7-3-247,-1 3 1,1-1 158,-7 7 1,7 5-91,-1 0 1,3 6 404,-3-6 0,-1 5-176,7-5 0,-6 8-79,7-2 0,-1-2-218,6 2 0,0-8-43,0 2 1,0-4-106,0-2 0,6-5 313,-1 0-534,9-9 1,-5 5-8,9-8 0,-1-8-112,0-3 0,1-6 42,-1-7 0,6-2-81,0-9 1,6-5 1,-6-1 1,6-7-87,-6 2 0,2-4 23,-2-2 1,-4 0 53,4 1 0,-6-1-143,-5 0 1,3 8 46,-3 3 1,-3 11 202,3 1 0,-8 8-2,2-3 0,-4 5 121,-2 2 0,0 5-19,0 1 0,0 5 217,0-5 0,-6 5 248,0-6-152,-7 8 513,3-11-321,-7 6-99,-1-1 0,7 2 339,-1 8 43,8 0-425,-11 0 0,7 8 93,-3 3 0,-3 7-44,9 5 1,-7 4-58,6 7 0,-5 3 298,5 3 0,-2 4-132,3 8 0,3-6-7,-4 0 0,4 4-266,2 2 1,0 10-265,0-10 1,6-2-43,0-4 1,5-6-279,-5 6 0,7-9-98,-1-3 0,3-1 258,2-10 1,1-6-711,-1-5 0,6-3 337,0 3 0,8-2-1251,-2-5 1898,3-3 0,3 6 0,0-8 0</inkml:trace>
  <inkml:trace contextRef="#ctx0" brushRef="#br0" timeOffset="1694">2110 709 8143,'8'-9'2365,"-7"1"-1325,7 8 99,0 0-277,-6 0-547,13 0 1,-13 10 51,4 7 0,-4 0 54,-2 6 1,0 2-319,0-2 1,0 2 147,0-2 1,0-2-346,0 8 1,2-8 159,3 2-822,-3-3 294,6-3 0,-6-6-996,4 1 1038,-4-8 0,11 2-79,-7-12 1,5-4 56,-5-7 1,11-6 57,-5 0 0,7-6 29,-7 6 1,9-2 278,2 2 0,-6 4 255,-5-4 0,-1 9 606,7 3 137,-1 7 0,0-4-120,0 8 0,1 2 639,-1 4 0,0 5-639,1 12 0,5-3-361,0 3 0,7 2-438,-1-2 1,-2 2-671,2-2 1,-6 4-1961,6 7 2627,-8 1 0,4-1 0,-8 1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3:21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8063,'10'-18'0,"-2"1"1160,-8 0 1,0 5 221,0 1 1117,0 7-1644,0-4 0,1 8-381,5 0 0,-2 2-1098,8 4 0,-9 11 287,3 12 337,-4 11 0,-10 20 0,-1 11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3:31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35 190 7984,'0'-11'355,"0"-1"-144,0 8 442,0-3 218,0 7-291,0 0 1,0 7-163,0 5 1,0 5-31,0 6 1,0 6-220,0 12 0,0 3 84,0 8 1,0-1-516,0 1 1,0 0 243,0 0 1,-6-6-996,1 0 0,-1-7 157,6 1 0,-6-5-225,0-6 1,1-4-33,5-8 1113,0-8 0,0-9 0,0-9 0</inkml:trace>
  <inkml:trace contextRef="#ctx0" brushRef="#br0" timeOffset="258">398 52 7952,'10'0'2060,"-2"0"-1228,-8 0 670,0 0 0,5 8-1342,1 3 0,0 7 61,-6 5 1,0 4-86,0 7 1,0 3-79,0 3 0,0 0-152,0 12 1,0-10 99,0 10 0,0-11-247,0-1 0,-6-3-1072,0-3 0,1-5 618,5 0 1,0-8-771,0 2 0,2-10 1465,3-1 0,5-8 0,7 3 0</inkml:trace>
  <inkml:trace contextRef="#ctx0" brushRef="#br0" timeOffset="853">519 225 7950,'0'-10'304,"-7"-5"1,5 5-7,-4-7 0,4 6 235,2-1-190,0 1 0,2-5 638,4 5-299,-4-5-461,13 7 1,-5-1-187,7 4 111,0 4 0,6 2 40,0 0 1,0 8 85,-5 4 0,1 3 18,4 2 0,-4 8-77,4 4 1,-2-2 185,2 2 1,-3 1-235,3 11 1,-4-5 62,-2 5 0,6-5-404,0-1 1,0-1 211,-5 1 0,-1 0-746,0-1 1,-5-5 240,-1 0 1,1-8-19,5 2 1,-5-4-133,-1-2 1,-7 1-1348,2-1 1086,-4-7 1,-2-1-102,0-3 246,0-4 735,-8 6 0,-2-16 0,-7-2 0</inkml:trace>
  <inkml:trace contextRef="#ctx0" brushRef="#br0" timeOffset="1100">658 536 7921,'-16'-2'428,"5"-3"1,-5 3 26,5-4 1,3 2 287,3-2 52,3 4 503,2-13-839,0 13 0,2-11 25,3 7 0,5-2-267,7 2-62,0 4 0,1-5-1328,-1 7 395,0 0 1,1 2-686,-1 3 1,-6-1 1462,1 8 0,0-1 0,5 7 0</inkml:trace>
  <inkml:trace contextRef="#ctx0" brushRef="#br0" timeOffset="1525">1367 519 7790,'17'0'1484,"0"0"-938,1 0 1,-1 0 255,0 0 1,1 0 266,-1 0-628,0 0 1,0 2-217,1 4 1,-7-3-59,1 9-225,-8-8 0,3 11-329,-7-3 0,0-3-112,0 3 0,-2-1 252,-3 7 1,1-1 277,-8 0 0,6 1-47,-5-1 1,7-6 441,-2 1-274,-3-1 136,7 7 1,2-3-197,11-3 1,5-5-318,1-7 1,2-2-1002,4-3 0,2 1 628,4-8 0,2 1 598,-8-7 0,0-7 0,-6-1 0</inkml:trace>
  <inkml:trace contextRef="#ctx0" brushRef="#br0" timeOffset="1893">1989 17 7656,'0'-9'1287,"0"1"-369,0 8 4390,0 0-5152,0 8 1,0-4 24,0 7 0,0 8-6,0 10 0,0 8-22,0 9 1,0 4 10,0 19 1,2 0-260,4 18 1,-4-3-593,4 14 1,1-6-1248,-1 6 0,2-5 1613,-2 5 1,-4 0 0,1-46 0,1-1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3:31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 8485,'-9'0'2253,"3"0"-1826,12 0 1,-2 6 241,7-1 0,1 3-209,5-2 0,0-4 27,1 4 0,-1 1-196,0-1 0,6 0-842,0-6 0,6 0 14,-6 0 0,6 0-391,-6 0 0,2 0-193,-2 0 346,-4 0 0,4 2 775,-11 3 0,3 5 0,-5 7 0</inkml:trace>
  <inkml:trace contextRef="#ctx0" brushRef="#br0" timeOffset="158">136 364 7959,'-9'10'3204,"1"-3"-2821,8-7-105,8 0-29,1 0 1,9 0 179,-1 0 0,2 0-234,4 0 0,4 6-166,8 0 0,5 0-1295,1-6 0,5 0 1266,-6 0 0,16 0 0,-2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11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7826,'18'0'1237,"-3"0"1347,-10 0-1774,2 7 216,-7-6-786,0 6-248,0-7-1500,0 0 1508,-7 0 0,6 7 0,-6 1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3:30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208 744 7868,'0'-9'206,"0"-7"-19,0 5 0,0 1 347,0-1 0,0 5-205,0-6 1,0 1-95,0-6 1,0-1-30,0 1 1,0 0-26,0-1 0,0 1-101,0 0 0,0-1 105,0 1 1,0 0-154,0 0 1,0 5 92,0 1 88,-8 7-146,-1-4 0,-9 8-153,1 0 0,6 0 153,-1 0 1,0 8-103,-5 3 1,0 5 23,0 1 1,5 2 74,1 4 1,5-2 43,-6 8 0,6 0 7,-5 6 0,7-1 21,-2 1 1,4-6-112,2-1 1,0-1 9,0 2 0,0 2 59,0-8-62,0 0 0,2-6-236,4 1 1,-2-9 71,7-3 1,-5-4 1,6-2 0,-1-2 153,7-4 0,-1-9-3,0-8 0,0-4-21,1-2 1,-1 4 11,0-15 1,1 7-11,-1-7 0,0-5 23,1-1 1,-1 2-211,0-2 0,0 0 110,1-6 0,-7 6-101,1 0 1,-1 7 33,7-1 1,-7 5 20,1 7 1,-7-3-3,7 8 0,-8 0-11,2 5 1,1 1 18,-1 0 41,0 0 441,-6-1-147,0 1 475,0 7-431,-8 3 1,4 7 46,-7 0 1,5 0 101,-6 0 183,9 0-410,-13 7 0,8 5-5,-3 11 0,-3 4-29,9 7 1,-1 3 6,6 3 1,-2 5 187,-4 6 0,4 1-9,-3 0 1,3 6 101,2-1 1,0 1-222,0-6 1,2 0-121,3 0 0,-1-8 14,8-4 0,-3-3-184,3-3 1,3-7-883,-3-4 1,3-3 509,2-3 1,6 0-935,1 0 0,1-7 267,-2-4 0,-4-4 60,4-2 1,2 0 518,-2 0 1,0-6 2,-6 0 1,1-7 528,-1 1 0,8-11 0,2-4 0</inkml:trace>
  <inkml:trace contextRef="#ctx0" brushRef="#br0" timeOffset="328">917 692 7876,'10'-17'326,"-1"2"650,-3 3 130,-4 5-326,6 7-219,-1 0 0,-5 7-11,4 5 0,2 3 89,-3 2 1,1 6-340,-6 1 1,2 6-228,4-1 0,-4-2 93,3 2 1,3-8-136,-2 2 0,5-4-375,-5-1 1,2-7 205,-2 1-438,-4-9 1,7 5 171,-3-8 1,-4-2 77,4-4 1,3 1-20,3-13 0,-3 3-82,3-14 1,1 6 50,10-6 0,-3 6 80,3-6 0,-4 14 331,-2-2 1,0 11-106,1 0 606,-1 4 0,0 16 142,1 3 1,-9 12 465,-3 0 1,-2 1-522,2-1 0,-4 4 126,3-4 1,-1-4-474,2-2 1,-2 2-335,7-2 0,-5-6-1311,6-5 0,-1-9 425,6 3 944,1-4 0,7-10 0,2-1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3:28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278 710 7896,'0'-18'-131,"0"1"373,0 0 0,0 5 653,0 1-481,0 7 0,0-6 736,0 5-80,0 3 212,0-6 144,0 8-976,7 0 0,3 6 59,7-1 1,1 3-105,-1-2 1,0-2-176,0 7 0,6-7-103,1 2 1,4-4-111,-5-2 1,6 0-32,-6 0 0,6-6-190,-6 0 1,0-7-386,-5 1 0,-3-3 299,-4-2 0,-1 1-64,-4 5 1,-4-5-283,3 5 89,-3-5 240,-2-1 0,-7 0-58,5 7 192,-14-5 0,13 11 32,-9-7 0,6 7 20,-5-2 1,5-2 339,-6 2-178,9 1 0,-7 5 13,4 0-22,4 0 108,-5 0 1,5 2-47,-4 3 0,4 11 123,-4 7 0,4 9-29,2 3 0,0 9 158,0 14 0,0 3 105,0 9 1,0-1-149,0 0 0,0 0-209,0 0 0,-5-7-105,-1-5 0,0-5-290,6-6 1,0-3 20,0-9 0,0-7-257,0-4 1,0-4 173,0-1 1,0-7-796,0 1 212,0-8 588,0 3 0,-2-9 275,-4-3 1,-3 1-176,-9-8 0,7-1 27,-1-10 0,-5 2 77,-6-8 1,0 2 164,6-2-156,-1-4 121,-7 14 1,6-12 135,-4 8 1,-2 2 115,2 10-131,0-5 1,6 14-161,-1-5 203,1-1-156,0 6 29,-8-6 1,11 8 325,-3 0-234,4 0 1,1 0 427,1 0-435,7 0-231,-4-7 13,16 5 0,1-6 99,9 8 1,-1 0-20,0 0 133,1 0-67,-1 8 0,-2 1 255,-3 9 70,-5-1 0,-12 6-5,-1 0 1,-13 0 210,1-6 0,-5 7 62,0-1 1,4 0-202,-4-6 0,4-2 79,2-3-223,-1 3-176,9-13-236,1 6-145,8-8 0,4-2-571,7-4 0,10-11 234,20-12 0,5-6-481,12-5 1,1 4 220,5-5 1,9 5 191,-4 1 0,4-3 371,-4 3 0,-6-3 166,1 9 1,-9 2 136,3-2 1,-6 10 47,-6 2 1,-11 1 241,-12 10 0,-4-5 299,-2 5 716,-7 0-469,-2 6 1,-8 2-142,0 4 0,-8-2-272,-4 7 1,-3-5-74,-2 6 1,-6-6-124,0 5 0,0-1 167,5 1-1,1 5-241,0-7 1,1 8-119,5 1 1,3-1-61,8 0 0,0 6 58,0 0 0,8 6 29,3-6 1,3 6 7,-3-6 1,5 6-142,-5-6 0,5 0 97,1-6 1,2 1-134,4-1 1,-8-7-123,9-5 0,-15 3-1033,8-2 31,-3 0 1,1-8 119,-3-4 1126,3-4 0,-5-15 0,7-2 0</inkml:trace>
  <inkml:trace contextRef="#ctx0" brushRef="#br0" timeOffset="184">1056 53 7925,'0'-18'3354,"0"1"-2109,0 7-762,0 3 0,2 7 156,4 0 0,3 7-513,8 5 0,1 3-453,-1 3 0,0 5-397,1 0 0,-7 7 724,1-1 0,7 12 0,8 3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3:39.0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796 312 8742,'0'-10'1901,"0"2"-1337,0 8 142,0 0 171,0-7-264,0 5 736,0-6-306,0 8 2441,0 0-2927,-7 0-140,5 0 135,-6 0-291,8 8 1,0 1 43,0 9 0,0-5-28,0 5 0,0-5 0,0 10 0,-2 2 130,-4-2 1,4 6-166,-3-6 1,3 0-1,2-6 0,0 1-147,0-1 1,-6 0 77,0 0 0,0-5-231,6 0 0,0-7 26,0 7 0,0-6-17,0 5-72,0-7 1,0 6-408,0-5 8,0-3-368,0 6-984,0-8-185,0 0 649,0-8 1,0-1 536,0-9 1,2 1-152,4 0 1,-2-1 328,8 1 693,-9 0 0,5 0 0,-8-1 0</inkml:trace>
  <inkml:trace contextRef="#ctx0" brushRef="#br0" timeOffset="1118">53 433 7910,'-12'-10'0,"1"4"0,7 3 0,-2-3 178,4 4-105,2-13 0,0 11 113,0-8 0,2 3 181,4-3 1,3-3-58,9 3 0,-1-3-174,0-3 0,1 1 9,-1 0 1,2 0-27,4-1 0,-4 7-97,4-1 0,-1 1 74,1-7 1,-4 1-133,4 0 0,-2 5 37,2 1 0,-4 1 41,4-1 1,-3-5 41,-3 5 1,6 3 47,0 2 23,0-3 1,-6 1-24,1-4 1,-1 5 7,0 7 1,2-6-81,5 0 1,-5 0-8,4 6 0,-2 0-3,2 0 0,-4 0 48,4 0 0,-4 0-114,-1 0 1,5 0 81,0 0 1,0 0-69,-6 0 1,-5 0 50,-1 0 1,1 0 0,5 0 1,-1 2-37,-5 4 1,4-4-4,-3 4 1,-2-2-82,1 1 0,-1-1 65,1 8 1,3-6-61,-9 5 1,7-5 47,-6 5 0,5-5-32,-5 6 14,7-1 14,-3 7 1,5-1 7,-3 0 1,1-5 7,-7-1 0,6-5 19,-7 5 1,7-5-28,-6 6 24,7-1 1,-5 7 23,3-1 0,-1-6 3,-4 1 1,-4-1 7,3 7 0,-1-7 86,2 1 0,-4-1-50,4 7 0,-4-1 147,-2 0 1,0 1-138,0-1 1,0 0-18,0 0 1,0 1 52,0-1 1,0 0-29,0 1 1,-2-1 2,-4 0 0,4 0 45,-4 1-85,-3-1 1,5 0 25,-8 1 0,7-1-5,-7 0 1,6 0 46,-5 1 0,5-1 23,-6 0 0,7-5-57,-7-1-5,1 1-15,-7-2 1,7 5 36,-1-4 1,1-1-45,-7 2 1,1-3-8,0 3 1,0 3 40,-1-3 0,1-3-13,0 3 1,-1-3-65,1 3 1,0 3 62,0-3 1,-1-4 32,1-3 0,0 3-29,-1-2 0,-1-1 12,-4-5 0,4 0 22,-4 0 0,-2 0 2,2 0 1,-2 0-19,2 0 1,4 0-4,-5 0 0,0 0-77,0 0 1,-4-5 80,5-1 1,0-6 61,5 7 0,-5-7-65,0 6 0,0-7 14,6 1 1,-6 3-50,0-3 0,0 1-1,5-7 1,1 7 25,0-1 0,5 1-16,1-6 0,1 5-182,-1 0 187,-5 1-212,7-6-42,-9-1 164,9 1 0,-5 6-11,8-1 0,-5 6-31,5-5 1,-2 1-244,3-1 214,3-5 50,-14 7 1,13-7 67,-9 5-70,8-5 1,-9 13 228,7-9 0,0 6 191,6-5-189,0 7-11,-7-12 330,5 15-263,-6-7-63,8 0-240,0 6 164,0-5-243,0 7-1430,0 0 656,0-8 1,10 6-796,7-4 0,8 4 1688,9 2 0,16-15 0,4-4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3:42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7970,'8'-17'1892,"-6"7"-375,6-5-808,-1 13 0,-3-6-266,8 8 1,-7 2-18,7 4 0,-1-2-296,7 7 1,-5-5-175,5 6 0,-5-1-1123,10 6 1,2 1 418,-2-1 748,0 8 0,2-6 0,2 6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3:43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8387,'10'0'1424,"5"0"0,-5 0-995,7 0 1,-5 6-49,-1 0 0,1 2-164,5-3 1,-5-3-413,-1 4 0,1-4 65,5-2 1,-6 6-292,1-1-584,0 1-188,5 2 1,-2-4-612,-3 7 1804,-5 1 0,-7 5 0,0 0 0</inkml:trace>
  <inkml:trace contextRef="#ctx0" brushRef="#br0" timeOffset="179">87 467 7907,'-10'10'500,"2"5"1,8-11-199,0 8 1,2-8-175,4 1 0,4-3 92,7-2 0,0 0 123,1 0 0,1 2-73,4 4 0,2-4-13,4 4 1,3-5-720,-3-1 1,4 0 301,1 0 0,1-5-874,0-1 1,3-6 531,-3 7 1,3-3 501,-9 2 0,-4-3 0,0-9 0</inkml:trace>
  <inkml:trace contextRef="#ctx0" brushRef="#br0" timeOffset="495">1055 35 7907,'0'-10'74,"-7"-5"1133,5 13 9,-6-6-429,8 8 1972,0 0 0,0 8-2456,0 4 1,2 13 44,4 9 0,-4 10-87,3 14 0,5 5-254,1 12 1,1-7-788,5 7 0,-3-6 492,9 11 0,-4-7 0,-2 4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3:42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7875,'0'-9'-941,"0"1"1252,0 8 957,0 0-785,0-8-254,0 6 1,0-7 420,0 3-357,0 4 0,0-7 261,0 3-24,0 4-145,0-6 1,0 6 192,0-3-184,8 3 0,-4-6 252,7 8 45,-7-8-350,12 6 1,-9-7 56,5 3-371,3 4 1,-5-6-7,7 8 0,-5 0-126,-1 0 0,1 0-142,5 0-30,0 0 0,1 2 139,-1 4 0,-6-2-33,1 7 1,-8 1 197,2 5 1,-5 1-61,-1-1 0,0 0 692,0 0-281,0 8-182,0 2 736,0 8-567,0-8 1,0 4 21,0-8 1,-5 5-14,-1-5 0,0 6-159,6-6 0,2-2-145,4-9 0,-4 3-527,4-3 1,3-4-86,3-3 1,3-1-445,2 2 1,1-4 165,-1 4 1,2-12-473,4-6 1,-4-9 500,4-2 1,-3-8-201,-3 3 1,-2-5 990,-3-2 0,3 1 0,-5-1 0</inkml:trace>
  <inkml:trace contextRef="#ctx0" brushRef="#br0" timeOffset="655">917 363 8102,'9'0'2491,"7"0"-1848,-7 8 1,3-6-118,0 4 1,-7-4 33,7-2 1,-6 0-321,5 0 1,-5 2-40,5 3 0,-5-3-351,6 4 1,-8-2 186,1 2 0,3-2-602,-2 7 501,0-7 0,-6 11-404,0-3 423,0 3 1,-2 3 273,-4-1 1,4 0-108,-4 0 0,-2-5 509,3-1-362,-1 1 1,6 0 510,0-1-1324,0-7 471,8 4 1,1-8-968,9 0 0,5 0-85,0 0 1,7-8-1736,-1-4 2860,4-3 0,1-2 0,1-1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3:46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7494,'10'-8'944,"-3"6"-174,-7-5-407,0 7 1,2 0 650,4 0-583,-4 0 0,8 0 661,-5 0 376,-3 0-520,14 0-478,-14 0 0,7 6 326,-3-1 58,-4 1-739,6 2-472,-8-6-4,0 5 0,2-1-1364,3 0-1758,-3 0 1580,6-6 362,0 0 1541,-6 0 0,13 7 0,-5 3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3:46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7944,'9'8'4077,"-1"-6"-1957,-8 6-1245,0-8 1,-2 2 157,-4 3-1523,5-3 0,-7 14 490,8-5 0,-8 5 0,-1 1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3:52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484 363 9211,'-9'0'1533,"1"0"-1069,8 0 1404,0 0-1172,8 0-437,-6 0 0,7 0 202,-3 0-199,-4 0 1,7 0 256,-3 0-4,-4 0-82,14 0 57,-7 0-315,8 0 1,1 0-119,-1 0 1,-5 6 92,-1 0 0,1 0-188,5-6 1,0 0 17,0 0 0,1 0 114,-1 0 1,0-2-161,1-4 1,1 4-11,4-4 1,-2 2-25,8-1 1,-6 3 111,6-4 0,-6 4-7,6 2 0,-6 0 31,6 0 1,-8 0-4,2 0 0,2 0 25,-2 0 1,6 6-27,-6 0 0,2 1 97,-2-1 1,-2-4-131,8 4 1,-2 1-93,1-1 1,5 0 80,-4-6 1,3 0-112,3 0 0,0 0 85,-1 0 0,1 0-18,-1 0 0,1 0 36,0 0 0,-7 0-26,1 0 0,-2 0 77,2 0 0,2 0-28,-8 0 0,0 0 14,-6 0 0,0 2-84,1 4 1,-1-4-126,0 3 1,-5-3 32,-1-2-31,1 8-27,5-6 63,0 6 110,1-8 0,-7 0-36,1 0 172,-8 0-143,3 0 32,-7 0-1276,0 0-102,0-8-344,0 6 496,-7-6 1,-9 8 1244,-7 0 0,-15-7 0,1-3 0</inkml:trace>
  <inkml:trace contextRef="#ctx0" brushRef="#br0" timeOffset="556">588 675 8126,'-17'0'-708,"7"0"1091,-5 0 1,11 0 282,-8 0-138,9 0 2,-5-8-16,0 6-39,6-6 70,-5 8-134,7-7 32,0 5-189,0-6 174,0 8-533,0 0 0,7 0 176,5 0 0,-3 0-4,3 0 0,-1 0 31,7 0 1,-1-2-1,0-4 0,3 4-81,3-3 1,-2 3 83,8 2 1,-6 0-120,5 0 0,1 0 84,6 0 1,-1 0-26,1 0 1,7 0-23,4 0 1,-1 0-5,1 0 1,0-6 8,6 0 1,-4 0-3,4 6 0,-10 0 148,10 0 0,-4 0-120,4 0 0,0 0 108,-1 0 1,-4 0-119,-1 0 1,-8 0-4,2 0 0,-3 0-38,-2 0 0,-1-5-148,1-1 1,-3 0 138,-3 6 0,2 0-124,-8 0 0,0-2-603,-6-3 204,1 3-221,-1-6-16,-7 8 528,-3 0 0,-9-6-110,-3 0 0,-5 1-278,-7 5 1,-1-2 163,1-4 0,-6 4-231,0-4 697,-8 4 0,4-13 0,-7-4 0</inkml:trace>
  <inkml:trace contextRef="#ctx0" brushRef="#br0" timeOffset="939">1556 35 9301,'10'0'929,"5"0"-235,-3 0 0,-2 0-172,1 0 0,1 2-62,5 4 0,2 1-221,4 5 1,2 1-45,4-7 0,4 5-5,-5-5 1,11 6-84,1-6 1,1 5-79,-7-5 0,7 2 51,-1-3 0,0 3-26,-5 3 0,5 5 140,1-5 1,-3 5 102,-9 1 1,3 6-180,-3 0 1,-4 0 18,-2-5 1,-4-1 53,-1 0 1,-3 6 41,-3 0 0,3 0 127,-3-5 1,-5 1-107,-1 4 1,2-4 113,-3 4 0,1-4-130,-6-1 1,-4 1-137,-7 4 0,-3-2-245,-14 8 0,-3-6-526,-9 6 0,-7 1 199,-10 11 1,1-5-595,-7 5 0,-7-5-2609,-4-1 3673,-1-1 0,0 1 0,-4 0 0,-2-1 0,-1 1 0,1-1 0</inkml:trace>
  <inkml:trace contextRef="#ctx0" brushRef="#br0" timeOffset="1706">709 18 8123,'0'-10'2086,"0"2"-1112,0 8-420,0 0 0,-8 6-468,-3 0 1,1 5-117,-1-5 0,1 8 133,-1-3 1,-5-1-159,5 1 0,-5 1 45,-1 5 1,-6 0-15,0 1 0,-6-1-38,6 0 1,-8 2 63,2 4 0,3-3 30,-3 3 0,0 2-1,-6-2 1,3 0 32,3-6 0,-2 0-12,8 1 1,0-3 13,6-3 0,-1 1-18,1-7-21,0 7 1,0-5 9,-1 3 1,7 3 4,-1-8 0,6 1 90,-5-1-11,7-4 231,-4 6-243,1-1 120,5-5-16,-6 14-100,8-14 0,2 7 50,4-3 0,-2-2 9,7 7 1,-5-7-24,5 2 1,1 4 86,5 1 1,2 3 176,4-3 1,-3 10-71,3-3 0,4 3 107,1-4 1,-1 2-31,2 4 1,0-4-174,6 5 0,-3-5-55,-3-2 1,4 0 13,-4 1 1,-3-1-11,3 0 1,-6-5-116,6-1 1,-8-5-89,2 6 1,-5-7-379,-7 7 0,5-8-1004,-5 1 0,-1-3-68,1-2 1,-5 0-1981,6 0 3437,-9 0 0,13-7 0,-7-3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3:58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104 312 14167,'6'11'1288,"0"1"1,-1 5-109,-5 6-582,0 0-261,0-5 1,0 5 23,0 0 0,-2 2-177,-3-2 1,3-4-65,-4 4 1,2-2 5,-2 2 1,4-3-158,-3 3 1,3-10 57,2-1-53,0-1 1,2 1-577,3-1 0,-1-7 6,8 2 0,1-6-281,10-6 0,-3 2 340,3-7 0,2-1-129,-2-5 0,0 5 23,-6 1 466,-7 7 89,5-4 1,-13 10-87,4 4 0,-10 4 623,-2 7 1,-13 8-23,2 4 0,-5 3 262,5 3 0,-2-6-272,-4 0 1,4-1 141,-4 7 1,9-8-213,3-4 1,1 2 86,-2-2-374,-3 0 1,13-6-268,-4 1 1,4-7-328,2 1 1,0-7 155,0 7 1,2-8-1052,4 2 622,-4-5-196,13-1 695,-5 0 1,2 0 227,-1 0-55,-7 0-12,4 0 0,-8 2 490,0 4 1,0 4-48,0 7 0,-2 2 109,-4 4 1,-4 4-94,-7 8 1,-2-1 29,-4 1 1,9 0-9,-3-1 0,6-1 85,-1-4 0,4 1-201,8-7 1,0 0-54,0-5-367,0-1 31,8-7-163,2-3 1,7-7-18,0 0 1,0-13-251,1-4 1,-1-12 80,0 0 1,-5 2 137,-1-2 1,-7 6 240,2-6 0,-4 8-286,-2-2 1300,0 12-161,0-5-216,0 14 0,6 2-41,-1 12 1,1 5 344,-6 6 0,0-4-342,0 5 0,0 0 13,0 0 1,2-1 140,4-6-148,-4 0-413,13 0 0,-11-7-221,8-4 1,-7-4-308,7-2 1,-1-2 10,7-4 1,-1-9-537,0-8 0,1-8 137,-1 2 1,6-9-499,0-3 1,0-7 379,-6 2 0,1-11 444,-1-7 1,-6-9-1823,1-2 1710,-8-7 239,4 18 473,-8-18 1,0 32-1,0-6-45,0 10 197,0 5 1,0 14 660,0 4-570,0 12 482,7 3-224,-5 8 653,13 8 1,-13 1-15,4 9 0,4-7-538,1 1 1,5-3-4,1 3 1,0 1-250,1-7 0,7 0-173,3-6 1,-1 0-207,2 0 1,-2 0-221,2 0 1,2-8-71,-8-3 0,0 1-89,-6-1 0,-6 5-1229,1-6 447,-8 8 306,4-3 0,-10 5 250,-4-4 1,2 4 38,-8-4 0,-5 4 149,-6 2 0,0-1 124,6-5 1,-1 4 29,1-4-40,0 4 121,0 2 227,7-7 95,2 5 106,8-6 254,0 8 2399,0 0-2155,0 8 1,0-5 121,0 9 1,0-6-600,0 5 0,0-5-315,0 6-291,0-9 0,0 7-694,0-4-174,8-4 1,2 3 544,7-10 0,0-11-288,0-7 0,7-7 175,-1 1 0,0-4 482,-6-2 1,-6 3 333,1 3-185,-8 4 0,9 8 112,-7-1 1227,0 9 347,-6 1 0,0 10-723,0 4 1,0 9 726,0 8-977,-8 8 1,0-4 871,-3 7-960,-4 1-153,5 7 0,-13-5 0,-2 5 3,-2 0 1,6-5-492,-2 3 0,-2 2-107,2-1 1,0-1-494,5-5 0,1-1 338,0 1 0,0-8-440,-1-4 1,7-6-1007,-1-5 662,8 3 1119,-11-13 107,13 6 1,-4-10-20,12-4 0,6-4-118,11-7 1,2-2 151,3-4 1,5 2-3,-4-8 0,-2 8-56,2-2 1,-8 3-40,2 3 1,-4 2 18,-2 3 173,-7-3-63,-2 13 0,-8-4 215,0 12 1,-2 11 8,-4 12 1,-9 6 200,-8 5 0,-2 4-128,2 8 0,3 0 16,-3 0 0,6 6 184,5-1 1,-3 1-154,4-6 1,3-8-119,2-4 1,4 1-263,2-7 0,0 3-173,0-14 1,0 0-215,0-6-579,0 0 183,0-7 328,0-2 54,0-8 0,6-8-16,0-4 1,5-11-32,-5-5 1,7-7 63,-1-5 0,3 3 95,3-3 1,-1 5 77,0 6 0,6-1 28,0 7 0,0 1-3,-5 11 1,-1 3 99,0 8 1,1 0 442,-1 0 1,0 6-256,0 0 0,-1 7 507,-5-1 1,-1 9-258,-4 2 0,-4 0-76,3-6 1,-3 1-182,-2-1 1,0 0-200,0 0 1,0 1 195,0-1 1,-2-7-58,-3-5 1,1 3 484,-8-2 0,6 0 133,-5-6 417,-1 0 0,-5-8-506,0-4 1,5-3-253,1-2 0,7-1 75,-2 1 0,2 2 247,-1 3 0,3-3-501,-4 3 6,4-3-1132,10-2 0,-5 1 588,9 5 1,-6 1-1931,5 4 0,1 4 205,5-3 1,0 3-1993,1 2 4059,-9-8 0,14-2 0,-3-7 0</inkml:trace>
  <inkml:trace contextRef="#ctx0" brushRef="#br0" timeOffset="1477">1609 658 8069,'-10'0'2675,"2"0"-2023,8 0 1,2 0-71,4 0 1,4 0 99,7 0 1,0 0-501,0 0-112,8 0 1,-3-2 36,6-4 0,-5 2-190,6-7 1,-8 1-1487,2-1 947,-3-5-1338,-3 7 822,-7-9 872,-3 1 1,-14 6 302,-5-1 0,2 8 345,-1-2 1,5 4-246,-5 2 0,5 8 186,-6 4 1,7 11 254,-7 6 0,8 5-188,-2 7 1,4 1 46,2 4 1,-5 4-156,-1-4 0,0-2-234,6 2 1,0-7-14,0 1 1,0-5-269,0-7 0,0 3 92,0-8 0,0-5-218,0-7 48,0-7 0,-2 9 112,-4-7 1,5-2 569,-5-10-70,4-3 0,-4-14 183,0 0 0,1-2-143,5 1 0,0-1 81,0-3 0,2-5-215,3 4 1,5 2-189,7-2 1,2 6-576,4-5 0,4 5 324,8-6 1,0 8-534,-1-2 0,-5 3 243,0 3-1,-6 2 43,6 3 1,-8-1 192,2 7 1,-4 0 217,-2 6 1,-5 0-87,-1 0 1,-7 2 119,2 4 0,-4-2 665,-2 7 1,0 1-339,0 5 0,-2 2 633,-4 4-593,4-4 0,-11 6-11,7-7 1,0-7-229,6 1-483,0-8 280,0 3 8,8-7 1,2 0-110,7 0 1,-6 0-150,1 0 283,-8 0 0,5 0 134,-3 0 388,-4 0-190,-2 8 1,-8 7 284,-3 8 1,-4 1-193,3-7 1,-3 0 132,-3 0 0,9 1 167,3-1 0,2-5 192,-2-1-893,4-7-133,2 4 1,12-8-143,11 0 0,-2-10-14,8-7 0,-6-3-466,6-8 1,-2 5 367,2-6 0,1 6-153,-7-6 1,-5 6 12,-7-6 0,-5 2 162,5-2 1,-7-1 63,2 6 1,-4-4 225,-2 5 0,0 0 170,0 5-340,-8 1 186,6 0 52,-13 7 343,13 2 646,-6 8-425,8 0 547,-7 0-684,5 0 0,-6 2 1,8 4 0,0 4-98,0 7 1,-2 0-45,-4 1 0,5 5-14,-5 0 0,4 5-106,2-4 0,0 4-389,0-5 1,0 2 182,0-2 0,0-3-610,0 3 1,0-4-524,0-2-319,0 1 1105,0-1 0,0-6-430,0 1 664,0-8 0,0-4 21,0-12 0,2-11-278,4-6 1,-3-3 97,9-3 0,-6-7 372,5-4 0,-7 0-123,2-6 1,1 4 122,-1-10 0,2-2-22,-2 3 0,-2-1-94,7 6 0,-7 6 367,2 0 1,1 10 303,-1 1 1,2 0 10,-2 7 1,-4 3-166,3 1 0,-3 11 183,-2 2 0,0 5 391,0-6 34,0 8-395,0-3-168,0 7 34,0 0 0,2 5-177,4 1 1,-4 8-99,4-3 1,-5-1 125,-1 1 0,0 1-91,0 5 0,0 2 22,0 4 0,0-1-28,0 6 1,0-5-45,0 6 1,2 0-336,4 6 0,-2 5 171,8 0 0,-7 8-462,7-1 0,-3 4 206,3 7 1,1-4 43,-7 3 0,6 5 102,-7 1 1,1 10 188,-6 2 1,0 6-155,0-6 0,0 6 377,0-6 1,0 0-154,0-6 1,0 0-66,0 0 1,0-7-310,0-5 1,6 3 51,0-3 0,0-7-1,-6-9 1,5 1 78,1-2 0,6-1-10,-7-10 0,1-4-517,-6-8-483,8 0 98,-6 0 512,5-7-418,-7-2 483,0-16 1,0-2 123,0-7 0,0 6 60,0-1 0,0-5 13,0-6 0,0-2-90,0 2 0,0-4-106,0-8 1,0-1-139,0-5 1,0-11 138,0-11 0,0-4 142,0-2 1,0-12-911,0 0 1170,0 1 0,6 5 0,0 0 0,-2 6 0,-2 9 0,-2 10 0</inkml:trace>
  <inkml:trace contextRef="#ctx0" brushRef="#br0" timeOffset="1828">2663 1056 7868,'0'-45'-41,"0"3"1,0 8-1,0-1 0,0 0 151,0 1 1,0 1 116,0 4 0,2-1 191,4 6 0,-4-4-70,4 5 1,1 5 56,-1 7 0,8 1-32,-3-1 1,-1 1 609,1 4-660,1 4 0,5-5-55,0 7 0,1 0-301,-1 0 1,-5 5 124,-1 1 1,-1 2-523,1-2 0,3-3 136,-9 9 1,1-6-53,-6 5 1,0 1 17,0 5 1,0 2-172,0 4 0,-7-3 232,-5 3 0,-3 2 220,-3-2 1,3 0 1852,3-6-1395,-3 0 0,11-1 1182,-7-5-1052,7 5 0,-4-13-85,8 9 1,8-8-253,3 2 1,-1-4-167,2-2 1,-7 0 175,7 0-333,-1 0 1,1 0-270,-1 0 248,-7 7 151,4 3 0,-8 7 54,0 0 0,0 1 117,0-1 0,-2 0-90,-4 1 1,4-1 186,-3 0-664,-5 0-962,8 1-534,2-9 0,17-1 1881,12-8 0,4-15 0,1-5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12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76 7810,'0'-15'2986,"0"0"-1642,0 0-2080,7 6 1181,1-4 2235,7 11-1865,-6-5 897,4 7-1102,-11 0 0,10 2-484,-7 3 1,7-1-498,-2 6 0,3 0-1686,3 5 1,0 7 482,5 3 1574,-4-3 0,11 14 0,-4-4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4:09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7872,'-9'-18'1460,"1"9"-1074,8 1 863,0 0-481,0 7 64,0-7-126,0 0 93,0 6-457,8-5 1,1 7 78,9 0 0,-7-6 309,1 0-265,-1 0 1,6 6-54,1 0 0,-7 0-32,1 0 1,-6 6-226,5 0 0,-5 7 0,5-1 0,-5-3 37,6 3 1,-7-6-124,7 5 0,-6-5-132,5 6 1,-7-7 177,2 7-299,3-1 0,-7 7 85,4-1 1,-4-6-7,-2 1 1,-2 0 141,-4 5 1,-5 6 18,-12 0 1,2 2-19,-8-2 1,6 2 12,-6 4 0,6-2 320,-6-4 0,8-4-119,-2 4 1,4-4 93,1-2 1,7 1-22,-1-1 0,7-2 310,-7-3-467,8 3 1,-3-5 188,7 7 8,0-7-377,0 5 1,1-13 26,5 4 1,4 2 89,7-3 0,0 1 315,1-6 1,5 0 42,0 0 0,6 0 56,-6 0 1,7-8-186,-1-3 0,2 1-109,-2-1 0,2-1-242,-8-5 1,5 5-74,-5 1 1,1 1-854,-7-1 0,0-3 138,0 9-3350,-7-9 208,5 12-210,-13-6 4157,-2 16 0,-25 2 0,-11 7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4:11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69 7659,'0'-9'-322,"0"1"315,0 0 72,0 6 1,0-7-273,0 3 143,0 4 83,0-6 1,0 6 89,0-3-55,0 3 87,0-6 271,0 8 3645,0 0-3570,-8 0-103,6 0-168,-6 0-115,8 0 5047,0 0-4940,0 8 1,0-4-58,0 7 1,-2-5-133,-3 5 0,3 1 183,-4 5 0,4 1-15,2-1 0,0 6 117,0 0 1,-2 8-119,-4-2 1,4 9 202,-3 2 1,3 6-47,2-5 0,0 5 8,0-6 1,0 6-57,0-5 1,-2-3 49,-4-9 1,4 2-139,-4-8 1,4 6-14,2-6 0,0 0-304,0-6 168,0 0 0,0-5-629,0-1 225,0-7-70,0 4-13,0-8 0,0-2-455,0-4 0,0-3-174,0-9 1,0-5-684,0 0 1,2-6-2250,4 6 3990,4 0 0,7-9 0,0-5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4:12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8356,'10'0'998,"5"0"0,-11 1-655,7 5 1,-5-4-28,6 4-282,-1 3 0,6-1-201,1 4 0,-7-3-578,1-3 1,-1 2 744,7 3 0,-1 12 0,0-3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4:13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7880,'0'-11'3140,"0"-1"-2216,0 9-645,0-5 1,1 8 37,5 0 1,-2 2 120,8 4 0,-7 3 26,7 8 0,-1 1-122,7-1 1,-7 0-1186,1 1 0,-1 1-117,7 4 1,-3-4 959,-4 4 0,13 4 0,-5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4:11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7929,'0'-10'1426,"0"-5"-763,0 5-269,0-7 0,6-1 432,0 1-125,-1 8-24,3-7-313,2 7 0,1-1 46,1 4-192,-8 4 1,5 2 317,-3 0-317,-4 8 1,6 7 201,-8 8 1,0 6 10,0-6 0,0 8 128,0-2 0,0 4-209,0 1 0,0-5 32,0 0 1,0-8-220,0 2 1,0 2 192,0-2-399,0 0 1,5-6 95,1 1 1,2-9-118,-2-3 1,-3 2-296,9-3 0,-1 1-378,7-6 1,-1-2 149,0-3 0,6 1-352,0-8 0,1 1 117,-7-7 0,0-1-336,0-4 0,1 4-356,-1-4 0,-5-4 1513,-1-2 0,-7-11 0,4-4 0</inkml:trace>
  <inkml:trace contextRef="#ctx0" brushRef="#br0" timeOffset="722">744 225 8354,'9'8'1120,"1"-6"-637,-4 3 1,-2-3 54,7-2 1,-5 0-281,5 0 0,-5 6-182,6 0 0,-7 0 175,7-6-228,-8 7 1,9-3-18,-7 8 1,0-6 266,-6 5-302,0 1 0,-6 5-59,0 0 0,-7 0 6,1 1 1,3-1 174,-3 0 0,6-5 101,-5-1-159,7 1-182,-4 5 95,8 0 1,2-1 93,4-5 0,4-1-214,7-4 254,0-4 1,1 11 78,-1-7 65,0 7 0,-2-9 296,-3 8 1,-4-7-141,-8 7 1,0-6 70,0 5 0,-2-5-295,-4 6 0,-4-1 92,-7 6 0,-2-1-672,-4-5 1,4 5-776,-4-5-1019,3-3 583,3 7-540,0-13 2173,7-2 0,-5-17 0,5-10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4:14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10956,'18'0'-101,"-1"0"65,0 0 1,-5 0-226,-1 0-334,1 0 377,5 0 0,1 0-131,-1 0 1,-6 6 348,1 0 0,-1 7 0,7-3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4:15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7788,'12'-8'1819,"-1"-3"-1278,1 3 1,5 0-76,0 8 1,-5 0 99,-1 0 1,1 2-198,5 4 1,-5 4-8,-1 7 1,1 0-1208,5 0 0,0 8 550,1 4 0,-1 4 295,0 2 0,0 7 0,1 2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4:15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1 137 7788,'0'-18'0,"0"9"813,0-7-644,0 7 1,8-9 359,3 1 1,5 6 600,1-1 1,0 6-516,0-5 1,1 7-242,-1-2 1,0 6-358,1 6 1,-3 6 187,-3 11 1,-5 0 111,-7 11 0,0-3 19,0 9 0,0 3 188,0-3 0,-6 0-196,1-5 1,-1-1-98,6 1 0,0-6-382,0 0 1,6-8 164,-1 2 1,9-6-840,-3-5 1,7-3 235,5-3 0,-2-4-148,8 4 0,0-14-113,5-9 0,-1-2-425,-4-10 0,1 6 1275,-7-6 0,0-8 0,-5-7 0</inkml:trace>
  <inkml:trace contextRef="#ctx0" brushRef="#br0" timeOffset="568">969 206 7858,'-9'0'1968,"1"0"-2438,8 0 1732,8 0-492,-6 7 0,11 3 390,-7 7 1,0 3-651,-6 3 1,0-4-101,0 4 1,5-4-143,1-2 0,0 1-24,-6-1 0,2-5-805,4-1 520,-4 1 0,7 3-174,-3-3 1,-2-5-214,7-7 1,1 0-580,5 0 0,0-7 328,1-5 1,1-5-192,4-6 0,-2 2 384,8-8 0,-6 2-66,6-2 0,-2-2 525,2 8 0,1 6-80,-7 5 338,0 8 1,-5-1 388,-1 10 1,-7 7 769,-5 11 0,-3-2-270,-2 8 0,0 6 629,0 5 0,0 0-922,0-5 0,0-2 23,0-5 0,0 3-1249,0-8 0,6 0 293,0-5 0,7-3-788,-1-4 0,3 3 894,2-8 0,16-1 0,4-5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4:14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7793,'10'0'379,"-3"0"188,-7 0-172,0 0-691,8 0 1,-4 0 295,8 0 0,7 0 0,8 0 0</inkml:trace>
  <inkml:trace contextRef="#ctx0" brushRef="#br0" timeOffset="138">536 0 7793,'16'2'5300,"-5"4"-5490,5-4 54,-7 6 1,3-8 832,-1 0-512,-7 0-816,11 0 631,-5 0 0,7 0 0,1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4:13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7852,'10'-8'-92,"-3"-1"152,1-9 1,-4 1 649,7 0 0,-5 5-153,6 1 0,-7 5 570,7-5-786,-1 7 0,5-6 212,-5 4-305,5 4 1,-7-5-27,9 7 0,-7 2-82,1 3-106,-9-3 151,5 14 1,-2 1 96,0 12 1,-1 3 17,-5 3 0,0 0 160,0-1 0,0-1-163,0-4 1,-5 3 38,-1-3 0,0-4 64,6-2-302,0-4 0,2-1-334,4-1 1,-2-7 244,7-5 1,-5-3-671,6-2 1,-7 0 21,7 0 0,-1-2-315,7-3 0,-1-5 154,0-7 1,-1-1-328,-5 1 1,3 0 381,-9 0 745,9-1 0,-5-7 0,9-2 0</inkml:trace>
  <inkml:trace contextRef="#ctx0" brushRef="#br0" timeOffset="1039">727 260 9727,'0'-10'2667,"0"3"-1338,0 7-480,0 0-724,0 7 1,-6-1 40,1 12 0,-9-5 80,3 10 0,1 2-16,-1-2 1,5 2-14,-6-2 0,8-4-41,-1 4 0,5-3-1,5-3 1,5 0-443,7 0 1,8-1 193,4-5 0,4-1-368,1-4 0,3-4 226,3 3 0,-3-3-559,3-2 0,-9-2 115,-2-3 0,-8 1-135,2-8 0,-4 7 79,-2-7 1,-7 6 714,-4-5 0,3-1 0,1-5 0</inkml:trace>
  <inkml:trace contextRef="#ctx0" brushRef="#br0" timeOffset="1208">1004 312 11862,'-8'10'1873,"4"5"-747,-7-4 1,1 5-638,-1 1 1,-5 6-214,5 0 1,1 6-369,-1-6 1,7 2-399,-2-2 1,4-4-1118,2 4 1,0-1 455,0 1 1151,8-4 0,9 6 0,10-8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14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167 1 7707,'-15'0'3622,"7"0"-3245,1 0 9,7 0 0,0 2 198,0 3 1,0 3 594,0 7 0,0 2-564,0 3 0,-5-1-2,0 6 0,-2-1-7,2 1-416,3 4 0,-6-11 46,3 8-117,3-8 1,-11 9 48,3-6 1,1 4 127,-1-5-396,0 0 1,0-4 0,1-1-359,3 0 0,-1-2-16,2-2-122,3 2 1,-5-10-165,7 8 126,0-8 63,0 4 48,0-7 286,0 0 417,7 0-117,2-7 1,6-2-57,0-6 1,-5 0-300,0 0 0,0 0 66,5 0 1,1-1-77,-1 1 0,0 0 100,0 0 1,0 0 14,1-1 0,-1-4-83,0 0 0,5 0-11,0 4 0,6 0 108,-6-5 0,2 4-25,-2-3 1,-1 3 70,6 2 0,-6 0-50,1 0 1,-3 5 223,-2 0 0,0 1-33,0-1 1,1-2 50,-1 7 160,-7 0 570,6-2 593,-13 6-616,6-6-224,-7 7 0,2 0 230,3 0-486,-4 0 1,8 2-28,-4 3 0,-2-2 60,7 7 1,-6 0-81,1 5 0,2 1 119,-2-1 0,1 7 337,0 3 0,-5-1-252,4 1 0,-5 0 314,-5 6 0,2-1-321,-7 0 1,5 1-447,-5-1 0,6-1-561,-1-4 0,5 4-671,5-4 1,5-3 387,11-2 0,12-4 848,18-6 0,16-4 0,18-6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4:20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520 381 7961,'-10'0'-173,"2"0"1,6 0 3,-3 0 637,3 0-27,-6 0 45,8 0-213,0-8 322,0 6-32,0-6 190,0 1-122,0 5 433,0-6-416,0 8 303,0 0-586,8 0-314,1 0 0,9 0 78,-1 0 1,0 0 22,1 0 0,-1-6 10,0 0 1,6 1-68,0 5 1,6-2-31,-6-4 1,8 4 32,-2-4 0,3 4-76,3 2 0,0 0 67,-1 0 1,1 0-96,-1 0 1,1 0 10,-1 0 0,3 0 18,3 0 0,-3 0 10,3 0 1,-3-2-142,-3-3 1,1 3 80,-1-4 1,3 4 3,3 2 0,-3-6-64,3 1 0,2-7 88,-1 6 0,5-5 6,-6 5 0,1 0 33,-7 6 0,1-6 135,-1 1 1,1-1-109,0 6 1,-9 0 22,-3 0 1,2 0-49,-1 0 1,-1 0 17,-6 0 1,0 2-172,0 4 0,1-4 98,-1 3 0,0-3-138,1-2 1,-1 0-247,0 0 23,1 0 0,-1 0 7,0 0 1,-5 0 3,-1 0 0,-5 0-294,5 0-183,-7 0 281,4 0 330,-8 0 1,0 2-148,0 4 1,0-2-135,0 7 1,-8-5-805,-3 6 1314,-12-1 0,-4-1 0,-8-3 0</inkml:trace>
  <inkml:trace contextRef="#ctx0" brushRef="#br0" timeOffset="403">485 761 7907,'12'0'148,"-1"0"1,1 0-30,5 0 0,6-6 42,0 0 1,6-1 179,-6 1 1,13 2 548,-1-7-530,3 7 1,3-10-2,-1 9 0,6-3-93,-5 2 0,11 4 9,-6-4 0,7 5 27,-6 1 1,3-6-227,1 0 0,1 0 94,0 6 1,0 0-53,0 0 0,2-2-79,3-3 1,-1 3-150,7-4 0,-7 2 27,2-2 1,-2 4-94,1-3 1,-9 3 27,4 2 0,-12 0-91,1 0 1,-7 0 28,-5 0 0,-4 0 118,-7 0 1,-7 0-373,1 0-247,-9 0 199,5 0 0,-10 0-27,-4 0 0,-3 0-193,-8 0 1,5-2 63,0-4 668,1-4 0,-14-7 0,-2 0 0</inkml:trace>
  <inkml:trace contextRef="#ctx0" brushRef="#br0" timeOffset="789">1696 69 7947,'9'-7'284,"-1"-3"0,-8-2 1154,0 1-833,0 7 1,0-5 260,0 3-167,8 4 1,1-6-210,8 8 0,7 0-48,-1 0 1,7 0-202,-1 0 0,6 6-56,5 0 1,-3 1-137,3-1 0,4-4 74,2 4 0,-2 1-77,3-1 1,-7 8 104,6-3 0,-8 3-261,3-3 0,-7 6 28,-5 1 1,2-7 157,-8 7 1,-6-5 93,-5 4 1,-3 1 168,3-1 0,-4 6 14,-8 0 0,0 0 237,0-6 0,0 6-93,0 1 1,-2 4-94,-4-5 0,-4 6 20,-7-6 1,-8 8-161,-4-2 1,-3 4-214,-3 1 1,-1 6-290,-5 1 0,-3 5-515,-8-6 0,6 3-347,0-3 1,7-9-1304,-1 3 1,4-3 2402,1 4 0,-7-9 0,-2-1 0</inkml:trace>
  <inkml:trace contextRef="#ctx0" brushRef="#br0" timeOffset="1351">658 190 7976,'2'-9'103,"4"3"149,-4-4 1,7 8-141,-3-3 0,-4 1 355,4-2 315,-4 4-248,-2-6 198,0 8-256,0 0-252,-8 8 0,-2 2-8,-7 7 0,-6 0-37,0 1 0,-8 5-133,2 0 1,-3 6 83,-3-6 0,0 5-193,1-4 0,-6 6 58,-1-1 0,1 2-131,5-2 1,-5 3 136,0-3 0,5-2-69,6 2 1,2-14 171,-2 3 0,10-5-29,8 4 0,5-7 248,-6-4-226,9 3 1,-5-5 93,8 8 0,8-7-37,3 7 1,12 5 153,6 6 1,11 6 44,6-6 1,12 8-64,5-2 0,-1-4 271,1-2 0,1 2-133,5-2 1,-6-2-503,1-10 1,-3 3-717,3-8 0,1 5-2196,-7-5 2986,7 0 0,-4-6 0,9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4:35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1 761 7952,'0'-10'-352,"6"1"583,-1 3 1,1 2 386,-6-7 0,2 7 831,4-2-445,-4-3-301,5 7 0,-5-8 976,4 4-1128,-4 4 0,13-5-168,-3 7 1,-3 0-389,3 0 106,0 0 0,5 2-41,0 3 1,-5 5 50,-1 7 1,-7 1 71,2-1 1,-4 6 13,-2 0 1,0 8 206,0-3 0,0-1-22,0 2 1,0-8-115,0 2 1,0-3-898,0-3 595,0 0 1,0-5-728,0-1-537,7-7 1,3 4 0,9-10 326,4-4 0,-3-5-399,3-12 1,-2 1-959,2-6 2328,-4 6 0,6-18 0,-8 4 0</inkml:trace>
  <inkml:trace contextRef="#ctx0" brushRef="#br0" timeOffset="170">329 156 7952,'0'-17'1469,"0"7"1,0 0-651,0 5 778,0 3-348,8-6-533,-6 8 1,13 2-1283,-3 4 0,-3-3 396,3 9 1,0-6-565,5 5 0,-6 7 734,1 5 0,-1 7 0,7-3 0</inkml:trace>
  <inkml:trace contextRef="#ctx0" brushRef="#br0" timeOffset="1267">779 865 13839,'0'9'1684,"0"7"-1245,0-7 55,0 9-92,0-1-1,0 0-199,0 1-62,0-9 116,0-1-263,0 0-70,0-6 210,0 5-412,0-7 94,0 0-31,-8 0 110,6 0 68,-5 0 106,7 0 732,0 0-756,-8 0-11,6 0 12,-6 0-107,8 0 907,0 0-392,0 8-64,0-6 6,0 5-33,0 1 189,0 2-337,0 7 1,0 0 169,0 1 0,0-1-152,0 0 0,0-5 144,0-1-329,0 1 121,0 5-1047,0 0 23,0-7-490,0-2 887,0-8 1,2-2-236,4-4 0,-2-4 120,7-7 0,1-2 185,5-4 0,1 4-108,-1-4 1,0 1 128,0-1 0,-1 10 274,-5-4 1,5 9-6,-5-4 1,-1 9 208,1-3 1,-5 4 40,6 2 1,-7 0 250,7 0 0,-6 8 196,5 3 1,-7 4-251,2 3 1,-4-1 708,-2 0 1,0 6-432,0 0 1,2 1-549,3-7 0,-3-6-543,4 1 1,-2-1-811,2 7 1,-2-7 74,7 1 0,1-6-2851,5 5 4051,8-7 0,2 4 0,7-8 0</inkml:trace>
  <inkml:trace contextRef="#ctx0" brushRef="#br0" timeOffset="2918">1903 104 7297,'0'-12'-124,"0"1"796,0 7 0,2-9 214,4 7-66,-4-8-90,13 5-99,-13-1-287,13-5 1,-11 13 189,8-4 320,-8 4-483,3 2 1,-1 8 167,0 3 1,-1 11-41,-5 1 1,0 7-33,0-1 0,-1 4-205,-5 1 0,2-5-44,-8 0 0,7-6-145,-7 6 1,8-8 88,-1 2 0,1-4-533,-2-1 1,4-7 222,-4 1-1391,4-8 1012,2 3 1,2-7 38,4 0 1,-2-7 94,7-5 1,-1-5-99,2-6 1,1 2 166,-7-8 0,5 2 104,-5-2 0,2-4 131,-3 5 0,-3 1-159,4-2 1,2 8 223,-2-2 0,5 3 68,-5 3 0,5 6 127,-5-1-122,8 8 1,-11-4 349,9 8-197,-8 0-8,4 8 0,-8 2 403,0 7 1,0 6-224,0 0 0,0 8 139,0-2 1,-2-2-221,-4 1 1,-2-1-78,-3 2 0,-5 4 16,5-4 1,-3-4 0,3-2 1,-5 2-995,5-2 0,1-6 85,-1-5-455,7-1 452,-4-1 442,8-3 0,0-14 85,0-5 1,0-3 145,0-2 1,2-1-72,4 1 1,-4 0 147,4-1 0,1 7 252,-1-1 1,2 8 48,-3-1 60,-3 3 1,8 2 99,-4 0-176,-4 7 1,5 3-68,-7 7 1,0 1-131,0-1 0,-2 0-22,-3 1 0,-5-1-112,-7 0 0,-1 6-485,1 0 1,0 8 234,0-2 0,-6-2-465,-1 2 1,3-3 308,10 3 1,-8 2-53,7-8 1,-5 2 176,11-2 0,-5-4 242,5 4 0,-6-3-111,6-3 1,-5 0 215,5 0 1,-5-5 1039,5-1-593,0-7-96,6 4 1,0-10-112,0-4 0,2-3-415,4-9 1,5-1-47,12-4 1,-1-4-105,6-7 1,1 7 208,6 4 0,-8 4 11,-4 1 0,-4 9 650,-2 3-325,0 4 326,1 2 1,-3 8-228,-3 3 0,-5 6 458,-7 6 1,0-1-288,0 6 1,0-4-98,0 4 0,-2-7-266,-3 3 0,3-5 146,-4-2-466,4 0 0,4-1 120,4-5 1,3-3-401,9-8 0,-1 0 214,0 0 0,2-8-597,5-3 1,0-7 136,5-5 1,-4 4-19,-7-4 0,-3 4 251,-4 2 1,-3 5 33,-8 1 1,0 5-63,0-6 211,0 8 1,-9-1 102,-9 10 1,-1 5-65,-10 7 0,-5 8 354,-7 4 1,1-2-163,5 2 0,1-6 559,-1 6 0,1-6-218,-1 6 0,0-8-28,1 2 1,-1-4-28,1-2 1,7-5-68,4-1 1,4-1-476,1 1 0,1-3 182,0-8 0,5 0-1521,1 0 930,7 0 0,-6 0-127,4 0 1,4-2 281,-3-4 0,3 3-17,2-9 0,2 6 94,3-5 0,-1-1 147,8-5 0,-3 5 204,3 1 0,3 7-96,-3-2 1,-3 4 422,3 2 0,-6 0 75,5 0 1,1 0 424,5 0 0,0 0-319,1 0 0,1 8 230,4 4 0,-2 5 790,8 6 0,0-4-703,5 4 1,1 4 614,-1 2 1,3-4-677,3-2 1,5 2-249,6-2 0,-1 0-180,-4-6 0,3-5-260,-9-1 0,6-5-370,-6 6 1,1-8-601,-7 1 1,7-3-1713,-1-2 1,-2 0 128,-9 0 2540,4 0 0,-6-7 0,7-3 0</inkml:trace>
  <inkml:trace contextRef="#ctx0" brushRef="#br0" timeOffset="3691">3425 139 7931,'0'-10'1088,"0"-5"1,0 11-628,0-8 1,0 6-108,0-5 0,-2 5 67,-4-5 0,4 5 287,-4-6-786,5 8 191,1-11-179,0 13 0,-8-6 16,-4 8 0,-3 0-68,-2 0 1,-1 0 8,1 0 0,-6 2-150,0 4 0,-6 2 245,6 3 1,-6 5-36,6-5 0,0-1 206,6 1 0,0 1-91,-1 5 0,3 1-82,3-1 1,-1 0 41,7 0 0,0 1 10,6-1 0,0 2-27,0 4 0,0-4-39,0 5 1,6-5-25,0-2 0,5 0 47,-5 1 0,6-1 162,-7 0-153,9 1 0,-6-1 197,3 0 1,-3 0-39,-8 1 0,0-1-94,0 0 0,-2 1-32,-4-1 1,-3 0-9,-9 0 1,3 1-162,3-1 1,-3 0 126,3 1 0,-1-7-254,1 1 144,5-1-107,7 7 0,0-1-47,0 0 0,7-5 116,5-1 1,-2 1 161,1 5 1,-1 0 244,1 1 1,-3-1 565,-8 0 0,0 6-418,0 0 1,0 8 943,0-2 0,-8 2-608,-3-3 0,-5 3 68,-1-8 1,6 6-167,-1-6 0,8 6 74,-2-6 0,3 0-306,-3-6 1,4 1-192,-4-1 0,6-6-585,6 1 0,-2-2 322,7 1 0,1 3-1683,5-9 0,0 1 857,1-6 1,1 0-2127,4 0 3000,-4 0 0,14-8 0,-6-1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4:34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7883,'2'-10'277,"3"4"0,5 5 474,7 1 0,1 0-410,-1 0 0,0 0-142,0 0 0,6 0-561,1 0 0,-1 0 140,-6 0 1,0 0-35,0 0 1,1 0-68,-1 0 1,0 5-456,1 1 1,1 0 777,4-6 0,-4 8 0,6 1 0</inkml:trace>
  <inkml:trace contextRef="#ctx0" brushRef="#br0" timeOffset="135">641 35 7883,'17'2'185,"0"4"138,0-4 1,-1 7 140,-5-3-106,5-4 0,-12 6 248,7-8-391,-7 0 0,11 0-535,-3 0 1,-3 0 88,3 0 1,-6-6-328,5 0 478,1 0 80,5 6 0,0-7 0,1-3 0</inkml:trace>
  <inkml:trace contextRef="#ctx0" brushRef="#br0" timeOffset="244">1159 70 7883,'27'0'526,"-2"0"66,-8 0 0,-5 5-89,0 1 0,-7 2 1061,7-2-1390,-8-4 77,3 5-2386,-7-7 2135,0 0 0,0 8 0,0 2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4:32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0 779 7972,'0'-12'0,"0"1"0,0 5 281,0-6 0,0 7-19,0-7 0,2 6 106,4-5 1,-4 5-55,4-5 1,2 5 143,-3-6 0,3 7-104,-2-7 1,-2 6-6,7-5 0,-5 1 63,5-1 0,-1 1 217,2 4-265,3 4 0,-11-11-127,7 7 1,-5 0 438,6 6-307,-9 0-171,13 0 1,-12 6 10,7 0 0,-7 7-155,2-1 0,-2 3 166,1 2 1,-3 3-27,4 3 0,-4-2 57,-2 8 1,0 0-81,0 5 1,0-1 266,0-4 0,0 3-70,0-3 0,0-4-40,0-2 0,0-4-192,0-1-294,0-1 0,8-6-199,3 1 0,5-8-527,1 2 0,0-6-83,0-6 1,1-4 400,-1-7 1,6-8-1282,0-4 0,0 0 278,-5-5 1569,-1 3 0,0-19 0,0 6 0</inkml:trace>
  <inkml:trace contextRef="#ctx0" brushRef="#br0" timeOffset="165">398 35 7972,'0'-17'237,"0"7"0,2 3 1249,4 7-961,-4 0 1,13 5-264,-3 1 1,3 6-39,2-7 0,1 7-861,-1-6 1,6 7 190,0-1 446,0 3 0,2 2 0,2 1 0</inkml:trace>
  <inkml:trace contextRef="#ctx0" brushRef="#br0" timeOffset="601">744 710 8374,'12'0'1355,"-1"0"1,-5 0-883,5 0 0,1 2 371,5 3-521,-7-3 1,5 6 21,-3-8 1,3 0 103,2 0-532,1 8 176,-1 1 0,-2 9-577,-3-1 1,-4-6 347,-8 1 0,-2 5-512,-4 6 0,-2 0 267,-3-5 1,-3 1 258,8 4 1,-5-4 7,5 4 1,0-4 226,6-1 0,0-7 346,0 1 0,8-3-209,4 3 1,3 1 304,2-7 1,1 2-32,-1-3 0,-6-3 153,1 4 1,-6-4 358,5-2-532,-7 8 0,-4-4-251,-11 7 0,-7 1-196,-5 5 1,2 0-786,-8 1 1,8-3 509,-2-4 1,6-1-3765,5-4 2147,-3-4 1835,13 5 0,-6-30 0,8-5 0</inkml:trace>
  <inkml:trace contextRef="#ctx0" brushRef="#br0" timeOffset="1001">1470 813 7974,'-9'-9'627,"-1"-5"-199,4 9 0,4-3 682,-3 2-238,3 4-369,2-13 1,2 7-142,3-3 1,3 1 40,4 4 0,3 4-156,-3-3 1,-3 3 228,3 2-429,-1 0 16,7 7 0,-3 9 120,-4 7 1,-3 7 65,-8-1 0,0 4-64,0 2 1,0-1 219,0 1 1,0-6-92,0-1 1,0-6-544,0 1 254,8-4 1,1-8-871,9 1 0,-7-8-20,1 1 1,-1-5-413,7-5 1,-1-7 500,0-11 1,-1 2-687,-5-8 1462,4 0 0,-5-5 0,7-1 0</inkml:trace>
  <inkml:trace contextRef="#ctx0" brushRef="#br0" timeOffset="1175">1661 243 7974,'0'-27'0,"0"2"76,0 8 1,2 1 303,3 5 715,-3-5 0,8 9 128,-4-5-139,-5 4 1,15 8-481,-5 0 0,-1 0-356,2 0 1,-1 6-191,6 0 0,1 7-181,-1-1 0,-6 3-1017,1 3 0,-2-1 718,1 0 0,5 8-2564,-5 4 2986,-3 4 0,7 1 0,-5 1 0</inkml:trace>
  <inkml:trace contextRef="#ctx0" brushRef="#br0" timeOffset="1482">2231 865 8245,'0'10'1855,"-7"-10"-1016,5-10 0,-6-7 197,8 0 782,-8 7-772,6-5-334,-5 13-429,7-6 1,-8 16-28,-4 3 0,3 10-20,-3 3 0,1 6 28,-6-1 0,5 4-111,0 1 1,3 1 70,-3-1 0,5-5-151,7 0 0,2-8 65,3 2 1,5-3-675,7-3 1,2-2 171,4-3 0,4-3-80,8-3 1,0-4-114,-1 4 1,3-6-501,3-6 0,-3 2-183,3-7 0,-6 1 599,-5-1 0,2-3-337,-8 8 0,-2-1 98,-9 1 880,3 4 0,-13-13 0,6 5 0</inkml:trace>
  <inkml:trace contextRef="#ctx0" brushRef="#br0" timeOffset="1663">2491 1021 7974,'0'-17'3289,"0"7"-1713,0 2-497,0 8 0,-2 2 221,-4 4 0,2 4-620,-7 7 0,1 6-600,-2 0 1,-1 2 19,7-2 1,-5 2-1320,5 4 1,0-2 383,6-4 1,0-4-219,0 4 0,6-4 1053,0-1 0,15-1 0,-2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4:46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104 174 7993,'0'-10'2417,"0"2"-1150,0 8 1,-6 8-319,0 4 1,-5-3-435,5 3 0,-2-3 3,3 3 1,3 3-291,-4-3 1,4-3-200,2 3 1,0-6-674,0 5 1,8-7 491,3 2 1,4 1-959,3-1 1,-1 0-683,0-6 829,8 0 0,-5 0 191,3 0 569,-12 8 83,-3 1 0,-10 9 179,-4-1 0,-9 6 357,-8 0 1,-6 0-253,6-6 1,-6 4 519,6-3 0,2 3 94,9-10-246,-3 5-568,13 1 0,-6-5-337,8-1 1,0-5 154,0 5 1,8-7-80,4 2 1,3 2-186,2-3 0,-5 9 139,-1-3 1,-1-1 87,1 2 1,3-1 192,-8 6 0,-1 3 210,-5 3 1,-2-4 107,-3 4 0,-5-2 354,-7 2 1,-1-4-263,1 4 1,0-5 144,0-7 1,1 5 607,5-5-227,3-3-1130,8 7 42,0-13 1,2 6-228,4-8 1,3-6 331,9 0 0,-1-1-202,0 1 281,-7 4 425,5-6 619,-13 8 0,6 2-432,-8 4 0,-6 5 794,0 12 1,-7-1-432,1 6 1,-3 1-61,-2 6 1,5-6-499,1-1 0,7-6-231,-2 1-120,4 4 1,2-8-310,0 4 1,2-12-722,4-5 1,3-4 537,9-2 0,1 0-847,4 0 1,-2-13 367,8-5 1,-2-5 175,2 0 1,1-4 112,-7-7 1,6-3-147,-6-3 0,0-4 199,-5-8 0,-1-2 27,0-4 0,0 3-153,1-9 0,-7 10 238,1 3 1,-6 6 480,5 11 0,-7 7-69,2 4 0,1 9 69,-1 3 4,0 7-4,-6-4 584,0 8 3814,0 0-2728,8-7-789,1 5 1,14-6-318,0 8 0,0-2-49,-5-4 1,1 4-313,4-3 0,-2 1-165,8-2 1,-8 4-237,2-4 0,2 3-507,-2-3 0,0 4-866,-5-4 0,-1 2 701,0-2 0,-7 3-256,-5-9 1,-3 6 455,-2-5 0,0-1 274,0-5 0,-7-2 396,-5-4 0,-3 5 0,-2 1 0,5 0 12,0 5 1,7-1-98,-7 1 1687,8 5-1202,-3 7 0,1 7 872,0 5 1,-2 3-162,3 2 0,1 7-22,-8-1 1,3 7-565,-3-1 0,-3 2-7,3-2 0,3 1-289,-3-6 0,8 4-70,-1-5 1,-3 0-881,2-5 1,0-1 334,6 0-2645,0 1 1740,0-1 0,2-7-64,4-5 0,4-5 766,7-5 0,6-7 589,0-11 0,8-12 0,-4-9 0</inkml:trace>
  <inkml:trace contextRef="#ctx0" brushRef="#br0" timeOffset="633">917 225 7975,'17'-23'288,"0"0"0,-7 6 539,-4 6 437,-5 7-820,-1-4 1,0 10 15,0 4 0,-7 3-16,-5 9 1,-3-1 143,-2 0 0,-3 8-418,-3 4 0,-4-2 31,-7 2 1,-1 5-699,1 7 0,-1 1-23,0-2 0,-3-3-405,3 3 0,-1-5 459,13-6 1,0-4-140,6-8 1,7 0-661,4 0 861,4-7 0,12-2 403,7-8 0,6-6-74,6 0 1,-2-5 370,-4 5 0,-4-6 101,4 7 1,-4-3 387,-1 2 0,-7 4 170,1-4 421,-8 5-716,3 1 0,-9 1 114,-3 5 0,-5 4-266,-7 7 0,-2 0-145,-5 1 1,3 7-258,-7 3 0,6 5-29,-1 2 0,4-1-142,2 1 0,0 1 167,-1 5 0,7-3-78,-1 8 1,8-7-170,-1 1 0,3 0-234,2-5 1,0 2-213,0-14 0,0 5 232,0-5 0,0-5 74,0-7 0,2-5-84,3 6 238,-3-9 0,8 3 68,-4-12 0,1 1 219,5-13 0,5 3-313,0-14 1,1 6-228,5-6 1,2 0-80,-2-5 1,8 5 159,-3 0 0,-3 10 301,-2 2 0,2 1-51,-2 11 1,1-1 158,-7 6 1,0 0 96,0 0 1,-5 6 517,-1-1 0,-5 9-199,6-3 0,-8 7 282,1 5 0,-3-4-712,-2 4 1,0-4 146,0-2-1021,0 1 403,0-1 160,-7 0 0,3-7 70,-8-4 91,8-4 0,-9-4 182,7-4 0,0 2 521,6-7 0,-5-7 600,-1-5 0,0-2-526,6 2 1,-2 4 142,-4-4 1,4 4-371,-3 1 1,3 7-29,2-1-559,0 1 1,2-5-366,3 5 1,-1 3-217,8 8 1,-6-5-958,5-1 1,1 0-1196,5 6 0,0 0 2828,1 0 0,7-8 0,1-1 0</inkml:trace>
  <inkml:trace contextRef="#ctx0" brushRef="#br0" timeOffset="2006">1297 571 7918,'-17'0'921,"7"0"0,10 0-737,12 0-55,3 0 0,2 0 323,1 0 0,-1 0 754,0 0 1,0 0-829,1 0-262,7 0 0,-4 6-259,8 0 0,-8 0-971,2-6-1426,4 0 1370,-8 0-610,-2-8 1236,-9-2 1,-8-7 238,0 0 355,-8-1 0,1 1-41,-5 0 516,-3 7 65,5-5 0,-1 13 201,-1-4 0,8 12-292,-2 6 0,-1 5 157,1 6 1,-6 4-235,7 7 0,-9 3 23,3 3 1,1-1-97,-1 7 0,5-6-71,-6 6 1,7-7-164,-7 1 1,8-3-176,-2-3 1,3-5-1196,-3 0 1060,4-8 0,-8 2-643,4-12 255,5-3 503,-7-8 1,2-2-6,0-4 1,-5-3 317,5-8 0,-5-6 17,5-1 0,-6 1 390,6 6 1,1-6 130,5 0 1,0 0-269,0 6 0,2-1-470,3 1 1,7 0 46,11-1 1,-2 1-316,8 0 1,6-6-325,5 0 1,8 0-713,-2 5 0,-2-3 494,2 4 0,-7-4-368,1 9 1,-11 5 794,-6 1 1,-4 4-143,-1 2 990,-9 0 0,-7 8-395,-8 3 1,-13 5 232,2 1 0,-6 2 264,0 4 1,-2-4 468,-4 4 0,4-3 120,8-3-946,-1 0 1,9 0-1324,3 1 984,4-9 1,10 1-533,3-4 0,5-4 284,1 3 0,0-3-145,0-2 1,1 0-192,-1 0 234,0 0 175,-7 0 1,-2 2 51,-8 4 1,-8-2 1685,-4 7 1,-5 1-698,-6 5 1,4 1 581,-4-1-944,4 0 1,3 0-244,5 1 1,3-7-122,8 1 1,0-6-219,0 5 1,8-7 139,3 2 1,5-4-82,1-2 0,0 0 7,0 0 0,1-2 4,-1-4 1,2 2-90,4-7 0,-9-1 62,3-5 0,-3-1-47,3 1 1,-8-6-86,-3 0 1,-2-8-226,2 2 0,-4 3 65,3-3 0,-3 8-646,-2-3 1071,0 5-217,0 2 1097,0 7-615,0 3 630,0 7-90,-7 0-173,5 0 0,-12 7-162,9 5 1,-7 3-228,6 3 0,-5-1-143,5 0 0,-6 6 100,7 0 0,-3 0-444,2-5 0,4 5 195,-3 0 1,3 0-353,2-6 0,0-5-640,0-1-830,0 1 1235,7-3 1,-3-1-28,8-8 1,-8-2 370,1-4 1,5-5 57,1-12 0,5-4-81,1-8 1,6-7 80,0-4 0,0-6 81,-5-6 1,-1 3 207,0-9 0,0 3-22,1-3 0,-7 1 251,1 11 1,-3-8 442,3 14 0,1 0 117,-7 12 0,6 5-389,-7 0 1,1 8-41,-6-2 1,2 9-7,4 3 0,-4 5-339,4-5-107,-5 7-16,7-4 0,-4 2 146,8 0-348,-9 1 195,13 5 1,-12 0 138,7 0 33,-7 7 0,4-3-67,-8 8 1,2-6 270,3 5 1,-3-5 8,4 5 0,-4-5 3,-2 6 0,0-1-74,0 6 0,0 3-28,0 3 0,0 4 2,0 7 1,-6 1-21,0-1 0,1 9-140,5 3 0,-6 4 69,0 2 1,0-1-140,6 1 1,-2 8 185,-3 3 1,3 5 6,-4 1 1,4 0 3,2 0 1,6 6-95,0 0 1,-1 6-81,-5-6 0,0 5 106,0-5 1,0 6-303,0-6 0,0-2 131,0-10 1,-5 3-745,-1-9 1,-2-1 300,2-10 0,4-4 109,-3-7 0,-3-8-604,2-4-295,0-4 373,6-9 744,-7-3 0,3-14-277,-8-5 1,7-9 59,-7-2 0,8-10-493,-1-1 1,3-3 21,2-9 846,0 0 0,7-14 0,3-1 0</inkml:trace>
  <inkml:trace contextRef="#ctx0" brushRef="#br0" timeOffset="2445">2300 623 8563,'17'-9'-43,"1"-1"970,-1 4 0,0 4-404,0-3 1,3 3-506,3 2 1,-4 0 341,4 0-76,-4 0 1,-7 0 138,-1 0-199,-7 7 0,-4 3-549,-11 7 1,-12 2 263,-6 5 0,-4-5-349,-2 4 0,-1-2 82,-4 2 1,9-10-29,-4 5 1,12-5 4,0 4 381,12 1 0,3-1-68,8 0 0,8-7 192,3-4 0,5 1 443,1-1 1,6 0-281,0-6 1,6 2 109,-6 4 0,0-4-84,-6 3 1,-5 3 480,-1-2-144,-7 0-425,4 1 1,-16 3-168,-3 7 1,-5-5-269,-1-1 106,-8 1 1,6 5 22,-4 0 0,11-5 139,6-1 0,4-5-27,2 6 1,0-7 334,0 7 0,2-6 855,4 5-312,4-7 1,-1 6 496,-3-5 490,4-3-1233,-8 6 0,5-6-281,-7 4 1,2-4-454,4 3 1,11-3 90,12-2 0,31-2-3849,20-3 3430,-21 1 1,5-2 0,13-6 0,4-1-1,10 0 1,0-1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4:44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7854,'10'0'0,"5"0"1483,-3 0-900,-5 0 0,9 2 902,-5 3 610,5-3-1067,1 14 0,-6-9-503,1 5 0,-8-2-367,2-5 0,-3-3 80,3 4 1,-4-2-889,4 2 1,-4-3-127,-2 9 1,0-6-526,0 5 0,0-5 293,0 6 1,0 1 1007,0 10 0,-8-4 0,-1 6 0</inkml:trace>
  <inkml:trace contextRef="#ctx0" brushRef="#br0" timeOffset="491">87 468 7854,'-10'17'501,"-3"-5"839,7-1-835,0 1 1,6-1-156,0 1 1,-2-9 879,-3 3-389,3 4 71,-6-1 0,6 7-365,-4-5 0,4 5-265,-3-5 1,1-1-151,-2 1-340,4 1-142,-6 5 411,8 1-1098,0-1 323,0-8 115,0 7 203,0-14 463,0 5-441,0-7 88,0 0 0,8 0-9,4 0 1,-3 0 157,3 0 0,-6 0 148,5 0 1,-5-2-173,5-3 0,-5 3 949,6-4 165,-8 4 619,3 2-1010,-7 0 1,0 2 1164,0 4-785,0-4-318,0 5-1247,0-7 580,0 8 0,8-6-986,3 4 1,7-4 114,5-2 1,4 0-347,7 0 1,1 0 728,-1 0 1,1 0 299,0 0 1,-7 0 410,1 0 0,-10 2-199,-1 3 1783,-1 5-933,-15 7 2294,6 1-2071,-8-1 0,-2-2-344,-4-3 0,-4 1-528,-7-7 0,6 0-374,-1-6 0,0 0-343,-5 0 0,6 0 432,-1 0 0,6-2-1927,-5-4 1,7 2 826,-2-7 0,4-3 1203,2-9 0,-7-4 0,-3-7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4:43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70 520 9576,'0'11'1370,"0"1"0,-2-1-612,-4 7 0,2 5 338,-7 0 0,7 6-435,-2-6 0,-1 2-266,1-2 1,-6-4-439,6 4 0,1-4 69,5-2 1,0 1-103,0-1 0,0-5-514,0-1-747,0-7 752,0 4 0,2-8-280,3 0 0,-1-4 298,8-8 0,-1-1 168,7-16 1,1-2-35,4-9 1,-4 3 92,4-3 0,2 9 125,-2 2 1,6 8 44,-6-2 1,2 10 0,-2 1 0,-4 8 200,4-1 0,-9 5 372,-3 5 0,-1 5 899,1 7 1,3 1-624,-8-1 1,-1 2 741,-5 4 1,0-4-688,0 4 0,0-1-24,0 1 0,0-4-294,0 4 0,0-10 78,0-1-1088,0-1-385,0 7 1,0-7-4076,0 1 2695,8-8 2359,2 3 0,7-7 0,0 0 0</inkml:trace>
  <inkml:trace contextRef="#ctx0" brushRef="#br0" timeOffset="572">969 18 8244,'8'-9'986,"-4"1"-553,7 8 1,1 0 264,5 0 0,0 0 605,1 0-741,-1 0 1,0 2-331,0 4 0,-1-3-12,-5 9 1,3-1-197,-8 7 0,-1-1-109,-5 0 0,0 3-88,0 3 1,-7-2 25,-5 8 1,-3-1-321,-3 7 1,1-6 185,0 0 0,1-2 18,5 1 0,-2 3 236,7-8 0,0 8-34,6-2 0,0-2 20,0 1 1,6-4 64,0 4 1,5-5 106,-5 6 1,7-6 39,-1 6 0,-3-6 142,3 6 0,-8-6 388,2 6 1,-5-2-308,-1 2 0,0 3 414,0-3 0,0 4-292,0 1 0,0 1-27,0-1 1,0 1-102,0 0 0,0-1-4,0 1 1,0-6-135,0-1 0,-1-6-13,-5 1 0,4 2-440,-4-2 0,4 0 220,2-6-152,-8 0 1,1 1 102,-5-1 0,-3-6-1126,3 1 1,-3-6-142,-2 5 0,-3-7-503,-3 2 1,-2-4 1801,-3-2 0,-5-8 0,6-1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4:42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8861,'8'-10'1530,"3"5"0,10 3-1691,2 2 1,0-2-16,-5-4 0,-7 4 93,1-4 0,-6 5-426,5 1-465,-7 0 974,11 7 0,-5 3 0,7 7 0</inkml:trace>
  <inkml:trace contextRef="#ctx0" brushRef="#br0" timeOffset="157">572 35 7816,'17'0'2523,"-7"0"-3457,5 0 699,-6 0 1036,1 0-456,-2 0-58,-8 0-1227,7 0 0,-3 0 110,8 0 830,-1 0 0,7 8 0,-1 1 0</inkml:trace>
  <inkml:trace contextRef="#ctx0" brushRef="#br0" timeOffset="266">969 87 7816,'27'0'0,"-4"0"0,-9 0 605,-3 0 939,-7 0-608,4 0-314,-8 0-1276,0 0 590,-8 0 64,-1 0 0,-9-8 0,1-1 0</inkml:trace>
  <inkml:trace contextRef="#ctx0" brushRef="#br0" timeOffset="534">1471 260 7835,'-10'0'5406,"3"0"-5089,7 0 1,0 2 983,0 4 0,-2 3-480,-4 8 0,-2 1-277,-3-1 0,-3 0-576,8 1 0,-5-7-526,5 1 0,0-1-2879,6 7 2102,-7-1 1335,5 0 0,2-7 0,9-3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4:40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10 139 8463,'0'-10'2250,"0"-5"-1064,0 13-680,8-14 0,1 14-141,9-3 1,1-3 97,4 2 0,-4 0-116,4 6 0,2 0 50,-2 0 0,0 0-75,-5 0 0,-1 8-88,0 4 1,-5-3-82,-1 3 0,-7-1 27,2 7 0,-4-1-80,-2 0 1,-2 0 74,-4 1 1,-4 1-303,-7 4 0,-2-4-29,-4 4 1,4-4-113,-4-1 0,0-1 103,5 0 1,-1-5-42,13-1 1,-1-5-11,1 6 1,4-7 104,-4 7 0,10-6 92,2 5 0,7-1-57,-1 1 1,9 3 303,2-8 1,0 5-76,-6-5 1,-5 5 1292,-1-5-788,-7 8 1,4-5 160,-8 9 0,-2-3-458,-4-4 1,-3 11-138,-9-5 0,-7 4-305,-4-4 1,5 1 117,0-1 0,-1 0-953,2 0 0,6-5 471,6 0 0,5-9-3805,-6 3 2529,8-4 1,12-2 1720,15 0 0,16 0 0,5 0 0</inkml:trace>
  <inkml:trace contextRef="#ctx0" brushRef="#br0" timeOffset="144">806 709 9118,'0'12'4253,"0"-1"-3748,-8-7-223,-2 11 1,-7-11 780,0 8 0,-1-6-490,1 5 1,2-5-1123,3 5 1,3-7 243,3 2 305,4 4 0,-6-8 0,8 5 0</inkml:trace>
  <inkml:trace contextRef="#ctx0" brushRef="#br0" timeOffset="514">1411 69 7884,'0'-17'0,"7"7"0,-5-5 0,8 7 2703,-4-3-1175,-4 3-349,5 8 1,-9 0-361,-3 0 0,-5 4-35,-7 8 1,0 1-234,-1 16 0,-5-6-27,0 6 1,-6 5-195,6 7 1,0-1-103,6-5 0,0-1-128,-1 1 0,9-1 128,3 1 1,4-8-450,2-4 1,0 2-13,0-2 1,8 0-222,3-6 1,10-5 182,2-1 1,8-7-155,-2 2 1,-2-4 85,2-2 1,0 0 21,5 0 1,1 0-52,-1 0 0,-5-2 40,0-4 0,-6 4-658,6-4 0,-8 3-51,2-3 0,-4 4-378,-2-4 0,1 4 1415,-1 2 0,0-7 0,1-3 0</inkml:trace>
  <inkml:trace contextRef="#ctx0" brushRef="#br0" timeOffset="735">1670 346 7872,'-17'0'0,"7"-8"3499,-5 6-1642,13-5-538,-13 7 1,13 7-291,-4 5 0,-4 5 119,-1 6 1,1 2-596,-1 4 0,1 4-77,-1-4 0,-5 1-585,5-1 0,1 2 162,-1-8 0,7 2-1672,-2-2 1,4-4-118,2 4 1,0-4-3317,0-1 5052,0-1 0,0 0 0,0 1 0</inkml:trace>
  <inkml:trace contextRef="#ctx0" brushRef="#br0" timeOffset="884">2189 778 9372,'0'10'3289,"0"5"1,-8-13-2144,-3 4 1,-1-2-1456,-5 2 1,2-3-2794,-14 9 3102,0-8 0,-6 19 0,1-4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5:00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605 329 8432,'0'-27'-14,"0"3"1,2 8 1890,4 5-1360,-4-5 1,8 9-180,-5-5 78,-3 4-326,6 8 0,-8 2-27,0 4 1,0 0 123,0 11 1,0 2-12,0 10 1,-2 10 171,-4-5 1,-3 10 33,-9-3 1,7 5-148,-1-6 1,1 6 241,-6-5 1,5-1-558,0-5 1,7-1 149,-7 1 0,8-6-32,-1-1 1,3-12 113,2 1-1222,0-4-68,0 5-596,0-9 1062,0-1 0,0-10-317,0-4 0,0-3 268,0-9 0,-6 1 45,0 0 0,-7-8 676,1-4 0,-11-11 0,-4-4 0</inkml:trace>
  <inkml:trace contextRef="#ctx0" brushRef="#br0" timeOffset="478">17 295 8355,'-5'-17'-737,"-1"-1"0,0 1 368,6 0 1,0-1 955,0 1 1,0 0-251,0-1 1,2 7-211,4-1 1,-2 3 45,7-3 1,1-1 10,5 7 1,0-5-144,1 5 0,-1-2 77,0 2 0,6 4-203,0-3 0,8-3 148,-2 2 1,9 0 44,3 6 0,7-5-27,-2-1 1,4 0 10,2 6 1,1-6-112,5 1 1,-4-1 102,4 6 1,-5 2 32,-1 4 0,-6-3-18,0 9 1,-5-1 10,5 7 0,-8 5-11,3 0 0,-7 8-10,-5-3 1,2-1 37,-8 2 0,-2 0 12,-9 6 1,-3-1-84,-3 1 0,-4-1-83,4 1 1,-12-1 11,-6 1 0,-5 0 84,-6-1 1,-4 3-150,-8 3 0,-5-3 5,0 3 0,-10-4 20,-2-1 1,0-2 114,-6-4 1,-1 3 92,1-3 1,-5-4 482,5-2 1,2-4-242,10-1 0,0-7 103,12 1 1,-3-9-96,14 3 0,0-4 1136,6-2-1142,7-8 1,2-1-205,8-8 1,2-1-118,4 1 1,4-6-253,7 0 0,6 0-234,0 5 0,6 7 277,-6-1 1,6 9-1628,-6-3 0,0 4 730,-6 2 0,1 2-593,-1 4 0,-6 3 235,1 8 1388,-8 8 0,11-5 0,-5 5 0</inkml:trace>
  <inkml:trace contextRef="#ctx0" brushRef="#br0" timeOffset="974">1366 935 8191,'12'-10'-759,"-1"4"1,-5-1 865,6 1 0,-1 0 634,6 6 1,-5-6-132,0 1 0,-7-1 315,7 6 157,-8 0-659,3 0 1,-7 7-179,0 5 0,0 3-71,0 3 0,0-1-144,0 0 0,0 1 111,0-1 1,-2 2-209,-3 4 0,3-4-40,-4 4 0,4-9-85,2-3-101,0 1 1,0-1-129,0 1-351,0-8 45,0 3 398,0-7 0,6-1-5,0-5 0,5-4-149,-5-7 1,5 5-127,-5 1 323,8-1 0,-7-5 62,5 0-266,3 7 549,-5-5 100,7 13 0,0-6 117,1 8 0,-7 0 42,1 0 1,-1 0 283,7 0 0,-7 0-4,1 0 0,-3 2 164,3 4 877,3-4-558,-5 13-538,-1-5 0,-1 7-375,-8 0 1,0-5-289,0-1 0,0-5-147,0 6 1,6-7-597,0 7 0,-1-6-98,-5 5 1,6-5 386,0 6 0,5-7 574,-5 7 0,15-8 0,-1 3 0</inkml:trace>
  <inkml:trace contextRef="#ctx0" brushRef="#br0" timeOffset="1310">2283 1090 13692,'17'0'734,"0"0"0,-3 6-506,3 0 1,-7 0-98,13-6 0,-14 2-341,9 3 0,-5-3 269,4 4-880,1-4 1,-3 0-70,-3 4-1877,3-5 549,-13 7 2218,6-8 0,-8 8 0,0 1 0</inkml:trace>
  <inkml:trace contextRef="#ctx0" brushRef="#br0" timeOffset="1629">2767 969 8238,'17'-7'-1445,"1"5"1419,-1-4 1,6 4 742,0 2 0,0-6-184,-6 0 1,6 1 8,0 5 1,1 0 956,-7 0-1044,0 0 1,0 0-288,1 0 44,-1 7 1,-2 3-454,-3 7 0,-4 1-7,-8-1 1,0 0-223,0 0 0,-14 6 228,-3 1 0,-12 6-174,0-1 0,-2-2 144,3 2 0,3-8-239,7 2 2387,1-4-1460,7-1 0,7-3 1075,14-4 0,16-3-625,19-8 0,12 0-520,5 0 0,6-6-458,6 1 0,-4-7-1976,4 6 2088,-4 1 0,-1 5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5:51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 0 7854,'16'0'-1179,"-1"0"794,-7 0 0,-1 2 385,-7 3 0,-7 3 0,-1 7 0</inkml:trace>
  <inkml:trace contextRef="#ctx0" brushRef="#br0" timeOffset="98">1 273 7854,'0'24'1878,"0"-4"-676,0-3-783,0-8 0,1-3-392,4-6 0,4-6-349,6-5 1,5-4 321,1-5 0,6-10 0,-4-9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13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221 317 7762,'-22'0'0,"0"0"1233,-3 0 0,3 0-674,7 0 1,5 0 2100,0 0-1104,6 0-1050,-2-6 0,9 2-74,7-6 1,2 5 71,13-5 0,2 5-717,9-5 0,-3 5 184,8-5 0,-1 6-964,6-1 1,-6 4 596,1 1 1,-9 0-1262,-2 0 0,-1 0 524,-9 0 1,0 6-323,-4 4 1455,-8 4 0,-1 1 0,-7 0 0</inkml:trace>
  <inkml:trace contextRef="#ctx0" brushRef="#br0" timeOffset="191">24 621 7768,'-15'9'129,"6"-3"1,9-6 88,10 0 1,11 0 150,4 0 0,4 0-323,1 0 0,-5-6 1126,0-4 0,2 1-595,9-1 1,-4 7-319,3-2 1,-3-2-381,-1 2 0,4-2-371,1 2 1,-6 3-555,-5-3 1,-6-2 659,1 2 0,-8-5-1497,-2 5 1883,-6-7 0,9 4 0,-5-7 0</inkml:trace>
  <inkml:trace contextRef="#ctx0" brushRef="#br0" timeOffset="460">297 59 7768,'-7'-15'0,"4"2"409,-7 2 1,6 3-306,-1 3 943,4 3 1,1-3-303,0 10 1,0 4-56,0 6 1,0 7-172,0 3 1,0 6 49,0 4 0,0 4-90,0 6 0,-2 1 13,-3-1 0,-3 1-379,-8 0 0,1-6 115,0 1 1,5-11-446,0 5 0,1-11-329,-1 6 0,3-4-719,7-1 1,2-3 35,3-7 1,5-5 1228,11 0 0,2-6 0,8 3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4:59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581 295 7723,'-9'7'-1908,"1"-5"1977,8 6 1,0-10 76,0-4 264,0 4-225,0-13 1,0 11 24,0-7 90,0 7-204,0-12 0,0 13 370,0-9-111,0 8-236,0-4 1,0 7 18,0-5 10,0 4-79,0-6 133,0 8 1206,0 0-939,0 8 1,0-4 136,0 7 1,0-5-72,0 6 0,8-9 14,3 3 1,12-4-80,6-2 0,6 0-206,5 0 1,10 0-84,8 0 1,7-2 82,-2-4 1,-1 4-84,1-3 0,-5-3 7,5 2 0,-13 0-233,2 6 0,-12 0-102,1 0 0,-7 0-269,-5 0 1,-4 0-828,-8 0 554,1 0-860,-9 0 546,-1 0 373,-8 0 1,-8 8-128,-3 4 0,-12-3-858,-6 3 1615,-4-1 0,-17 7 0,-3-1 0</inkml:trace>
  <inkml:trace contextRef="#ctx0" brushRef="#br0" timeOffset="199">858 277 8316,'0'-17'761,"0"7"-508,0-5 1235,0 13-955,8-6 1,-5 8-114,9 0 1,-8 8-134,2 4 1,1 3-17,-1 2 1,0 1-268,-6-1 0,6 0-361,-1 1 0,3-1-561,-2 0 0,-4 0 550,3 1 1,-3-1-1729,-2 0 1025,8 1 1071,2-1 0,-1-8 0,-1-1 0</inkml:trace>
  <inkml:trace contextRef="#ctx0" brushRef="#br0" timeOffset="441">1204 122 8467,'9'-25'0,"-3"-4"0,-2 10 1003,2 1 1,-2 11-314,7-5 0,-5 8-458,5-1-44,-7 3 1,6 2-68,-4 0 0,-4 2 19,3 3 0,-3 5-267,-2 7 0,-2 8 12,-3 4 1,-5 4-302,-7 1 1,-8 7-317,-4-1 1,2 8 370,-2-2 0,2-4-238,-2-1 0,-3 1 159,3-2 0,-10 7-3,-1-7 0,-6 6-216,6-6 659,-8 1 0,-4 1 0,-10 2 0</inkml:trace>
  <inkml:trace contextRef="#ctx0" brushRef="#br0" timeOffset="691">45 1125 8467,'-17'0'959,"0"0"-949,7 0 1,12-8 139,15-4 0,16-9 6,13-2 0,12-6 117,5 6 0,14-7-157,9 1 0,-38 13 0,0-1 152,7 0 0,0 0 1,-2 2-1,1 1-1,4-1 1,0 1 0,-5 3-1,-1 1-120,0-2 1,0 1-1,-1 1 1,0 2-70,41-3 1,-7-3-476,-10 9 1,-6-1 388,-6 6 1,-3 0-278,-8 0 1,-10 0 197,-7 0 0,-3 0-757,-9 0 0,-5 0 177,-7 0 1,-7 8 107,2 3 0,-12-1-70,-5 1 0,-13 1-168,-4 5 797,-5 0 0,-9 8 0,-3 2 0</inkml:trace>
  <inkml:trace contextRef="#ctx0" brushRef="#br0" timeOffset="869">737 1228 8282,'-25'0'1226,"8"8"-426,-1 4 70,1 3-316,15 2-200,-6 1 1,8-7-709,0 1 1,0-7 215,0 7 0,8-8-464,4 2 1,3 1 601,2-1 0,8 7 0,2-3 0</inkml:trace>
  <inkml:trace contextRef="#ctx0" brushRef="#br0" timeOffset="998">1394 1419 8442,'0'-18'-3,"2"9"4466,4 3-2181,3 4-1591,9 2-487,-9 0-412,-1 0 0,-8 8-3697,0 3 3905,0-3 0,0 7 0,0-5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5:17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0 865 8258,'0'-25'643,"2"6"159,4-4 1,0 2-234,11-3 0,-2 0 101,14-5 0,0-4-413,6 4 0,-3 4-5,-3 2 1,2 4-92,-8 2 0,0 7-111,-6 4 1,0 4-352,1 2 1,-3 2 140,-3 4 1,-5 11-112,-7 12 0,0 10 186,0 1 1,0 8 72,0-2 0,-7 4 308,-5 2 0,-3-6-165,-3 0 1,7-7 359,-1 1 0,9-4-109,-3-1 1,4-8 10,2-4 1,0-4-232,0-1 0,8-9-165,3-3 0,4-4-26,3-2 1,-1-2 128,0-4 0,6-3-741,0-9 0,6-7 310,-6-4 1,0-3-856,-5-3 0,-3 1 138,-3-1 1,-5-2-986,-7-3 2033,0-4 0,-15-8 0,-4 0 0</inkml:trace>
  <inkml:trace contextRef="#ctx0" brushRef="#br0" timeOffset="178">329 156 8173,'0'-42'959,"2"9"120,3 4 1,7 6-27,11 17 0,-2-5-434,8 5 0,-2 0-924,2 6 0,-4 0-18,-8 0 1,0 2-150,1 4 0,-1 6-64,0 11 0,0 3-372,1 9 1,-3 0 28,-3-1 1,3 7 878,-3-1 0,3 8 0,2-4 0</inkml:trace>
  <inkml:trace contextRef="#ctx0" brushRef="#br0" timeOffset="581">1020 1021 8115,'8'-10'1583,"-6"-5"0,13 13-1115,-3-4 0,3 4-326,3 2 1,-1 0-279,0 0 1,-5 2 186,-1 4 0,-7 3-189,2 9 1,-4-1-299,-2 0 1,-6 6 274,0 0 0,-7 6 26,1-6 1,-3 6-43,-2-6 1,-1 0 1327,1-6-749,7 1 0,1-1 24,3 0 0,4-5-109,-4-1 0,12-7-78,6 2 0,3-4-186,2-2 0,6 0 178,0 0 1,8-2-1111,-2-4 1,4 2 487,1-7 1,1 5-2327,-1-6 2717,1 1 0,7-6 0,2-1 0</inkml:trace>
  <inkml:trace contextRef="#ctx0" brushRef="#br0" timeOffset="794">1833 865 8092,'8'-27'0,"3"4"0,7 11 1181,5 7 0,2-3-493,4 2 0,1-5-442,-7 5 1,0 0-22,-5 6 0,-1 0 0,0 0 1,1 0-56,-1 0 1,0 6-172,1 0 1,-1 5-907,0-5 1,0 7 629,1-1 0,-1-2-1095,0 1 1,-5 1 1371,-1 5 0,-7 0 0,4 1 0</inkml:trace>
  <inkml:trace contextRef="#ctx0" brushRef="#br0" timeOffset="969">1902 1228 8092,'-9'0'308,"3"0"-79,12 0 1,11 0-108,12 0 1,11-2 188,6-4 1,-1-3 1062,1-8-1007,0-1 0,-2 7 0,-2 1-534,1 2 1,-13 3 67,5 5 0,-12 0-1005,0 0 0,-4 0-292,-2 0 1396,-7 0 0,-2 7 0,-8 3 0</inkml:trace>
  <inkml:trace contextRef="#ctx0" brushRef="#br0" timeOffset="1228">2041 796 8236,'-8'-18'1197,"-3"1"-1361,3 0 34,0 7 251,8 3 537,0 7 533,0 0-838,0 7 0,0 3 109,0 7 1,0 8-107,0 4 1,0 4-447,0 1 1,0 1-17,0-1 1,0 1 29,0 0 0,0-1-208,0 1 0,0-3-503,0-3 0,2 2-532,4-8 0,-2 6 1319,7-6 0,1-8 0,5-7 0</inkml:trace>
  <inkml:trace contextRef="#ctx0" brushRef="#br0" timeOffset="1554">2905 675 8230,'0'-18'1144,"8"3"-784,4 4 201,-5-5-187,9 7 331,-14-1 112,5 2-38,-7 8-537,0 0 0,0 10-154,0 7 1,0 8 547,0 10 1,0 7-161,0 4 1,0 10-662,0 1 1,-5 15 248,-1-3 0,0 8-348,6 3 0,-8 9 0,4-37 0,-1-1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5:15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554 294 8335,'-9'0'-1768,"1"0"1334,8 0 187,0 0 198,0 8 2,0-6 145,0 6-162,0-8 67,0 0 0,-8 7 1,-1 3-1</inkml:trace>
  <inkml:trace contextRef="#ctx0" brushRef="#br0" timeOffset="432">520 329 8919,'0'-10'969,"0"3"-757,0-1 0,2 4-48,3-7 1,-1 7 227,8-2-71,-1 4 1,7 2-119,-1 0 0,0 0 2,1 0 0,-7 0-51,1 0 1,-1 0-181,6 0 1,1 2-7,-1 4 0,0-4 138,1 4 0,-1-5 20,0-1 0,0 2-36,1 4 1,-1-4-10,0 4 1,1-2-30,-1 1 0,-6-1-103,1 8 1,-6-6 90,5 5 1,-7 1-127,2 5 1,-6 0 246,-6 0 0,-3 1-108,-9-1 0,-1 6 154,-4 0 1,2 6-163,-8-6 0,2 2 397,-2-2 0,4-4 50,8 4 1,0-5 15,-1-7 1,7 3 179,-1-9-432,9 9 0,-5-10-141,8 7 0,2-7 100,4 2 1,9-4 61,8-2 1,8 0-242,-2 0 1,9-6-268,2 0 0,3-7-191,-3 1 0,-4 3-471,5-3 0,-10 8-850,-3-1 1,-7 3-146,3 2 480,-13 0 1,-5 0 1407,-12 0 0,-19 0 0,-11 0 0</inkml:trace>
  <inkml:trace contextRef="#ctx0" brushRef="#br0" timeOffset="974">87 485 8421,'-25'-27'0,"8"-4"142,0 8 1,2 0 352,9 6 1,0-1-427,6 1 1,0 0 165,0-1 1,0-5-311,0 0 0,2-5 33,4 4 0,3 1 182,9 6 1,-1 0-68,0 0 0,2 5-189,4 0 0,-1 3-2,6-3 1,-5-1 110,6 7 0,-2-5 130,2 5 1,9-2-46,-3 2 0,5 4 71,1-3 0,-3-3-100,8 2 0,-2 0-43,3 6 0,1 0 13,-8 0 0,6 2-1,-6 4 1,3-2-47,-3 8 1,-3-3 74,3 3 1,-6 3-77,-5-3 0,4 3 46,-4 2 1,-2 6-71,2 0 0,-6 2 130,5-2 1,-6 2 144,1 4 0,2 4-143,-2-4 1,0 3 120,-6 3 1,-5-1-142,-1 1 1,-7 5 4,2 1 1,-6-1 48,-6-5 1,2-1-7,-7 1 0,-7 5 159,-5 1 0,-8 1-123,3-2 1,-11-3 115,-1 3 1,-8-3-87,2-3 0,-4-1 28,-2-4 0,-2 1-108,-4-7 1,5 1-12,-5-7 1,-2-2 5,3-3 1,-1-5 62,6-7 0,0 0-205,0 0 0,1-7 42,-1-5 0,7-11 32,5-6 0,4-5 104,1-7 0,10 3 121,8-8 1,1 5-322,11-5 0,-1 8-254,6-2 1,8 3-244,3 2 1,10 9 278,2 3 0,8 3-1272,-2 3 0,4 7 1566,1 5 0,1 3 0,-1 2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5:23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536 432 8046,'0'-9'183,"0"1"1,2 8-46,4 0 105,-4 0-124,6 0 0,-6 0 71,3 0-24,-3 0 1,8 0 67,-4 0 23,-4-8 0,7 7 50,-3-5-130,-4 4 1,8 2-39,-5 0 0,-1 0 165,8 0-185,-1 0 0,6 0-144,1 0 0,-1 0-3,0 0 1,6 0 76,0 0 1,2 0 19,-1 0 0,-3 0 9,7 0 1,1-2 165,6-4 1,-1 4-37,1-3 0,-6-3-23,0 2 1,0 0 33,5 6 0,3-2 14,3-3 0,-4 3 23,5-4 0,-5 4-76,-1 2 1,0-6-89,-1 0 0,1 1 104,-1 5 0,1 0-253,-1 0 0,1-2-26,0-4 1,-1 4 117,1-4 0,-1 4-71,1 2 0,0 0-182,-1 0 1,-5 0 46,0 0 1,-6 0 149,6 0 0,-8 0 31,2 0 1,-4 0-64,-2 0-86,1 0 0,-1 0-77,0 0 0,-5 0-272,-1 0 1,-5 0-357,6 0-291,-9 8-166,13-6 840,-14 6 1,5-6-69,-7 3 0,-2-3-78,-3 4 607,-5 4 0,-15-1 0,-2 9 0</inkml:trace>
  <inkml:trace contextRef="#ctx0" brushRef="#br0" timeOffset="463">502 778 7847,'9'0'873,"7"-5"-703,-5-1 0,-1 0 17,2 6 1,-1-2-11,6-4 0,1 4-141,-1-3 1,6 3 96,0 2 0,8 0-11,-2 0 0,3 0 53,3 0 1,9-2 5,8-4 1,0 4 114,5-4 0,5 3-156,1-3 1,5 2-126,1-8 0,0 9 158,0-3 0,-2-2-151,-3 2 0,1-5-45,-7 5 0,3 0-205,-9 6 0,4 0 43,-10 0 1,-4 0-249,-1 0 1,-11 0-664,-1 0 762,-8 0 1,4 0-734,-7 0 268,-9 8-65,-1-6 864,-8 6 0,-8-1 0,-1 3 0</inkml:trace>
  <inkml:trace contextRef="#ctx0" brushRef="#br0" timeOffset="887">1609 35 8220,'0'-12'242,"0"1"-40,0 7 0,2-4-288,3 8 0,-1 0 163,8 0-29,-8 0 195,11 0-231,-6 0 0,9 2 92,-1 4 1,-5-4-208,-1 4 243,1 3 1,5-1-33,0 3 0,1 3 26,-1-8 1,0 7-21,0-1 0,1 3-111,-1 2 1,8 0 94,4 1 1,-2-7-246,2 1 1,-1-1 26,7 7 0,0-1 102,-1 0 1,1 1 98,-1-1 1,1 2 93,-1 4 0,1-4 54,0 4 0,-8-3-108,-4-3 0,0 0 139,-6 0 1,2 1-11,-13-1 1,0 0 118,-6 1 0,-2-1-65,-4 0 0,-11 6 91,-12 0 0,-11 6-265,-7-6 0,-3 8-108,-1-2 0,-7 3-1084,0 3 0,1-6 607,5 0 1,0 0 454,0 5 0,0 1 0,0-1 0</inkml:trace>
  <inkml:trace contextRef="#ctx0" brushRef="#br0" timeOffset="1454">709 260 8392,'10'-8'-37,"-2"6"250,-8-6 1,0 6 301,0-3-151,0 3 61,0-6 0,0 10-135,0 4 1,-8 1-200,-4 5 1,-3 9-8,-2-4 0,-2 6-167,-4 0 1,-4 2 30,-8 4 0,-1 4-209,-5-4 0,5 3 82,-5 3 1,-1-2-98,2-5 0,-1 3 49,7-8 1,-7 6 106,1-6 1,2-2 267,9-9 0,2 3 301,4-3-112,4-5 1,-4 3 112,11-4 303,4-4-406,8 5 0,8-7 71,4 0 0,9 6 13,2 0 1,8 2-116,-3-3 0,5-3 191,2 4 0,1 4-320,4 1 1,-3-1-298,3 1 0,3-5-313,-3 6 0,0-1-812,-5 6 1,5 3 1234,1 3 0,-1 4 0,-6 7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5:26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156 208 8189,'0'-18'0,"2"7"362,4-1 0,-2 7 41,7-7 1,-7 6 491,2-5-301,3-1-165,-7 3 1,8 1-444,-4 8 0,-5 2 104,5 4 0,-4 3-62,-2 8 0,-6 3 68,1 3 1,-9-2-224,3 8 1,-5-6 79,-1 6 1,2-8-35,3 2 0,-1-4 25,7-2 1,-6 1 30,7-1-358,-1 0 272,6 0 1,2-7-226,4-4 1,3-4 120,8-2 1,3 0-149,3 0 0,-2 0 35,8 0 1,-8-6 142,2 0 0,-4-5 57,-2 5 0,-1-2-111,-5 2 399,5 5-135,-14-7 253,5 8 0,-14 8-131,-5 3 0,-9 4 130,-2 3 0,-6-1-40,6 0 0,0 1-53,6-1 0,-1 0-84,1 0 0,2-5 94,3 0-126,-3-1 26,13 6 1,-6-5-138,8-1 0,8-7 55,3 2 1,7-4-92,5-2 0,-2 0-10,8 0 1,-8 0-105,2 0 1,-4 0 12,-2 0 90,1 0 69,-1 0-99,-7 0 365,-3 8 0,-14 1-88,-5 9 0,-3 1 58,-3 4 1,1-8-105,0 8 0,-6-7-40,0 7 1,5-4-10,7-2 0,1 0-24,-1 1 1,-3-1-174,8 0 1,-1 1 35,1-1 0,4 0-13,-4 1 1,4-1 85,2 0 1,0 2-6,0 4 1,0-3 77,0 3 1,-5 4 154,-1 1 1,-6-1-152,7 2 1,-9-6 93,3 6 0,1-6 71,-2 6 0,7-8-70,-7 2 1,3-4 96,-3-1 0,4-1-70,8 0 1,0-5 106,0-1-130,0-7-34,0 4 57,0-8-191,0 0 1,8-6-611,4 0 0,3-9 284,2-2 1,1-1-462,-1-5 0,-2-2 333,-3 2 0,3-2 216,-3 2 0,-5 10 143,-1-5 728,4 5-466,-8 3 50,13 3 1,-13 14 800,4 5 1,-4 5-408,-2 6 0,-6-2 184,0 8 0,-2-6-243,3 6 1,3-8 429,-4 2-503,4-4-230,2-1 0,8-3-79,3-3 1,10-5-216,2-7 1,8-7-532,-2-5 0,2-3 384,-2-3 0,3-1-692,-3-4 1,-2 4 399,2-4 1,-6-2-642,6 2 1,-8-6 359,2 6 1,-6-8 155,-5 2 1,-5-9 626,-7-2 0,8-8 0,2 3 0</inkml:trace>
  <inkml:trace contextRef="#ctx0" brushRef="#br0" timeOffset="223">623 519 8189,'0'-17'1774,"0"5"-519,0 1-952,0 7 1,2-4-59,4 8 1,-3 0 623,9 0 1,0 0-315,5 0 1,6 0-94,0 0 0,13 0-320,-1 0 1,3 0-231,-3 0 1,5 0-1498,1 0 965,-9 0 447,1 0 1,-14 0-1185,4 0 0,-3 0 587,-3 0 1,-8 2-1224,-3 4 857,-4-4 1136,-2 5 0,-8-12 0,-3-1 0,-4-15 0,-3 1 0</inkml:trace>
  <inkml:trace contextRef="#ctx0" brushRef="#br0" timeOffset="416">986 294 8189,'0'-17'852,"0"0"-122,0-1 390,0 9-258,0 1-341,0 8 1,2 0 700,4 0-784,-4 0 0,7 8-276,-3 3 0,-4 5 99,4 1 0,-4 0-385,-2 0 1,0 8 62,0 4 0,0 2-35,0-2 0,-6 3-317,0-3 1,0-2-703,6 2 1,0-8-1420,0 2 1055,0-4 832,0-9 0,2-2 647,4-8 0,4-16 0,7-3 0</inkml:trace>
  <inkml:trace contextRef="#ctx0" brushRef="#br0" timeOffset="1099">1124 311 8189,'12'-9'1986,"-1"3"-870,-7 4-569,4 2 0,-8 2 40,0 4 0,0 5-256,0 12 1,-2 4-51,-4 8 1,-5-6-131,-12-1 0,4 3-181,-5 10 1,3-5-554,-2 4 0,4-3 486,-4-2 0,4-1-1047,1 1 1,1-6 491,0-1 1,5-5-107,1 6 1,-1-8 193,-5 2 0,0-9-347,-1-3 785,1-7 1,2 6 235,3-4 464,-3-4 1,13 3-381,-4-10 1,-2 1 693,3-8 0,1 3-371,10-3 1,5-5 18,12-1 0,-2-1-105,8-10 0,6 3-142,5-3 0,0-2-137,-5 8 0,-2 0-140,-4 6 0,-4 1-316,-8 5 1,0 3 68,0 8-1018,-7 0 938,-2 0 0,-10 10-8,-4 7 0,-4 2-12,-7 10 0,-6-2-119,0 2 1,-8 3 229,2-3 1,-3 4 270,-3 1 0,6 1 284,1 0 1,6-1-207,-1 1 0,6-1 411,6 1 0,-3-1-228,8 1 0,1-6 88,5 0 0,0-8-12,0 2 0,0-4 126,0-2 0,0 1-229,0-1 1,0 0-200,0 1-337,0-9 170,0 7-553,0-15 357,7 7 0,-3-16-109,8-3 1,-1-12-26,6-6 0,3-4-331,3-1 1,4-1 440,7 1 1,-5 7 128,0 4 1,0 5 523,5 7 1,-5 3-233,0 8 1,-8 2 581,2 4 0,-6 5-356,-5 12 1,-4 4 126,-8 8 1,0 0-94,0-1 1,0-1-16,0-4 0,-6 1-280,0-7 0,-7 6-207,1-6 0,4-5-269,3-7 231,-5-7 364,0 4 1,1-16-197,3-4 1,4-11 221,2-5 1,0-5-71,0-2 1,0-5 100,0 0 0,6-3-366,0 3 0,7 5-267,-1 1 1,3 1-440,2 10 1,1 0 427,-1 6 0,2 5-1026,4 1 0,-4 5 587,4-6 1,2 9 825,-2-3 0,8-4 0,-4 1 0</inkml:trace>
  <inkml:trace contextRef="#ctx0" brushRef="#br0" timeOffset="2434">1488 969 8189,'17'0'938,"0"-8"1,0 6-316,1-4 0,1-3 563,4-3 0,4-3-377,7-3 0,1 1-96,0 0 1,1-1-232,5 1 1,-5-2-157,4-4 0,-3 6-406,-3-1 0,-1 1-391,-4 5 0,-4-1-590,-8 2 0,-1 1 284,-5 4-409,-3 4 1,-8-7 442,0 3 1,-8 4 99,-3-4 1,-11-2 255,-1 3 1,-5-7 261,5 6 1,-2 1 40,1 5 1,5 2 187,-4 3 0,10 5 343,1 7 1,6 2-284,-5 5 0,7 2 297,-2 9 0,-1 0-168,1-1 0,0 3 425,6 3 0,0-3-223,0 3 1,0-4-78,0-1 0,0 3-377,0-3 1,6 3-303,0-9 0,-1-4-218,-5-2 1,0-3 102,0-3-50,0 0-66,0 0 349,0-7 159,0-2 0,-5-16 258,-1-4 1,0-3-71,6-2 0,0 0 230,0-1 0,2 1-101,4 0 1,-2-1-124,7 1 0,3-6-205,9 0 1,4-6-200,7 6 1,1-8-362,-1 2 1,7-5 128,-1-6 0,2 9-193,-1-4 1,-5 6 259,5 1 1,-7-1 101,-5 11 0,-4-1 513,-8 13-242,1-7-30,-1 11 47,-8 2 1,-1 10 270,-8 7 0,-2 0-106,-4 1 1,-1 5-98,-5 0 0,-3 0-141,3-6 0,3 0-369,-3 1 116,8-1 223,-11 0 91,13-7 1,-4 3 26,12-7 1,-2 0 157,7-6 1,1-6-121,5 0 1,-5 1-2,-1 5 1,-5-6-36,6 0 32,-9 0-114,5 6 1,-8 8 71,0 3 1,-8 5 41,-3 1 1,-3 0 21,3 1 1,-4-1 163,3 0 1,-1-5-148,1-1 0,4-5 451,8 6-415,-7-9-21,5 5 1,2-8-120,11 0 1,5-2 107,1-4 1,0-1-288,1-5 0,1-3-215,4 3 0,-4-3-250,4-2 0,-4-3 105,-1-3 1,-1 2-332,0-8 1,-1 6 325,-5-5 1,-1 1-87,-5-2 0,-3-4 424,4 4 1,-4 4 190,-2 2 0,2 0 6,4 6 1,-4-4-7,3 9 0,-3 3 1351,-2-3 100,0 8 937,0-3-1601,0 7 0,0 2-311,0 3 0,0 5-62,0 7 1,-2 6-112,-3 0 0,3 2-63,-4-2 1,4-1-265,2 6 1,0-5-321,0 6 0,6-6-119,0 6 1,5-8-585,-5 2 0,5-3 77,-5-3 1,2-2-157,-2-3 653,3-5 1,8-7 157,1 0 1,-7-2 100,1-3 0,-1-7-32,7-11 1,-7-4 116,1-7 1,-8-3 125,1-3 1,-3-6-42,-2-12 1,6 4 236,0-3 0,1-3-152,-1 2 1,-2 1 103,8 5 1,-7 8-36,7 3 1,-2 5-5,1 1 1,4 6-128,-3 1 1,-4 6-1,-3-1 1,3 4 308,-2 2 49,0 0 1,-6-1-100,0 1 1,5 5 548,1 1-197,0 7-156,-6-11 265,0 13-369,0-6-188,0 8-165,0 0 1,2 6 83,4 0 0,-5 7-23,5-1 0,-4-3 20,-2 3 1,0-1 0,0 7 1,0 1 65,0 4 1,0-2 20,0 8 1,0 0-6,0 5 1,0 3 5,0 3 1,0 2-27,0 4 0,-6 6-8,1 0 0,-1 2 101,6 9 1,0 1-74,0 5 0,0 2 122,0 4 0,-6 4-411,0 7 0,-5 7 516,5-1 1,-5-4-143,5-1 1,-6-7-105,6 7 1,-1-8-206,1-10 1,4 0 158,-4 0 0,4-9-239,2-9 1,0-1 94,0-9 0,0-3-269,0-9 1,6 2 1,0-8 0,0-6-590,-6-5 803,0-8-241,0 3 0,0-9-745,0-3 669,0-5 0,0-13-105,0 0 0,0-2 93,0 2 1,0 0 450,0-12 0,-8 4 0,-2-11 0</inkml:trace>
  <inkml:trace contextRef="#ctx0" brushRef="#br0" timeOffset="2875">3079 744 8134,'0'-27'0,"7"10"1579,5 11-713,3 4-502,2 2-82,1 0-153,-1 0 1,-5 2-98,-1 4 1,-7-3-408,2 9 0,-4 5 120,-2 6 0,-2 2-274,-4-2 0,2-4 35,-7 5 374,7 2 1,-10-6 90,8 3 284,1-4 0,5-8 151,0 1-299,7-8 0,9 4 311,7-8 1,2 0-123,-2 0 1,-4 0-43,4 0 0,-4 0-31,-1 0-223,-1 0 1,-7 1 79,-5 5 0,-3 4-21,-2 7 0,-7 2 99,-5 4 1,-9-1-98,-2 6 0,-8-5 494,2 6 0,-3-8 212,-3 2-282,8-3 683,2-3-116,16 0 0,9-5-545,11-1 0,12-7-27,6 2 1,4-4-748,1-2 1,7-2 223,-1-4 0,2 4-2032,-2-4 1,-3 5 2074,3 1 0,-3 0 0,-3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5:30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8407,'8'-9'228,"1"-5"-133,8 8 1,-5 1 545,0 5 0,-1-6 314,6 0-82,1 0-576,7 6 0,-6 0-148,4 0 0,-4 0 183,-2 0 0,1 0 106,-1 0 0,0 2-121,1 4 0,-1-4 0,0 4 1,-5 1-168,-1-1 0,-5 6 136,6-7 1,-7 9-268,7-3 0,-8-1 93,1 1 1,3-5-236,-2 6 1,2-1 54,-3 7 1,-3-1-49,4 0 1,-4 0 5,-2 1 1,0 5-54,0 0 0,-8 6-60,-3-6 0,-7 8 124,-5-3 1,2 5 18,-8 2 0,1-7 40,-7 1 1,0-2 307,1 2 1,5-4-15,0-8 1,6 1-18,-6-1 0,8-2-2,-2-3 1,10 1 160,1-7 1,6 5 622,-5-5-624,7 0 0,-4-4 430,8 4-549,0-4 1,2 5 365,4-7 0,4 0-96,7 0 1,0 0-97,0 0 1,3 0 50,3 0 1,-2 0 153,8 0 0,0 0 140,5 0 0,1-2-403,-1-3 0,1 3-392,-1-4 0,1-2 0,0 2 0,5-5 0,0 5 0,-1-5 0,-10 5 0,1-2 0,-7 2 0,0 4 0,-5-3-312,-1 3 0,-5 2-884,-1 0 336,-7 0 663,4 0-147,-8 0-307,0 0 387,-8 0 0,4 0-304,-7 0 1,5 0-1762,-6 0 1,1 0 2328,-7 0 0,1-8 0,0-1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5:33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0 761 8102,'0'-17'400,"0"7"-1,8-5-146,-6 5 0,11-1 405,-7-1-322,7 1 1,-3-7-47,7 1 1,0 2-80,1 3 1,-1-3 29,0 3 0,1 3-62,-1-3 0,0 8-102,1-1 1,-7 1 182,1-2-82,-1 4 0,1-6 18,-1 8 1,-5 0 198,5 0-105,-7 8 1,4 2-111,-8 7 0,0 0-29,0 1 1,0 5 66,0 0 0,0 7-231,0-1 0,0 4 114,0 2 0,0-5 28,0 5 0,-6-10 23,0 9 1,1-11 7,5 1 0,0-5 122,0-2 1,2 0-146,3 1 1,-1-7 39,8 1 0,-6-8 4,5 1 1,1-3-183,5-2 0,2 0-166,4 0 0,-2-7-379,8-5 1,-2-3 211,2-3 1,-4 1-246,-8 0 1,0-2-907,1-5 1,-3 5 666,-3-4 1,1-4-1327,-7-2 2144,0-3 0,-14-3 0,-2 1 0</inkml:trace>
  <inkml:trace contextRef="#ctx0" brushRef="#br0" timeOffset="178">346 70 8102,'0'-18'695,"0"1"190,0 0 1,2 7-473,4 4 1,-3 4-188,9 2 1,-1 0 151,7 0 1,-1 8-95,0 4 1,6 3-470,0 2 0,2 2 196,-1 4 1,-5-3-1000,4 3 1,-4 2 158,-2-2 1,1 6 828,-1-6 0,0 7 0,0-3 0</inkml:trace>
  <inkml:trace contextRef="#ctx0" brushRef="#br0" timeOffset="549">1055 813 8198,'8'-9'1402,"1"1"1,8 8-690,1 0-439,-1 0 1,0 0 172,1 0-155,-1 0-537,0 8 1,-1 3 207,-5 12 0,-3-2-403,-8 8 1,-8-6 257,-3 6 0,-7 0 235,-5 5 1,4-5 149,-4 0 1,4-8 453,1 2 1,7-9 237,-1-3-375,9 1 1,5-3 502,15-3 0,4-4-381,14-2 1,-5-2-520,11-4 0,3-3 51,2-9 1,-4 7-1300,-1-1 0,-5 8 416,-1-1 709,-1 3 0,-7 2 0,-2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5:35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8304,'0'-17'394,"0"0"1,7 7 479,5 4 1,3 4-473,3 2 0,-1 0 161,0 0 1,0 0-31,1 0-283,-1 8 1,6-4-446,0 7 0,0 1-529,-6 5 0,1 1-1990,-1-1 2714,0 0 0,1 8 0,-1 2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5:37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8807,'0'-27'1783,"0"10"-1450,0 9 1,2 8 138,4 0 0,-2 0-177,7 0 1,-1 2 455,1 4 1,5-2-383,-5 7 1,5 1-359,1 5 0,0 0-451,1 1 0,-1 5-806,0 0 0,0 8 815,1-3 431,-1 5 0,-7 9 0,-3 2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5:37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8051,'0'-17'0,"0"5"593,0 1 1,6 5-78,-1-6 1,9 6 64,-3-5 0,3-1-142,-3-5 1,5 6 150,-5-1 1,-1 6-150,1-5 0,-1 5 22,2-6-257,3 9 40,-5-5 0,1 8-250,1 0 0,-9 2 106,3 4 1,-4 3 120,-2 9 1,0 5-44,0 0 0,-2 5-17,-4-4 0,5 4 16,-5-5 1,4 6 13,2-6 1,0 2 35,0-2 1,0-3-1,0 3 1,2-4-217,4-2 1,1-5-21,5-1 0,3-5-142,-3 5 0,3-7-122,2 2 1,1-4-296,-1-2 0,0 0-79,1 0 0,-1-6 268,0 0 1,0-5-949,1 5 1,-1-7 604,0 1 1,-1-11 719,-5-6 0,5-3 0,-7-3 0</inkml:trace>
  <inkml:trace contextRef="#ctx0" brushRef="#br0" timeOffset="634">866 243 8541,'0'-10'3132,"7"3"-2705,-5 7 0,12 2-25,-9 3 1,1 5 233,-6 7 1,0 1-204,0-1 1,2 0-128,4 1 1,-4 5-77,4 0 0,-3 0-282,3-6 0,-4 0-230,4 1-7,3 7 0,-5-6 0,8 4-498,-8-12-1,11 5 0,-5-14 322,7 3 1,0-5-662,1-5 0,1-5 514,4-7 1,2-1-207,4 1 1,1 0 476,-7 0 1,0 1 450,-5 5 0,-7 3-56,1 8 0,-6 0 173,5 0 0,-7 2 1632,2 4 1,-2 3-922,1 9 0,-3-1 1173,4 0 0,-2 6-1073,2 0 1,-4 0-382,3-5 1,3 5-670,-2 0 1,5 0-824,-5-6 0,7 0 293,-1 1 1,3 5 542,3 0 0,7 0 0,2-6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12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16 168 7810,'-9'-2'404,"4"-3"1,4 2 595,1-7 0,8 0-471,7-6 1,2-4 31,9 0 0,-6 0-18,5 4 0,-6 6 174,1 0 1,-3 5 282,-2-5-332,0 7 151,0-4-271,-6 14 0,-2 3 255,-7 10 1,0 4-231,0 6 0,0 0 142,0 1 1,-6 4-292,1 1 1,-5 1-50,5-2 1,0-4-589,5-1 0,0-1 203,0-9 1,0 0-259,0-5 0,7-1-271,3-4 1,4-3-698,1-7 0,5 0 196,0 0 0,7-9-489,-1-6 1,2-7-240,3-8 1,-6-1 910,0 1 0,-6-2 857,1-3 0,4-4 0,-1-7 0</inkml:trace>
  <inkml:trace contextRef="#ctx0" brushRef="#br0" timeOffset="574">1018 274 7863,'-15'0'1763,"0"0"-1928,6-6 698,3 4 999,6-5-825,0 7 0,0 2 143,0 3 1,0 5 197,0 10 0,0-1-466,0 6 1,0 0 125,0 6 0,0-6-268,0 0 1,0-4-103,0 4 1,-2-6-164,-3 1-268,3-3 1,-6-4-278,3-3-821,3 4-222,-5-13 1,9 5 592,3-12 0,5-4-165,10-10 0,-1-2 455,6-3 1,-1-4 123,1 4 0,2 3 298,-7 2 1,1 10 229,-6 4 0,-5 5 273,0 1 1,-6 3 642,1 7 0,-4 2 123,-1 13 0,0 1 896,0 4 1,0 0-1151,0 1 0,0-6-451,0 0 1,0-1-1266,0 1 398,7-3 0,1-8-144,8-4 0,1-3-518,3-7 1,0-4 1072,10-6 0,-3-7 0,11-13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5:36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8086,'0'-17'0,"0"8"0,0-1 347,0 4 0,8 4 516,3-3 0,5 3-1064,1 2-71,0 0-4,0 0-59,1 0 1,-1 5-466,0 1 0,-5 8 800,-1-3 0,1 4 0,5 3 0</inkml:trace>
  <inkml:trace contextRef="#ctx0" brushRef="#br0" timeOffset="149">572 122 8086,'9'0'0,"1"0"-191,-4 0 1,3 0 17,8 0 0,1 0 41,-1 0 36,0-8 0,1 6 260,-1-4 0,0 4-472,1 2 1,1 0 307,4 0 0,4 0 0,7 0 0</inkml:trace>
  <inkml:trace contextRef="#ctx0" brushRef="#br0" timeOffset="291">1298 156 8086,'10'0'0,"-1"-2"702,-3-3 0,4 1-119,7-8-437,0 8 1,0-9-436,1 7 1,-1 0-315,0 6 0,8 0 603,4 0 0,4 0 0,1 0 0</inkml:trace>
  <inkml:trace contextRef="#ctx0" brushRef="#br0" timeOffset="411">2007 156 8086,'10'-7'2555,"-3"5"-1756,-7-6 0,2 2 796,4 0-744,-4 1-2019,6-3 579,-8 6 589,7-6 0,-5 16 0,6 2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5:35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8079,'0'-17'318,"0"7"1,2-5-212,4 3 1,-2 3-76,8-3 0,-7 6-64,7-5 0,-6 7 145,5-2 1,-5-1 440,5 1-228,1 0-63,5 6-136,1 0 0,-3 2-31,-4 4 1,-1 1 131,-4 5 0,-4 5-99,3 1 1,-3 1 121,-2 10 0,0-6 16,0 6 1,0-6 144,0 5 1,0-1-39,0 2 0,0-4 129,0-8 1,0 1-72,0-1 1,2-2-184,4-3 1,4-3-33,7-3 1,0-4 31,1 4 1,-1-4-158,0-2 1,2-6-165,4 0 1,-3-7-311,3 1 1,-6 3-119,-5-3 1,1 6-607,-7-5 0,5 5-355,-5-5 0,0 5 166,-6-6 1295,0 9 0,-16-13 0,-3 7 0</inkml:trace>
  <inkml:trace contextRef="#ctx0" brushRef="#br0" timeOffset="657">882 121 8178,'0'-9'1454,"2"1"-1275,4 8 0,4 0 207,7 0 0,-5 0-180,-1 0 1,-5 6-11,5-1 0,-7 3-227,2-2 1,2 3-42,-3 9 1,1 5-382,-6 0 0,-2 2 176,-3-2 0,-3-2 155,-4 8 0,-1-8 11,7 2 1,-5 2 113,5-2 1,0 0 89,6-6 0,2 1 403,4-1 1,9-2 31,8-3 1,6 1 452,-6-7 1,12 2-205,-7-2 1,7-4 198,-12 3 1,0-3 200,-6-2-783,-7 8 0,-2-4-321,-8 7 1,-8 1-193,-4 5 0,-16 2-349,-7 4 1,-11-2 46,0 8 0,-2-8-686,2 3 1,-2-5 73,7-2 1,3 0 1032,9 1 0,4-9 0,8-1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5:51.4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69 8015,'9'-17'-540,"-3"0"680,-4 7 63,-2 3-74,8-1-45,-6 6 372,5-6 39,-7 8 1,0 2-263,0 4 1,0-2-129,0 7 0,0 7 172,0 5 1,0 9-102,0 3 1,0 3 152,0 14 0,0-2-75,0 14 0,0 1-71,0 10 0,0 0-695,0 11 0,0 7-60,0-39 0,0 1 412,0 2 1,0-1 0,4 1 0,0 0 0,1-1-1,0-1 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5:50.0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1401 8038,'-8'-25'0,"4"8"-658,-7-1 94,7 1 1594,-4 8-649,8-9 1,2 1 31,4 0 1,-4 5-75,4 1 1,2 5-177,-3-6 0,3 8 84,-2-1 0,-2-3 29,7 2-262,-7 0 1,11 6 50,-3 0 1,-3-5-65,3-1 1,1 0 64,10 6 0,-3 0-173,3 0 0,4 0 61,1 0 0,-1-6 76,2 1 1,-2-1-111,2 6 0,-2 0 105,-4 0 1,-4 0 137,4 0 0,-4 0-41,-1 0 1,1 0 69,4 0 0,-4 0-132,4 0 1,-4 2 15,-1 4 0,-1-5-64,0 5 1,1-2 77,-1 2 0,0-4-223,0 4 141,1-5 1,-1 5-38,0 0 1,1 2 69,-1-3-21,0-3 0,1 12 13,-1-8-11,0 7 0,0-3-19,1 7 1,-3 0 25,-3 1 0,3-1-124,-4 0 0,3 0 69,-3 1 0,5 1-132,-5 4 1,3-4 67,-3 4 1,5-2 31,-5 2 0,-1-3 47,1 3 1,-1-4 1,2-2 0,3 0-12,-4 1 1,-1 5-15,2 0 1,-7 0-15,7-6 1,-6 6 27,5 0 1,-7 0 32,2-5 0,1 5 12,-1 0 0,0 2 1,-6-2 0,0-2-39,0 8 1,2-8 3,4 2 1,-4 2-36,3-2 1,-3 2 42,-2-2 0,0-4-20,0 4 0,0-2 11,0 3 1,-6-5 19,1 4 0,-7-2 37,6 2 0,-7-4 6,1 4 1,-3-2-16,-2 2 1,-1-3 9,1 3 1,0-2 68,0 2 0,-6-4-80,-1 4 1,0-4 7,0-1 1,3-1 12,-7 0 0,4 1-94,-4-1 0,1 0 33,-2 0 0,-4 1-11,4-1 1,-3 0 2,-3 1 1,1-7-9,-1 1 1,2-3 31,5 3 0,-5-3-10,4-3 0,2-4 48,-2 4 1,6-4-42,-6-2 0,1 0 92,-7 0 0,6-6-34,0 0 1,2-1 7,-1 1 0,-5 2-17,4-8 0,2 7 20,-2-7 1,8 3-6,-2-3 1,-2-3-19,2 3 0,-2 3 29,2-3 0,4 0-23,-4-5 1,-2-2-41,2-4 1,0 2-15,6-8 0,-1 0-5,1-5 1,2-3 11,3-3 1,-1-4-12,7-8 0,0 0-51,6 0 1,0-6 61,0 1 1,0-1 200,0 6 1,8 6-71,3 0 1,7 0-12,5-6 1,4 2-151,7 4 1,6-2-135,1 7 1,7-5 30,-2 6 1,4 0-197,2 5 0,-2 6-892,-4 0 1,10 10 545,-5 2 0,5 0 661,-4 5 0,0-3 0,0-3 0</inkml:trace>
  <inkml:trace contextRef="#ctx0" brushRef="#br0" timeOffset="548">1418 744 7975,'0'-17'69,"0"-1"0,0 7 424,0-1 1,2 1-297,4-7 1,0 7-44,11-1 0,-4-1 158,10-10 0,4 4-110,2-4 0,4 3-206,1 3 0,3-6 54,3 0 0,4-6-145,8 6 1,0-6 22,0 6 0,0-8-19,0 3 0,0 1 42,0-2 0,-8 8 38,-4-2 0,0 2-79,-5-3 1,1 11 37,-12-4 0,4 5-69,-5 1 0,-5 1 10,-7 4 9,-7 4 1,6-5-36,-5 7-12,-3 0-90,6 0-289,-8 0-30,0 0 381,-8 0 0,5 5-143,-9 1 1,6 8-3,-5-3 0,-1 10 322,-5 2 0,-2 6 0,-4-6 0,3 8 0,-5-4 0</inkml:trace>
  <inkml:trace contextRef="#ctx0" brushRef="#br0" timeOffset="806">1799 744 7975,'-18'8'-427,"9"-7"499,1 7 97,8-8 382,0 0 1,8-8-178,3-3 0,5-4 238,1-3-112,8 1-362,-6 0 1,14-1 56,-5 1 1,5 0-31,2-1 0,5-1-119,0-4 1,1 4-160,-7-4 1,1 6 136,0 5 0,-1-3-546,1 3 1,-8 3 274,-4-3 0,-4 2-265,-2-1 0,-5 1 160,-1 5 0,-7 1-311,2-8 306,-4 8 1,-4-9-35,-4 7 0,-4-7 391,-7 1 0,0-3 0,0-2 0</inkml:trace>
  <inkml:trace contextRef="#ctx0" brushRef="#br0" timeOffset="1061">2093 35 7975,'-18'-17'439,"9"7"-114,1 2-320,8 8 657,0 0-644,0 8 1,0 3 62,0 13 1,0 4 122,0 13 1,0 3-73,0 8 0,0 2-139,0 3 1,0-3 34,0 4 0,0 1-132,0-1 1,0 5-74,0-5 0,2-8-246,4-10 0,-3 1-101,9-7 0,-6 3-178,5-14-165,-7 0 867,11-6 0,-5-7 0,7-3 0,1-7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6:00.4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69 7166,'0'-9'-612,"0"1"1,2 8 547,4 0 16,4-8 0,1 6 93,1-3 1,-6 1-100,5-2 1,-5 4 73,5-4 1,-7 3 3,2-3 0,-2 4 290,2-4-58,-4 4 364,5 2 311,-7 0 1894,0 0-2687,0 8 1,0 1 56,0 9 0,0-1 65,0 0 1,0 1 103,0-1 0,-2 0-27,-3 0 1,3 7 207,-4-1 1,4 5-47,2-5 1,0 6-190,0-6 1,0 6-138,0-6 1,0 2 69,0-2 1,-6-4-95,0 5 1,1-5 313,5-2-348,0 0 1,0 1 62,0-1 1,-6-6 114,0 1 404,0-8-224,6 11-324,0-13 1,0 8 269,0-5-124,0-3 5,0 6-362,0-8-111,0 0-1188,0-8 1,0 5 699,0-9 1,6 1-3258,0-7 3918,7 1 0,5-8 0,9-2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6:02.2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52 7367,'2'-9'-382,"4"3"405,-4 4 324,5-6-213,1 6-107,-6-5 0,7 7 104,-3 0-10,-4 0 342,6 0-197,-8-8 665,7 6-202,-5-6 259,14 8-622,-7 8 0,9-6-144,-1 4 1,-6 1-47,1-1 0,-2 2-165,1-2 81,5-4 36,-7 13 0,7-11-169,-5 7 1,-1-7 0,-5 2 60,-3 3 0,6-5 97,-8 8 1,0-6 16,0 5 1,0-5-71,0 5 0,0-5-3,0 6 1,-2-7-81,-4 7 204,4 0-317,-13 5 0,7 0 118,-3 0 0,-5 1-168,5-1 1,-4-5 8,-3-1 1,7 1 100,-1 5 0,1-6 103,-7 1 1,3-6 40,3 5 56,-3-7-159,13 4 57,-6-8 15,8 0-381,0 0 323,8 7 0,2-5 41,7 4 1,0-4-4,1-2 0,-7 0 43,1 0 1,-1 0-75,7 0 1,-1 6 211,0 0 1,-5 5 17,-1-5-16,1 7 0,3-3-39,-3 7 0,-3-5-20,-3-1 0,-4 1-37,4 5 0,-4-5 4,-2-1 0,0 1 58,0 5 0,-2-5-65,-4-1 0,2 1 102,-7 5 1,-1-6-79,-5 1 1,-1-2 162,1 1 1,0 3-32,0-9 1,-3 7 123,-3-6 0,4 5-271,-4-5 0,2 2 4,-2-3 1,9-3 51,-3 4 0,4-4 19,-5-2 0,7 0-122,-1 0 0,7 0 285,-7 0 283,8 0-99,-4 0 174,8 0-198,0 0 54,0-8-365,0 6 0,0-7 299,0 3-414,0 4 143,0-13-599,0 13-357,0-14-390,0 14-280,0-5 28,0 7 1,2 0 19,4 0 0,-2 2 685,8 3 1,-1 5 663,6 7 0,1 8 0,-1 2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6:02.6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7774,'17'0'-1583,"0"0"1555,1 0 0,-5 0-87,4 0 0,-3 0 9,9 0 106,-4 0 0,6 8 0,2 1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6:03.2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122 294 8124,'34'-7'0,"1"-3"0</inkml:trace>
  <inkml:trace contextRef="#ctx0" brushRef="#br0" timeOffset="818">18 35 8017,'-8'-17'1588,"6"7"-112,-5 2-497,7 8-146,7 0-358,3 8 1,0 2-71,-5 7 0,-1 6-308,2 0 0,-4 0 18,4-6 0,-4 6 72,-2 0 0,0 2-59,0-2 0,0-3-151,0 3 0,0 2-226,0-2 0,0-6 15,0-5-303,0-1 247,0 6-201,0-7 251,0-2 449,0-8 151,0 0-329,7-8 44,-5 6-173,6-13 130,-8 5 1,0-1-272,0-1 128,0 8 0,2-9-314,4 7 227,-4-7 1,11 9-196,-7-8 1,5 6 24,-5-5 1,8 5-149,-3-5 1,-1 5 196,1-6 0,-5 7 34,5-7 0,-5 6 373,6-5 1,-3 5-54,3-6 1,3 9-31,-3-3 1,-3-2 133,3 2 0,-1-1 267,7 1 1,-7 4-218,1-4 1,-1 4-18,7 2 1,-7 0 317,1 0 0,-7 0-166,7 0 1,-8 8 325,2 4 1,-4-3-118,-2 3 0,0 1 53,0 10 0,0-2-201,0 8 0,0-6 72,0 6 0,1-6-209,5 6 1,-4-6-131,4 6 1,4-6-237,1 6 1,-1-8 179,1 2 1,3 2-1088,9-2 0,-2 0 105,8-6 0,5-1 920,7-5 0,14 4 0,-1-5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6:02.8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8140,'23'0'0,"0"0"0,2 0 209,-2 0 0,-4 0 32,4 0 0,2 0-507,-2 0 1,0 0 186,-5 0 0,-1 0-5,0 0 0,1 0 195,-1 0 0,2 0-12,4 0 0,-2 0-499,8 0 1,-6 0 399,6 0 0,0 7 0,5 3 0</inkml:trace>
  <inkml:trace contextRef="#ctx0" brushRef="#br0" timeOffset="99">866 35 8140,'17'0'153,"0"0"0,0 2 202,1 4-355,-1-4 0,8 13 0,2-5 0</inkml:trace>
  <inkml:trace contextRef="#ctx0" brushRef="#br0" timeOffset="249">1471 70 8140,'0'-19'2443,"7"-3"-3029,5 17 1,3-1 259,3 6 1,-3-2 115,-3-4 0,3 4-166,-4-3 1,-1 3 74,2 2 1,-7 5 300,7 1 0,-1 8 0,7-5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6:21.4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35 589 8002,'0'-18'657,"0"7"-460,0-1 0,0 6 32,0-5 0,2-1-104,4-5 0,4 0 353,7-1 0,2 1-126,4 0 1,-4 0-306,4-1 0,-2 3 74,3 3 1,1-3-91,3 4 0,3-5-88,-8-1 0,6 1 125,-6 5 0,6-4-245,-6 3 1,6 2-141,-6-1 1,0 7-101,-6-2 0,0 2 32,1-1 1,-7 3-124,1-4 0,-6 4-272,5 2-108,-7 0 257,4 8 631,-8 1 0,-8 9 0,-2-1 0</inkml:trace>
  <inkml:trace contextRef="#ctx0" brushRef="#br0" timeOffset="253">35 848 7987,'-11'10'-133,"-1"-5"0,8 5-32,-3-8 1,14 4 70,5-12 1,9-4 1041,2-7 1,8 0-282,-2-1 1,5-7-105,7-3 1,-3 1-238,8-2 0,-4 2-141,10-2 1,-9-4-24,8 5 0,-5 3-98,1 2 1,1 3-693,-8 3 1,4 2 384,-9 3 1,1-1-683,-13 7 1,0-6-714,-5 7 1638,-9-1 0,-1 6 0,-8 0 0</inkml:trace>
  <inkml:trace contextRef="#ctx0" brushRef="#br0" timeOffset="544">277 174 8056,'-15'-2'-499,"3"-4"125,5 4 588,7-6 248,0 1 0,0 3 343,0-8-304,0 8-235,0-3 0,0 9-28,0 3 1,5 7 100,1 11 1,2 6-150,-2 11 0,-4 4 1,3 8 0,-3 2-87,-2 4 0,0 1-211,0 5 1,0 1-752,0-7 0,2-7 458,4-4 1,-2-11-553,7-1 0,1-5 952,5-12 0,0 3 0,1-12 0</inkml:trace>
  <inkml:trace contextRef="#ctx0" brushRef="#br0" timeOffset="1086">1228 1 11044,'0'17'1262,"0"0"-828,0 0 0,0 7-105,0-1 1,-1 7-263,-5-1 0,4-2-37,-4 2 0,-2 0-100,3 5 1,-1-7-12,6-4 0,0 2 2,0-2 1,0 0-189,0-5-348,0-1 96,0 0 63,0-7 352,0-3 0,2-7-76,4 0 1,-3-7-144,9-5 1,-6-9 90,5-2 1,6-8-117,7 3 1,6-5 42,-1-2 0,2 6-96,-2 1 1,1 1 342,-7-2 0,6 6-249,-6 11 689,0-3 1,-11 11 172,-1-7 180,-7 7-185,4-4 1,-8 10 1628,0 4-1170,-8 3 1,6 14-449,-3 0 1,3 6 67,2-6 0,0 8-192,0-2 1,5 4-634,1 1 0,8 1-465,-3-1 1,10 7-819,2-1 0,10 6 1479,2-6 0,7 1 0,10-7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11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 9246,'10'0'365,"0"0"0,-5-5 1,5 0-286,2 2 0,-3 1-286,1 2 0,-5 0-460,5 0 0,0 0 666,5 0 0,7-7 0,2-1 0</inkml:trace>
  <inkml:trace contextRef="#ctx0" brushRef="#br0" timeOffset="145">487 16 7826,'8'0'1737,"-1"0"-1646,-7 7 0,2-6 72,3 5 0,-2-5-171,7-1-581,-6 0-638,9 0 1227,-4 0 0,6-7 0,0-1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6:19.8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1055 8176,'0'-17'203,"0"8"1,7-5-360,5 8 1,3-7 321,2 1 1,3-3-60,3-2 1,-2-6 132,8 0 1,-6-2-52,6 2 1,-1 1 113,7-6 0,0 5-265,-1-6 0,6 6-6,1-6 0,-7 8-128,-5-2 1,-6 3-5,6 3 1,-8 6-42,2-1 1,-9 6-52,-3-5 1,-1 5-113,1-6 1,-1 9 2,-4-3 21,-4-4 30,5 8 119,-7-5-548,0 7 167,0 0 69,-7 7 443,-3 3 0,-7 7 0,0 1 0</inkml:trace>
  <inkml:trace contextRef="#ctx0" brushRef="#br0" timeOffset="244">122 1159 8176,'-10'8'-275,"-5"-6"0,15 6 576,0-8 0,3-8-20,15-4 0,-3-5 48,14-6 1,-6 2-111,6-8 1,0 6 193,5-6 0,7 6-221,-1-6 1,0 8-223,-5-2 1,-6 0 45,0 6 1,-6-4-296,5 9 1,-6-1-420,1 1 1,-10-1 372,-1 7 0,-9-2-505,3 2 417,-4 4 0,-2-7-404,0 3 817,0 4 0,-8-13 0,-1 5 0</inkml:trace>
  <inkml:trace contextRef="#ctx0" brushRef="#br0" timeOffset="478">312 589 8176,'-12'0'1610,"1"0"-1132,7 0 41,-4 0-449,8 0 99,0 0 0,6 7-131,0 5 1,1 11-135,-1 6 1,-4 3 118,4 3 1,-4-1-165,-2 1 1,0 5-141,0 1 1,-2-1 138,-4-5 0,4-3-73,-4-3 0,5 2-95,1-8-845,0 0 619,0-6 0,7-7 536,5-4 0,3-20 0,2-5 0</inkml:trace>
  <inkml:trace contextRef="#ctx0" brushRef="#br0" timeOffset="878">900 104 8372,'15'-17'-532,"-3"0"496,3 7 0,-5-3-18,7 7 1,6-8 368,0 3 0,0 3 550,-6 3 0,1 3-227,-1 2 0,0 0-200,1 0 1,-1 0-463,0 0 96,-7 7 1,3 3-100,-7 7 1,0 0-271,-6 1 1,0 7 68,0 4 1,-6-3 77,0 3 1,-11-2-239,5 2 1,-7 2 107,8-8 0,1 0 103,-1-6 1,7 0 110,-2 1 0,4-7 123,2 1 0,13-8 65,5 1 0,11-3 305,-1-2 1,-1 0-10,2 0 0,-2 0-95,2 0 0,-4 0 806,-8 0-357,0 8-530,-7 2 0,-4 13-200,-12 0 1,-9 2-269,-8-2 0,-6-2-204,6 8 0,-8-6-539,2 6 1,4-8 968,2 2 0,4-4 0,2-2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6:32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85 8133,'-9'-33'983,"3"5"0,6 10-820,6 12 1,9 6-768,8 6 1,-2 4 202,-9 7 0,3 0 11,-3 1 1,-3 7-1,3 4-222,-8 3 612,11 3 0,-5 7 0,7 2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6:30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295 485 8259,'0'-10'-125,"0"2"391,0 8-99,7 0 68,-5-7 0,8 5 697,-4-4-456,-4 4-234,13-6 0,-5 6 116,7-3 1,-6 1-107,1-2 0,-1 4-12,7-4 0,-1 4 46,0 2 1,6 0-155,0 0 0,2 0-30,-2 0 1,4 0-124,8 0 1,1 0 97,5 0 0,-3-1-85,8-5 0,2 2 15,10-8 1,-4 3 25,3-3 0,3-1-75,-2 7 0,5-5 110,-5 5 0,-6 0-190,-6 6 0,-6 0-6,6 0 1,-7 0-121,1 0 0,-4 0 147,-1 0 1,-2 0-65,-4 0 0,1 0-199,-7 0 1,0 0 93,-5 0 0,-7 0-689,1 0 155,-8 0 276,11 0 1,-15 2-28,0 4 0,-8-2-560,-9 7 1115,0-7 0,-16 19 0,-3-4 0</inkml:trace>
  <inkml:trace contextRef="#ctx0" brushRef="#br0" timeOffset="350">191 865 8236,'-27'0'-155,"8"0"-309,7 0 613,8 0 94,-3 0 1,7-2-46,0-4 1,9 4-111,9-3 0,1-3 411,10 2 0,0-5-116,5 5 1,6-2-245,1 3 1,13 3 21,-3-4 0,7-2-4,0 2 1,1-5 88,5 5 1,7-7-5,-8 1 1,8-1-181,-7 1 0,3-3-67,2 3 0,0 3-179,1-3 1,-3 2 134,-4-1 0,-3 1-522,-8 5 1,-6 3 200,0-4 0,-8 4-9,3 2 1,-7 0 3,-5 0 0,2 0-193,-8 0 0,0 0-409,-6 0 188,-7 0 785,-3 0 4,-7 0 0,-7 0 0,-3-8 0,-7-1 0</inkml:trace>
  <inkml:trace contextRef="#ctx0" brushRef="#br0" timeOffset="694">1419 87 8236,'-10'-17'0,"-3"5"-264,7 1-236,0 7 824,6-12 0,0 12 201,0-7 96,8 7 1,1-4-239,9 8 0,1 0 37,4 0 1,-2 0-239,8 0 1,-6 8-15,6 4 0,0 3-164,5 2 0,-1 1 8,-4-1 1,3 2-80,-3 4 1,4-4 129,1 4 1,-1-3-124,-4-3 1,4 0-85,-5 1 0,5-1 62,2 0 1,-3 0 53,-3 1 1,-4-1 15,-8 0 1,1 3-7,-1 3 0,-7-2 19,-5 8 1,-10-3 26,-7 3 0,-5 6 27,-6-1 1,-6 1 9,-11 5 0,-5-7-89,-6 2 1,-1-10 0,0 9 0,0-3-242,0 3 1,0 1-413,0 0 0,6-8 677,0-4 0,0 4 0,-6-1 0</inkml:trace>
  <inkml:trace contextRef="#ctx0" brushRef="#br0" timeOffset="1213">796 243 8145,'0'-18'-311,"8"1"0,0 5 886,3 1-272,4 7-571,-13-4 402,6 8 0,-10 2 161,-4 4 0,3 2-130,-9 3 1,0 5-78,-5-5 1,-6 5 124,0 1 0,-8 0-75,3 0 0,-5 3 8,-2 3 0,-1-4-24,-5 4 1,3-2-31,-8 2 0,2-4-32,-2 4 1,1-3-111,5-3 0,3 0-39,-3 1 0,4-1 99,1 0 0,6 0-81,0 1 0,10-7 41,2 1 1,0-3 39,5 3 20,4 3 1,1-5 13,7 7 0,0-5 84,0-1 1,7 1 202,5 5 1,3 0 265,3 1 0,7-7-221,3 1 1,7-1 256,5 6 0,5-1-232,6-5 0,7 3-151,0-8 0,5 5-320,-5-5 0,5 7-430,-5-1 1,1-3-201,-1 3 0,-6 5 700,0 6 0,0 8 0,-8-4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6:34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8184,'10'-18'1056,"-3"1"0,1 2-1024,3 3 0,5 5 44,1 7 0,-5-6 488,-1 0-428,1 0 0,5 6 164,0 0 1,-5 2-773,-1 4 1,-5 4 253,6 7 1,-9 6 217,3 0 0,4 15 0,-1-1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6:36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8056,'0'-34'1841,"8"15"0,3 3-1480,12 16 0,-4 0-392,5 0 1,-7 2-16,-6 4 0,3-2-296,-8 7 1,1 1-384,-1 5 0,-4 8 225,4 4 500,-4 3 0,-10 11 0,-2 1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6:36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8150,'9'-17'83,"7"-8"0,-7 11 102,9-3 0,-1 3 63,0-3 0,6 6 961,0-1-777,0 8-294,-5-4 0,-3 16 320,-4 4 0,-5 11-63,-12 6 0,3 5-55,-9 6 0,1-3-114,-7 3 1,3-3 36,3-3 1,5-5 90,7 0-128,0-8 0,0 4 1,0-8-191,0 1 0,7-9 48,5-3 1,3-4-573,3-2 0,1 0 70,4 0 1,-2-8-111,8-3 0,-6-5-162,6-1 0,-6-8-1602,6-4 2292,-8 4 0,4-15 0,-8 4 0</inkml:trace>
  <inkml:trace contextRef="#ctx0" brushRef="#br0" timeOffset="635">727 294 10026,'11'2'-207,"1"4"0,-6-2 541,5 7 1,-7-5 204,2 6 1,2-1 292,-3 7 1,3-1-436,-2 0 1,-4 0-176,4 1 1,-5 1-177,-1 4 0,0-4-335,0 4 1,6-3-233,0-3 0,0-6 100,-6 1-203,0-1 90,0-1-271,7-2 453,-5-8 1,14-14 10,-5-3 0,5-6-88,1 0 1,2 2-260,4-8 0,-4 2 400,4-2 0,-3 6 93,-3 12 0,-6 1 308,1 4 470,0 4 605,5-5-545,-8 14 0,5 3 1949,-8 7-1696,-1 0 1,-3 1-140,4-1 1,-4 0-1237,4 1 1,-4-1 374,-2 0 1,5 1 103,1-1 0,8 8 0,-5 2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6:35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8103,'9'0'0,"7"0"266,-5 0 1,5-5-62,1-1 0,0-2-93,1 2 0,5 4-84,0-3 1,0 3-300,-6 2 1,0-6-93,1 0 0,-1 0 218,0 6 0,1 0-797,-1 0 942,0 0 0,8 8 0,2 2 0</inkml:trace>
  <inkml:trace contextRef="#ctx0" brushRef="#br0" timeOffset="153">762 52 8230,'17'0'-464,"2"0"-287,4 0 0,-3 0 751,3 0 0,2-2 0,-2-3 0,0 3 0,-6-4 0,0 4 0,1 2 0,-1 0 0,0 0 0,0 0 0,1 0 0,-1 0 0,0 0 0</inkml:trace>
  <inkml:trace contextRef="#ctx0" brushRef="#br0" timeOffset="310">1332 52 8103,'18'0'0,"-1"0"48,0 0 1,3 0 135,3 0 0,-4 0-148,4 0 1,-2 0-155,2 0 1,-4 0-440,4 0 0,-3 0 340,-3 0 1,0 0 60,0 0 1,-5 0 20,-1 0 124,1 0 0,0 0-317,-1 0 230,1 8 98,-3-6 0,7 6 0,-7-8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6:32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8201,'0'-35'655,"0"8"1,2 8-329,4 7 1,4 7-343,7-7 1,-6 6-716,1-5 717,-1 7 502,-1-4-392,5 8 1,-13 2 115,4 4 0,-2 4-71,2 7 0,-4 6-73,3 0 0,-3 8 119,-2-2 0,0 3 22,0 3 0,0-1 163,0 1 1,-5-6-117,-1 0 1,0-2 96,6 1 1,0-3-159,0-7 0,6-1-13,0 0 0,5-5-218,-5-1 1,7-7 86,-1 2 0,9-4-86,2-2 1,6-2-283,-6-4 1,2-4-392,-2-7 1,-4 0 80,4 0 0,0-1-1315,-5 1 1941,3-8 0,-12-2 0,9-7 0</inkml:trace>
  <inkml:trace contextRef="#ctx0" brushRef="#br0" timeOffset="1134">813 294 8229,'0'-17'0,"8"7"0,-4 1 1798,7 3-1135,1 4 1,5-6-461,0 8 0,1 0-917,-1 0 577,0 0 0,0 6 27,1 0 1,-9 7-62,-3-1 0,-4 3 106,-2 3 0,0-1-349,0 0 0,-2 6 161,-4 0 1,-3 0 173,-9-5 0,1-1 199,0 0 0,0 0 358,-1 1 0,7-3 93,-1-3 131,8 3-244,-11-5 1,13 1 261,-4 1-668,4-8 0,10 3-157,4-7 0,3 0-297,2 0 0,1 0-84,-1 0 0,2 0-449,4 0 0,4-2 327,8-3 608,-1-5 0,1-7 0,-1-1 0</inkml:trace>
  <inkml:trace contextRef="#ctx0" brushRef="#br0" timeOffset="1524">1557 173 8194,'11'-21'-67,"1"4"0,-7 9 10,7-3 1,-6 5-112,5-6 127,1 1 0,3-1-32,-3 1 601,3 7 1,-11-4 324,7 8-761,-7 0 9,12 8 0,-14 1-90,3 9 0,3 1 88,-2 4 1,0-2 8,-6 8 0,0-6-29,0 6 0,0 0-33,0 5 0,0-1 131,0-4 0,0 1-84,0-6 1,0-1 201,0-6 1,0 0-65,0 0 1,1-1 145,5-5-294,4-3 0,7-8 6,0 0 0,1-2-106,-1-4 1,0-3-249,1-9 1,-1-1-217,0-4 1,-5 2 245,-1-8 1,-1 2-1663,1-1 1897,-3-13 0,0 12 0,1-13 0</inkml:trace>
  <inkml:trace contextRef="#ctx0" brushRef="#br0" timeOffset="2082">2369 104 8219,'10'0'-15,"5"0"1375,-3 0 0,3 0-602,3 0 0,-1 0-390,0 0-91,0 0 0,1 0-249,-1 0 0,-7 2-233,-5 4 0,3 3-261,-2 9 0,0-1 211,-6 0 0,-2 6-87,-4 0 1,-4 6-427,-7-6 1,6 6 281,-1-6 0,2 6 473,-1-6 1,3 2 62,8-2 1,2-4 361,4 4 0,-2-4-34,7-1 0,1-7 272,5 1 0,0-1-240,1 7 1,-3-7 133,-3 1 0,1-7 17,-7 7 0,0-6-167,-6 5 1,-2 1-471,-4 5 1,-6 2 154,-11 4 1,-4-1-1010,-7 6 1,-1-1-41,1 2 1,1-2-1547,4-4 2516,-4-4 0,7 14 0,-9-6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6:44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53 779 7943,'-18'-18'438,"9"9"0,1 3 1286,8 12-582,0 3 0,2 9-620,4-1 0,-4 0 202,3 0 1,-3 7-325,-2-1 0,0 0-190,0-6 1,0 6-181,0 0 0,-5 0-562,-1-6 17,0 1-421,-2-1-143,6 0 362,-5-7 27,7-2 408,0-16 0,7-2-97,5-7 0,3-6-97,3 0 1,5-6-202,0 6 1,8-6 168,-3 6 0,5 0-29,2 6 0,-7 1 793,1 5-286,-8 3 0,4 8 1163,-7 0 0,-7 0-256,1 0 0,-8 8 254,1 3 0,-1 5-62,2 1 0,-4 0 317,4 1 0,-3-1-968,3 0 1,-4 1-324,4-1-1228,3 0 1,-5 0 774,8 1 1,-6-9-1607,5-3 1,-5 2 25,5-2 1938,1-1 0,5-12 0,1-3 0</inkml:trace>
  <inkml:trace contextRef="#ctx0" brushRef="#br0" timeOffset="400">952 294 8003,'9'-7'620,"7"5"77,-5-4 1,5 4-195,1 2 0,0 0 1227,1 0-1672,-1 0 0,-2 8 76,-3 3 0,-4 7-406,-8 5 1,-14 4 55,-3 7 0,-12 3-49,0 3 1,2-4 15,-2 5 0,3 3-242,-3 2 0,6-2 172,11 2 1,4-7 90,8 1 0,0-3 424,0-3 0,10-1-154,7-4 1,3 2 450,8-8 0,-7 0-82,3-6 0,-5 6 103,-2 0 0,0 0 34,1-6 1,-3 3 288,-3 3 1,-3-2-332,-3 8 1,-4-1-10,4 7 0,-4 0-415,-2-1 1,0-5 53,0 0 0,-2 0-89,-4 5 1,4-1-213,-4-4 0,4 3-428,2-3 0,0-2-225,0 2 1,-2-8-2021,-3 2 2838,-5-4 0,-7 6 0,-1 2 0</inkml:trace>
  <inkml:trace contextRef="#ctx0" brushRef="#br0" timeOffset="1285">1938 173 8122,'17'0'2617,"-6"0"-1123,1 0 1,-6 0 607,5 0-944,1 0 1,3 2-414,-3 4-394,3-4-461,-5 13 1,7-11 159,0 8 0,-5-7-1094,-1 7 0,1-6-187,5 5 1,-5 1-2589,-1 5 3819,-7 0 0,4 8 0,-8 2 0</inkml:trace>
  <inkml:trace contextRef="#ctx0" brushRef="#br0" timeOffset="1776">1799 882 8092,'-27'2'183,"4"4"0,6 4 141,5 7 1,3-7 1049,3-5 0,2 5-617,-7 1 1,5 5-315,-6 1 0,9 0-181,-3 1 0,2-1-186,-2 0 0,4 6 79,-3 0 1,3 0-92,2-5 0,0-1-11,0 0 0,0 1-167,0-1 1,0-6-86,0 1 10,0-8 84,0 3 1,2-7-1096,3 0 689,-3 0 0,14 0-91,-5 0 0,-1-7 85,1-5 1,1-3-61,5-2 1,0 5 275,1 1 1,-7 5 254,1-6 0,-3 6 9,3-5 1,-3 7-180,-3-2 1591,-4 4 96,6 2-351,-8 8 0,0 2-523,0 7 0,0-5 608,0-1-1238,0 1 1,0-1 98,0 1 1,8-8-203,3 1 0,6-3 179,6-2 0,4-2-1182,8-3 1,-1-5 282,1-7 0,5 5-53,1 1 0,3 7 628,-9-2 1,1 4 452,-13 2 1,-6 0 860,-5 0 1,-8 8-647,2 3 0,-6 5 209,-6 1 1,-6 6-172,-11 0 1,-2 0 557,-4-6 1,-1 1-505,7-1 0,0-6-281,5 1-409,1-8-339,0 4 0,7-10 210,4-4 1,4 2-460,2-8 0,0-1-2368,0-10 3167,8 4 0,2-22 0,7 5 0</inkml:trace>
  <inkml:trace contextRef="#ctx0" brushRef="#br0" timeOffset="2849">2750 312 8169,'-7'-10'4217,"5"2"-3634,-6 8 0,2 2-125,1 4 0,-7-2 95,6 7-153,-7 9-218,3-1 1,-13 8-388,0-4 1,2-2-66,9 8 1,-3-8-244,4 2 0,3-4 207,2-2 0,4-5-241,2 0 0,10-9 216,7 3 1,2-4-14,10-2 1,-6 0 151,6 0 1,-6-6-11,6 1 0,-8-1-250,2 6 299,-4 0 0,-3 2 7,-5 3 0,-3-1 67,-8 8 1,-8 1 175,-3 10 1,-5-2-37,-1 8 1,-2-6-142,-4 6 0,2-2 140,-8 2 1,2 2-52,-2-8 1,4 2 22,8-2 0,1-10 78,5 4 4,-5-3-288,15-4 77,1-3 0,9-7 65,8 0 1,1 0-37,-1 0 111,0 0-89,1 0-26,-9 0 1,-1 2-38,-8 4 0,-2 4-6,-4 7 0,-3 2 133,-9 4 0,-1-2 6,-4 8 1,2-2 134,-8 2 1,8 1-127,-2-6 0,9-1 516,3-6 1,7 0-240,-2 0 1,-1 1 511,1-1-561,0 0 1,12 1-260,0-1 78,7-7 1,-5-1-472,3-3 183,5-4 1,-7 6 77,9-8 0,-1-8-450,0-4 1,0-3 228,1-2 0,-3-6-225,-3 0 0,1-6 334,-7 6 1,5 0 288,-5 5 0,0 1 482,-6 0 1230,0 7-1048,0 2 0,0 10-305,0 4 1,-8 6 720,-3 11 0,1-2-482,-1 8 1,1-2-182,-2 1 1,-1 5-219,7-4 0,-5-4-40,5-2 1,0-4 125,6-2-321,0 1 0,2-3-779,4-3 0,3-7 413,9-10 1,1-5-649,4-7 0,2-6 151,4 0 1,2-10-89,-8-2 1,5-1 310,-5-10 1,2-2 13,-1-10 0,-5 2 169,4-7 0,-10-6 56,-1-6 1,-6 0 389,5 6 0,-7 9 0,2 8 0,-4 10 0,-2 13 0,0 4 0,0 8 0,-8 7 136,-4 5 1,-3 3 391,-2 2 0,1 2 741,5 3 0,-3-1-532,9 8 1,-1-1 87,6 6 1,0-5 62,0 0 0,8-3-347,3 3 0,4 1 334,3-7 0,1 2-329,4-3 0,4-3-413,7 4 0,1-6-461,0-6 1,-1 2-561,1-7 0,-8 5 501,-4-5 1,2 5-438,-2-6 0,0 3-1019,-6-3 0,-7-3 859,-4 3 1,1-3 100,-1-2 0,0-1 883,-6 1 0,-6-6 0,0 0 0,-5-6 0,5 6 0,-2 6 0,2 5-347,5 1 347,-7-7 1699,0 9-1179,6 1 1,-7 8 903,3 0 1,4 2-622,-4 4 0,-1-2 326,1 7 1,-6-5-358,6 5 0,-5 1-38,5 5 1,-5 1-377,5-1 1,-8 0-263,3 0 1,3 1-737,2-1 1,3 4 471,-3-4 1,4 6-1654,-4-5 1,4-7-1281,2 7 1343,0-5 0,2-3 1758,4-5 0,4-3 0,7-2 0</inkml:trace>
  <inkml:trace contextRef="#ctx0" brushRef="#br0" timeOffset="4207">3217 485 8169,'-2'11'1645,"-3"1"-1025,3-9 1,-8 13-75,4-5 1,-1-1 46,-5 2 1,-3 1-329,3 10 0,-9-4-64,-2 4 0,0 2-456,6-2 1,-1 6 233,1-6 1,0 0-824,-1-5 0,3-1 607,4 0 0,-3-5-1775,8-1 636,1-7 855,5 4 0,7-8 264,5 0 1,1-2 30,-1-4 544,3 4-311,-5-6 1677,-1 8-1264,-1 0 0,-16 8 650,-3 4 1,-5 11-272,-1 6 1,-6-3-68,0 3 1,0 0-263,6 6 0,-1-1-21,1 1 0,6-1-289,-1 1 2,8-8 0,-3 4 1,7-6-683,0 2 0,0-6-37,0 2 0,0-4-466,0-2 1,1-1 500,5-5 1,-2-3-155,8-8 0,-7 0 143,7 0 0,-1-4 217,7-8 0,-1-1 68,0-16 0,6 6 4,0-6 1,2 14 393,-2-2 0,-9 5 200,3 1 0,-3-3 512,3 8 1,-6 1-416,1 5 1,-8 2 179,2 3 0,1 5 10,-1 7 1,0 0 283,-6 1 0,-6-1-333,0 0-345,-7 1 1,5-1-646,-3 0 295,-5-7 1,14-1-325,-3-3 332,-5-4 1,8-2-143,-4-11 0,-1-5-28,1-1 0,0-8-127,6-4 0,0 2-439,0-2 0,8 3 331,3-3 0,5 2-438,1 4 1,0 9 366,1-3 1,1 5 137,4 1 1,-4-2 206,4 7 1,-4 0-1,-1 6 1,-1-6 138,0 0 0,0-1 145,1 1 1,-1 2 648,0-7 1,1-1-400,-1-5 1,0 1 1074,0 5 0,1-4-577,-1 3 1,0-9 33,1-2 1,-1 0-414,0 5 1,1 1-215,-1 0 1,6-6-382,0 0 0,0-2-504,-6 2 0,-1 2-765,-5-8 0,3 6 682,-9-6 0,1 8-290,-6-2 0,0 9-43,0 3 923,-8 7 1,-1-4 278,-8 8 0,-1 8 0,1 3 0,-6 11 201,0 1 0,6 7 725,5-1 0,1 4 233,-7 1 1,7 1-482,-1 0 0,6 1-154,-5 4 1,5-3-232,-5 3 1,7-3-275,-2-3 0,2-5 62,-2 0 0,4-2-154,-3 2 1,3-2-165,2-4-732,0-4 20,-8 6 0,6-14-41,-4 1 366,4-8 355,2 3 0,-5-8 106,-1-5 236,0 4 1038,-1-13-214,5 5-125,-14-7 1,14-1-719,-3 1 0,10-2 128,7-4 1,9 2-1162,2-8 1,8 2 260,-2-2 0,3-4-67,3 5 1,-1 1 113,1-2 0,-8 10-276,-4 1 0,-4 3 172,-2 9 796,1 0 751,-1 6-801,-7 0 1,-3 8 556,-7 4 1,0 3-266,0 2 0,0 1-136,0-1 1,-5 0-237,-1 1 0,0-7-506,6 1 0,-2-1 179,-4 6 1,4-5-561,-3-1 759,3-7 1,-4 6-253,0-4 1058,0-4-296,6 5-155,0-7 1,0-2 170,0-3-109,0 3-29,8-6-188,-6 8 0,6 2 307,-8 4 0,0-2-108,0 7 1,-6 1 535,0 5 1,-7 0 367,1 0-19,5 1-876,-9-1 1,14-5-168,-3-1-81,3-7 0,9 4-234,5-8 1,3-6-952,2 0 0,7-9 609,-1-3 0,5 1-630,-5-6 1,6-4 368,-6-2 1,0 2 265,-5-1 0,-3 1 156,-3-2 0,1-2-65,-7 8 1,5-6 184,-5 6 1,0 0-1,-6 6 1,0 0 360,0-1-265,0 1 2025,0 7-1170,-8 3 1,0 9 59,-3 3 1,-2 1 7,7 11 1,-8-1 309,3 13 1,1-6-578,-1 6 1,5-3-86,-6 3 1,7 2-781,-7-8 1,8 6 324,-2-6 0,5 0-1207,1-6 0,0 1 353,0-1 0,1-6-1114,5 1 1154,4-8 1,7 2 863,0-12 0,1-12 0,-1-8 0</inkml:trace>
  <inkml:trace contextRef="#ctx0" brushRef="#br0" timeOffset="4593">4117 191 8169,'0'-27'-239,"5"-4"-60,1 8 0,0 0 1315,-6 6-326,0-1 41,7 9 348,-5-7-484,6 14-120,-8-13-142,0 13-308,0-6 122,0 16 69,0 2 1,0 7-37,0 0 0,0 1-19,0-1 1,0 2-62,0 4 1,0-4-12,0 4 0,0 4 29,0 2 0,0 4 2,0 1 0,0 9-197,0 3 1,-2 6 107,-4 5 0,4-1-204,-3 7 0,-5 3 52,-1 9 1,1-2 17,-2 7 1,1-5 311,-6 6 0,1 0-463,5 5 0,-3 1 75,9-1 0,-3 1-94,2-1 0,4 1-435,-4-1 0,3-13 108,-3-4 0,4-11-407,-4-1 1,4-5 457,2-6 0,0-3-263,0-9 601,0-7 47,0-2-7,0-15 0,0-10 434,0-12 1,0-5-264,0-6 0,0-2 0,0-4 0,8-11 0,1 11 0,9-13 0</inkml:trace>
  <inkml:trace contextRef="#ctx0" brushRef="#br0" timeOffset="5026">4186 882 8085,'0'-17'277,"0"0"1,7 5 357,5 1 1,-2 1 686,1-1-240,1-5 0,5 14-323,0-3-495,0 3 1,-1 4-316,-5 3 1,3 5-331,-8 7 0,-1 2-429,-5 4 0,0-1 252,0 6 1,-5 1-483,-1 6 1,-8-6 348,3-1 1,-3-4 278,3 4 0,-5-7 856,5 3 1,3-11-250,2-2 305,5 1-190,1-2 1,7-3 425,5-7 0,3 0-425,2 0 0,1 0 52,-1 0 0,0-5 357,1-1-303,-1 0-292,-7 6 0,-3 2 29,-7 4 0,0 3 143,0 9 1,-7-1 36,-5 0 0,0 2 179,-5 4 1,4-1-137,-10 6 0,5-6 120,7 1 0,-5-4 455,5-2-658,3 0 1,-1 1 393,3-1-439,4-7 1,2 3-201,11-7 1,13 0-365,4-6 0,9-2-644,9-4 1,10-6 670,19-11 20,11 4 0,-38 0 1,0-2-1,4 3 1,0-1-1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6:42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8029,'0'-10'1628,"13"2"0,5 8-1346,1 0 1,0 0-1178,-2 0 0,-5 0-799,-1 0 951,1 0 743,5 0 0,0 0 0,1 0 0</inkml:trace>
  <inkml:trace contextRef="#ctx0" brushRef="#br0" timeOffset="181">485 52 8029,'17'0'2279,"6"-2"-1901,0-3 0,0 3-212,-5-4 0,-1-2 81,0 2 157,1 1-145,-1-3-3,0 6 0,1-6-860,-1 8 0,0 0-127,0 0 1,3 0-626,3 0 1,-2 0 615,8 0 740,-1 0 0,7 0 0,0 0 0</inkml:trace>
  <inkml:trace contextRef="#ctx0" brushRef="#br0" timeOffset="875">900 208 7957,'0'-10'6394,"0"3"-6061,0 7-144,0 0 1,-6 7 13,1 5 1,-11 5-2758,-1 6 2554,-8 4 0,-17 8 0,-3-1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10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7805,'8'15'444,"7"0"1,7-6 451,9-4 0,-1-3-524,0-2 1,-4 5 249,-1 0 0,-5 5-230,6-5 0,-8 7 323,2-2 0,-4 3-396,-6 3 1,2 5-188,-7 5 1,-2 2-36,-8 3 0,-10 1-49,-11 3 1,-7-1-109,-3 7 1,6-9 337,5-2 0,6 0 353,-1-4 1,10-4-94,5-2-367,3-3 1,4-4 178,3-3 0,3-3-87,7-7 1,7 0-466,4 0 0,4-2 198,5-3 0,2-1-1382,4-4 1,3-4-57,-4 4 0,4-4 1442,2-1 0,6 0 0,2 0 0</inkml:trace>
  <inkml:trace contextRef="#ctx0" brushRef="#br0" timeOffset="147">1459 501 7813,'-7'9'0,"-8"1"0,-11 0 0,3 7 3729,-2 13 0,4-5-2305,-4 1 1,-2-3-1670,-8 3 1,-6 2 237,-10-2 7,-9 2 0,-16 10 0,-9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6:41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69 7989,'0'-17'0,"-1"2"514,-5 3 1,4 3 599,-4 3-291,4 4 1,0-6-285,-3 8 1,1 0 0,-8 0 0,6 0-276,-5 0-95,-8 8 0,-1 7 3,-3 8 1,4 8-135,2-2 0,0 4 121,-1 1 1,7-5 13,-1 0 0,8-6-93,-1 6 1,10-8 44,7 2 0,11-4-441,6-2 1,5-5-25,7-1 1,3-7-193,8 2 1,0-4 142,0-2 0,-8-6-80,-4 0 0,0-5-46,-5 5 0,2-5-909,-14 5 92,0 0 698,-14 6 634,-1-8 0,-16 6 0,-1-5 0</inkml:trace>
  <inkml:trace contextRef="#ctx0" brushRef="#br0" timeOffset="176">396 173 8854,'-9'-10'2373,"1"3"0,6 9-1881,-4 3 0,5 1-77,-5 12 0,-2-5 311,2 10 1,-5 4-251,5 2 1,-6 2-1058,7-3 1,-7 11-428,6-5 0,1 5-842,5-5 1,0 1 1849,0 0 0,7-9 0,3-1 0</inkml:trace>
  <inkml:trace contextRef="#ctx0" brushRef="#br0" timeOffset="364">794 502 9695,'0'-18'3765,"2"9"-3694,4 3 0,3 4-952,9 2 0,-1 0-457,0 0 455,-7 0-158,-2 0 1041,-8 8 0,0 1 0,0 9 0</inkml:trace>
  <inkml:trace contextRef="#ctx0" brushRef="#br0" timeOffset="1404">811 467 8007,'0'-17'1287,"0"7"1771,0 2-2495,0 8 1,-7 0-172,-5 0 1,-3 10-1174,-2 7 1,-3 6 780,-3 6 0,4 12 0,-6-5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6:39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344 259 8217,'8'-17'-170,"-6"0"-43,3 0 1,3-1 890,-2 1-291,7 0 1,-9-1 332,8 1-245,-1 0 0,7 0-149,-1-1 1,0 3 62,0 3 1,-5-1 46,-1 7 62,1-7-335,5 11 30,1-6 0,-3 16-85,-4 3 1,-3 12-6,-8 6 1,0 4 17,0 1 1,0 7-2,0-1 1,-2 0-155,-4-5 1,5 0 127,-5-1 0,-2-5-82,2 0 0,1-8-308,5 2 1,0-9 9,0-3-994,0-7 844,0 4 1,0-10 28,0-4 0,1-6-24,5-11 1,2 2-84,3-8 1,5 1 178,-5-7 1,5 0 65,1 1 1,-2-1 208,-3 1 0,3 7-141,-3 4 1,1 3 315,-1 3 325,3 8-67,-13 1 1,6 10-14,-8 4 1,0 3 216,0 8 0,-2 1-143,-4-1 0,-2 0-60,-3 1 0,-3-1-64,9 0 0,-9 0-21,3 1 0,1-1-414,-1 0 0,5 1-429,-6-1 135,8 0 0,-5-5-105,3-1-99,4-7 335,-6 4 0,10-10 119,4-4 1,-2-3-41,7-9 1,1 3 38,5 3 0,1-3 331,-1 3 0,-6 3 326,1-3-184,-1 8 1,1-3-108,0 7 1,-9 2 70,3 3 0,-4 1-46,-2 12 1,-8-3-36,-3 14 1,-10-6-267,-2 6 0,-8 1 70,2 11 0,-4-11-154,-1 5 1,-1-2-8,1 7 0,-1-3 3,1 3 0,5-4 109,0-1 1,0-2-32,-6-5 1,9 3 135,2-8 0,0 0-96,0-5 0,1-7 252,6 1 0,0-8-56,0 1 1,5-3 139,0-2-206,9 0 0,-5-2 125,8-3-177,0-5 0,2-7-4,4-1 0,3 1-105,9 0 0,1-6 114,4 0 1,-2 0 161,8 5 1,-2 7-44,1-1 1,3 3 53,-8-3 1,6 4-140,-6 8 1,0 0 29,-5 0 1,-1 0-58,0 0 1,-2 8-7,-3 4 1,1 3-160,-7 2 0,2 1 99,-2-1 1,-4 0 165,3 0 1,-3 3-135,-2 3 0,0-10 516,0 4-288,0-3 0,2 1 2,4-3 0,-2-4-143,7-8 0,3 0 2,9 0 1,-4-8-153,4-4 1,2 1 108,-2-7 1,2 5-262,-2-10 0,-4 4-82,4 1 1,-9 7-395,-3-1 159,-7 1-246,4-6 501,-8-1 0,-8 9-26,-3 3 0,-12 4 330,-6 2 1,-2 8-139,2 3 0,-9 5 848,3 1 0,-3 2-214,3 4 0,-5-2 34,0 8 0,-7 0-387,7 6 0,-2-1-154,1 1 0,5-1 75,-4 1 0,3-6-168,3-1 0,1-6-574,4 1 1,6-4 307,11-2 1,-1-5-602,7-1 1,-1-7-575,1 2 860,4-4 0,-4-2 203,12 0 0,-2-6 105,7 0 0,1-7 141,5 1 0,0 3 0,1-3 1,-7 6 306,1-5-191,-1 7 1,5-6 1056,-5 5-620,-3 3 1126,0-6-829,1 8 0,8 0 133,1 0 1,-1 2-243,0 4 0,2-2 77,5 7 0,1 1 447,3 5 0,11 6-461,-5 0 0,12 8 245,1-2 0,3-4-441,1-2 0,7-2-343,0 2 0,7-6-246,-2 0 0,5 1-564,1-7 1,0-3 355,0-2 0,-2-4-433,-3-2 1,-6 0-3024,-12 0 3848,4 0 0,-14 0 0,6 0 0</inkml:trace>
  <inkml:trace contextRef="#ctx0" brushRef="#br0" timeOffset="1061">2385 363 8143,'0'-17'0,"0"7"227,0-5 1,0 11 1009,0-7-924,0 7 1,-8-10-202,-4 9 0,-3-1-75,-2 6 0,-1 0 113,1 0 1,0 0-375,0 0 1,-1 6 80,1-1 1,-2 7-49,-4-6 0,9 5 134,-3-5 0,4 7 25,-5-1 1,3-3 28,3 3-13,-3 0 1,13 5 380,-4 0-291,4 0 1,4 1 189,4-1 0,4 0-38,7 1 0,0-1-117,1 0 1,-3 0-46,-4 1 0,3-1-153,-8 0 0,-1 3 84,-5 3 1,-2-4-195,-3 4 1,-5 2 18,-7-2 0,-2 6 105,-4-6 0,3 4 133,-3-10 0,-2 8-46,2-13 0,0 7 16,6-8 0,0-3 6,-1-2 5,9-4 0,-1-2-126,4 0-343,4 0 229,10 0 1,4 0 92,11 0 1,-2 0-14,2 0 1,-4 2 66,4 3 1,-6-1-8,-5 8 0,1-1 138,-7 7 1,0-1 286,-6 0 0,0 2 38,0 4 1,-2 2 247,-4 4 1,2-2 126,-7-4 1,5-4-231,-5 4 0,7-3 295,-2-3-476,-4 0-200,8 0-96,-5 1 1,9-9-428,3-3-200,-3-4-197,14-2 1,-12 0-2075,7 0 2016,1 0 0,5 0 812,0 0 0,1-15 0,-1-5 0</inkml:trace>
  <inkml:trace contextRef="#ctx0" brushRef="#br0" timeOffset="1365">2869 813 7988,'0'-10'0,"2"3"852,4 7-290,-5 0 67,15 0-12,-14 0 8,5 0 0,-7 7-194,0 5 1,0 5-60,0 6 0,0-2 165,0 8 0,-2-6-96,-3 6 0,1-6-103,-8 6 0,3-2-131,-3 2 1,-1-3 189,7-2-255,-7-5 0,9 6-108,-8-8-143,8-7-780,-3-3-602,7-7 0,7 0 685,5 0 1,3-2-989,3-3 1794,7-5 0,-6-7 0,6-1 0</inkml:trace>
  <inkml:trace contextRef="#ctx0" brushRef="#br0" timeOffset="1506">3318 1124 7988,'10'2'4006,"-4"4"-3541,3-4 0,-7 7 404,4-3-456,-4-4 1,-10 13 243,-3-3 1,-5-1-1913,-1 7 0,0-9 205,0 14 1050,7-7 0,-5 9 0,5-8 0</inkml:trace>
  <inkml:trace contextRef="#ctx0" brushRef="#br0" timeOffset="2056">4045 692 8030,'0'-10'1504,"0"3"1,2 7-1207,3 0 22,-3 0 1,14 0 213,-5 0 1,-1 0-308,1 0 0,-5 0-164,6 0 0,-7 1 153,7 5-327,-8 4 1,4 7-332,-8 0 1,-2 3 267,-4 3 1,-4-2-184,-7 8 0,-6-6 47,0 6 0,0-8-107,5 2 1,1-4 228,0-2 1,7 1 282,4-1 0,5-6 872,1 1-746,0-1 0,9 5 419,8-5 1,1 3-286,5-8 1,2 5 98,-2-5 1,0 7 62,-6-1 1,-1-3-31,-5 3 1,3-1-177,-9 7 0,1-7-35,-6 1 1,-8 5-262,-3 6 35,-4 0 33,-10-6 0,-2 7-617,-8-1 1,0 0 332,1-6 1,5 0-507,0 1 1,8-3-347,-2-4 1,10 3-2063,1-8 3115,8-1 0,-3-5 0,7 0 0</inkml:trace>
  <inkml:trace contextRef="#ctx0" brushRef="#br0" timeOffset="2231">4564 1314 8061,'1'-9'2401,"5"3"1,4 4-49,7 2-1648,-7 0-795,-3 0 1,-9 8-456,-3 3 1,-7 12 182,-11 6 362,-4 4 0,-7 1 0,-1 1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7:03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517 53 8039,'12'-18'0,"-1"1"0,-5 8 2966,6 3-1296,-1 4-914,7 2 1,-9 8-411,-3 3 0,-4 4-164,-2 3 1,-8 7-379,-3 4 1,-12 5-565,-6 6 0,-4-1 96,-1 7 0,-3-6 482,-3 6 1,1-5-1119,-7 5 0,8-15 509,-3-2 0,5-5 476,1-6 0,3 1 193,3-13 1,2 5 134,4-5 0,9 0-60,-3-6 1,11-2 139,1-4 0,5 2-105,5-7 1,7-3 132,11-9 1,11 4 372,13-4 1,-3 4-196,2 1 1,2 1 176,10 0 0,-5-6-36,5 0 1,-4 0 163,-2 5 1,0 7-281,-1-1 1,-1 3-196,-3-3 1,-7-1 72,-11 7 1,1 0-155,-7 6 0,-5 0-838,-7 0 512,-7 0-999,4 0 779,-8 8 1,-8 2-73,-3 7 1,-5 0 270,-1 0 0,-6 3 83,0 3 0,-2-4-1,2 4 0,4-2 165,-4 2 1,3-2 426,3 8 1,0 0-228,-1 6 1,1-1 522,0 1 1,0 5-99,-1 0 1,1 8 150,0-1 1,-1-3-335,1 2 1,6-2-114,-1 2 0,6-4-79,-5-7 1,7 0-152,-2-1 1,4-7-729,2-4 1,0-9 191,0-3-569,0-7 0,2 2 183,4-12 0,2-9-769,3-8 1644,4-8 0,-5-4 0,7-9 0</inkml:trace>
  <inkml:trace contextRef="#ctx0" brushRef="#br0" timeOffset="450">759 623 8039,'10'-7'875,"-2"5"-480,-1-14 1,-3 13 128,8-9 0,-6 8 490,5-2-553,1 5 0,3 8-28,-3 5-7,3 3-239,-13 10 1,7 2 170,-3 8 0,-4 1 155,4 4 0,-4-1-367,-2 7 1,0 0 46,0 6 1,0-6-695,0 0 0,-6-7-55,0 1 1,1-9-442,5-2 0,0-8-23,0 2-339,0-12 747,0 5 1,-6-16 40,0 0 0,-2-8 143,3-9 0,1-1 183,-8 1 0,3-8 278,-3-4 0,-1-3 87,7-3 1,0 0 100,6 1 1,0 5-67,0 0 0,0 8 243,0-2 0,2 10 177,4 1 1,-2 2 518,7-1 0,-5 3-58,5 8 1,-5 0 155,6 0-903,-8 0 1,3 2-58,-7 4 0,0 4 0,0 7 0,-7 6-60,-5 0 0,-3 0-103,-3-6 1,9 1-44,3-1 1,4-6 80,2 1-814,0-8 523,0 3 0,14-7-703,3 0 0,6-5-185,0-1 0,-2-6-1737,8 7 2809,0-9 0,5 5 0,1-9 0</inkml:trace>
  <inkml:trace contextRef="#ctx0" brushRef="#br0" timeOffset="1161">2005 295 8076,'0'-17'0,"0"-1"1445,0 9-634,0 1-470,0 8 1,-2 0 166,-4 0 1,4 2-132,-4 4 1,4 11 224,2 12 0,-5 5-70,-1 7 1,0 1-85,6 4 1,0 4-72,0-4 1,-6-2 191,0 2 1,1-7-452,5 1 1,0-3 70,0-3 0,-6-5-1272,0 0 840,0-8-1663,6 4 1271,0-15 0,2-5 51,4-10 1,-4-11-119,4-7 1,-4-7-133,-2 1 1,-2-4 216,-4-2 0,-4 1-486,-7-1 1103,0-7 0,-8-2 0,-2-8 0</inkml:trace>
  <inkml:trace contextRef="#ctx0" brushRef="#br0" timeOffset="1468">1486 278 8076,'0'-18'544,"6"1"186,-1 0 0,11-3-240,1-3 1,0 2-53,6-8 0,4 8 58,2-2 1,4 4 217,1 2 0,1 1-177,-1 5 0,9-3 43,3 9 1,-2-1-418,2 6 1,-2 8 70,2 3 0,-1 6-503,-5 6 0,-9 4 201,3 8 1,-11-1 29,0 1 0,-11 7-156,-6 4 1,-4 1-297,-2 4 1,-8-3 70,-4 10 1,-11 2 105,-5-3 0,-5 3 272,-2-2 1,-5-7-46,0 1 0,1-2 76,10-9 1,-1-7-31,7-5 0,-6-8-37,6 2 0,5-9-324,7-3 1,5-7-1412,-5 2-512,7-4 1671,-4-10 1,16-2-231,3-7 883,5 0 0,9-8 0,2-2 0</inkml:trace>
  <inkml:trace contextRef="#ctx0" brushRef="#br0" timeOffset="1785">2299 796 8076,'36'-17'98,"-1"0"-98,-12-1 0,-4 7 970,4-1 1,-4 7 213,-1-7 18,-1 8 134,0-3-527,0 7 0,-7 1-166,-4 5 1,1 4 14,-1 7 0,0 6-521,-6 0 0,0 0 78,0-5 1,0 5-519,0 0 0,0 0 233,0-6-127,8 0 1,-4-1-319,7-5 1,-5-1-736,5-4 1,-5-4 263,6 3 1,-1-12-11,6-11 1,6 1 416,1-6 0,-1-2-81,-6 2 0,0 0 1379,0 6-549,1-1 252,-1 9 1,-5 1 1045,-1 8 79,-7 0 0,4 10-411,-8 7 1,0 0-76,0 6 1,0-3-1057,0-3 1,0 0 41,0 0 1,5 1-1437,1-1 1,2-6 907,-2 1 0,3-8-1801,9 2 2282,-1-4 0,8-2 0,2 0 0</inkml:trace>
  <inkml:trace contextRef="#ctx0" brushRef="#br0" timeOffset="1984">3353 779 7987,'10'-8'1567,"5"6"-1027,-3-3 0,3 1 459,3-2 0,-1 4-438,0-4 0,1 4 138,-1 2 1,0 0-299,0 0 1,3 0-156,3 0 0,-2 2-439,8 4 0,-8-2-554,2 8 0,2-9-855,-2 3 0,0-2 430,-6 2 1172,0-4 0,8 5 0,2-7 0</inkml:trace>
  <inkml:trace contextRef="#ctx0" brushRef="#br0" timeOffset="2193">4201 572 8042,'0'-18'1152,"7"3"245,5 3 1,3 3-119,3 3-471,-1 4-159,0-6 1,-7 16-196,-4 4 1,-4 11 914,-2 5 1,0 13-664,0 5 0,0 6-319,0 5 1,-2-1-966,-4 8 0,4 7-2312,-4 9 2610,4-3 0,2 0 0,0-8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7:01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206 363 12093,'17'0'1187,"0"0"0,2 0-705,4 0 0,6 6 58,12 0 0,5-2 110,11-10-216,-3-4 1,12-7 90,-9 0 0,3 5-35,-3 1 1,-5 1-244,0-2 0,-2-1-113,-10 7 1,1-5-105,-7 5 1,-5 0-270,0 6 1,-14 0-641,3 0 0,-7-2 477,1-3 1,-3 3-999,-3-4-296,-4 4 512,-2 2 0,-12 0 237,-11 0 0,2 0-1362,-8 0 2309,1 0 0,-15 8 0,-1 1 0</inkml:trace>
  <inkml:trace contextRef="#ctx0" brushRef="#br0" timeOffset="207">569 208 8188,'0'-18'2198,"0"1"-1099,0 0 1375,0-1-1581,0 1 0,2 8 708,3 3-1116,-3 4 0,8 10-185,-4 3 1,-4 10 67,3 2-1478,-3 8 886,-2-4 0,0 8-1246,0-1 0,0 1 844,0-1 1,0-5-439,0 0 0,2-8-458,4 2-326,-4-4 1848,13-9 0,-5 5 0,7-5 0</inkml:trace>
  <inkml:trace contextRef="#ctx0" brushRef="#br0" timeOffset="427">880 0 8181,'12'0'1876,"-1"0"1,-5 2-1339,5 4 1,-7-2-10,2 7 0,-4 1 46,-2 5 0,0 2-462,0 4 0,-8 4-333,-3 8 0,-1 1-125,-5 5 0,3-3-406,-9 8 1,-4 0-78,-1 6 0,1 0 327,-2 0 0,-2 0-720,-9 0 1,3-6 512,-3 0 0,-4-8 708,-2 3 0,-4-5 0,-2-1 0</inkml:trace>
  <inkml:trace contextRef="#ctx0" brushRef="#br0" timeOffset="635">15 986 8163,'-9'0'1720,"3"0"-1391,12 0 0,3-6-305,9 0 1,7-7 339,3 1 468,13-3-400,3-2 1,17-1 92,9 1 0,1-6-158,9 0 0,1-8-34,6 2 1,-7 4-23,1 2 1,-8 4-288,2 2 1,-6 0-75,-5-1 0,-7 9-429,-11 3 1,-5-2 67,-13 2 1,-3 1-1567,-7 5 1126,-9 7 1,-1 5 274,-8 11 0,-15-4 576,-8 4 0,-8 4 0,-4 0 0</inkml:trace>
  <inkml:trace contextRef="#ctx0" brushRef="#br0" timeOffset="816">586 1090 8045,'-29'0'2003,"0"0"1,14 0-530,-2 0 716,11 0-654,-9 0-630,13 7-1158,-6 3 1,8 7-510,0 0 0,0 1-840,0-1 1,2 0 897,4 1 703,3-1 0,16 0 0,2 1 0</inkml:trace>
  <inkml:trace contextRef="#ctx0" brushRef="#br0" timeOffset="943">1070 1124 10179,'0'-19'5727,"0"4"-5678,-7 15-56,-3 0 1,-5 7-1778,3 5 1,2 3 1783,5 2 0,-5 1 0,-7-1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7:11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346 986 8258,'12'-8'-205,"-1"-3"102,-7 3 1,12-7-76,-5 3 0,4-3-830,3-2 1265,-1-1 0,-7 1-56,-5 0 1,-3 5 112,-2 1 0,0-1-34,0-5 1,-2 5-141,-3 1 1,1 5-52,-8-6 0,1 9 4,-7-3 1,1-2 67,0 2 0,0 1-173,-1 5 0,1 0-125,0 0 1,-1 7 62,1 5 0,0-3-112,0 3 0,-7 1 118,1 11 1,0-5 71,6 4 1,0 4 28,-1 1 0,-5-1 144,0 2 0,6 0-45,6 6 0,1-1 279,-2 1 1,-1 1-35,7 5 0,0-5-73,6 5 1,0-11-88,0-1 0,2-2-87,4 2 0,2-4-280,3-8 1,5 0 174,-5 1 1,5-9 31,1-3 1,0-4 66,0-2 1,1-2-59,-1-4 1,2-5-108,4-12 0,-2-4 109,8-8 0,0-1-379,6-5 0,-1 3 25,1-8 1,-1 0 34,1-6 1,5-2-95,1-4 0,-7 1-299,-5-12 0,-2 9 180,2-9 1,2 5-109,-8 1 0,0-2 508,-6 7 1,0 8-39,1 10 1,-9 3 132,-3 3 1,-4 1 10,-2 4 1,0 2-104,0 4 0,0 4 74,0-4 0,-2 2 73,-4-2 1,2 3 115,-7-3 1,-1 6-89,-5 6 0,6-3 532,-1 8-191,0-7 98,-5 11-378,0-6 1,5 8-54,1 0 1,5 6-1,-5 0 1,7 7-28,-2-1 1,-2 3 194,2 3 0,1 6-118,5 5 1,0 6 134,0 5 0,-6 3-99,0 3 1,0 11-107,6 1 0,0 13 44,0 4 0,-5 0 7,-1-6 0,0 6-128,6 0 0,-6 0 121,1-6 0,-1-7-5,6-5 0,0-5-48,0-6 0,0 2 312,0-7 0,6-1-71,-1-6 0,9 1-837,-3 0 0,-1-8 202,1-4 1,-1-4-8,2-2 1,3-5 50,-3-1 1,3-7-584,2 2 1,2-4 63,4-2 1,-1-14 775,6-3 0,-6-12 0,3 2 0</inkml:trace>
  <inkml:trace contextRef="#ctx0" brushRef="#br0" timeOffset="438">1107 1124 8165,'17'-7'277,"1"5"945,-1-6-308,0 8-469,-7 0 1,3 2 492,-7 4-621,0 3 0,-4 9-66,4-1 1,-4 0 29,3 1 1,-3-1-250,-2 0 1,0 0 83,0 1 1,6-1-220,0 0 124,0 1 1,-5-3-509,5-3 314,-4 3 0,8-11-410,-4 7 315,-5-7-611,15 4 523,-14-8 0,11-2-399,-7-4 1,7-4 246,-1-7 1,-2 0 237,1 0 1,-1-1 26,1 1 0,3 5 205,-9 1 1,9 5 243,-3-5 0,-1 5 426,2-6 0,-7 9 504,7-3 1050,-8 4-1023,11 2 0,-11 2-542,7 4 1,-7-3 23,2 9 1,2-1-205,-3 7 1,7-1-292,-6 0 0,5 1-154,-5-1 0,6 0-378,-7 0 1,9 3-467,-3 3 0,5-2-2647,1 8 3495,0-8 0,1 12 0,-1-7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7:09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484 537 8318,'18'0'-398,"7"0"247,-6 0 0,15 0 255,1 0 1,9-2 342,14-4 0,-3 2 91,9-7-416,-1-1 1,5 1 64,-5-1 1,2 6 16,-7-5 1,0 5-19,-7-5 1,-6 7-16,-5-2 0,-4-2-216,-1 3 0,-8-1 115,-4 6-659,-4 0-57,-1 0 144,-9 0 1,-1 2 18,-8 4 1,-8-3 482,-3 9 0,-12-1 0,-4 7 0</inkml:trace>
  <inkml:trace contextRef="#ctx0" brushRef="#br0" timeOffset="345">17 1021 8144,'-9'0'187,"1"0"-141,23 0 1,-3-6-6,11 1 0,4-7 153,2 6 0,5-5 274,7 5 0,3-6-81,8 7 1,13-7-174,4 6 0,12-7-254,0 1 1,3-1 110,3 1 0,1-3-436,4 4 0,-3-3 353,3 3 1,-8-3-204,3 8 1,-18-5 119,6 5 1,-17 0-86,-6 6 0,-8 0-355,-10 0 308,1 0 0,-8 0-428,-4 0 235,-12 0 1,-5 2 216,-12 4 203,-3-4 0,-16 6 0,-2-8 0</inkml:trace>
  <inkml:trace contextRef="#ctx0" brushRef="#br0" timeOffset="615">951 35 8185,'2'-15'-31,"4"3"1,5 5 82,12 7 1,4 0 235,8 0 0,1 2 470,5 3 1,-3 5-302,8 7 0,-1 1 54,1-1 1,4 8 167,-4 4 1,2 0-240,-2 5 0,-4-3-194,-7 9 0,-6-1-149,-1 1 1,-14 4-207,-3 8 1,-7 6 91,-4-1 1,-15 1-221,-8-6 0,-10 0 125,-7 0 1,-4 0-145,-8-1 0,-6 1-1158,0 0 1,1 0 1413,5 0 0,2-2 0,4-4 0,5-6 0,5-3 0,1-3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7:19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692 364 8904,'-10'-10'1978,"3"2"-1386,7 8 0,2 0-309,3 0 0,-1 8-335,8 3 0,-7 13 0,5 4-76,-2 5 0,-3 9 346,-5 4 0,0 6 302,0 6 0,-7-2-370,-5 7 0,5-5-298,1 5 0,2-13-409,-2 2 1,4-8 348,-3-4 0,3 5-237,2-16 1,0 1-127,0-7 1,2-9-508,3 3 0,-1-11 1078,8 0 0,-1-4 0,6-2 0</inkml:trace>
  <inkml:trace contextRef="#ctx0" brushRef="#br0" timeOffset="397">415 121 7877,'10'-7'315,"5"5"0,-5-8-311,7 4 1,6 5 27,0-5 1,6-2-16,-6 2 1,8-1 136,-2 1 1,3 4-19,3-4 1,-1-1 236,1 1 0,2 0-129,3 6 0,-2 8-65,8 3 1,-5 7-2,5 5 0,-8-2-32,3 8 0,-5-1 18,-1 7 0,-1 0-172,1-1 1,0-5 87,-1 0 0,-1-2-162,-4 1 0,1 3-16,-7-8 1,-1 8 52,-11-2 0,3 3 229,-9 3 1,-1 2-106,-10 3 1,-11 6 289,-12 12 1,-13-3 162,-10 9-2675,0-8 1932,-15 11 0,6-13-123,-9 3 0,9-11-263,3-5 0,3-7-1621,-3-5 2218,4-4 0,-9-10 0,7 1 0,0 1 0,-1 4 0</inkml:trace>
  <inkml:trace contextRef="#ctx0" brushRef="#br0" timeOffset="1067">1539 1073 7989,'-9'-8'1936,"1"6"1,8-4-1426,0 12 1,-6 4 299,0 7 0,1 6-306,5 0 1,0 8-79,0-2 0,-6 1-338,0-1 1,0 2-190,6-8 0,0 6-27,0-6 1,-5 0-320,-1-6 0,0-5-315,6-1-1112,0-7 1220,0 4 0,8-18 162,3-7 0,5-2-277,1-10 1,0-6 314,1-5 1,5 0-8,0 5 0,6 6 363,-6 0 1,0 8 323,-6-2 1,0 10 18,0 1 0,1 8 316,-1-2 1,-5 6 9,-1 6 1,-7 4-228,2 7 1,-4 0 638,-2 1 1,0 5-374,0 0 1,0 6-402,0-6 1,0 6-278,0-6 0,0 2-397,0-2 0,0-4-50,0 4 1,0-10-710,0-1 1,2-8 1222,3 2 0,5 3 0,7 1 0</inkml:trace>
  <inkml:trace contextRef="#ctx0" brushRef="#br0" timeOffset="1254">2145 1263 8026,'25'0'-199,"3"0"1,3-2 249,-2-4 1,2 4 91,-8-4 0,4 3-183,-10-3 1,4 4 733,-9-4 1,3 4-363,2 2 1,-5 0-1199,-1 0 866,1 0 0,5 0 0,0 0 0</inkml:trace>
  <inkml:trace contextRef="#ctx0" brushRef="#br0" timeOffset="1533">2750 1055 11832,'17'0'289,"0"0"0,6 2-543,0 4 1,-5-2 496,-7 7 1,-1-5-61,1 6 0,-3 1 246,-8 10 1,0-2-461,0 8 1,-9-6-397,-9 6 0,1 0-168,-6 5 0,-4-1 349,-2-4 1,4 2 27,2-8 1,10 0 70,1-6 0,8-5 308,-1-1 1,3-5 2,2 5 0,7-7 81,5 2 0,9-6-271,2-6 0,8-3-19,-2-9 1,5 5-380,7-4 1,-5 3 217,4-9 0,-11 4 206,-6 2 0,4-8 0,0-2 0</inkml:trace>
  <inkml:trace contextRef="#ctx0" brushRef="#br0" timeOffset="2079">104 312 7962,'-17'-18'235,"7"1"0,0 6-27,5-1 1,3 6 27,-4-5 1,4 5-28,2-6 0,0 7 208,0-7 495,0 8-220,0-3-264,0 7-161,0 0 0,-2 9-28,-4 9 1,4 14 115,-3 14 0,3 6 226,2 6 1,0 5-303,0 12 1,0 6-410,0 11 1,0 4-211,0-44 0,0 0 1,-1-1-1,0 0 112,-5 47 1,2 0-1537,-7-12 1,7-3 574,-2-14 1,4-13-1104,2-4 2292,0-20 0,0 9 0,0-13 0,0 5 0</inkml:trace>
  <inkml:trace contextRef="#ctx0" brushRef="#br0" timeOffset="2658">3442 139 7950,'0'-18'888,"0"1"0,0 6-345,0-1 0,0 6-289,0-5 0,0 5 7,0-5 1,0 5 289,0-6-195,0 8 1,0-5 167,0 3-246,0 4 185,0-6-28,0 8-222,0 0 1,0 8-1,0 4 1,1 3 132,5 2 1,-4 6 200,4 0 0,2 8 25,-3-2 1,7 6-187,-6 5 1,-1 4 303,-5 8 0,6 2-161,0 3 0,0 1-29,-6 11 1,0 4-450,0 14 0,-2 1 37,-4 4 1,4-3-312,-4 3 0,4-4-543,2-1 1,0-3-1273,0-3 0,6 7 950,0-7 1,7 0 1087,-1-12 0,1-6 0,3 1 0,1 1 0,8 2 0,6 3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7:19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18 278 7950,'-8'-18'1842,"6"9"-406,-5 1-967,7 8 0,7 0-166,5 0 1,5 2 306,6 4 1,12-4-181,11 3 0,4 3-318,2-2 1,2 5-51,3-5 0,-3 0-91,4-6 1,-6 0-47,-6 0 0,2 6-358,-8-1 1,0 1-129,-5-6 1,-2 0-1895,-4 0 77,3 0 2378,-13 0 0,6 8 0,-7 2 0</inkml:trace>
  <inkml:trace contextRef="#ctx0" brushRef="#br0" timeOffset="195">502 36 7972,'-25'-8'887,"6"-2"912,2 1-1623,9 1 0,14 10 36,0 4 0,5 3 857,-5 9 0,0 1-517,-6 4 1,0 6 109,0 11 1,-6 4-472,0 8 1,-7 2-413,1 4 0,3-5-670,-3 5 1,2 2 890,-1-3 0,-4 1 0,5-6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7:16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104 346 8019,'0'-11'1658,"0"-1"-1404,0 8 89,0-11 50,0 13 15,0-13 1,0 13-227,0-6 14,0 8 1,2 0-121,4 0 1,-4 2 62,4 4 0,-4 5 118,-2 12 1,0-1-15,0 6 0,0 3 101,0 10 1,0-3-144,0 8 1,0 0 19,0 6 1,-6-2-220,0-4 0,-5 4 87,5-4 1,-2-4-31,2-1 1,3-7 93,-9-5 1,8 2-118,-2-8 1,-1 0 126,1-6-110,0 1 0,4-3-61,-4-3 1,5-3-329,-5-3-284,4-4 457,2 6 0,-2-14-149,-4 0 1,4-7-231,-3 1 0,3 2-273,2-1 0,0-1 88,0-5 1,0 0-1036,0 0 1762,0-8 0,0-2 0,0-8 0</inkml:trace>
  <inkml:trace contextRef="#ctx0" brushRef="#br0" timeOffset="763">813 294 9159,'8'-9'2155,"-6"1"-1863,6 8 1,-6 0-62,3 0 0,-3 2-30,4 4 1,-4 3 17,-2 9 0,0 7 42,0 4 1,0 5 81,0 7 0,0-3-118,0 8 1,0 0 28,0 6 0,-6-8-166,0-3 0,-5 1-196,5-2 0,-2 1 30,3-7 1,3-7-199,-4-4 1,4-4-212,2-1 121,0-1-475,0-7 563,0-3 0,0-9-287,0-3 0,0-5 23,0-7 1,-2-3-145,-4-3 0,3-4 177,-9-7 1,6-3 57,-5-3 1,-1 4 136,-5-5 0,0 5 110,-1 1 1,7 8 170,-1 4 1,1 4 32,-7 2 0,1 1 0,0 5 0,0-5 0,-1 5 0,7 1 0,-1-1 0,6 5 33,-5-6 0,5 1-56,-5-6 0,5 5 142,-6 0 1,8 1-22,-1-6 0,3-3 297,2-3 1,0 4 99,0-4 113,0 4 1,0 2 309,0-1-425,7 1 1,3 0-125,7-1 0,1 7-77,-1-1 1,2 7-92,4-7 0,2 8 46,4-2 0,4 5-156,-4 1 0,5 0 2,6 0 1,-3 1-138,3 5 0,3-2 100,-3 8 1,0-1-106,-5 6 0,-1 1 128,1-1 1,0 6-119,-1 0 1,1 6 63,-1-6 0,-7 6 40,-4-6 0,2 6-177,-2-6 1,-1 2 107,-11-2 1,3 2 44,-9 4 1,1 3 57,-6-3 0,-10 4 131,-7 1 1,-8 1-105,-9 0 1,-9 1 141,-3 4 0,-4-3 74,-2 3 1,0-3-121,1-3 1,-1-5 170,0 0 0,10-10-376,7-2 0,2-1-1112,10-10-213,0-1-102,14-5 0,1-2 427,8-3 1,8 1 982,3-8 0,12-7 0,4-8 0</inkml:trace>
  <inkml:trace contextRef="#ctx0" brushRef="#br0" timeOffset="1234">1540 710 8541,'0'11'1277,"0"1"0,0-1-321,0 6 0,0 1-91,0-1 0,0 0-391,0 1 1,0 5-118,0 0 1,0 2-250,0-2 1,0-4 71,0 4 1,0-4-257,0-1 1,0-1 228,0 0-922,0 0-170,0 1-590,0-9 1106,0-1 1,7-10-65,5-4 0,-2-3-614,1-9 1,2-5 512,11 0 0,-3-6-193,7 6 0,-6 0 353,1 6 0,-4 0 290,-2-1 1,0 3 325,1 4 1,-7 1 330,1 4-157,-8 4 44,3-5 0,-7 8 1070,0 5 0,0 4-586,0 7 1,0 0-240,0 1 0,6-1-293,0 0 1,0 1-327,-6-1 0,5 6-44,1 0 1,2 0-186,-2-6 0,1-5-119,5-1-21,3 1 1,-5 3-1085,7-3 0,-5-3 55,-1-3 1366,1-4 0,5-2 0,0-9 0</inkml:trace>
  <inkml:trace contextRef="#ctx0" brushRef="#br0" timeOffset="1434">2283 952 7919,'18'0'26,"-1"0"-186,0 0 0,0 0 682,1 0 1,-1 0-219,0 0 0,1 0-88,-1 0 1,0 0-329,1 0 1,-1 2-291,0 3 1,0-3 131,1 4 270,-1-4 0,8-2 0,2 0 0</inkml:trace>
  <inkml:trace contextRef="#ctx0" brushRef="#br0" timeOffset="1646">3027 761 7896,'0'-17'1738,"0"8"0,2 1-869,4 8 1,-3 0-446,9 0 0,-8 8-167,2 3 0,1 6-143,-1 6 0,0 4-287,-6 8 1,0-1-560,0 1 0,0 5 265,0 1 0,2 5 467,3-6 0,-3 8 0,6-4 0</inkml:trace>
  <inkml:trace contextRef="#ctx0" brushRef="#br0" timeOffset="2115">3840 87 8016,'-8'-17'344,"6"5"184,-4 1 0,4 5-261,2-6 1,0 7 85,0-7 280,0 8 398,0-3-623,0 7 1,0 7-181,0 5 1,0 13 229,0 9 0,0 10-101,0 14 1,-2 6-107,-3 10 0,-5 7-461,-7 11 0,9-41 0,0 0 124,3 4 1,-1 0-1,-2 2 1,1 1-269,1-3 1,0 0 0,-1-3-1,-1-1 354,-10 47 0,1 0 0,8-46 0,1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7:15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8236,'0'-10'382,"0"3"1,8 1 46,3 0 0,1-2 576,5 3 1,-3 3-416,9-4 0,-2 2 84,2-2 1,-2 5-252,8-5 1,-6 4-214,6 2 0,-6 0-185,6 0 1,-6 0 119,6 0 1,-8 0 43,2 0 0,-4 6-34,-2-1 0,6 3-184,0-2 0,0-4-117,-5 3 1,-1-3-181,0-2 0,1 6-1756,-1 0 1549,0 0 1,1-4-2475,-1 3 3007,0-3 0,-7 14 0,-3-7 0</inkml:trace>
  <inkml:trace contextRef="#ctx0" brushRef="#br0" timeOffset="199">156 502 8040,'-17'-7'997,"7"5"0,6-14-123,16 5 1,1 1-325,16-1 0,0-1 434,5-5 1,7 1-377,-1 5 1,8-2-147,-2 7 0,-2 0-444,3 6 1,-1 0-348,6 0 0,-1 6-256,1 0 1,0 7-659,0-2 0,0 5 1243,0 1 0,0 0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10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252 198 11181,'11'2'2517,"-1"3"-1659,-7-4-213,4 6 407,0-7 1,1 0-478,7 0 1,0 0-424,1 0 0,4-2-320,0-3 0,7-1-499,-2-4 1,4-2 25,1 7 1,1-5-797,-1 4 1,-5 1 47,1 5 1,-8 0 164,3 0 1224,-11 0 0,-4 0 0,-6 0 0</inkml:trace>
  <inkml:trace contextRef="#ctx0" brushRef="#br0" timeOffset="207">9 578 7814,'-6'8'360,"4"-1"0,2-2 358,10 0 0,10-2-89,6-8 1,4 2 791,5-7 1,-1 0-918,7-6 1,-1 3-198,6 3 0,-1-4-224,1 4 0,-6-2-181,1 2 1,-7-2-270,1 7 1,-3-5-117,-1 5 1,-8-5-1696,-3 5 1307,-3 0 1,-3 3-1478,-4-3 2348,-3 4 0,-14-13 0,-2 6 0</inkml:trace>
  <inkml:trace contextRef="#ctx0" brushRef="#br0" timeOffset="460">359 16 7814,'-15'-5'480,"-1"0"150,8 0 0,-4 6-203,7 4 1,0-1 3,5 6 0,0 0-34,0 5 1,0 2-140,0 3 0,0 4 277,0 6 1,2 7 29,3 4 1,-4 3 39,4 1 1,-3 1-181,-2-1 1,-5 1-41,0 0 0,-5-8-560,5-2 0,0-4-453,5-2 1,-2-1-170,-3-4 0,3-3 451,-3-7 1,4 1-1467,1-1 1,1-7 1811,4-3 0,11-3 0,7-2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7:36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934 121 8094,'0'-9'1927,"0"1"-1192,0 8 852,0 0 0,0 8-1167,0 3 1,0 12 4,0 6 0,0 12 119,0 5 0,0 4-212,0 1 0,0 1 4,0 0 0,-8 6-106,-3-1 1,3-5 13,2-6 1,-2-9-334,3-2 0,-1-3 115,6-9 0,-2 0-625,-4-5 0,4-7-809,-3 1-823,3-8 1048,2 3-29,0-7 552,-8 0 0,-4-2-250,-11-3 1,4-5 909,-4-7 0,-4-16 0,0-4 0</inkml:trace>
  <inkml:trace contextRef="#ctx0" brushRef="#br0" timeOffset="418">52 191 7925,'-10'-18'18,"-5"1"0,11 2-54,-7 3 860,7-3-544,-4 5 0,16-7-52,3-1 1,5 7-55,1-1 0,8 7 113,4-7 1,3 8-166,3-1 1,1-3 0,5 2 1,3 0-46,8 6 0,2 0-110,3 0 1,3 0-47,3 0 1,5 0 113,-5 0 0,-2 0-142,3 0 0,-8 8 29,1 4 1,-3 5 46,-2 6 1,-2-4 61,-4 4 0,-10 2 102,-7-2 1,-2 8-52,2-2 1,-4 3 132,-8 3 0,-7 0 79,-4-1 1,-4 3-76,-2 3 1,-10 2 224,-7 4 0,-8-1-77,-10-5 0,1-2 18,-1 8 1,0-7-150,1 1 0,-1-5-67,1-6 0,1 0-155,4-12 0,4 4-481,8-10-666,0-3 0,5 0 27,0-8-1130,9 0 1464,-5 0 1,10-6 179,4 0 1,5-7-40,12 1 630,-4-3 0,14-2 0,-6-1 0</inkml:trace>
  <inkml:trace contextRef="#ctx0" brushRef="#br0" timeOffset="802">1574 692 8318,'9'0'1671,"7"0"-1126,-7 8 1,3-4 351,-1 7 1,-5 1-318,6 5 1,-9 0-189,3 0 1,-2 1-200,2-1 1,-4 6 144,4 0-239,-5 0 0,-1-5 30,0-1 0,0-6-273,0 1-139,0-8-538,0 3 226,8-7 1,-4-7 270,7-5 0,1-3-572,5-2 0,1-8 305,-1-4 0,0 4 151,0 2 0,7 11 270,-1 6 1,0 4 209,-6 2 1,0 0-19,1 0 0,-1 8 208,0 4 1,0 3 691,1 2 1,-7 1-465,1-1 0,-3 0 221,3 1 0,3-1-287,-3 0 1,-3-5-274,3-1 1,-6-5-458,5 5 1,-5-7-1669,6 2 2006,-9-4 0,13-10 0,-7-1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7:34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415 640 7887,'-17'0'-328,"0"0"125,7 0-380,-5 0 512,13 0 444,-6 0-91,8 0 339,0 0-164,0-8-260,0 6 455,0-5 128,0 7 159,0-8-76,0 6 131,0-6-685,0 8 1,0-2 388,0-3-92,0 3-453,0-6 0,0 6 13,0-4 1,-2 4 103,-4-3-289,5 3 0,-9 2 79,4 0-360,4-8-567,-5 6 499,-1-6-834,-2 8 206,-7 0 1,0 0 995,-1 0 0,1 0 0,0 0 0</inkml:trace>
  <inkml:trace contextRef="#ctx0" brushRef="#br0" timeOffset="380">260 225 13024,'17'0'649,"0"0"-412,1 0 1,1 6-132,4-1 0,4 1 135,7-6 0,1 0-256,-1 0 0,3 0 91,3 0 1,-3 0-174,3 0 1,-3 0-137,-3 0 0,-5 6-216,0 0 0,-8 0 78,2-6 0,-6 1-905,-5 5 720,3-4 1,-11 6-229,8-8-598,-8 7 842,3-5 0,-14 6-435,-5-8 975,4 0 0,-15 8 0,4 1 0</inkml:trace>
  <inkml:trace contextRef="#ctx0" brushRef="#br0" timeOffset="647">18 657 7873,'-10'0'26,"2"0"1,10 0 184,4 0 1,4-2 524,7-3 1,4 3-342,8-4 1,0 4 139,11 2 1,2-6-242,-1 0 1,12 1-62,-1 5 0,4-6-196,-4 0 1,6 0 116,-1 6 1,3-2 73,-3-3 0,-5 3-503,0-4 0,-2-2-763,-10 3 1,-1-3-8,-10 2-326,3 4 896,-12-6 1,-3 7-59,-11-5 0,-6 4-57,-6-4 590,-4 4 0,-15-5 0,-2-3 0</inkml:trace>
  <inkml:trace contextRef="#ctx0" brushRef="#br0" timeOffset="983">467 0 8225,'10'0'1147,"-3"0"0,-5 0-94,4 0-487,4 0 1,9 0-13,4 0 0,-2 2-10,8 4-41,0-4-218,5 13 1,1-11-44,0 7 0,7-1-49,4 2 0,4 5-152,2 0 0,0 0 77,0 7 1,-2 1-91,-4-2 1,0 7 33,-12-1 1,5-2-37,-10 2 1,-4 0 45,-2 5 1,-6 7 5,-6-1 0,-3 0 42,-8-5 1,-9 7 13,-9 4 1,-13-2-393,-9 3 1,-8 3 163,2 1 0,-12 9-1324,-5-14 1,3 2 210,3-8 1,11-11-1924,5 0 3130,12-8 0,6-11 0,12-4 0,3-4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7:38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7999,'10'0'-81,"-1"-2"43,-3-3 620,-4 3 116,14-6 0,-13 8-195,9 0 0,-1 0 49,7 0 1,-1 0-186,0 0 1,3 0 61,3 0 0,3 0-93,9 0 0,-6 6-187,0 0 0,0 1-117,5-1 1,-1-4-25,-4 4 1,1-2-256,-7 1 0,6-3-187,-6 4 0,0-2-1518,-5 2 525,-1-4 1,-2 7 134,-3-3 1292,-4-4 0,-1 13 0,3-5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7:38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7983,'-17'0'2274,"8"0"-1188,1 0-1104,8 0 0,10 0 124,7 0 0,2 0 77,10 0 0,0 0-29,5 0 1,3 0-107,3 0 1,-1 0-256,7 0 0,-2 0-315,2 0 0,2 0 522,-8 0 0,8 8 0,-3 1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7:41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70 7923,'0'-10'-105,"0"2"693,0 8-3,-8-7-159,6 5 1,-11-8-161,7 4 0,-1 4 649,1-3-579,4 3 0,-12 0-128,9-4 0,-9 4-24,3-4 1,1 4-151,-1 2 0,5 6 128,-6 0 1,3 2-108,-3-3 0,-3 5 104,3 7 0,-3 8 7,-2 4 0,-6 6 114,-1 5 0,-1 14-62,2 15 0,6 2-29,0 10 0,0-6-52,5 5 0,4-7-194,3 2 0,3-9-51,2-3 1,2-13-289,3 2 1,5-12-770,7 1 1,6-5 518,0-1 1,6-8-302,-6-4 1,8-4 946,-2-2 0,3 0 0,3 1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7:41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502 242 7875,'0'-9'337,"0"-1"665,0 4-315,-8 4-338,7-5 0,-7 9 169,8 3-246,0 13 1,0 9 115,0 7 0,-6 8 187,0 5 1,1 3-269,5 1 1,0-1-202,0-4 0,-2 3-440,-4-9 0,4 0 287,-4-5 0,4-6-219,2-1 1,0-6-171,0 1 0,-2-4-448,-3-2 0,3-5-524,-4-1 396,4-7 0,2 2 1012,0-12 0,0-11 0,0-10 0</inkml:trace>
  <inkml:trace contextRef="#ctx0" brushRef="#br0" timeOffset="342">18 190 7875,'-10'-11'99,"5"-1"0,3 7 250,2-7 1,0 6-139,0-5 0,7 1-27,5-1 0,9-5-60,2 5 1,14-5 116,-3-1 0,12 0-132,0 0 1,10 7-16,2 4 1,1 4-81,-1 2 1,-4 10 48,3 7 1,-3 8-133,-2 10 0,-8-1 288,-3 1 0,-7 7-112,-5 4 1,-6-2-24,-11 3 1,-5-7 31,-7 6 1,-4 0-79,-7 6 0,-8-2 30,-16-4 1,-1 4-70,-5-4 0,-3-2 43,-8 2 1,2-7-128,4 1 0,-2-9 12,8-2 0,-1-8-210,7 2 0,7-10-555,4-1 603,4-8 0,9 2-681,4-12 1,6-6 915,6-11 0,19-4 0,11-7 0</inkml:trace>
  <inkml:trace contextRef="#ctx0" brushRef="#br0" timeOffset="714">1073 727 11299,'0'17'515,"6"0"22,-1 0 0,3 1-166,-2-1 0,-4 2 93,3 4 0,-1-2-385,2 8 1,-4-8-308,4 2 1,-2-3-206,1-3 484,-3 0-1271,6 1 742,0-9 0,-5-1-73,9-8 0,-6-8 125,5-3 0,3-5-99,9-1 1,-4-6 253,4 0 1,-2-6 56,2 6 1,-3 6 97,3 5-55,-4 8 1,-2-3 569,0 7 1,-7 1 69,-4 5 0,1 10 312,-1 7 1,0 0-281,-6-6 1,0 0 262,0 1 1,0 5 54,0 0-591,0 0 0,0-6-731,0 0 1,2-7 292,4-4-2082,-4-4 2292,13-2 0,-5 0 0,7 0 0</inkml:trace>
  <inkml:trace contextRef="#ctx0" brushRef="#br0" timeOffset="939">1903 830 7771,'0'10'478,"0"-2"1,2-7-462,4 5 1,-3-4 143,9 4 0,-6 2 244,5-3 1,-5 3-40,6-2 0,-7-4 173,7 4 0,-6 1-294,5-1 0,-5 0-213,5-6-849,1 7 0,5-5 487,0 4 0,1-4-1520,-1-2 1850,0-8 0,1-1 0,-1-9 0</inkml:trace>
  <inkml:trace contextRef="#ctx0" brushRef="#br0" timeOffset="1168">2560 778 15474,'0'18'843,"0"-1"1,0 2-813,0 4 1,0 0 53,0 12 0,0-4-1138,0 9 0,0-3 1053,0-3 0,0 1 0,0-1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7:39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16 347 8957,'-9'8'1001,"3"-7"-1852,12 5 711,-4 4 1,13-8-199,-3 3 0,-3 3 122,3-2 243,-1 0 1,7-6 250,-1 0 0,-6 2-78,1 3 0,-1-3-321,7 4 0,-1-4-156,0-2 1,1 0-69,-1 0 0,2-2 102,4-4 1,-4 4-137,4-3 0,-3-3 29,-3 2 350,0 0 0,1-1 0,-1-3 0</inkml:trace>
  <inkml:trace contextRef="#ctx0" brushRef="#br0" timeOffset="312">829 278 7855,'0'-18'-1856,"0"7"2407,0-1 356,0 8 21,0-3-265,0-1 144,0 6-414,0-6 0,2 8 149,4 0 0,-4 2-49,4 4 0,-5 4-147,-1 7 1,6 0-50,0 1 0,0 1-204,-6 4 1,0-2-198,0 8 1,0-6 79,0 6 0,0-6-120,0 6 0,0-8-341,0 2 1,0-4-700,0-2 0,0 1-1934,0-1 2563,0 0 0,0-5 555,0-1 0,7-7 0,3 4 0</inkml:trace>
  <inkml:trace contextRef="#ctx0" brushRef="#br0" timeOffset="621">1383 18 7786,'0'-9'-1015,"7"1"1646,3 8 1,7 2-184,0 4 1,1 5 622,-1 12 1,0 6-269,1 11 0,-3 1-46,-4 11 0,3-4-193,-8 9 1,-1-1 61,-5 2 0,0-8-507,0 7 0,0-13-405,0 8 1,-7-9-842,-5 3 0,-3-8 746,-2 3 0,-8-7-1616,-4-5 1,-4 2 1996,-1-8 0,-9 7 0,-1-3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7:39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87 7945,'0'-18'-1034,"0"1"0,0 6 1364,0-1-121,0 8 0,-2-3 156,-3 7 0,3-2 113,-4-4 324,-4 4-466,1-6 1,-9 14-45,1 0 1,6 7-121,-1-1 0,1 13-14,-7 9 0,1 9 17,0 9 0,5-1-126,1 1 1,5 0 85,-6 0 1,8 0-135,-1 0 1,3-8-468,2-4 0,0-3 261,0-3 0,0-7-771,0-4 1,6-3-304,-1-3 890,9 0 0,-5-7 389,9-4 0,-1-5 0,0-1 0,1-7 0,7-10 0,1-10 0</inkml:trace>
  <inkml:trace contextRef="#ctx0" brushRef="#br0" timeOffset="437">658 173 7945,'0'-9'-1250,"2"1"1226,4 8 1,-3 6 296,9-1 0,-6 9 7,5-3 1,-7 5 217,2 1 1,-2 0 316,1 1 1,-3 5-408,4 0 0,2 2-288,-2-2 0,-1-4-95,-5 4 1,0-4-246,0-1 0,6-1 136,0 0 0,0-5-408,-6-1 196,0-7-11,0 4 101,0-8 1,0-2-33,0-4 1,7-3-210,5-9 1,3-7 53,3-4 1,-1-3-126,0-3 0,6 6 518,0 1 0,2 6 0,-2-1 0,-3 10 0,3 1 0,-4 9 0,-2-3 0,0 4 0,1 2 0,-3 8 0,-3 3 0,1 4 414,-7 3 0,5-1 208,-5 0 1,0 1 278,-6-1 0,6 0-345,-1 0 0,1 1-74,-6-1 0,0 0-210,0 1-75,8-1 0,-4-2-1214,7-3 796,-7 3-1675,11-13 198,-5 6 792,7-8 1,1-6 905,-1 0 0,8-15 0,2 2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7:44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329 347 7736,'0'-17'0,"2"-1"0,3 1 0,-1 0-419,8-1 0,-3 1 361,3 0 460,3-1 0,-11 3 424,8 4 512,-9 3-563,5 8-533,-8 0 1,0 8 160,0 3 1,0 12-77,0 6 0,-2 6 93,-4 5 0,3-2-91,-9 8 0,8 1-132,-2 4 0,-1-4-242,1-1 1,0-8-294,6 2 0,0-3-164,0-2-1,0-9 294,0-2 1,0-5-1092,0-2 0,6-5-269,0-1 210,0-7 1359,-6 4 0,7-24 0,3-3 0</inkml:trace>
  <inkml:trace contextRef="#ctx0" brushRef="#br0" timeOffset="304">0 174 7746,'0'-17'1633,"0"-1"1,0 7-1789,0-1 1,8 6 103,3-5 0,7 5 372,5-5 1,4 5-18,7-6 0,3 9-114,3-3 0,2 4-161,4 2 0,4 2-181,-4 4 1,4 3 68,2 8 1,-6 6 73,1 1 0,-9 4-41,2-5 1,-5 6 17,-6-6 1,-4 8 127,-8-2 0,-7 4 21,-5 1 1,-3-1 110,-2-4 0,-2 3-83,-3-3 0,-13 4 1,-11 1 1,-3 1-140,-3 0 0,-7-1 71,-4 1 0,4-8-501,1-4 0,5 2 218,1-2 1,8-2-880,4-10 1,10 3 1083,1-8 0,8 7 0,-3-3 0</inkml:trace>
  <inkml:trace contextRef="#ctx0" brushRef="#br0" timeOffset="792">951 762 7740,'2'-10'-204,"4"4"907,-4 5-166,13 1 0,-13 1 402,4 5 1,2-2-436,-3 8 1,1-1 34,-6 6 1,0 7 93,0-1 1,0 5-234,0-5 0,0 6-253,0-6 0,0 0 54,0-5 0,0-1-666,0 0 198,0 1 0,2-3-804,4-4 774,-4-3 1,7-8-205,-3 0 0,-2-2-127,7-4 1,1-9 180,5-8 0,1-8-23,-1 2 1,0 3 142,0-3 1,-1 8 329,-5-2 1,5 5 58,-5 7 1,-1 1 293,1 4-285,-7 4 1,6-3 159,-4 10 0,-4-1 570,3 8 0,-3-1-345,-2 7 1,2 5 317,4 0 0,-4 6-305,4-6 1,-5 0-365,-1-6 1,2 4-282,4-4 1,-4 5-978,4-11 837,3 4 1,-5-5-985,8-4-1330,-1 3 2630,7-7 0,-1-9 0,0-13 0</inkml:trace>
  <inkml:trace contextRef="#ctx0" brushRef="#br0" timeOffset="1047">1850 866 10356,'0'9'1146,"8"5"-814,4-9 1,-3 7 371,3-6 1,-6 0-236,5-6 1,-5 1-335,5 5 169,1-4-1935,5 6 632,1-8-546,-1 0-386,0 0 1931,-7 0 0,5 0 0,-5 0 0</inkml:trace>
  <inkml:trace contextRef="#ctx0" brushRef="#br0" timeOffset="1385">2421 745 8500,'17'0'1921,"1"0"-1560,-1 0 0,0 0-124,1 0 0,-1 5 70,0 1 0,0 0 90,1-6 1,-1 6-325,0-1 1,-5 9 54,-1-3 0,-5-1-416,6 2 0,-8-1 62,1 6 1,-3 1-131,-2-1 1,-7 0 219,-5 1 1,-9 5-37,-2 0 0,0 0 179,5-6 0,1 2 401,0 4 1,7-9 912,5 3-595,3-4-319,2 5 0,7-9-243,5-3 0,3 2-269,2-2 1,8-3-44,4-8 1,4 1-255,2-8 1,-1 1-283,1-7 0,-6 7-897,-1-1 0,-1 3 1581,2-3 0,-4-11 0,-8 4 0</inkml:trace>
  <inkml:trace contextRef="#ctx0" brushRef="#br0" timeOffset="1690">3026 18 7738,'12'-5'607,"-1"-1"0,-5 0-371,6 6 1,-1 0 397,7 0 1,-1 0-211,0 0 0,0 10 286,1 7 1,5 16-265,0 13 1,6 11 160,-6 7 1,2 20-263,-13-35 1,-1 0-1,-2 2 1,1 0 29,2 4 0,-1 0 1,-4-2-1,-2-1-205,-2 0 1,-1 0 0,-2 5 0,-2 1-361,-2 0 1,-3 0 0,-2 3-1,-3 1-1951,-6-5 0,-5 1 2141,-5 5 0,-3 1 0,1-2 0,-2 1 0,-6 1 0,-4 0 0,-2-1 0,-3-3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7:43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18 190 7794,'-10'0'758,"2"0"0,8-2-366,0-3-14,0 3 1,2-12-70,4 8 1,0-1 163,11 1 1,-2 4-103,14-4 1,0 4-146,6 2 1,1 0 22,5 0 1,-5 2-26,4 4 1,-3-2-318,-2 7 1,-3-1 145,-3 2 0,2 1-699,-8-7 1,2 2 131,-2-3 0,-10-1-749,5 8-217,-5-9 1480,-3 13 0,-3-7 0,-7 9 0</inkml:trace>
  <inkml:trace contextRef="#ctx0" brushRef="#br0" timeOffset="210">364 17 7794,'9'-7'-147,"-1"5"967,-8-6-128,0 8-37,0 0 0,0 10-108,0 7 1,0 2-146,0 10 1,-2 0 57,-4 5 1,4 7-307,-4-1 0,-1 6-337,1-5 1,0-1-197,6-5 1,-6-3-470,1-3 0,-1 2-707,6-8 1555,8 8 0,1-20 0,9 4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07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31 244 7872,'-15'-15'-879,"6"6"355,2 2 1841,7 1-392,0-3 1353,0 1-1660,7 1 0,2 7 36,6 0 0,-5 0-129,0 0 1,0 0 15,5 0 0,-5 0-81,1 0 1,-1 0 86,5 0 1,-5 0-321,0 0 1,-1 2-281,1 3 0,3-3-1394,-3 3 1093,4-4-2976,8-1 2119,1 0 0,1 0 213,-4 0 0,-3 0 998,-2 0 0,-6 0 0,-3 0 0</inkml:trace>
  <inkml:trace contextRef="#ctx0" brushRef="#br0" timeOffset="208">122 456 7872,'-7'9'379,"5"-2"0,-6-7-271,3 0 755,3 0 2029,-5 0-2296,7 0 1,0 1-342,0 4 0,2-3-146,3 3 1,5 2-145,11-2 1,-3 0 209,7-5 0,1 0 39,4 0 0,1 0-1636,-1 0 1,-1 0 647,-4 0 1,4-2-525,-4-3 1,2 4 1297,-2-4 0,4-4 0,-5 1 0</inkml:trace>
  <inkml:trace contextRef="#ctx0" brushRef="#br0" timeOffset="873">91 1 9083,'-8'0'2149,"1"0"-1631,1 0 0,4 0-169,-5 0-175,7 0 1,5 2 112,0 3 1,7 8 119,-2 7 1,4 12 71,1-1 1,5 14-136,0 1 1,6 10 171,-6-1 0,0-1-164,-5 2 0,1-5-284,-1 4 0,0-6-86,0 2 1,0-9-309,0-2 1,-4-6-283,-1 2 1,-2-9-797,2-2 0,4-6-263,-4 1 0,3-10 272,3-5 1395,-1-3 0,7-9 0,1-2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7:53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398 174 8145,'0'-10'-754,"0"-5"519,0 13 1,0-8 197,0 5 0,-6 1 641,0-8-44,0 8-403,6-11 1,0 11 58,0-7 1,-1 5 40,-5-6-18,4 8 174,-6-11-24,8 5 224,0 1-374,0-7 1,-2 15 269,-3-5-137,3 4-135,-14 2 1,7 0-32,-9 0 0,7 0-86,-1 0 1,6 0 14,-5 0 1,5 0-197,-5 0 1,5 0 39,-6 0-93,9 0 1,-11 2-115,8 4 49,1-5 242,-3 7-183,6 0 152,-13-6-38,13 13 1,-8-11 29,4 7 0,4 1-18,-3 5 1,3 1 18,2-1-12,-8 0 1,6 6-14,-4 0 22,4 0-52,2 2 0,0-5 1,0 3 0,0 2 24,0-2 1,6 7-19,0-1 10,7-4 16,-11 8 1,14-12-13,-5 8 1,-1-2 143,1 2-136,-7 3 1,6-11 26,-4 8 0,-5-2 10,5 2 1,-4 4-42,-2-5 0,-2 5 22,-4 2 0,3-7 10,-9 1 1,1 0-11,-7 6 0,7-1 25,-1 1 1,1-2-12,-7-5 0,1 5 2,0-4 1,5-4-36,1-2 0,-1-2 5,-5 2 0,5-10-207,1 5 0,5-7-56,-5 1 121,7 3 0,-4-11-190,8 8-211,0-9 333,0 13 1,2-7-119,4 9 0,3-5 226,9 4 0,-1-3 109,0 9 0,6 4 210,0 2 0,-2-2-113,-9 1 0,1 1 174,-7 6 1,6 1-92,-7 5 0,1-5 551,-6 5 1,0 3-77,0 2 0,-2 4 103,-3 2 1,1 0-179,-8-1 1,6-1-5,-5-3 0,5 2-97,-5-2 0,7-3-151,-2 2 1,2-10-64,-2-1 1,4-2-79,-3-10 0,3 2-22,2-2 0,0-10-61,0 4 0,0-3-168,0 3 0,2-7-281,3-4-261,-3 3 1,8-7-1152,-4 4 0,-2-4 824,7-2 0,1-10 923,5-7 0,8-8 0,2-10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7:55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8053,'0'-10'764,"0"-5"-115,0 5 1095,7 1-662,-5-7 366,6 14-1007,0-5 1,-5 7 95,9 0 1,-6 0 122,5 0 0,-7 7 165,2 5 0,2 9-239,-3 2 0,1 2 15,-6-2 0,0 2 72,0 4 0,0-2-241,0-4 0,-2-6-699,-4 0 1,5 1 223,-5-7 0,4-1-2015,2 1-519,0-7-1993,0 4 2212,0-8 2358,0 0 0,15-15 0,4-5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7:56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52 8010,'-8'-9'735,"6"-1"-195,-4 4-321,-3 5 0,5-7 52,-8 8 1,8-2 242,-1-4 85,3 4 0,0-5-179,-4 7 1,4 1-20,-4 5 1,4-2-115,2 8 1,-5-1-61,-1 6 0,0 6 28,6 1 1,-2 6 14,-4-1 0,4 10 54,-3 1 0,3 2 81,2-1 0,0-5-243,0 4 0,7-5 40,5-6 0,3 2-222,3-8 0,-1-2 127,0-10 1,6-1-342,0-4 1,6-6 45,-6 0 0,8-10-91,-2-13 0,-2-4-48,2-8 0,-8 1-247,2-1 0,-6 1 682,-5-1 0,-5 1-78,-7-1 1,-2 0 629,-3 1-329,-13-1-211,-1 8 1,-14-3 287,5 6 1,-11 9 8,-1 9 0,-2 4 166,1 2 1,8 2-584,-7 4 0,15 4-609,-4 7 0,10 2 609,8 4 0,-5 4 0,7 8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7:55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8718,'-17'0'2589,"0"0"-1282,7 0-1232,2 0 50,8 0 367,8 0 0,2 0-108,7 0 0,0 0-44,1 0 1,5 0-213,0 0 1,2 0-141,-2 0 0,-4 0-204,4 0 1,-4 0-586,-1 0 1,-1 0-2001,0 0 2048,0 0 1,-1 2-1092,-5 4 1844,-3 3 0,-16 9 0,-1-1 0</inkml:trace>
  <inkml:trace contextRef="#ctx0" brushRef="#br0" timeOffset="169">104 260 7957,'-9'9'2067,"-1"5"-1051,4-9-843,4 9 0,-4-12 294,12 4-247,-4 3 0,14-5-302,-5 8 0,4-9 74,3 3 1,1-4-600,4-2 1,0 0 328,12 0 0,-5 0-666,11 0 0,3-6 944,2 1 0,4-9 0,2 4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7:54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416 208 8072,'0'-9'2283,"0"-7"-1973,0 7 1,2-7 555,3 5 52,-3-4-443,6 5 1,-6-5-34,4 3-252,-4-3 0,5 11 353,-7-8-286,0 8 0,2-3 558,4 7-347,-4 0 284,6 0-452,-8 0 1,0 7-30,0 5 1,-2 3-77,-4 3 1,4 1-48,-4 4 1,4 4-6,2 7 0,0 3 91,0 3 0,-6-3-173,1 3 0,-1 2-9,6-1 1,0-1-136,0-5 0,0-1-96,0 1 1,0-8-148,0-4 1,0-4-245,0-2-278,0 1 427,0-1 0,0-6-291,0 1-963,8-8 569,-6 3 156,5-7 0,-7-1-30,0-5 0,0-6 980,0-11 0,-7-4 0,-3-7 0</inkml:trace>
  <inkml:trace contextRef="#ctx0" brushRef="#br0" timeOffset="384">1 139 8072,'0'-17'0,"0"0"729,0 7-330,0-5 1,0 11 346,0-8-479,0 8 0,7-5 118,5 3 1,3 2-188,2-7 0,7 5 36,-1-6 0,9 9-169,3-3 0,-1 4 106,7 2 0,3 0-193,2 0 0,4 2-3,2 4 0,0 3-49,0 8 1,-2 1 99,-4-1 1,2 6-90,-8 0 0,1 6 79,-7-6 0,-7 8 35,-4-2 0,-4 1 103,-1-1 0,-9 4-97,-3-4 1,-4-2 231,-2 1 0,-2 1 85,-4 6 1,-9-1 92,-8 1 0,-10 0-118,-2-1 1,1-1-75,-6-4 0,-3 1-170,3-7 1,-6 4 116,5-9 1,9 3-823,9-10 423,-4-3-2378,8 0 1294,1-8 0,13 0-423,10 0 1,13 0 1683,10 0 0,5 0 0,2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8:01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9137,'11'0'900,"1"0"0,-7 0-455,7 0 1,0 0 304,5 0 0,-6 6-189,1 0 0,1 0 48,10-6 0,-3 6-703,3-1 84,-4 1 0,4-6-270,0 0 1,0 0-333,-6 0 0,3 0-1205,3 0 1305,-4 8 1,6-4-972,-8 7 0,-2-5 1483,-3 5 0,-4 1 0,-8 5 0</inkml:trace>
  <inkml:trace contextRef="#ctx0" brushRef="#br0" timeOffset="186">260 502 7979,'-17'17'0,"5"-7"304,1-5 0,5 3 1261,-6-2-1155,9 7 0,-5-9 93,8 8 358,0-8-513,0 3 1,2-7-293,4 0 1,5 0 102,12 0 1,4 0-895,8 0 1,7 0-10,4 0 0,4-6-477,2 1 1,0-1 489,0 6 731,-1 0 0,1-8 0,0-1 0</inkml:trace>
  <inkml:trace contextRef="#ctx0" brushRef="#br0" timeOffset="516">1280 35 7975,'0'-10'2972,"0"3"-2467,-7-1 609,5 6-238,-6-6 1081,8 8-843,0 0 447,-8 0-900,6 0 0,-5 10 59,7 7 0,-2 10-230,-4 13 1,4 12-35,-4 12 0,4 5-993,2 6 0,0-2 266,0 8 0,8-1 271,4 7 0,11-1 0,4 1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7:59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432 243 12951,'2'17'1438,"4"0"1,-2 7-974,7-1 0,-5 2-186,6-2 1,-7-2-26,7 8 1,-8-8-16,2 2 1,-4 2-56,-2-2 1,0 0-138,0-6 1,0 0-107,0 1 0,0-1 96,0 0 0,-6 1-1504,0-1 773,-7 0-2183,11 0 673,-6 1 1193,8-9 1,2-3 1010,4-12 0,11-3 0,10-9 0</inkml:trace>
  <inkml:trace contextRef="#ctx0" brushRef="#br0" timeOffset="379">0 156 8016,'8'-17'0,"-4"6"-480,7-1 479,1 1 0,5-5 408,0 5 1,2-5-61,4 5 1,-1 1 178,6-1 0,1 5-48,6-6 1,7 8-108,4-1 1,10 3-402,2 2 1,13 0 102,-2 0 1,10 9-90,-4 9 0,0 7 195,-6 9 1,-2 7 6,-4-1 0,-9 8 60,-8-2 0,-15 4 144,-2 2 0,-16 2-345,-7 3 0,-8-3 114,-9 4 0,-11-4-418,-18-3 1,2-1 213,-8-3 0,-6 1-90,-6-8 0,6-5-274,6-7 0,6-8-468,-6-3 0,9-6 185,2-5 692,1-4 0,7-2 0,-8-10 0</inkml:trace>
  <inkml:trace contextRef="#ctx0" brushRef="#br0" timeOffset="1450">1487 814 8015,'10'0'1154,"5"0"-234,-13 0 333,14 0-423,-7 0 547,1 0-890,5 7 0,-11-5-193,7 4-194,-7 4-196,12-1 1,-14 3 21,3-1-61,-3 1 1,-2 5-4,0 0 1,-2-1-22,-3-5 0,-3 5 407,-4-5 0,-1-1-8,7 1 562,0-7-675,-1 11 1,7-13-319,0 4 1,9-4-190,14-2 1,0 0-569,12 0 1,3-8-236,14-3 0,2 1 1183,4-1 0,3-9 0,8-6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7:58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 9577,'-17'17'0</inkml:trace>
  <inkml:trace contextRef="#ctx0" brushRef="#br0" timeOffset="1434">226 53 12715,'0'17'993,"-10"0"-1281,-7 1 238,0-1 1,-16 8-1704,4 4 0,2 3 1753,-2 3 0,0-1 0,-5 1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8:14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0 9461,'12'0'952,"-1"0"0,1 0-683,5 0 0,0 0 84,1 0 1,-1 0-387,0 0 0,1 0 86,-1 0 1,2 0-461,4 0 0,-4 0 326,4 0 1,-3 0-1776,-3 0 1115,0 0 1,0 8-781,1 4 1521,-9-5 0,-1 16 0,-8-3 0</inkml:trace>
  <inkml:trace contextRef="#ctx0" brushRef="#br0" timeOffset="173">50 381 7940,'-25'0'0,"14"2"1511,-1 4 1,11-5-658,6 5 0,5 2-343,7-2 1,0-1-28,1-5 1,-1 0 87,0 0 0,8 0-584,4 0 1,12 0-436,5 0 0,2-1-2718,-2-5 3165,4 4 0,2-14 0,9 7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8:13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640 260 8094,'-17'0'406,"8"0"272,1 0 1,8-2-574,0-4 173,0 4 625,0-5-367,8 7-1,-6 0-255,13 0 1,-13 13 14,4 4 1,-5 10 62,-1-4 1,0 14-123,0-3 0,0 7 149,0-1 0,-1 4-125,-5 8 0,4-2-60,-4-4 0,2 2-66,-1-7 1,3-1-175,-4-6 0,4-1-389,2-4 1,0 2 318,0-8 0,0 0-182,0-6 1,0-5-46,0-1-1200,0-7 307,0 11 597,0-13 1,0 4 39,0-12 1,-2-3-59,-4-9 0,2-1-74,-7-4 0,1-4 725,-1-7 0,-5-1 0,-1-7 0,-10-2 0</inkml:trace>
  <inkml:trace contextRef="#ctx0" brushRef="#br0" timeOffset="437">35 243 8094,'-17'-8'0,"7"-2"-98,5-7 0,3 0-175,2-1 1,0 1 543,0 0 1,7-1-45,5 1 0,3 6 343,3-1 1,5 1-153,0-7 1,7 7-9,-1-1 1,4 6-111,1-5 0,7 7-57,-1-2 1,6 4-40,-5 2 1,5 6 39,-6 0 1,6 7-215,-5-1 0,5 3 107,-6 3 1,6-1-178,-6 0 0,1 2-51,-7 4 0,7-3-23,-1 3 0,0-4 116,-5-2 0,0 6 3,-1 0 0,-7 6 148,-4-6 1,2 8-107,-2-2 0,-5 0 225,-7 5 1,-1-9-57,1 10 0,-3-3 75,-8 9 1,-2-5-85,-4 5 1,-11 1-34,-12-2 0,-7 8-27,-11-2 0,-1 4-25,-15 2 1,0-2-171,-7-4 1,1 2 224,0-7 1,2-7-78,3-5-1,5-8 42,7 2 1,10-5-471,7-7 0,2 3-186,10-9 1,0 1-395,6-6 1,7-8-52,5-3 1,7-1-713,9-5 0,8 4 1672,16-10 0,7-12 0,2-2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06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76 183 7946,'-15'0'589,"0"0"1127,-1 0 0,6 0 77,0 0-749,7-7 1034,-4 5-1411,7-4 1,0-1-65,0-3 1,0 1-36,0-1 1,0 0-208,0-5 1,7-2-89,3-3 1,3 8-4,3-3 1,0 3-50,5-3 0,-4 6-88,3 4 1,-3 4 29,-2 1 1,-5 1-115,0 4 0,0 0 133,5 11 0,-4-3-67,-1 12 1,-7 1 106,2 4 0,-3-1 94,-2-4 1,0 7-38,0-7 1,0 7-39,0-6 1,0 1 31,0-2 0,5-1-110,0-4 1,0-3-106,-5 3 0,2-5-212,3-5-386,-4 4 1,13-7-140,-4 3 0,-1-4-735,1-6 0,0 0 853,5 0 1,0-1 112,0-4 1,1-5-2290,-1-11 0,-2-1 2737,-3-3 0,4-17 0,-6 1 0</inkml:trace>
  <inkml:trace contextRef="#ctx0" brushRef="#br0" timeOffset="515">714 304 14307,'1'9'3781,"5"-4"-2485,-5-4 422,6 6-1159,-7 2 0,0 1 418,0 0 1,0 0-431,0 5 1,0-5 160,0 0-569,0 1 1,0 4-174,0 0 1,0-5-204,0 0 0,0-5-439,0 5 0,0-5-385,0 6 1,0-6-3909,0 5 4161,0-7 1,2 4 38,3-7 769,-4 0 0,20-7 0,-4-1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8:12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156 312 8774,'10'0'815,"-3"0"0,-7-2-724,0-4 276,0 4-176,8-5 199,-6 7-111,6 0 0,-6 0 272,3 0 224,-3 0-181,6 0-166,0 0 1,-4 0-287,7 0 1,-5 0 459,5 0-647,1 0 1,5 0 100,1 0 0,-1 0-54,0 0 0,2 5-83,4 1 1,-3 0-148,3-6 0,-4 6 86,-2-1 0,0 3 61,1-2 0,5-4 102,0 4 1,0 1-33,-6-1 1,0 0-100,1-6 1,-1 0 109,0 0 1,1 0-298,-1 0 201,0 0 0,1 0-430,-1 0 84,0 0 110,0 0 0,-5 0-456,-1 0 129,-7 0-180,12 0-86,-14 0-106,5 0 531,1 0 500,-6 0 0,6 0 0</inkml:trace>
  <inkml:trace contextRef="#ctx0" brushRef="#br0" timeOffset="372">1 640 8208,'9'0'1425,"7"0"1,-9-2-1176,5-3 0,3 3 16,-3-4 1,3 4-145,2 2 1,1 0 82,-1 0 0,8 0-238,4 0 1,3 0 95,3 0 1,1 0-101,5 0 1,1 0-28,4 0 0,2 0-224,-7 0 1,-1 0 52,-6 0 0,1 0 13,0 0 0,-1 0-153,1 0 0,-2 0 119,-5 0 1,3-6-145,-8 1 0,0-3 50,-6 2 0,1 4-379,-1-4 449,0-3 0,-1 5-595,-5-8 875,-3 9 0,-8-13 0,0 7 0</inkml:trace>
  <inkml:trace contextRef="#ctx0" brushRef="#br0" timeOffset="726">710 18 8236,'-12'-6'0,"0"0"0,9 1 2366,-5 5-970,8 0-231,0 0-764,8 0 0,1 0-124,9 0 0,1 5-57,4 1 0,-2 6-155,8-7 0,0 7 42,5-6 0,3 7-184,3-1 0,-2-3-109,9 3 1,-9-3 40,2 3 1,3 3-2,-3-3 0,0 3 28,-5 3 1,-8-1 227,-4 0 1,-4 0-139,-2 1 1,-1-1 218,-5 0 0,-3 6-63,-8 0 0,-4 8-27,-7-2 0,-9 4-625,-14 1 0,-3 7 257,-3-1 1,2 6-1018,-9-6 1,3 6 599,-2-5 0,4-1-704,7-5 1388,8-8 0,-5 5 0,5-5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8:15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208 104 8221,'-7'-17'508,"5"7"0,-6-5-264,8 3 1,-2 3 323,-4-3-242,5 8 0,-7-5-31,8 3 0,-2 4 97,-4-4-165,4 4 0,-11 4-63,7 4 1,-7 0 82,1 11 1,-3 4-46,-3 14 0,3 7 26,3 4 1,-1 4 23,7 2 0,-5 6-90,5-1 1,-2 7 4,3-7 0,3 5-60,-4-10 0,4 2-185,2-14 1,8 0-530,3-5 1,5-2 382,1-5 0,6 1-412,0-12 1,8 8 308,-3-13 0,3 5-970,-2-11 0,4 0 1297,-4-6 0,11 0 0,4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8:18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292 35 8118,'-9'-7'737,"-7"5"-169,7-6 1,-3 6 352,1-4-270,-1 4-398,-5-5 1,-1 7-135,1 0 1,6 0 42,-1 0 1,1 7 59,-7 5 1,1 5 74,0 6 1,-1 6-23,1 12 1,6 3-97,-1 8 1,8 1 50,-2 5 0,-1-4-340,1 3 1,2-8 117,10-3 1,2-10-838,3-1 0,8-1 183,-7-5 1,9-4-113,-4-2 1,1-6 757,5-5 0,4 3 0,-1-5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8:18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537 225 7996,'-8'-9'0,"6"-1"1160,-3 4 31,3 4-552,2-5 85,0 7-115,0 0 0,0 7-355,0 5 1,0 5 207,0 6 0,-6 4-167,0 8 1,-2 5 132,3 0 0,1 8-52,-8-1 0,3-3-165,-3 2 0,3-2-125,3 2 0,4-4-183,-4-7 1,4-6-31,2 0 0,0-8-784,0 2-1242,0-4 1599,0-2 0,2-7-1769,4-4 1650,-4-4 1,5-4 115,-7-4 1,6-4 20,0-7 1,0-2 535,-6-4 0,0 4 0,-8-22 0,-2 5 0</inkml:trace>
  <inkml:trace contextRef="#ctx0" brushRef="#br0" timeOffset="381">1 139 7996,'0'-10'-163,"0"-5"1,0 11 565,0-8 0,2 7-84,4-7 1,-3 8-150,9-1 1,-1-3 161,7 2 0,5-5-132,0 5 1,6-2-108,-6 2 1,7 4 48,-1-3 0,10 1-118,1-2 0,2 4 96,-1-4 1,-3 4-113,8 2 0,-7 2-56,1 4 1,4 6 88,2 11 1,2-2-91,-2 8 1,-3 0 106,-9 5 1,5 1-145,-5-1 1,-1 3 227,-10 3 0,-9-3 147,3 3 0,-11 2-20,-1-1 0,-5-1 197,-5-5 0,-7 5-171,-11 0 0,-4 1-104,-7-7 1,-3 1-111,-3-1 1,1-1 115,-7-4 0,0 4-963,-6-5 1,2-3 8,4-2 1,0-5-332,11-7 0,-1 3 1088,13-9 0,0 1 0,5-6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8:17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0 14287,'-17'18'876,"-1"1"-454,1 4 0,0 2-125,-1 4 0,1 4-479,0-5 1,-6 3 73,0-2 0,0 2-75,5-8 1,7 6-1028,-1-6 1,7 0 553,-7-6 0,8-6-2292,-2 1 2164,4-8 1,4 4 783,4-8 0,-4-8 0,6-2 0</inkml:trace>
  <inkml:trace contextRef="#ctx0" brushRef="#br0" timeOffset="199">1 156 8129,'0'-9'2271,"0"1"-1480,0 8-78,0 0 1,2 6-237,4-1 0,1 9 33,5-3 1,3 3-194,-3-3 1,1 5-195,-1-5 1,3 5-148,-3 1 1,3-2-397,2-3 0,4 3-1296,-3-3 1,3 3 1715,-10 2 0,12 1 0,4-1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8:16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18 589 8401,'-9'0'1360,"1"0"-587,8 0 1,8 0-248,3 0 1,4 0 244,3 0 1,-1 0-316,0 0 1,6 0-92,0 0 0,8-2-312,-2-4 1,-2 4-288,2-3 1,0 3-154,5 2 0,-5 0 357,0 0 0,0 0-2891,5 0 2921,-7 0 0,6 7 0,-6 3 0</inkml:trace>
  <inkml:trace contextRef="#ctx0" brushRef="#br0" timeOffset="258">1021 416 8517,'0'-10'3950,"0"3"-3310,0 7 0,0 2-35,0 3 1,0 5-157,0 7 1,0 2-14,0 5 0,0 2-122,0 9 0,0-2-63,0-5 0,-6 5-567,1-4 0,-1 4-320,6 1 0,-6-5-705,0 0 0,1-8 332,5 2 0,0-4-1761,0-1 2770,0-9 0,0 7 0,0-7 0</inkml:trace>
  <inkml:trace contextRef="#ctx0" brushRef="#br0" timeOffset="516">1350 1 8422,'17'0'940,"2"6"-523,4-1 1,4 9-138,8-3 1,-6 5 489,-1 1 0,1 8-93,6 4 0,-3 9 29,-3 3 0,-2 12-260,-4-1 1,-5 4 2,-1-4 1,-2 0-318,-9 0 1,-2 5-142,-10 1 1,-11 7-1353,-12-1 1,-8-1-872,-9 6 2232,0-11 0,13-21 0,-1 1 0,-28 23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8:21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7467,'0'-9'499,"0"1"-51,0 0-87,0 6-197,0-5 0,0 5 242,0-4 275,0 4 130,0-6-281,0 1 240,0 5-123,0-6-187,0 8 858,0 0-953,8 0-59,-6 0 1,7 2 148,-3 4-74,-4 3 0,6 9-14,-8-1 1,0-6-81,0 1 1,0-6 235,0 5 56,0 1-376,0 5 24,0 0 1,0-5-408,0-1 232,0-7-1529,0 12 826,0-15-885,0 7-355,0-8-2537,0 0 4428,7 0 0,11 0 0,8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8:33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53 7542,'0'-10'2200,"0"-5"-1648,0 13-255,0-6 1,0 6 353,0-3-17,0 3 220,0-6 461,0 8 231,0 0 1,6 2-631,0 4-686,-1-4-39,3 13 0,-4-13 45,7 4 3,-7 3-367,12-7-145,-7 13 1,7-11 157,-5 8 0,-1-6-334,-5 5 119,-3-7 41,6 11 196,-8-5-4,0 7-4,0 1 1,-2-1-1,-4 0 0,3-5-154,-9-1 1,0 1 119,-5 5 0,-6 0-165,0 1 0,0-1 101,6 0 1,-3-5 151,-3-1 0,10-1-70,-4 1 0,9-1 131,-4-4-301,9-4 154,-5 5 1,10-1 143,4 0 1,5 0-50,12-6 1,-2 0 35,8 0 0,0 0-76,6 0 0,-1 0 88,1 0 1,-8 0 41,-4 0 1,-4 5 223,-2 1 1,0 8 35,1-3-23,-9 5 1,-1 3 205,-8 4 1,-2-4-152,-4 4 1,-3 2 47,-9-2 1,-5 2-22,0-2 1,-7-4-156,1 4 1,-4-3-79,-1-3 0,5-2-135,0-3 0,8-3-198,-2-3 1,4-4-1114,1 4-745,9-4 0,1-4 339,8-4 1714,8 4 0,9-21 0,10 4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8:34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36 8286,'10'-10'1672,"3"0"-1422,-7 5 0,1 3 151,-1-4-200,-4 4 0,8 2 44,-4 0 261,-5 0-219,15 0 1,-12 2-77,7 4 0,-5-3 767,6 9-557,-9 0 1,5 5-162,-8 0 1,6-5-92,0-1 0,-1-5-127,-5 5-67,8 1 192,-6 5 0,6 1-340,-8-1 1,0-6 107,0 1 0,-2-1-129,-4 7 0,2-3 8,-7-3 0,-7 7 126,-5-8 0,0 9 113,6-9 0,-6 5 126,0 1 1,2-6 272,9 1-332,-3-8 1,11 3-44,-8-7 0,8 2 18,-1 4 1,5-4-447,5 4 0,-1-4 125,8-2 0,5 0-8,6 0 1,2 5 112,-2 1 1,-2 0 1,8-6 0,-6 6 127,6 0 0,-8 5-136,2-5 0,-9 7 474,-3-1 0,-5 3-165,6 2 1,-9 1 349,3-1 1,-4 0-44,-2 1 0,-8 5 146,-3 0 0,-5 6-101,-1-6 0,-2 2 14,-4-2 0,-2-4-121,-4 4 0,-4-4-107,5-2 0,1-5-202,-2 0 1,8-9 87,-2 3 0,4-4-1096,1-2 1,7 0-758,-1 0 0,8-8 1648,-1-3 0,18-20 0,6-5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8:39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278 502 8022,'0'-18'179,"0"9"-72,0 1 564,0 0 2032,0 6-1967,0-5 0,2 7-293,3 0 1,-3 7-134,4 5 0,-4 9 163,-2 2 1,0 8-34,0-2 0,0-2 11,0 1 1,0-1-430,0 2 1,-2 2-259,-4-8 1,4 6-886,-3-6 1,3-6 613,2-5 1,2-3-1297,3 3 1212,-3-5 0,8-1-1589,-4 0 2180,-4 0 0,5-22 0,-7-3 0</inkml:trace>
  <inkml:trace contextRef="#ctx0" brushRef="#br0" timeOffset="366">36 208 8022,'-6'-18'123,"0"1"0,0 0-82,6-1 0,-5 7 736,-1-1 0,0 7-87,6-7 1,2 8 15,4-1 0,-2-3-263,7 2 1,2-2-20,11 3 1,-3 3-295,8-4 0,-1 2 98,7-2 1,0 4-277,-1-3 1,6 3 115,1 2 1,1 0-161,-2 0 1,-3 2-6,3 3 1,-3 5-126,-3 7 0,1 1 114,0-1 1,-3 8 123,-3 4 1,2-2-27,-8 1 1,6 1 27,-6 6 0,0-1-135,-6 1 0,-2-6 4,-3 0 0,3-6-95,-3 6 0,-4-6-8,-3 5 1,-3-5-184,-2 6 0,-7-2 84,-5 2 0,-11-2-88,-6-4 1,-4-2-41,-1 8 0,-6-8 76,-1 2 1,1-4-171,5-1 0,3-3-157,3-3 694,4-5 0,7 1 0,1 1 0</inkml:trace>
  <inkml:trace contextRef="#ctx0" brushRef="#br0" timeOffset="714">1350 761 8772,'11'2'1337,"1"4"-1007,-1-4 1,1 5 312,-1-7-191,1 0-47,5 0 1,-5 0 264,-1 0-709,-7 0 99,4 8 0,-8-4-288,0 7 0,-2 1 150,-4 5 1,-3 0-51,-9 1 0,1-1 425,0 0 1,1 1-109,5-1 0,1 0 636,4 1 0,5-7 170,-5 1-439,4-1 0,4 4-278,4-3 1,3 1-345,8-7 1,1 0-219,-1-6 0,2 2-604,4 4 1,-2-4 354,8 3 1,-2-5-558,2-5 1,2 1 1089,-8-8 0,0 1 0,-6-7 0</inkml:trace>
  <inkml:trace contextRef="#ctx0" brushRef="#br0" timeOffset="1073">1990 0 6124,'9'2'575,"-3"4"-128,4-4 0,-6 7 433,7-3 0,-1 4 146,1 7-651,5 0 0,-7 8-11,8 4 0,1 10 47,-1 1 0,0 16 210,1 1 1,-3 9-186,-3 3 1,-5 0 393,-7 0 1,0 4-499,0-4 1,-4 6-308,-7-6 1,-3 1-315,-14 4 1,-3 5-324,-10 2 0,-10 4 612,20-42 0,-2 0 0,0-1 0,-1-1 0,-2 0 0,-1 0 0,-3 1 0,-1-1 0,-3-1 0,0 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24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15 7857,'-8'-8'919,"8"1"996,10 7-2274,-4 0 0,3 0-1934,-4 0 2293,-3 0 0,4 0 0,-6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8:39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0 295 7309,'0'-10'1340,"0"3"-605,0 7-100,8-8-187,-6 6-207,13-13 1,-11 11 252,8-8-261,-9 8 0,7-3 604,-4 7-242,-4-8 381,5 6-184,-7-6 0,0 8-78,0 0-275,8 0 1,-4 0-134,7 0 1,3 0-84,9 0 0,-2 0-289,8 0 0,2-1 121,9-5 1,2 2-242,4-8 1,-1 7 193,-5-7 0,-2 8-188,8-2 0,-7 5-50,1 1 0,-3 0-67,-3 0 0,-5 0-257,0 0 0,-6 0 212,6 0 0,-8 5-1739,2 1 841,-4 8-1294,-1-5 1400,-1 8 1134,-8 1 0,-9-1 0,-9 0 0</inkml:trace>
  <inkml:trace contextRef="#ctx0" brushRef="#br0" timeOffset="230">640 53 7962,'-8'-17'1683,"6"7"-549,-13-5-165,13 13-615,-6-6 0,8 10 229,0 4 1,0 9-105,0 8 1,0 8-195,0-2 1,0 1-157,0-1 0,0 4-176,0-4 0,0 3-734,0 3 1,0-6 522,0 0 1,0-3-530,0 3 0,0 2 313,0-8 0,0 6 474,0-6 0,8 8 0,2-4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8:46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 1 8072,'10'0'605,"5"0"1,-11 0-369,8 0 1,-7 0 229,7 0 195,0 0 1,5 0-181,0 0 0,-5 5-27,-1 1 0,1 2-78,5-2 1,0-5 230,1 5-570,-1 4 0,0-1 107,0 9 1,-1-7-337,-5 1 1,3-1 212,-8 7 0,-1 1-412,-5 4 0,-2 4 140,-3 7 1,-13 7 4,-10-1 1,-7 8 150,-5-2 0,1-2 290,-7 3 0,8-11 947,-3-1 1,7-3-528,5-9 0,10 0 1178,7-5-1241,8-1 1,6-2-198,16-3 1,10-4-229,18-8 0,14-10-149,26-7 0,-37 4 0,2-1-563,12-5 1,1-3 0,4 0 0,1-2 583,8-4 0,1-1 0,0-2 0,2 0 0,11-3 0,2-1 0,-30 12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8:46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8017,'-12'-15'391,"1"3"65,7 5-193,-4-1 320,8-2-410,0-7 1,2 6 315,4-1 0,2 6-91,3-5 1,5 7-205,-5-2 1,10 4 37,2 2 0,0 0 29,-5 0 0,7 2-157,3 4 1,3-4 90,-2 4 0,4 1-353,-5-1 1,11 0 119,1-6 1,3 0-589,-3 0 0,-2 0 95,8 0 1,-5 0-170,5 0 0,-8 0 291,3 0 1,-7 0-628,-5 0 577,4 0 0,-14 0-325,4 0 784,-11 0 0,-12 8 0,-10 1 0</inkml:trace>
  <inkml:trace contextRef="#ctx0" brushRef="#br0" timeOffset="232">104 433 8087,'12'5'615,"-1"1"1,3 0-240,9-6 1,-2 0-99,8 0 0,-3 0 162,3 0 0,4 0-125,-4 0 0,9 0-227,3 0 0,5 0 103,-6 0 0,8 0-119,-2 0 0,4 0-787,2 0 1,0 0 468,0 0 1,-6-2-1796,0-4 2041,-8 4 0,5-13 0,-9 5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8:45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1 433 8724,'11'-11'1210,"1"-1"0,-3 6-896,3-5 1,3 5-217,-3-5 1,3 5 89,2-6 1,1 6-180,-1-5 1,0 1-134,1-1 0,-1 1-500,0 4-181,0 5 1,1-7 13,-1 8-303,-7 0 695,5 0 1,-13 2-547,4 4 945,-4-5 0,-2 23 0,0-5 0</inkml:trace>
  <inkml:trace contextRef="#ctx0" brushRef="#br0" timeOffset="182">53 710 8144,'-10'8'0,"0"-5"191,5 9 362,3-8-109,-6 3-252,16-7 1,1 0 140,9 0 1,-1-7-63,0-5 0,8 3-349,4-3 0,0 1-211,5-7 0,-3-5-259,9 0 1,-3 0 115,-3 6 1,1 0-1071,0-1 1502,-1 1 0,1 0 0,-1-1 0</inkml:trace>
  <inkml:trace contextRef="#ctx0" brushRef="#br0" timeOffset="409">900 53 8144,'-6'-12'228,"0"1"1,-1 7 392,1-2 0,4 2 232,-4-2-371,4 5 429,2-7-568,0 8 0,0 8-316,0 3 1,0 14 62,0 10 1,0 7-71,0 10 0,0 5-332,0 1 1,2 7-1419,4-1 1572,-4 11 0,13-4 0,-5 6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8:43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1 710 8220,'0'-10'150,"0"2"0,0 6 297,0-3 1,0 1-39,0-8 0,0 6-148,0-5 1,2 5 9,3-5 1,3 5-29,4-6 1,3 3-155,-3-3 1,3-3 121,2 3 1,-1 3-4,-5-3 1,5 8-241,-5-1 143,4-5 1,3 2-926,-1-3 615,0-5 1,-1 13-1513,-5-9 829,5 8-992,-7-3 862,1 7 1012,-3 0 0,-7 0 0,0 0 0</inkml:trace>
  <inkml:trace contextRef="#ctx0" brushRef="#br0" timeOffset="212">122 934 7100,'17'-17'371,"-3"0"-94,3 0 0,-4-1-165,10 1 0,4-6-368,2 0 0,-2-2 100,2 2 1,-2 2 155,2-8 0,3 8 0,-5-4 0</inkml:trace>
  <inkml:trace contextRef="#ctx0" brushRef="#br0" timeOffset="621">865 104 8200,'-1'-9'25,"-5"3"114,4 4 0,-8 2 653,4 0-384,5 0-230,-7 0 1,2 2-211,0 4 0,1 3 95,5 9 0,0-1 97,0 0 1,-2 6-52,-4 0 0,4 6 43,-4-6 1,4 0-9,2-5 0,6-1-10,0 0 1,5 0-77,-5 1 0,8-9-89,-3-3 1,4-4-126,3-2 0,1-2 75,4-4 1,-4-3-247,4-9 0,2-1 116,-2-4 0,-2 2-1,-9-8 1,1 6 173,-7-6 1,0 8 190,-6-2 1,0-2 25,0 2 0,-6 0 314,0 6 0,-9-1 158,-2 1 0,-1 2-232,-5 3 0,2 5-28,-2 7 1,4 0-276,-4 0 1,-2 7-338,2 5 1,0 3-104,6 2 1,-1 1-543,1-1 0,7 0 95,5 1 0,3-1 771,2 0 0,7 1 0,3-1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8:52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7873,'-25'0'973,"14"0"-730,-12 0-451,21 0 585,-14 0 757,14 0-324,-5 0 1,9 0 237,3 0-589,5 0 0,7 0-183,1 0 1,5 0-153,0 0 1,0 0 53,-6 0 0,0 0-72,1 0 1,-1 0 14,0 0 1,6 0-290,0 0-89,0 0 1,-5 0-884,-1 0 141,0 0 0,1 0 447,-1 0 1,-6 6-446,1-1 0,-8 3 370,1-2 0,-3-2 106,-2 7 1,0-5 23,0 5 497,-7 1 0,-11 5 0,-8 1 0</inkml:trace>
  <inkml:trace contextRef="#ctx0" brushRef="#br0" timeOffset="199">121 312 7873,'-21'12'-345,"4"-1"1,-4-5 832,9 5 1,2-7 369,-1 2 123,7 4-267,-11-8-349,13 5 1,-6-5 154,8 4-302,0-4 0,8 7 132,3-3 0,5-4 138,1 4 0,6 2-128,0-3 1,10 1-233,1-6 1,3 6-613,9 0 0,-2-1 397,2-5 1,10-5-1215,-4-1 1301,4 0 0,11-2 0,4-1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8:51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675 191 8044,'0'-10'367,"-7"2"0,5 6 791,-4-3-387,4 3-372,-6-6 1,6 6 202,-3-4 221,3 4-672,2-5 0,0-1 160,0 6 1,2-5 254,3 7-235,-3 0 1,6-2 188,-8-4 357,0 4-277,0-6 251,0 8-386,0 0-323,-8 0 25,6 0 0,-5 8-168,7 3 0,-6 7 19,0 5 0,0 6 150,6 11 0,-5 4 94,-1 8 0,-2 6-107,2-1 0,4-5 293,-3-6 1,3 0-146,2 6 1,0-8-248,0-3 0,0-7 50,0-5 0,0 2-256,0-8 0,0 0-186,0-6 223,7 1-284,-5-1 1,8-7 153,-4-5 0,-4-1-985,3 2 258,-3-4-69,-2 6-491,0-8 425,0-8 0,-2 0-94,-3-3 0,3-5 1199,-4 5 0,-11-12 0,-3-4 0</inkml:trace>
  <inkml:trace contextRef="#ctx0" brushRef="#br0" timeOffset="452">53 277 7898,'-18'-8'-886,"9"-1"1049,-7-8 0,14-1 755,-3 1-601,3 0 1,4-1 121,3 1 1,5 2-130,7 3 1,1-3-113,-1 3 0,0 3 27,1-3 1,5 3 4,0-3 0,7-1-41,-1 7 0,4-6 37,1 7 0,3-3-217,3 2 1,-1 4 51,7-4 1,0 4-148,6 2 0,0 0 20,0 0 1,-1 0 125,1 0 0,0 2 58,0 4 1,6 10-24,-1 7 0,-7 2 185,-9-2 1,1-2-49,-2 8 0,-5-6 66,-6 5 0,-14 1-61,2 6 1,-11 1 230,0 5 1,-12 3 1,-5 8 1,-18 11 0,-6 1 1,-17 12-540,0-6 1,19-30-1,-3 0 180,2 1 0,-1-1 0,-4 0 1,-1-1-49,3 2 1,-1-1 0,-37 25-120,6-2 1,8-7 172,3-4 0,6-8-96,6-4 0,6-11-291,11-6 1,4-5-434,8-7-677,7-3 1248,2-8 0,10-8-677,4-3 0,6-7-454,11-5 1,4-4-77,7-7 1338,8-1 0,-5 1 0,5-1 0</inkml:trace>
  <inkml:trace contextRef="#ctx0" brushRef="#br0" timeOffset="950">1574 761 7858,'-9'-9'-1323,"-1"-5"980,4 9 912,5-1 59,-7 6 516,8-8-41,0 6-314,0-6-936,0 8 172,-8 8 1,0 2-100,-3 7 1,-2 6 148,7 0 1,-8 6-168,3-6 1,-5 8 72,-1-2 0,6 3 27,-1 3 0,6-6 39,-5 0 0,7-8 279,-2 2 1,4-4 364,2-2-423,0 1 1,8-3-295,3-4 1,11 3 93,1-8 1,7-1-109,-1-5 0,4 2 95,1 4 1,1-4-107,0 4 0,-7-4-90,1-2 1,0 0-146,6 0 0,-7 0-342,1 0 1,-13 0-127,1 0-995,-4 0 553,5 0 1196,-9 0 0,-1 0 0,-16 5 0,-3 1 0,-5 0 0,-1-6 0,0-8 0,0-1 0</inkml:trace>
  <inkml:trace contextRef="#ctx0" brushRef="#br0" timeOffset="1165">1782 848 7858,'-12'0'-241,"1"0"405,7 0 1,-4 8 327,8 3 1,-5 10 133,-1 2 1,-2 8 410,2-2 1,4 3-821,-3 3 0,-3 0-5,2-1 1,-1 1-1014,1-1 0,4 1 565,-4 0 0,4-1-1372,2 1 1,0-3 10,0-3 1597,0 4 0,8-14 0,1 6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8:55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362 139 7958,'0'-10'153,"0"-5"1,0 11 23,0-8 365,0 8-260,0-11 1,0 11 378,0-7-293,0-1 1,0 1-101,0-1 94,0 8 196,0-11-207,0 13 0,-2-6-150,-4 8 0,2 2 35,-7 4 0,-3 4-93,-9 7 1,2 8 74,-8 4 0,2 5 0,-2 7 1,-1 1 47,7 4 1,-1 10 102,7-4 1,-6 11-79,0 0 0,6 10-161,5 2 0,8 0-236,-1-6 0,-3-1 135,2-5 0,2-5-866,10-12 1,6 2 483,11-8 0,-2-1-195,8-10 1,-1 1-236,7-7 1,0-7-610,-1-11 1,-1 3 667,-4-2 0,3 0 724,-3-6 0,12-8 0,3-2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8:56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7918,'11'0'816,"1"0"1,-1 0-133,7 0 0,-7 0-23,1 0 0,-1 0-119,6 0 1,-5 0 56,-1 0 0,1 0-538,5 0 1,6 0 104,0 0 0,0-2-270,-5-4 0,5 4 120,0-4 1,2 4-972,-2 2 0,-4 0-94,4 0 1,-2 0 1048,2 0 0,-3 8 0,5 2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8:57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35 7950,'-17'-8'239,"6"6"-205,-1-4 260,8 4 0,-11-3 452,3-1 1,3 0-213,-3 6 0,6 0-177,-5 0 1,-1 2 3,-5 4 1,0 5-66,-1 12 0,1 0 57,0 12 1,0 3-128,-1 14 0,3 2 28,3 4 0,3 1-70,3 5 1,4 1-76,-4-7 1,4-1-417,2-5 0,8-8 196,4-3 0,5-5-1110,6-1 1,4-8 606,7-4 1,3-6 613,3-5 0,4 3 0,8-5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24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7857,'0'15'1344,"6"-2"243,5-3 1,2-1-2605,2-4 0,0-3-164,1 3 1181,-1-10 0,0-4 0,0-6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8:58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7834,'-17'0'2437,"7"-7"-1647,3 5-261,7-6 0,7 8-60,5 0 0,3 0-108,3 0 0,-1 0-124,0 0 1,0 0-28,1 0 0,-1 0-381,0 0 0,-5 6-24,-1-1 0,-7 9-210,2-3 0,-4 7 290,-2 5 0,-8-2 88,-3 8 1,-5-2 536,-1 1 0,0-1-246,-1-4 0,9-3 327,3 3-334,4-4 1,2-2-147,0 1 1,8-9-213,3-3 1,12-4-450,6-2 0,0-2-277,6-4 0,1-3 827,10-9 0,4-7 0,-6-2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01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7895,'10'7'1120,"5"3"-679,-3 7 1,9 2 343,2 4 1,6 6-292,-6 12 1,6-3 271,-6 8 1,0 0-29,-6 6 1,-7 6 229,-4-1 1,-4 1-518,-2-6 0,-2 6-178,-4-1 0,-4 3-1246,-7-3 0,-8-3 661,-4 4 1,-4-4-1607,-1-2 0,-1-8 431,1-4 1487,-1-3 0,-7-11 0,-2-1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05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1 485 7903,'13'-10'1546,"5"4"0,-3 4-765,14 2 1,0 0-318,5 0 0,1-5-216,-1-1 1,-1 0-598,-4 6 306,-4 0 1,-8 0-277,0 0-481,-7 8-737,5 1 1,-13 9 1536,4-1 0,-12 8 0,-3 2 0</inkml:trace>
  <inkml:trace contextRef="#ctx0" brushRef="#br0" timeOffset="132">35 830 7903,'-17'8'1988,"8"-6"1,10 6-1974,17-8 1,1-2-147,10-4 1,0 2-203,5-7 1,1-1-431,-1-5 0,7 5 162,-1 1 1,0 1 600,-5-1 0,7-5 0,2 7 0</inkml:trace>
  <inkml:trace contextRef="#ctx0" brushRef="#br0" timeOffset="575">935 692 7903,'15'-17'88,"-3"0"0,3-1 193,-4 1 1,5-2-588,1-4 137,0 3 95,1-12 1,-3 5-103,-3-8-1,-5 1 45,-7-1 0,0-1 38,0-5 1,0 5 156,0-5 0,-2-1 162,-3 2 1,3 5 291,-4 6 1,2 8 21,-2-2 312,4 4 0,-13 4-312,4 3 1,-7 4 330,-5 8 0,2 0-322,-8 0 1,0 0-98,-5 0 1,-1 8-115,1 4 0,-1 3 75,0 2 1,3 6-234,3 0 0,4 0 38,8-5 0,7 5-383,4 0 0,4 0 218,2-6 1,0 0-607,0 1 0,4-1 159,8 0 0,1-1-51,16-5 1,0-1-69,5-4 0,7-4-319,-1 3 0,6-3 330,-5-2 0,-1 0-354,-5 0 718,-1 0 1,-7 0-270,-4 0 1117,-11 0-138,-5 0 388,-7 0 200,0 0 1043,-7 0-852,5 0 1,-12 2-679,8 4 1,-5 0 37,5 11 1,-7 4-245,1 14 0,-11 11-360,-6 11 1,-5 11-189,14-23 0,-1 2 0,0-1 0,-2 0-398,-2 8 1,-2 2 0,-2 4-1,-1 3 480,-2 2 0,0 2 0,-1 3 0,-1 1 0,-2 6 0,-1 1 0,-3 4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04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9969,'17'0'389,"-7"0"1,5 0 59,-3 0 1,3 0 212,2 0 0,1 0-263,-1 0 0,8 0-142,4 0 1,3 0-251,3 0 0,-4 2 66,3 4 0,-3-4-46,10 4 1,-5-3 148,-1 3 1,-7-4-1041,1 4 1,-6 2-86,6-3 0,-8 1-1426,2-6 2375,-3 8 0,-3-6 0,0 5 0</inkml:trace>
  <inkml:trace contextRef="#ctx0" brushRef="#br0" timeOffset="228">399 139 7834,'-18'0'1347,"9"2"259,3 4 1,2-5-878,-2 5 0,5 4-23,-5 1 0,-4 5-150,-1 1 0,1 0 79,-2 1 1,1 5-480,-6 0 1,5 0 53,1-6 0,5 6-942,-6 0 1,8 0-98,-1-5 0,3-1-2087,2 0 913,0 0 530,0 1 1,2-3 1472,3-3 0,5-5 0,7-7 0</inkml:trace>
  <inkml:trace contextRef="#ctx0" brushRef="#br0" timeOffset="580">1039 87 7843,'17'2'0,"0"4"0,-1-3 56,-5 9 0,4-6 381,-3 5 0,3 1 703,3 5 0,-1 0-504,0 1 1,-7-7 50,-4 1 0,-5-1-265,-1 7 0,0-1-29,0 0 1,-7 2-365,-5 4 1,-9-3 64,-2 3 0,0-2-280,6 2 0,1-4 187,5 4 1,-3-4-12,9-1 1,-1-1 229,6 0-153,8 1 0,9-3-80,12-4 0,-2-1-79,1-4 1,9-4-213,9 4 0,4-6 198,2-6 0,2-2-1323,3-3 0,-3-5 216,4 5 1,-1 1 1212,-5-1 0,12-1 0,-11-5 0</inkml:trace>
  <inkml:trace contextRef="#ctx0" brushRef="#br0" timeOffset="899">2318 329 7815,'0'-17'-716,"0"-1"1,0 7 715,0-1 0,0-1 0,0-10 0,-7 4 0,-5-4 0,-5-2 0,-6 2 0,2 0-35,-8 5 0,8 1 302,-2 0-159,3-1 1,3 7 61,0-1 1,5 7 921,1-7-332,7 8 1034,-12-4-1168,15 8 1,-5 2-46,12 4 1,-3 10-76,9 7 0,-1 7 35,7-1 0,-1 10-176,0 1 0,-1 6 7,-5-6 1,3 7-160,-9-7 1,1 2-6,-6-1 0,0-5-484,0 4 0,-7-3-361,-5-3 0,-5 3-653,-6 3 0,-4-3 157,-8 3 1,1-1-2128,-1 1 3260,0-11 0,-7 11 0,-2-13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02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135 1 7972,'17'0'1043,"-7"0"1,5 0-921,-3 0 309,3 0 0,3 0 265,-1 0-325,0 7 1,-1 3-110,-5 7 1,-3 1-40,-8-1 0,0 0-66,0 0 1,0 1-169,0-1 1,-2 6-537,-4 0 1,-5 6 124,-12-6 0,3 6-50,-3-6 0,4 0-147,2-6 838,-1 1-190,9-1 1,1 0 136,8 0 0,8-5 49,3-1 0,11-5 62,1 6 1,7-1-129,-1 7 1,4-3-15,1-4 1,-5 5-164,0-5 1,-10 5 118,-1 1 1,-9 0-7,-9 1 0,-2 5-11,-4 0 0,-11 8-79,-12-3 1,-9-3 23,-2-2 1,-8 2-13,1-2 0,5 0-80,2-5 1,3-3-183,3-3 1,13-5-1369,3-7 1193,13 0 0,1-7-1592,15-5 2021,8-3 0,24-10 0,1-2 0</inkml:trace>
  <inkml:trace contextRef="#ctx0" brushRef="#br0" timeOffset="244">1328 312 9571,'-9'2'995,"3"4"0,-4-3-619,-1 9 1,-4 0 80,-3 5 0,-5 6-93,0 0 1,-8 8 78,3-2 0,-5-3-528,-2 3 0,3-2 144,3 2 1,-2 2-868,8-8 1,6 6 451,5-6 0,6-2-2902,-5-10 3258,7 5 0,-4-7 0,8 9 0</inkml:trace>
  <inkml:trace contextRef="#ctx0" brushRef="#br0" timeOffset="440">948 329 7920,'0'10'2917,"0"5"-2105,0-3 0,0 3-351,0 2 1,0 1-134,0-1 0,0 0 383,0 1 1,6 5-317,-1 0 0,9 2-187,-3-2 1,-1-4-320,2 4 1,-1-4-474,6-1 0,3-1-1239,3 0 1,-2 0 242,8 1 1580,-8-9 0,11 7 0,-5-7 0</inkml:trace>
  <inkml:trace contextRef="#ctx0" brushRef="#br0" timeOffset="771">2072 104 7910,'-17'-9'0,"5"1"0,1 8 0,-1 0 1004,-5 0-600,7 0 1,-5 0 116,3 0 1,3 2-123,-3 4 0,1 2-11,-7 3 1,-5 10-69,0-4 1,0 12 49,6 0 0,2 6-92,3 5 0,-3 4 120,3 8 0,-1 0-128,1 0 1,-1-6-28,7 0 0,0-2-664,6 2 0,0 2 346,0-7 1,6-1-922,0-5 0,9-3 113,2-3 0,3-4-422,8-7 1,1-3 1304,6-4 0,-1-3 0,1-8 0</inkml:trace>
  <inkml:trace contextRef="#ctx0" brushRef="#br0" timeOffset="1063">2522 243 9411,'0'17'1209,"-8"0"1,4 1-481,-7-1 1,5 2 167,-6 4 0,6-2-321,-5 8 0,5-8 126,-5 2 1,5 2-454,-6-2 0,9 6-381,-3-6 0,4 2-827,2-2 0,0-3 685,0 3 0,0-4-631,0-2 0,0-5 342,0-1 0,2-7 563,4 2 0,3 3 0,8 1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01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8018,'8'10'2480,"2"-2"-1693,7-8 0,0 0-204,0 0 0,6 0-237,1 0 0,4 0-66,-5 0 0,0 0-253,-5 0 0,-1 0 62,0 0 0,1 0-1159,-1 0 1,-6 0 656,1 0 1,-8 1-2111,2 5 2523,-4 4 0,-10 7 0,-2 0 0</inkml:trace>
  <inkml:trace contextRef="#ctx0" brushRef="#br0" timeOffset="155">52 242 7983,'-17'10'1085,"2"0"-288,3-5-297,4-3 1,16 6-40,4-8 0,3 0 162,2 0 0,6 0-36,0 0 1,8 0-189,-2 0 1,-2 2-384,2 4 1,-1-4 107,7 3 1,0-3-1265,-1-2 0,-1 0 1140,-4 0 0,3 0 0,-5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8:59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416 173 9946,'0'12'361,"0"-1"0,0 1 497,0 5-491,0 0 1,-2 6 92,-4 1 1,-1 12 44,-5-1 1,-3 11 169,3 0 0,3 2-252,-3-2 1,6 2-441,-5-8 1,5 1-234,-5-7 1,7-1-232,-2-4 0,4-4-463,2-8-230,0-7 0,2 3 158,4-7 1,-2-2 420,7-10 1,-5 0-207,5-11 0,-7 4 25,2-11 776,-4-2 0,-2 6 0,0-5 0</inkml:trace>
  <inkml:trace contextRef="#ctx0" brushRef="#br0" timeOffset="323">87 312 7901,'-17'-18'0,"6"1"-60,-1 0 1,6-1 169,-5 1 1,7 0 394,-2 0-247,4-1 1,-3 1 111,-1 0 0,0 5 49,6 1 1,2 1-82,4-2 1,3-3-7,9 4 0,1 1-115,4-2 0,0 7-171,11-7 0,-1 6 41,13-5 0,-5 7-119,5-2 0,0 4 123,6 2 1,0 0-90,-1 0 0,1 8-53,0 4 1,-2 5-22,-4 6 0,-3-2 163,-9 8 0,-7-6-56,-4 6 1,-6-2 343,-5 1 0,1 3 39,-7-8 0,-2 8 17,-10-2 1,-5 3-196,-12 3 1,-4 0-9,-8-1 0,-7 1-139,-4-1 1,-2 1 100,2 0 0,-4-1-793,4 1 0,3-8 361,3-4 1,11-4-2009,6-2-195,4-7-367,9-2 2808,3-16 0,14-2 0,3-7 0</inkml:trace>
  <inkml:trace contextRef="#ctx0" brushRef="#br0" timeOffset="834">1142 606 7901,'10'0'835,"5"0"0,-11 0-213,8 0 0,-7 0-130,7 0 1,-6 0-22,5 0 1,-5 0 214,6 0-269,-9 0 1,5 2-368,-8 3 1,6-1-52,0 8 0,-1-7-428,-5 7 0,-5-1 342,-1 7 0,-13 1-618,1 4 0,-9-4 306,4 4 1,-7 2 137,1-2 1,4 0 295,2-5 1,9-1 470,3 0 0,7-5-123,-2-1 0,4-5-169,2 6 1,8-7 117,3 7 1,-1-8-59,2 2 0,-1 1 69,6-1-192,1 7 1,-3-3-65,-3 7 1,-5-5-78,-7-1 1,0 1-64,0 5 1,-13 1-585,-4-1 0,-12 2 351,0 4 0,-4-4-804,-1 4 1,5-5 457,0-7 0,8 3-1380,-2-9 2012,4 1 0,1-6 0,1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8:59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7946,'-10'0'-1292,"2"0"1637,8 0 1,10 0-48,7 0 0,3 0-167,8 0 1,3 0 0,9 0 1,-3-2-175,3-4 0,3 4-354,-3-3 1,-2 3-12,-9 2 0,2 0 229,-8 0 0,-6 0-238,-5 0 416,-8 7 0,3 3 0,-7 7 0,0 1 0</inkml:trace>
  <inkml:trace contextRef="#ctx0" brushRef="#br0" timeOffset="190">277 1 7946,'-17'0'-117,"7"0"1,3 2 542,7 3 1,-6 5 355,0 7 0,-2 8-280,3 4 0,3-2-5,-4 2 1,-2 0-529,2 5 1,1 1-575,5-1 0,0 1 1,0 0 0,0-7-1817,0 1 2421,0 0 0,0-2 0,0-2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8:58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534 208 7950,'-17'0'0,"7"0"0,1 0 914,3 0-769,4 0 1,-6 7 1555,8 5-1078,0 3 0,0 5 379,0 3 1,-5 3-441,-1 9 0,-6 5-253,7 1 0,-3 1-74,2-2 1,4-3-307,-4 3 1,5-3-315,1-3 1,0-5-415,0 0 1,0-8 40,0 2 0,0-4-646,0-1 0,0-7-818,0 1 2222,0-8 0,0-4 0,0-10 0</inkml:trace>
  <inkml:trace contextRef="#ctx0" brushRef="#br0" timeOffset="344">50 208 7905,'-17'-8'338,"7"-2"43,4-7 1,-1 0-349,1 0 1,2 5-312,10 1 1,-2-1 810,7-5 0,3-1-183,9 1 0,-2 2-127,8 3 0,-6 5-95,6 7 0,5-6-84,7 0 1,1 0 72,-2 6 0,4 2-19,8 4 0,0-2 35,0 7 0,-2-1-145,-4 1 1,-2 11-102,-3-5 1,-5 6 28,4 0 1,-5 2 48,-6 4 1,-4 3 68,-8-3 1,-1 4 118,-5 1 1,-3 1 30,-8 0 0,-2 1 191,-4 5 1,-5-3-177,-13 8 1,-4-2 100,-13 2 1,-3 4-302,-8-4 0,-5 2-16,-1-1 1,0-5 225,6-8 1,2-1-321,4-4 1,12-6-875,11-11 214,3-5 1,11-9 770,3-3 0,4-13 0,2-9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8:56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52 433 7842,'-10'-10'1735,"-5"3"1,13 9-1262,-4 3 1,4-1 368,2 8 1,-2 5-341,-3 6 1,3 2-37,-4-2 0,4 2-395,2 4 1,0 4-301,0-5 0,0-3-191,0-2 0,0 2-571,0-2 0,0 1-211,0-7 1,2-6 1200,4 1 0,-4-8 0,5 3 0</inkml:trace>
  <inkml:trace contextRef="#ctx0" brushRef="#br0" timeOffset="288">450 1 7860,'7'9'754,"1"7"-424,4-5 0,3-1 269,-4 1-335,5 8 1,1 1 295,0 3 0,5 4-133,-5 1 0,4 11 474,-9 1 0,-3 6-379,3-5 0,-8 7 18,1-2 0,-3 4-514,-2 2 1,-2-6-580,-3 0 1,-13 0-120,-11 6 1,-3 0-2035,-3 0 2441,-7 0 0,-10 7 0,-9 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24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684 168 7933,'0'-15'964,"0"-1"-491,0 1 1,2 5 464,3 0 1,-2 7-361,7-2 0,-5 3 101,5 2 1,-4 8 185,4 8 0,-7 7-363,2 13 1,-3 7 27,-2 8 0,0 6-90,0-1 1,0-2-180,0 2 0,-5-7-105,0 1 0,0 3-100,5-3 1,0-4-65,0-6 0,0-1-271,0 2 1,0-6-426,0-10 0,1 2 335,4-6 1,-1-6-612,6-5 1,0-7-550,5 2 860,0-3 0,-1-9-38,-4-3 1,-3-3-945,-7-2 1651,0-7 0,-7-2 0,-1-6 0</inkml:trace>
  <inkml:trace contextRef="#ctx0" brushRef="#br0" timeOffset="329">46 380 8109,'-15'-13'-2,"1"3"100,4-10 0,4 3-14,6 1 0,1 0 237,4-5 1,5 3-150,11-8 0,7 3 103,8-2 0,6-4 462,-1 4 0,11-2-261,9 1 0,-1 4-299,6 7 0,3 2-111,2 3 1,3 3-123,2 7 0,-6 13 79,-5 8 0,-9 7-26,-5 8 0,-6-1 113,-4 11 1,-6-3-167,-10 13 0,-3-5 14,-6 4 0,-8-4 68,-3 5 0,-3-1-125,-2 6 0,-14-3 83,-6 2 1,-9-7 46,-6 7 1,-9-6 3,-7-3 1,1 3-10,4-13 1,-4-1-51,-1-10 1,7-6 0,9-4 0,4-5-1131,6-4 976,-4-5 1,19-12-1117,0-5 1,10-9 1293,10-5 0,7-4 0,13-1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8:56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0 7877,'-9'0'4200,"1"0"-3871,0 0 0,5 0 256,-9 0-407,8 0-18,-11 8 1,5-2-35,-7 11 1,5-2-105,1 14 0,-1-6 96,-5 6 0,-6 0 10,0 5 0,0 1 131,6 0 0,5-7-124,1 1 1,7-2 24,-2 2 1,-2 2-5,2-8 0,3 0-195,8-6 1,1-5-9,11-1 0,-1-1-124,13 1 0,-1-3-14,7-8 0,2 0-170,3 0 0,-2-2-165,8-4 1,-7 3 223,1-9 1,-3 8-91,-3-2 0,-7 3 9,-4-3 1,2 4-470,-2-4 1,0 4-677,-5 2 1522,-9 8 0,7 1 0,-7 9 0</inkml:trace>
  <inkml:trace contextRef="#ctx0" brushRef="#br0" timeOffset="242">569 173 7926,'-17'-8'2675,"0"7"-667,7-7-919,-5 8 0,11 0-558,-8 0 1,9 8 1,-3 3 0,2 6-300,-2 6 1,2 4-15,-7 8 0,5 5-290,-5 1 0,5 5-262,-6-6 0,6 6-399,-5-5 1,7 5-59,-2-6 1,4-5-828,2-7 0,0-1 609,0 2 1,2-10 1007,4-7 0,4-8 0,7 3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10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18 7982,'-17'-8'15,"8"6"69,-7-6-62,7 8 258,-1 0 94,-5 0 1,11 0-136,-8 0 0,3 10 78,-3 7 1,-3 10 363,3 14-356,-3 11 1,3 11-116,1 12 1,5 6-120,-6 11 0,9-2-578,-3 8 1,12-2 413,5 2-205,3-46 1,3-2 0,19 38 0,-10-41 0,0 1-1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08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7873,'0'-10'3117,"2"2"-2462,3 8 1,7-2-837,11-3 216,-4 3 0,6-6 67,-8 8-44,1 0 0,5 0-30,0 0 1,0 0 1,-6 0 1,-5 0-2301,-1 0 2270,1 8 0,-3 1 0,-1 9 0</inkml:trace>
  <inkml:trace contextRef="#ctx0" brushRef="#br0" timeOffset="140">18 363 7929,'2'-9'2509,"4"3"0,17 4-2525,11 2 1,11-6-984,-5 0 1,0-5 243,-5 5 0,-1-5 11,1 5 744,0-8 0,-1 12 0,1-5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08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7993,'-9'8'226,"-1"1"109,4 9 1,2 7-215,-7 4 1,5-3-47,-6 3 1,7 0 234,-7 6 1,8-1 289,-1 1 0,3-1-180,2 1 0,9 0-194,9-1 0,-1-5-239,6 0 1,-2-2-1,2 2 1,-4-4-79,4-8 0,-5 6 122,-7 0 1,3 0-100,-9-6 0,1 1-192,-6-1 0,-4 2-233,-7 4 1,-3-4-258,-14 4 0,4-9 332,-4-3 0,-7-1 418,-5 2 0,-8 3 0,3-5 0</inkml:trace>
  <inkml:trace contextRef="#ctx0" brushRef="#br0" timeOffset="175">346 225 7994,'18'-17'0,"-1"1"674,0 5 1,8 3-521,4 8 0,2-2-191,-2-4 0,1 4-201,-7-3 0,-5 3-40,-7 2 1,1 0 277,5 0 0,-7 7 0,-3 3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07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554 260 7988,'0'-9'-603,"0"-1"425,0 4 163,8-3 1,-1-3 68,5 1 74,3-1 1,-11-5 91,8-1 0,-9 7 290,3-1 0,2 1 328,-2-6-508,-1 7 0,1-5 335,0 3 68,0 4-158,-6 1-68,0 7-654,0 0 193,0 7 0,0 9-63,0 7 1,0 8-21,0-3 0,-6 5 56,0 2 1,0 5 150,6 0 1,0 8-97,0-1 0,0 2 90,0 3 0,-1 0-28,-5 0 0,4 0-203,-4 0 1,4-2-45,2-4 1,6-4-188,0-7 0,1-8 55,-1-4 1,-4-4-478,4-2 185,3-7 282,-7-2 1,8-8-60,-4 0 1,-4-2 80,3-4 0,-3-6-326,-2-11 0,0 2-62,0-8 619,-7 0 0,-3-13 0,-7-2 0</inkml:trace>
  <inkml:trace contextRef="#ctx0" brushRef="#br0" timeOffset="381">35 226 8060,'-17'-18'0,"7"-5"8,5 0 0,3 6-27,2 5 1,7 1-12,5-6 0,5-1 178,6 1 1,4 0 276,8-1 0,-1 7-205,1-1 0,1 9 77,5-3 0,5 4-179,11 2 1,-1 2 26,8 4 0,-7 3-236,7 8 0,-7 3 110,7 3 0,-9-2-87,3 8 0,-4-6 143,-2 6 0,0 1-33,-1 11 0,-6-3-109,-5 8 1,-9 0 79,-2 6 1,-16 0-20,-1 0 1,-9 7 39,-3 5 1,-9 3-44,-9 2 1,-1-1 157,-10-5 0,-7 2 180,-10-7 1,2-2-132,-2-10 1,-1 2 98,-4-8 1,-1-1-60,0-11 0,2-3-12,4-7 0,3-9-567,9-3 1,7-4 248,4-2 1,4 0-671,1 0 1,9-8-63,3-3 0,6-5-1348,6-1 2172,3 0 0,24 0 0,4-1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12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8039,'17'-8'1535,"0"6"-1442,1-4 0,7-1-368,3 1 0,5 0 1165,2 6-552,-9-8 0,5 6-272,-8-3 1,2 3-454,-2 2 1,-3 0 143,3 0 243,-4 7 0,-2 3 0,0 7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12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7922,'-10'-18'1856,"3"9"0,9-5-2146,3 9 2049,-3-1-1219,6 6 1,-2 8 76,0 3 0,-1 6-196,-5 6 0,0 4-598,0 8 1,-5-1-247,-1 1 0,-2 5-555,2 1 1,4-1 240,-3-5 1,3-3-1649,2-3 2385,0 4 0,0-14 0,0 6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12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8019,'12'0'2763,"-1"0"1,3 7-2513,9 5 1,-2 9-777,8 2 0,-8 8 1059,2-2-291,-11 3 0,-5 9 171,-7-1 1,0 8 281,0-2 0,-7 0-779,-5 6 1,-9-4 49,-2 10 1,-8-3-1577,2 3 0,-3-4 261,-3 4 1113,-7-5 0,-2-1 1,-8 0-1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13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8036,'-25'0'0,"6"0"0,-4 0 24,4 0-80,2 0 1,-1 8 83,1 4 0,0 9 305,-1 2 0,-1 15 274,-4 3-395,4 7 0,-6 5 582,8 5 0,1 2-324,5 3 1,-3 4-106,9-3 0,-1-3-128,6 3 1,8-9-601,3 3 1,4-10-200,3-2 1,7-8-530,4 3 0,5-7 1091,6-5 0,-3-4 0,5-7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16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9128,'17'0'3130,"8"9"-3684,4 8 193,4 8 1,3 10 1734,4 0 1,-9 5-556,4 0 1,-12 3-387,0-3 1,-6 2-156,-5 4 1,-5 4-809,-7-4 0,-3 4-265,-9 2 0,-1 0-667,-16 0 0,-8 11 773,-9 1 379,4 7 0,-8-10 1,6 9-1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5:50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120 623 7943,'0'-15'0,"0"-1"0,7 6 931,3 0 1,-2 2-366,2-2 0,1 1 800,4 4-528,0 3-522,0-4-144,0 6 0,-5 0-142,1 0 1,-8 6-55,2 5 0,-3 4-192,-2 5 0,-5 4-366,0 6 0,-6 0 284,6 1 0,-5-1-153,5 0 0,-5 1 131,5-1 1,2 1-69,8-1 1,3-5 49,7 1 0,0-6 142,1 5 1,-1-6 113,0 1 1,-5-3 143,0-2 1,-6 2 521,1 3 0,-4-8-351,-1 3 0,-6 2 230,-4 3 0,-9 1-157,-1-6 0,-6-5-229,6 0 1,-5-2 63,5 3 0,-7 0-24,1-6 1,4 0 129,2-5 1,-2 0-80,2 0 0,5-1 193,5-4 1,6-4-101,-1-6 0,7 2-571,8 2 1,2-2 107,13 3 1,-5 3-33,6 2 1,-1 3 86,5 2 1,-4 0-115,-1 0 0,-6 0 104,1 0 1,-3 0-168,-2 0-202,0 0 327,0 7 0,0-5-1431,1 3 1630,-1-3 0,0-9 0,0-2 0</inkml:trace>
  <inkml:trace contextRef="#ctx0" brushRef="#br0" timeOffset="144">819 972 7943,'8'12'1280,"-3"3"0,-3-8 293,-2 8 0,0-3-731,0 3 0,-5 0 4,0 0-611,0 1 0,-1-6 234,1 0-261,0-7 26,5 4 1,7-9-235,3-3 0,10-3 0,4-7 0</inkml:trace>
  <inkml:trace contextRef="#ctx0" brushRef="#br0" timeOffset="600">1137 152 7835,'9'-24'-626,"3"2"824,-7 7 1,0 0 1143,-5 0 561,0 0-741,0-1 1083,0 1-1052,0 7-575,0 1-329,7 7-335,-6 0 350,6 0-74,0 7-218,-6 1 70,13 7-479,-12 1 59,11-1 254,-11 0 0,6 0 142,-3 0 0,-3-4-4,3-1 0,-3 0-43,-2 5 1,1-2-4,5-2 0,-5 2-129,4-3 1,-1 4 139,1 1 0,-2 7-236,7 3 1,-6 4 64,1 1 1,1 7 101,-1 4 0,6 4-266,-6 6 1,1 8-270,-1 7 1,-3 6 191,3-1 1,-3 4 73,-2 1 0,0 5 16,0 0 1,0 1 106,0-1 0,0-8 124,0 3 1,0-7-239,0-3 0,0-1-192,0-9 1,0-5 155,0-6 0,0-1-126,0-8 1,0-1 115,0-5 1,-5-11-345,0-4 577,0-3 0,5-2 123,0 0 121,0-6-121,0 2 0,0 1 0,0 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20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122 639 7575,'7'-9'227,"-4"1"75,7 3 1,-5 1-862,5-6 217,0 7 342,6-4 0,-1 0 0,0-1 0</inkml:trace>
  <inkml:trace contextRef="#ctx0" brushRef="#br0" timeOffset="815">213 578 8198,'-10'0'-2238,"0"0"3386,6 0 0,-2-2-426,6-3 0,0 2 78,0-7-32,0 6-201,0-3 0,-2 7-233,-3 0-119,3 7 0,-10 7-72,7 6 1,-7 5 63,2-4 0,-3 4-30,-2-5 0,-1 5-23,1-4 1,0 4-31,0-5 1,5 0-84,0-4 1,6-1 41,-1 0 0,-2-5-60,2 0-322,0-6 0,12 7-340,3-5 1,10-3 118,6-8 1,2-9-132,3-6 0,4-5 190,1 5 1,-1-2 41,-5 1 0,1 6 141,-1 0 0,-6 1 177,-4 9 8,-3 0-65,-9 5 1,-1 2 644,-7 3 1,0 4-274,0 6 0,-10 0 257,0 0 0,-12 5-171,7 1 1,-4 1-29,4-2 1,0-3-66,0 3 1,-1-3 211,1-2-776,0 7 125,7-5 58,1-2 0,9-8 62,3-7 0,5-2-14,10-3 0,4 2 46,6-8 0,-5 1-131,1-5 0,-3 2 78,3 3 1,-4-2-6,-7 7 0,-5 0-30,0 5 49,-7 0 0,2 8 223,-10 7 1,-8 4-115,-7 11 0,-9-3 149,-1 9 1,-1-3 40,-4 3 1,-2-2 37,1 6 0,-1-5-62,2 6 0,8-12 84,-4 1 1,13-8-108,2 3 1,3-11 450,8 1-637,0-3 0,7 1 24,3-3 1,5-3-110,10-7 0,-1 0 159,6 0 1,-2-2-114,3-3 1,2 2 34,-2-7 0,-4 0-160,-2-5 0,2-1 116,-2 1 1,-5 0-154,-5 0 0,-4 0-254,4-1 1,-7 1 241,2 0 0,-5 5 83,-5 0 0,2 1 118,-7-1 0,-1 4 285,-4 6-161,0 0 0,0 1 253,0 4 1,1 4-42,4 6 0,-2 5-86,7 0 0,-2 7 144,2-1 1,4 2-75,-4 3 1,3 4 56,2 1 1,-2-1 66,-3-5 0,3 1 179,-3-1 1,4-1-143,1-4 0,0-3 157,0-7-483,0 1 1,6-3 129,5-3 0,-3-3-229,2-7 0,2-7 87,8-3 0,-3-9-449,3-1 1,-1-7-84,1 2 1,-3-9-278,3-1 1,-3-6 56,-2 6 0,-1-12-459,-4 1 0,2-3 508,-7 3 1,0-6 31,-5-4 1,2 4-276,3 2 868,-4 9 0,6-3 0,-7 5 0</inkml:trace>
  <inkml:trace contextRef="#ctx0" brushRef="#br0" timeOffset="998">456 790 8134,'10'0'0,"0"0"0,-5-1 930,5-4 1,7-2-301,9-3 0,2-5 52,3-1 1,4 1-92,0-5 1,8-2 14,-3 2 0,2-5-342,-1 4 0,1 1-208,-7 5 1,1 0 26,-6-1 1,-1 1-348,-4 0-1756,-3 7 1020,-7 1-419,-6 7 0,-4 2 422,-10 3 0,-5 3-337,-11 7 1334,-2-6 0,-8 4 0,1-4 0</inkml:trace>
  <inkml:trace contextRef="#ctx0" brushRef="#br0" timeOffset="1140">836 563 8134,'-7'15'1482,"5"2"-1117,-3 3 1,3-3 88,2 3 0,-5 2-155,0-2 0,0 7-15,5-1 0,-5 1-116,0-2 0,0 2 87,5-7 0,-2 5-720,-3-4 1,4 4-71,-4-5 0,3 1-472,2-6 1,0-5 373,0 0 633,0-7 0,13 4 0,4-7 0</inkml:trace>
  <inkml:trace contextRef="#ctx0" brushRef="#br0" timeOffset="1685">1079 411 8134,'0'-9'1415,"0"16"1,-7 12-1192,-3 16 0,-5-1-544,-6 6 0,-2-4 96,-8 4 1,1 1 104,0 4 0,4 1-71,1-1 0,1-1 77,-1-3 1,3 1-179,7-7 1,0-4 170,-1-6 1,8-6-87,3 1-15,3-10 1,9-3 104,3-7 1,10-9-106,6-6 1,2-2 127,3-8 1,-6 5 142,0-6 0,-6 13 131,1-2 0,-3 5 951,-2 0-709,0 3 1,-6 8 143,-4 5 0,-3 7 46,-2 7 1,-2 9-176,-3 1 1,-4 2-12,-6 9 0,0-2-95,0 1 0,5 2-30,0-6 0,1 6-95,-1-1 0,-2-4 25,7-2 1,0-3-177,5-1 0,0-1-240,0 0 1,2-6-43,3-4 1,-2-10 122,7-5 1,-5 2-257,6-2 1,-1-1 142,5-10 0,0-2-39,0-7 0,0-7-2,1-3 0,1-4-169,3-1 0,-2-1 163,8 1 0,-1-1-80,5 1 0,1 6 285,-1 4 1,-6 10-83,-4 5 0,2 3 630,-2 2-284,0 0 0,-6 12 149,-4 3 0,-3 6-219,-7-1 0,-7 2-86,-3 3 1,1-1 66,-1-4 0,0-3 184,-5 3-85,0-10-180,0-3 0,1-9 471,4-3 1,3-5-390,7-10 0,2-4-412,3-6 1,0-1-121,10 1 0,-3-5-537,8-1 0,2 1 233,-1 4 1,6 3 717,-2 2 0,4-2 0,1 4 0</inkml:trace>
  <inkml:trace contextRef="#ctx0" brushRef="#br0" timeOffset="2565">1671 958 8079,'8'-7'1398,"6"0"292,-4-3 0,10-9-918,5 4 0,4-8-320,2 2 0,-1-6 278,0 2 0,6 1-389,-1-1 0,1 5-358,-6-6 0,-1 8-354,-4-2 0,2 3-663,-7 2 0,0 1 391,-4 4 0,-6-2-2061,0 7 1676,-7 0 1,2 5 514,-10 0 0,-8 0 231,-7 0 0,-7 0 234,1 0 0,-1 7 265,2 3 1,1 0-97,4 5 0,5-3 174,0 8 0,-1 4 67,6 1 0,4 4 381,1 1 0,3 7-52,2 4 1,0 3-262,0 1 1,2 6 72,3 0 0,-4-1-255,4-4 0,2-7-200,-2-4 0,5-3-86,-5-2 0,5-6-304,-4-4 1,4-3-235,-5-2-414,0-6 684,-5-2 1,0-11 1,0-6 0,0-2-23,0-13 0,0 0 146,0-6 0,-5-6 255,0-3 0,6 1-18,9-2 1,6 6 240,4-6 1,4 8-128,6-3 0,0 4 52,1 2 0,-6 1-183,0 4 0,1 3 21,4 7 1,-5 1-38,1 4 0,-8-2 89,2 7 1,-8 0 80,-2 5 1,-5 0 34,6 0-105,-8 0 0,2 7-129,-10 3 0,2 9-103,-8 1 0,1 5-395,-5-5 0,5 6 253,0-6 1,1 5 3,-1-5 0,-2 1 13,7-6 0,0-5-78,5 0 1,2-6 160,3 1 0,-2-4 106,8-1 1,-1 0 51,5 0 0,-5 0 274,0 0 1,-5 0 783,5 0-804,-6 0 1,2 2 142,-6 3 1,-1 5 29,-4 10 1,-4-3 9,-6 4 0,0 0 490,0 0-423,0-1 0,1-5-72,4 0-378,3-6 0,9-2-139,3-7 1,3-9 123,8-6 0,4-2-317,0-8 0,7-1-157,-2-4 1,2 0-358,-1-1 1,1 1 267,-7 0 0,0-3-204,-5-2 0,1 8 280,-1-3 1,-7 8 14,-3-4 1,-3 8 529,-2-2 0,0 8-135,0 2 1,0 5 150,0-6 285,-7 8 292,-1-10-490,-1 11 1,1-5 202,3 7 145,3-7 175,-5 6-410,7-6 0,0 14-137,0 3 0,0 10 113,0 5 0,0 4-89,0 1 1,2 1 12,3-1 0,-3-1 122,3-4 1,-3 4 162,-2-4 0,5-1-703,0 1 0,0-6-1699,-5 1 152,0-10 1317,0-3 1,1-9-67,4-3 0,-1-5-102,6-10 0,-5-4-203,5-6 0,-1-7 55,1-4 744,3-3 0,-4-15 0,6-3 0</inkml:trace>
  <inkml:trace contextRef="#ctx0" brushRef="#br0" timeOffset="2894">2658 335 8043,'0'-52'0,"0"11"313,0 1 1,2 6-317,3 3 1,-4 6-635,5 0 471,2 6-90,-6-3 721,4 7 459,-6 7-345,0-6-272,0 13 12,0-6-221,7 7 0,-3 1 69,6 5 0,-5-3 43,5 7 0,-5 0-51,5 5 0,0 2 57,5 3 0,1-1 8,-1 6 1,0 2 65,0 9 1,0 4-55,0 11 0,1-2 51,-1 7 0,0 6-42,0 9 0,-5 8-163,0 2 1,-6 12-30,1-2 0,-4-38 1,0 0-324,-1 0 1,0 1 0,0 1 0,0-1 101,0 0 0,0-1 0,0 46-353,0-3 1,5-11-56,0-9 0,5-9 311,-5-11 0,7-5 18,-2-11 0,-2-5-48,2-9 0,-5-1 111,6-10 1,-6-1-289,5-9 596,-7-3 0,6-4-459,-4-13 1,-4-2-79,4-9 0,-5-1 413,-5-8 0,-3-4 0,-7-6 0</inkml:trace>
  <inkml:trace contextRef="#ctx0" brushRef="#br0" timeOffset="3257">3038 790 7917,'15'-20'1149,"0"0"0,2 5-860,3 5 1,2 0 24,3-6 1,2 8-72,-6 3-94,-1 3-71,-5 2 0,-5 0-295,0 0 1,-6 7 111,1 3 1,-4 10-306,-1 6 1,-3 2-11,-7 3 0,0 1-198,-10 3 1,3-3 375,2 4 1,1-4 160,4-2 0,-2-6 8,7-4 0,0-3 514,5-2 1,2-7 260,3-2 0,3 0-323,7-1 1,2 0-22,3-5 0,-3 0-34,4 0 1,-5 0 439,0 0-206,-1 0-308,0 0 0,-7 7-70,-2 3 0,-5 4-43,-1 1 1,-7 5-165,-3 0 1,2 2 107,-2-1 2,6-4 0,-2 4-2,6-5 1,1-8-12,4-3 0,6-3-109,9-2 1,3 0-227,8 0 1,1-7 45,3-3 219,4-4 0,7-7 0,-1-3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16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7919,'0'-17'1374,"0"7"0,8 3-446,3 7 0,13 0-345,4 0 0,1 0-214,6 0 0,-4 0-212,9 0 1,-9 0-95,-3 0 0,-5 2-778,6 3 1,-8-3 453,3 4 0,-11 4-2666,-2 1 2927,-7 12 0,-4 4 0,-9 8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17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7959,'2'-19'575,"4"8"0,21 7 638,19 4 1,4 0-1547,8 0 0,-5 0-67,-1 0 1,-8 0-195,-3 0 0,-10 0-26,-3 0 620,-7 8 0,12 1 0,-6 8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18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18 8038,'-17'-8'842,"-6"6"959,0-4-1384,7 4 0,3 4-124,7 4 0,-7 4-58,1 7 0,-1 8 14,1 4 1,-3 11 529,3 6 0,-3 4-281,-2 2 0,7 0-40,4 0 1,4 0-166,2 0 0,0-2-1074,0-4 1,8-2-120,4-4 0,3-5-624,2-1 0,6 1 697,0-6 827,8-4 0,-4 0 0,8-8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17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52 7956,'9'-17'641,"-3"-1"1,-2 9 180,2 3 463,-4 4-904,5 2 0,-9 0-140,-3 0 1,-5 2 315,-7 4-278,-1 3 0,-5 15-71,0-1 0,-5 7-113,4-1 1,-4 11-109,5 7 1,-6 1 119,6-2 0,0 6-61,5 0 0,3-3-13,3 3 1,5 0-241,7-6 0,2-3-29,3-3 0,15-9-132,14-2 1,3-8 10,9 2 1,6-6-146,5-5 0,7-3-172,-7-3 1,-1-4 233,-10 4 1,-2-4 47,-3-2 0,-10-2-38,3-4 430,-11 4 0,2-13 0,-8 5 0</inkml:trace>
  <inkml:trace contextRef="#ctx0" brushRef="#br0" timeOffset="201">537 467 7901,'-19'-17'5219,"-4"7"-4978,21 2 0,-6 16-125,8 4 1,0 11-113,0 6 1,-8 3 133,-3 3 1,-10 5 109,-2 1 1,-6 7-621,6-2 0,0 0-719,5 6 1,3-10-703,3 10 0,-1-12 1793,7 1 0,0-5 0,6-1 0</inkml:trace>
  <inkml:trace contextRef="#ctx0" brushRef="#br0" timeOffset="460">1471 311 7885,'0'-17'1628,"7"8"-1688,3 1-357,0 8 1,-3 2 1755,-7 4-784,-7 11 1,-5 4-65,-11 8 1,-4 5 29,-7 7 0,1-1-358,4-5 0,-4 1 65,5 5 1,3-5-548,1 4 1,5-9 285,2-2 1,2-6-1294,3 6 0,2-10 1326,5-2 0,3 1 0,-6-9 0</inkml:trace>
  <inkml:trace contextRef="#ctx0" brushRef="#br0" timeOffset="636">1142 432 7890,'-17'0'2423,"7"0"0,4 2-1182,12 4 0,4 6-1084,7 11 1,0-4-31,1 4 0,-1-4 243,0-1 0,1 5-378,-1 0 0,0 7-397,0-1 0,-1-2-646,-5 2 1,5-2 1050,-5 2 0,5 3 0,1-5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14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1 761 7941,'17'-7'1979,"0"5"1,16-6-1631,7 8 1,16 0-438,8 0 1,3 0-507,2 0 1,-2-6 470,-3 0 1,-9 1-220,-14 5 0,-3-6 238,-15 0 0,0 0-1208,-5 6 1312,-9 8 0,-9 2 0,-9 7 0</inkml:trace>
  <inkml:trace contextRef="#ctx0" brushRef="#br0" timeOffset="198">450 536 7913,'-17'-27'3343,"8"10"-1633,1 10-1641,16 7 1,-7 1 130,5 5 399,-4 4-317,-2 7 1,0 6 3,0 0 0,0 8 194,0-2-954,-8 3 0,1 11-800,-5 3 0,-1-2 754,7 2 520,0 0 0,-1 6 0,-3 0 0</inkml:trace>
  <inkml:trace contextRef="#ctx0" brushRef="#br0" timeOffset="542">1436 312 7999,'-9'-18'959,"-7"9"1426,14 1-2048,2 8-167,10 8 0,-1 1 223,-3 9 1,-4 7 190,-2 3 0,0 5-73,0 2 1,0-1-124,0 1 1,0 5-510,0 1 1,0 1 165,0-2 1,0-5-1176,0-1 1,0-1 169,0-10 1,0 0-380,0-6 1,0-5 1338,0-1 0,0-7 0,0 4 0</inkml:trace>
  <inkml:trace contextRef="#ctx0" brushRef="#br0" timeOffset="845">1108 208 7973,'-18'-27'0,"9"-4"1194,3 8 1,6 6-646,6 5 0,11 1-636,12-7 1,11 1 649,6 0 0,4 2-172,2 3 0,8 4 90,3 8 0,-1 0-107,1 0 0,-5 2 1,5 4 1,-7 11-107,1 12 1,-5-2-239,-6 2 1,-5 0-7,-12 5 0,-4 7-25,-8-1 1,-8 6 23,-3-6 0,-12 8-216,-5-1 0,-12 3-109,-6 1 0,-4 1 148,-1 0 1,-9 0-592,-3 0 1,2-2 324,-2-4 0,8 0-717,-3-11 0,5 1 320,1-13 0,10 0-588,8-5 750,0-9 654,15-1 0,-14-8 0,7 0 0</inkml:trace>
  <inkml:trace contextRef="#ctx0" brushRef="#br0" timeOffset="1128">2439 761 7911,'0'-17'727,"0"0"716,0 7-1030,0 2 372,0 8 296,0 0-789,0 8 0,-6 4 396,1 11 0,-7-2-260,6 8 0,1-1-227,5 7 1,9-6-76,8 0 0,3-2-124,8 1 0,-4-3 212,4-7 0,7-1-127,5 0 0,8-5-92,-2-1 0,-1-7-44,1 2 0,-6-4-662,6-2 0,-9 0-142,-3 0 0,-1 0-1968,-10 0 1912,0-8 909,-13 6 0,-3-13 0,-7 5 0</inkml:trace>
  <inkml:trace contextRef="#ctx0" brushRef="#br0" timeOffset="1304">2854 865 7890,'-17'-17'3413,"0"7"1,7 10-3207,4 12 1,4 3-23,2 2 1,-2 1 348,-3-1 0,1 8-238,-8 4 0,1 1-7,-7-1 0,3 4-823,4-4 1,-3 9-2074,8 2 2607,-7 1 0,11-7 0,-6 1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13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398 275 7990,'-10'-7'2330,"3"5"-1791,7-6-563,0 8 82,0 0 0,0 10 241,0 7 0,0 2-15,0 10 1,0 2 138,0 9 0,-2-1-74,-4 7 1,4-6-691,-4 6 0,2-7 296,-1 1 1,3 0-910,-4-5 1,4 1-140,2-13 601,0 8 0,6-12-578,0 4-327,-1-11 1397,-5-4 0,8-8 0,2 0 0</inkml:trace>
  <inkml:trace contextRef="#ctx0" brushRef="#br0" timeOffset="307">0 189 8094,'2'-19'201,"4"-4"0,-2 3 390,7-3 1,8 4-333,10 2 1,4 2-10,2 3 0,7-1 168,4 7 0,2-6-108,-2 6 1,2 3 240,-8 8 1,7 5-137,-7 7 0,0 6-171,-5 0 0,-2 8-87,-5-2 1,-3 4-139,-7 1 1,-3 1-115,-3-1 1,-5 3 136,-7 3 0,-4-1 142,-7 7 1,-3 0-579,-14 6 1,3-6-702,-10 0 0,4-2 629,-9 2 0,9-3-7,2-9 0,2-5-34,-1 0 1,-3-10-139,8-2 0,0 1-756,5-7 1401,1-3 0,-8 0 0,-2-8 0</inkml:trace>
  <inkml:trace contextRef="#ctx0" brushRef="#br0" timeOffset="637">1055 725 7968,'12'-17'0,"-1"-1"0,-5 9 773,5 3 1,7 4 1036,5 2 0,6 0-1932,-6 0 1,0 0 16,-6 0-422,0 0 536,-7 0 1,-2 8-99,-8 3 0,-2 11-223,-4 1 0,2 5-342,-7-5 1,5 6 46,-6-6 0,8 2 374,-1-2 0,5-3 676,5 3 1,-1-4-228,8-2 0,5 0 512,6 1 0,0-1-380,-6 0 1,1 1 219,-1-1 1,-5-6 78,-1 1 1,-7-1 811,2 7-1137,-4-1 0,-6 6-160,-8 0 1,-1 0-544,-16-5 0,0 1 288,-5 4 1,-1-6-1171,0 0 0,1 1 639,-1-7 0,6-1 624,1 1 0,-1-7 0,-6 4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11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8111,'-10'-8'1876,"2"7"-1806,8-7-1498,0 8 1063,0 0 299,0 8 1,0-5 231,0 9 1,0-1 346,0 7 1,0-1-196,0 0 1,6 6-185,0 0 1,7 2 242,-1-2 0,-3 2-58,3 4 1,0 4 112,5-4 1,-2 3-9,-3 3 0,3 0-134,-3-1 0,3-5-96,2 0 1,-5-2 17,-1 2 1,-5 1-79,6-7 1,-7 0-242,7-5 1,-8-1-100,2 0 1,-5 1 179,-1-1 1,0-6-196,0 1 0,-7-2-157,-5 1 0,-3 3-322,-2-9 0,-6 7 56,-1-6 1,0 1-396,0-1 1,-2-4 237,-9 4 801,8-4 0,-6-10 0,6-2 0</inkml:trace>
  <inkml:trace contextRef="#ctx0" brushRef="#br0" timeOffset="172">364 278 8027,'23'-27'1371,"0"4"1,8 11-890,-3 6 0,5 2 241,2-1 1,-1 3-862,1-4 1,-8 4 92,-4 2 1,-4 0-967,-2 0 1,1 8 131,-1 3 879,0 12 0,0-3 0,1 5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22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1 189 7869,'11'-5'431,"1"-1"0,1 0 616,10 6 0,-1 0-707,6 0 1,-6 0-279,1 0 0,-4 0-676,-2 0 448,0 8 1,-5-6-55,-1 3 0,-7 5-125,2 1 0,-6 5-151,-6 1 1,-3 0 495,-9 1 0,-7 7 0,-2 2 0</inkml:trace>
  <inkml:trace contextRef="#ctx0" brushRef="#br0" timeOffset="122">18 466 7869,'-9'11'337,"3"1"1,4-6 541,2 5 0,2-5-196,4 6 1,3-9-271,8 3 0,6-4-48,1-2 0,6 0-152,-1 0 1,2 0-683,-2 0 0,3 0-232,-3 0 0,-2-2-1725,2-4 2426,0 5 0,-2-23 0,-2 5 0</inkml:trace>
  <inkml:trace contextRef="#ctx0" brushRef="#br0" timeOffset="400">952 103 7869,'0'-17'2636,"0"7"-2989,8-5 0,-6 11-288,3-8 1076,-3 8 0,-4-3-173,-3 7 0,-11 7-173,-7 5 0,-8 3-22,3 3 1,-5 5 16,-2 0 0,7 7 65,-1-1 1,2 4 170,-2 1 1,10 1 237,7 0 0,8-1-229,-1 1 1,5-6 69,5-1 1,5-1-175,7 2 1,8 2-187,4-8 1,4 0-34,1-6 0,7-5-302,-1-1 1,2-7 29,-1 2 0,-5-4-330,5-2 0,-1 0-613,-6 0 0,5 0 498,-10 0 0,-4-2 711,-2-4 0,-4-3 0,-2-9 0</inkml:trace>
  <inkml:trace contextRef="#ctx0" brushRef="#br0" timeOffset="605">1108 293 7821,'-18'-17'1690,"1"7"2113,0 4-3575,7 4 0,4 10-770,12 4 1,-4 3 1376,4 2 0,-4 1-357,-2-1 0,-8 8 450,-3 4 1,-5 3-522,-1 3 1,0 0-427,-1-1 0,3 1-397,3-1 1,-1-5-730,7 0 0,-5-2-723,5 2 1,0-4 156,6-8 1711,0 0 0,15 1 0,5-1 0</inkml:trace>
  <inkml:trace contextRef="#ctx0" brushRef="#br0" timeOffset="931">1782 155 8003,'0'-37'-22,"8"5"205,3 14 1,7 3 156,5 3 0,-4-1-214,4 7-133,-12-7 551,-3 11 0,-10-4-331,-4 12 1,-9 5 259,-8 12 0,-8 2-75,2 4 0,-3 4 162,-3-4 1,2 5-173,5 7 1,-3-5 146,8 4 0,0-3-389,6-3 0,7-5 60,4 0 0,4-6-184,2 6 0,8-6 59,3 6 0,11-8-69,1 2 0,13-4-26,-1-1 1,9-1-61,-4 0 1,8-5-23,-2-1 0,4-7-189,2 2 1,-6-2-197,0 1 0,-7-3-405,1 4 1,-9-4-400,-2-2 0,-8 0 611,2 0 1,-10-2-394,-1-4 1067,-8 4 0,4-21 0,-8 4 0</inkml:trace>
  <inkml:trace contextRef="#ctx0" brushRef="#br0" timeOffset="1081">2111 379 10037,'-18'0'4722,"3"2"-2564,3 4 0,-3 4-1131,3 7 0,-1 8-660,2 4 1,-5 5-148,5 7 1,-5-1-1286,-1 12 1065,0-4 0,-8 35 0,-2-3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21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0 278 7906,'0'-18'536,"8"1"0,1 7 779,9 5 0,1-3-1599,4 2 328,4 0 1,0 6 70,-4 0 1,-4 0-127,-2 0 0,-5 0 372,-1 0 1,-5 0-80,6 0 0,-7 8 94,7 4 1,-8-3-105,2 3 1,1-1-23,-1 7 1,0 1-53,-6 4 1,0-2-184,0 8 1,-8-6 33,-3 6 1,-5-2-212,-1 1 1,-6 3-176,0-8 1,-6 6 205,6-6 1,0 6 15,6-6 0,-1 0 42,1-6 0,2-5 545,3-1-76,4-7-248,8 12 1,10-15-63,7 5 0,2-6 44,10-6 1,0 3-727,6-9 1,5 6 324,0-5 1,3 5-385,-3-5 1,-3 7-187,3-2 1,-4 4-1410,-1 2 2250,-8 0 0,6-8 0,-7-1 0</inkml:trace>
  <inkml:trace contextRef="#ctx0" brushRef="#br0" timeOffset="207">692 572 7906,'11'-2'1163,"1"-4"1,5 2-568,6-8 0,8 3-191,-2-3 0,3-1-34,3 7 0,0-2 92,-1 3 0,-1 3 225,-4-4 1,1 4-413,-7 2 1,6 0-327,-6 0 1,-2 2-228,-9 4 0,1-2-1309,-7 7-1496,0-7 1470,-6 11 129,0-5 1483,0 0 0,-8-3 0,-1-7 0</inkml:trace>
  <inkml:trace contextRef="#ctx0" brushRef="#br0" timeOffset="385">1090 347 7906,'-8'-10'4204,"0"4"-3431,-3 12 1,1 4-430,4 7 1,2 0-334,-7 1 1,1 5 86,-1 0 1,-3 6 95,9-6 1,-7 5-806,6-5 0,0 8-191,6-2 0,0-4-537,0-2 1,2-4 595,4-1 0,4-9 743,7-3 0,8 4 0,2-1 0</inkml:trace>
  <inkml:trace contextRef="#ctx0" brushRef="#br0" timeOffset="807">1539 520 7906,'17'-18'876,"3"1"187,3 0 1,2-2-594,3-4 1,5 1-187,-4-6 1,-4 6-611,-2-1 1,2-2 201,-2 2 0,-6-5-36,-5 4 0,-8-4-3,1 5 0,-3-6-72,-2 6 1,0-2 154,0 2 1,-3 5-79,-9 1 1,1 2 150,-13 9 1,5-6-67,2 7 1,-6-1 205,0 6 33,0 0-197,5 0 1,-1 2-5,-4 4 0,4-3 58,-4 9 1,6-1 108,5 7 1,-3-7-1,3 1 0,5-1 191,1 7 0,-2-1-72,2 0 0,1 1-114,5-1 1,0 2 157,0 4 1,1-4-108,5 4 0,-2-2-80,8 3 0,1-3-76,10 8 0,-2-8-197,8 2 0,-2 2 32,2-2 1,-2 6-158,-4-6 1,-6 7 211,0-1 0,-1 4 13,-11 1 0,1 1 411,-6 0 0,0 5-113,0 0 1,-7 8 17,-5-2 1,-5 1-415,-6 4 1,3-4-383,-3 4 0,6-6 227,6-11 1,-3 1-103,8-1 1,1-7-525,5-4 0,0-3-287,0-3 193,0-8 1038,0-1 0,15-8 0,4 0 0</inkml:trace>
  <inkml:trace contextRef="#ctx0" brushRef="#br0" timeOffset="1216">2525 53 7957,'0'9'885,"8"14"223,3 0 0,4 8-485,3 4 1,-1 5 34,0 1 0,-7 5-49,-4-6 1,-4 12-191,-2-6 1,-4 8-212,-8-8 1,-1 4-534,-16 2 0,0 0-683,-5-1 0,-1-4 529,0-1 0,1-8-1375,-1 2 1854,1-11 0,7-4 0,2-7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30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17 327 7909,'-9'-17'643,"1"-1"1,8 1-141,0 0 1,14-2-74,3-4 1,17 1-128,1-6 1,5 5-27,1-6 0,1 8 147,4-2 0,-2 3 228,-3 3 0,-5 6-161,5-1 1,-7 8-134,-5-2 1,2 6-407,-8 6 0,0 4 5,-6 7 0,-7 2-13,-5 4 1,-3 4 154,-2 8 0,-7-1-100,-5 1 1,-9 5-287,-2 1 0,-8 1-411,2-2 0,4-3-608,2 3 0,-2 2 572,2-1 1,0-1 733,6-5 0,-8-1 0,-2 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25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16 7918,'0'-8'1497,"0"1"1,0 9-739,0 3 1,0-2-27,0 7 1,0 5 176,0 6 0,0 1-266,0-2 1,-1-2-225,-4 8 1,3-6-512,-3 5 1,3-6-167,2 1 0,5-3-773,0-2 680,7 0-586,-3-6 318,6-2 0,0-9-432,0-3 1,0-5 237,0-11 0,6-2 321,-1-8 1,5 6 399,-4 0 1,4 8 380,-5 2 1,-5 1 1243,-5 9-659,1 0 928,4 5-795,0 7 1,-7 1 554,-3 7 0,2-4-978,-2-1 0,5-5-209,-5 5 1,7-7-1785,-2 2 1,0-3 434,6-2 973,-5 0 0,11 7 0,-6 1 0</inkml:trace>
  <inkml:trace contextRef="#ctx0" brushRef="#br0" timeOffset="2202">1 183 8005,'0'-8'-605,"7"-6"479,-6 13 0,6-8 223,-7 4 1,2 3 371,3-3-40,-3-3 258,4 6-505,-6-11 1,0 9 241,0-6-850,0 7 53,0-4-213,0 7 353,0-7 139,0 6 181,0-6 238,0 7 672,0 0-380,0 7 271,0-6-253,0 6-561,0-7 1,2 5 89,3 0 1,-2 7-182,8-2 0,-6 4 166,5 1 1,-7 0-47,2 0 0,2 2 78,-2 3 0,0 2-76,-5 4 1,0 2 68,0-2 1,0-3-30,0 3 1,0-8 32,0 2 1,-2-3-55,-3-2 1,4 1-131,-4-1 0,3-5 246,2 0-135,0-7 0,0 6-169,0-4 263,0-3-153,0 4 0,2-7-77,3-4 0,-4-4-422,4-6 302,4 0 1,-6-5-160,7-1 0,-5 1 79,6 5 1,-6-5-69,5-1 0,-5-6-121,5 2 0,0 1 58,5-1 0,0 7 105,1-3 1,-1 4 105,0 2 1,0 0 5,0 0 0,2 0-4,3-1 1,-3 6 147,4 0 1,-5 5-110,0-5 0,-6 7 175,0-2 618,0 3-328,5 2 161,0 0 1,-1 7-149,-4 3 0,-3 3 31,-7 2 1,1 1-24,5-1 0,-5 2 76,4 3 1,-1 2-82,1 3 0,-4 4-79,4-4 1,4 4-50,1 1 0,-2-6 12,3-4 1,-1 2-204,5-2 0,0 1-119,0-6 1,0-7-245,1-3 0,6 2-379,3-2 1,4 0-1835,1-5 2524,0-7 0,7-8 0,2-8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30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7909,'0'17'3348,"0"1"1,0 1-3903,0 4 1,2-4 98,4 4 455,-4 4 0,13 8 0,-5 9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29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8554,'8'-10'804,"3"5"1,5-3-1,1 2-453,0 2 1,7 0 48,-1-1 0,7 3-99,-1-4 1,4-2 82,1 3 1,1-1-494,0 6 0,-1 0 155,1 0 1,-3 0-287,-3 0 1,2 0-195,-8 0 0,0 0-430,-6 0 0,-1 2 259,-5 3 0,-3-1-1385,-8 8 1301,0-1 689,0 14 0,-8-5 0,-1 5 0</inkml:trace>
  <inkml:trace contextRef="#ctx0" brushRef="#br0" timeOffset="1298">69 347 8195,'-9'-8'542,"1"6"1,10-8-53,4 5 1,3 3 312,9-4-450,-1 4 0,8 2-19,4 0 0,4-6 66,1 1 0,3-1-195,3 6 1,4-6-117,8 0 1,0 0-835,0 6 1,-6 0 302,0 0 442,-8 0 0,12 0 0,-5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28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692 242 8016,'0'-17'-950,"0"6"1253,0-1 0,0 6-81,0-5 0,0 5 653,0-6-97,0 1-52,0-6-384,0-1 0,0 7 542,0-1-228,0 8-400,0-3 1,0 9-359,0 3 0,6 13 88,0 11 0,0 5 222,-6 6 1,0-1-87,0 7 0,0-6-36,0 6 1,0-1-68,0 1 0,0-4 1,0-7 0,-6-3-262,0-3 198,0 4 0,6-14-832,0 4 638,0-11 0,2 1-1286,4-7 994,-4 0 1,11-8 26,-7-4 0,0 2-20,-6-8 0,6 1-491,-1-6 1014,1-1 0,-13 1 0,-3 0 0</inkml:trace>
  <inkml:trace contextRef="#ctx0" brushRef="#br0" timeOffset="416">70 260 8016,'-16'-10'0,"5"-7"0,-3 5-57,9-5 1,-7 3-52,6-3 1,1 0 583,5 0-97,0-1-91,0 1 0,2 0-125,3-1 0,-1 7-47,8-1 0,1 3-23,10-3 0,-2 3 3,8 3 0,2 4-16,9-4 0,-1 4-154,7 2 0,6 0 10,5 0 1,9 0 90,-3 0 1,-1 2-158,1 4 0,-5 4 89,5 7 1,-9 0-45,-2 0 1,-2 6 14,-10 1 1,-5 6 33,-7-1 0,-7 4 63,3 1 0,-13 1 98,-5 0 1,-4 5 221,-2 0 1,-8 2-105,-3-1 1,-7-3 301,-5 8 1,-4-5-153,-7 5 0,-9-8 190,-3 3 1,-4 1-148,-2-2 0,-5-1-112,-1-11 0,4 3-217,3-8 0,10-5-182,-5-7 1,8-7-577,3 2 1,8-4 413,4-2 1,12-10-1024,5-7 0,8-2 331,9-10 1,8 0-537,16-6 1465,7 8 0,10-5 0,10 5 0</inkml:trace>
  <inkml:trace contextRef="#ctx0" brushRef="#br0" timeOffset="1536">1384 675 10429,'0'17'754,"0"0"1,0 1-485,0-1 0,0 2 0,0 2 4,0 2 1,0 0-210,0-5 1,0-7 274,0 1-519,0-1-368,0-1 42,0 5 1,2-15 174,4 0 1,-2-2-252,7-9 0,1-7 85,5-5 0,0-7-263,1 1 1,-1 2 338,0-2 0,0 8 156,1-2 1,-1 4 626,0 1 292,1 9 25,-1 1 0,-2 16-143,-3 3 1,-5 5 516,-7 1 1,0 6-471,0 0 0,2 2 37,4-2 0,-4-2-472,4 8 1,-2-8 34,1 2 0,-1-4-743,8-1 0,-1-7-295,7 1 1,-1-8 853,0 1 0,8-3 0,2-2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26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8066,'-12'0'448,"1"0"0,5 7-435,-5 5 1,7-3-1566,-2 3 1262,-4-1 290,8 7 0,-13-9 0,5-1 0</inkml:trace>
  <inkml:trace contextRef="#ctx0" brushRef="#br0" timeOffset="256">122 398 8066,'0'18'-544,"-6"-1"-62,0 0 0,0-5 377,6-1 0,-2-5 188,-3 6 0,3-7 49,-4 7 0,4-6-17,2 5 0,0-5 6,0 5 1,0-5-15,0 6 140,0-1 1,0 7-56,0-1 0,0-6 380,0 1-354,0-1 1,0 7 129,0-1 1,0-5-233,0-1 1,0-5-123,0 5 0,0-5-144,0 6 274,0-9 0,0 13 0,0-7 0</inkml:trace>
  <inkml:trace contextRef="#ctx0" brushRef="#br0" timeOffset="368">139 865 8042,'9'0'3449,"-1"0"-4457,-8 0 1008,0 0 0,8-7 0,1-3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32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0 8203,'-17'0'2231,"8"0"-1758,1 0-110,8 0-40,8 0 1,-5 0 287,9 0 0,-1 0 411,7 0-608,-1 0 1,0 2-381,1 4 1,-7-4 111,1 3-896,-1-3 239,7 6 0,-9 2-538,-3 7 0,-4 2 265,-2 4 0,-2 4-496,-4 8 1,-3 1 224,-9 5 1055,-7-5 0,-2 14 0,-7-6 0</inkml:trace>
  <inkml:trace contextRef="#ctx0" brushRef="#br0" timeOffset="202">52 536 8193,'-12'17'195,"1"1"1,1-7 505,-1 1-206,3-8-55,8 3 0,10-9-153,7-3 1,0-3-29,6-4 0,4-1 109,2 7 1,-4-5-124,-2 5 0,2 0 0,-2 6 1,-6 0-75,-5 0 1,-6 8-130,5 3 1,-7 10 138,2 3 1,-6 4-191,-6-5 0,2 6 51,-7-6 1,5 6 50,-6-6 0,9 0-581,-3-5 182,4-9-1561,2 6 1055,0-13 0,10-4-195,7-15 1,2-2 1006,10-10 0,0 0 0,5-5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34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606 329 7947,'-10'0'-1161,"3"-8"700,7 6 130,0-13 182,0 13 92,7-14 6,-5 7 95,6-9-23,0 1 260,-7 0-55,7 0 106,-8 7 79,0 2 337,0 1-108,0 5 366,0-6-498,0 8 1,2 0 688,4 0-364,-4 0 0,7 2-293,-3 4 1,-4 3-45,4 9 1,-4 5-237,-2 0 1,0 2-42,0-2 1,0-4-180,0 4 1,0-4-240,0-1 0,0-1-1390,0 0 927,0 0-73,0 1 0,2-9-280,3-3-145,-3-4 1,14-10 132,-5-3 1027,5-12 0,1-4 0,0-8 0</inkml:trace>
  <inkml:trace contextRef="#ctx0" brushRef="#br0" timeOffset="874">865 138 8049,'12'-15'2473,"-1"4"-969,-7 3-508,4 8-790,-8 0 0,0 2-158,0 4 1,-2 3-38,-4 8 1,-3 8-258,-9 4 0,-1 2-85,-4-2 1,-2 3 318,-4-3 1,-4 4-805,5 2 1,-3-1 244,2 1 0,-2-8 225,8-4 1,0-6 346,6-6 319,7 5 0,-3-12 479,7 7-617,0-7 1,14 4 149,4-8 0,11-6 15,5 0 1,5-7-116,2 1 1,-1-3-171,1-2 0,-2 1-178,-5 5 0,3-3-133,-8 8-468,0 1 483,-5 5 0,-9 7-45,-3 5 0,-12 5 118,-5 6 1,-7-2-1,-5 8 1,-4-2 330,-7 2 1,-1 2 117,1-8 1,7 6 130,4-6 1,-2-6-126,2-6 0,5-5 392,7 6-313,7-8-278,-4 3 1,12-9-56,8-3 1,1-5 78,16-7 1,0-6-282,5 0 0,1 0-191,-1 5 0,1 7-203,0-1 1,-8 8 261,-4-1 1,-4 3-426,-2 2 796,-7 0 0,-3 7-84,-7 5 0,-9 5 147,-9 6 0,-1 2-90,-10 4 1,-5 4 496,-6-5 1,-7 3-30,7-2 1,-6 2 150,6-8 0,-1 6-337,7-6 1,7-2-90,4-10 1,5 5-163,7-5 29,-5-3 1,15 2-441,-5-5 0,6-3 211,6 4 1,9-12-433,8-5 227,8 3 4,-4-7 1,7 5-281,1-7 0,-1-1 208,1 1 1,-6 6 21,0-1 0,-2 3 200,1-3 0,-3 4-29,-7 8 464,-1-7-242,-7 5 1,-3 2 318,-7 11 1,-7 5-49,-5 1 1,-11 2 88,-6 4 0,-5-2-121,-7 8 1,5-6-1,-5 6 0,-1-8-151,2 2 1,1-4-2,10-1 1,-1-1 36,7 0 0,0-5-14,5-1 0,7-7-283,-1 2 33,8-4 1,4-2-77,12 0 0,5-8 98,6-3 1,12-5-105,11-1 1,4-8 70,2-4 0,7-2-144,5 3 1,-3-5 30,3 4 0,-1-2 73,6 3 1,-5 5 281,-1 11 0,-9-1-40,-2 7 0,-2 2-9,-10 10 1,-1-2 30,-11 7 0,-5 3 228,-11 9 1,1-2-99,-7 8 1,-2-3-85,-10 3 0,-3 4-282,-9-4 0,-5-2-105,0 1 0,-8-1-105,3 2 1,-7-4-15,-5-8 1,3 1-207,-3-1 1,5-7 137,6-5 1,-3-3-92,3-2 0,4 0 103,2 0 0,-2-13 134,2-4 0,2-12-502,9 0 788,-3-4 0,5-9 0,-7-2 0</inkml:trace>
  <inkml:trace contextRef="#ctx0" brushRef="#br0" timeOffset="1119">813 692 8049,'0'-10'769,"-7"-5"-804,5 13 113,-6 2 0,16 15 144,3 8 0,-1 10 252,1 2 0,1 7-24,5 10 1,1 3 64,-1 9 1,-6 1-174,1 16 0,-6-6-531,5 6 0,-7-12 221,2 6 1,-4-14-223,-2 8 1,0-13 149,0-4 0,5-8-68,1-9 1,0-8-459,-6-4 0,0-4-116,0-2-606,0-7 687,0-3 0,-2-8 34,-4-5 1,2-4 566,-7-7 0,-1-16 0,-5-3 0</inkml:trace>
  <inkml:trace contextRef="#ctx0" brushRef="#br0" timeOffset="1311">952 1141 8026,'0'-23'982,"0"0"204,0 0 1,0 12-676,0-1 1,-2 8-87,-4-1 0,-6 10-137,-11 7 1,-3 11-260,-9 6 1,-2 5-236,-3 7 0,4-3 73,-5 8 1,-1-7-147,2 1 0,-1-5-212,7-7 1,-1 3-889,0-8 1,1-2 243,-1-9 0,1-3 1135,-1-3 0,1-4 0,-1 6 0</inkml:trace>
  <inkml:trace contextRef="#ctx0" brushRef="#br0" timeOffset="1524">35 1193 8026,'-17'-9'2932,"7"3"-2456,4 12 0,5 5-156,1 12 0,0 4-61,0 8 1,0 7 96,0 4 0,1-2 168,5 2 1,10-5-28,7 5 0,9-10-183,3-1 0,7-2-298,10-10 0,10-8 76,7-9 1,8-4-783,9-2 1,1-8 242,-1-3 1,0-11-513,1-1 1,-1-2 248,1 2 1,-14 10-1442,-4-4 2151,-4 3 0,5 5 0,-1-1 0,-4 4 0,-7 6 0,-8 8 0</inkml:trace>
  <inkml:trace contextRef="#ctx0" brushRef="#br0" timeOffset="2303">2058 865 8011,'-11'-10'1126,"-1"4"107,9 4 1,-3 2-677,12 0 1,-3-1 224,9-5 1,-1 4-484,7-4 1,1 2-393,4-2 0,-4 5-1254,4-5 0,-4-2 677,-1 2 1,-7-5-488,1 5 1,-8-2-139,1 3 859,-3-5 1,-9-5 353,-5 3 0,-9-1 174,-2 7 1,-2-6 39,2 7 0,8-1 372,-9 6 0,15 0 475,-8 0 1,5 9-415,1 9 0,3 7 168,8 9 0,0 3-222,0 3 0,0 4-188,0 8 0,0 0-236,0 0 1,0-2-210,0-4 0,0 2 39,0-8 1,6-5-391,-1-6 0,1-8-99,-6 2 0,0-10-33,0-1 333,0-8 98,0 4 1,-2-16 182,-4-4 0,5-11 108,-5-6 0,4-3 271,2-3 0,-6-1-186,0-5 0,2-3 57,10-8 1,10-2-331,7-3 1,7 1 115,-1-7 1,4 7-837,1-2 1,-1-1 383,-4 1 0,2 0-203,-8 7 1,0-1 97,-6 0 0,-5 2 28,-1 4 0,-7-2 315,2 7 0,1 1 258,-1 5 0,0 3 469,-6 3 1,0 4-392,0 8 1,0 5 1576,0 1-647,0 7 90,0-4-860,0 8 0,0 8-264,0 3 0,0 12 81,0 6 1,6 12-161,0 5 1,1 9 196,-1 3 0,-2 13-40,7-2 1,-5 12 125,6 0 1,-9 5 128,3 6 1,-4 3-14,-2 3 1,0 1-213,0-6 1,0-3-50,0-9 1,0-4-126,0-8 0,0-8-330,0-3 1,6-12-618,0-6 1,5-5 448,-5-6 1,6-4 21,-7-8 1,3-7-522,-2-5-166,-4-3 1154,5-2 1,-7-2-54,0-3 0,0-5-233,0-7 1,0-6-101,0 0 0,0-2 45,0 2 0,-2 1 76,-3-6 1,3 5 16,-4-6 0,-2 0 260,3-6 0,-9 1 0,4-1 0</inkml:trace>
  <inkml:trace contextRef="#ctx0" brushRef="#br0" timeOffset="2725">2785 761 7984,'34'-25'1285,"1"-4"-1124,0-3 0,5-1 1619,0 4-775,8-4-610,-11 14 0,17-12 120,-8 8-290,0 0-245,-12 6 1,-1 0-426,-4-1 468,4 9-505,-14-7-473,6 14-232,-8-5-26,-7 7 0,-3-2 574,-7-4 192,0 4 1,-7-5-1,-5 5 335,-3-4 0,-3 4-52,1-4 0,0 4 885,0 2 1,-1 0-558,1 0 0,0 8 564,-1 3 0,7 7 66,-1 5 0,1-2 312,-7 8 1,7 1-705,-1 11 1,9-5-279,-3 5 0,4-5-104,2-1 1,0-1-256,0 1 1,8 0-785,3-1 0,4 1 544,3-1 0,3-5-218,-4 0 0,4-6 191,-9 6 0,1-8 220,-1 2 0,3-2 444,-3 2 1,-5-4 462,-1 4 1,-4-1-48,-2 1 1,0-4 699,0 4 1,6-4-398,0-2 0,5-5-377,-5 0 1,7-1-350,-1 6 1,5-5-39,6-1 1,-4-5-128,5 6 1,-5-8 20,-2 1 1,0-3-154,1-2 1,-1 6-439,0 0 0,1 0-1681,-1-6 2261,8-8 0,-6-2 0,6-7 0</inkml:trace>
  <inkml:trace contextRef="#ctx0" brushRef="#br0" timeOffset="2857">3805 1003 7881,'-17'-8'8893,"-1"6"-7138,9-5 1,3 7-1950,12 0 1,-4 2-382,4 3 0,-3-3-1745,3 4 2320,-4 4 0,13-1 0,-5 9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48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8002,'0'-18'2110,"0"1"0,7 6-1023,5-1 0,11 8-689,6-2 0,-2 3-318,2-3 0,-6 4-290,5-4 0,-5 4 49,6 2 1,-8 0-132,2 0 1,-9 2-1496,-3 4 1345,-7 4 1,4 7-115,-8 0 1,0 6 133,0 0 0,-8 6 345,-3-6 1,-10 8 138,-2-2 0,-6-2 137,6 1 0,0-6-117,5 1 1,3-4 101,3-2 1,-1 0 104,7 1 1,0-7-84,6 1 1,2-8-25,4 1 0,4-3-90,7-2 0,6 0 4,0 0 1,6-5-103,-6-1 0,6-6-145,-6 6 0,0 1-2,-6 5 66,-7 0 28,5 0 1,-15 7 36,0 5 0,-9 9 221,-14 2 1,1 8-134,-6-2 1,-7 1 317,-5-1 0,-1 4-120,7-4 1,-1 1-137,1-1 1,1 2 172,4-8 0,6 0 61,12-6 0,-3 1-377,8-1 0,1-5 127,5-1 0,3-7-357,9 2 0,1-4-64,16-2 0,2 0-208,9 0 1,-1-8 130,7-4 0,-6 1-209,6-6 1,-5 3 322,5-9 0,-8 10 42,3 1 0,-7 6 270,-5-5 1,-4 7-226,-8-2 471,0 4-201,-7 2 0,-4 8 42,-12 3 1,-5 7-172,-12 5 1,1-2-227,-6 8 1,-1-6 56,-6 6 1,2-8-348,5 2 1,-5 2 25,4-2 1,4 0 127,2-6 0,6-5 406,5-1 0,-1-5 0,7 6 0,0-9 0,14 5 0,4-8 0,9 0 0,2 0 0,6 0 203,-6 0 0,5 6 489,-5 0 0,8 7 873,-2-1 0,-2 5-684,2 6 0,-8-2 34,2 8 0,-4 0-389,-2 5 1,-7 1-151,-4 0 1,-4-1-343,-2 1 0,0 5-226,0 0 0,-8 3-53,-3-3 0,-11-3-330,-1 3 0,-2-9-533,2-3 0,4-8 425,-4-3 1,4-2 168,2-9 1,-1 0 507,1-6 1,0-8 565,-1-3 0,9-12-219,3-6 0,4-10 426,2-1 1,10-6 52,7 6 1,8-7 574,10 7 1,1-6-736,4 6 1,-1-3-232,7 3 1,-8 9-843,3-3 1,-3 11-27,3 0 0,-11 3-227,5 3 0,-6 7 666,-1 5 0,-3 3 0,-7 2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46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7991,'8'-17'0,"-6"7"0,8-3 0,-5 7 0,-1 0 0,8 6 0,-7 0 1492,7 0 1,-6 2-223,5 4 1,-7-2 403,2 7-698,3 1-614,1 5 1,2 1 211,-1-1-273,1-8 1,-1 5-172,1-8 0,-6 5-228,5-5-433,-7 0-409,11 1 1,-11-5-980,8 4 0,-9-2-223,3 2 2142,4-4 0,-1-10 0,9-11 0</inkml:trace>
  <inkml:trace contextRef="#ctx0" brushRef="#br0" timeOffset="674">485 1 7991,'9'0'3857,"7"0"-3303,-7 0 1,1 1-131,-4 5 1,-5-2-183,-1 8 0,-1-5-172,-5 11 0,2-5-198,-8 10 0,-1-2 164,-10 2 0,4-2-423,-4 8 0,-2-6 129,2 6 1,-2-8-71,2 2 0,9-3 213,-3-3 1,11 0 54,0 0 0,4-5 119,2-1-60,0-7 0,8 4 53,4-8 0,5 0-29,6 0 0,-2 0-46,8 0 1,-2 0-22,2 0 1,1 0-10,-7 0 0,0 0-83,-5 0-33,-1 0 81,0 0 1,-9 8-7,-8 3 0,-8 10 22,-9 2 0,-4 8 5,-8-2 0,4 6 156,-15 5 0,7-4 74,-7 5 0,3-3 180,3 3 0,1-5-118,4 4 1,-2-9 55,8-2 1,0-8 24,6 2 1,7-4 368,5-1-611,3-1 0,9-2 142,5-3 1,11-4-69,6-8 1,11-8-149,6-4 0,2-3-253,-2-2 1,8-6-62,-8 0 1,6-6-273,-11 6 1,-1-2-231,-6 2 1,-7 3 350,-4-3 1,-3 4-122,-3 2 1,-6 1-244,1 5 432,-8-4 1,2 13 373,-12-4 0,2 4 367,-8 2 1,1 2 80,-6 4 1,-1 3 447,1 9 0,-6 1 264,0 4 0,-8 4-483,2 7 0,-1 1-308,1-1 0,-4 7-288,4-1 1,2 1-252,-1-7 0,12-5 36,-1 0 1,11-8-230,0 2 1,4-4-58,2-2 1,2-1-512,4-5 1,4-3 574,7-8 0,6 0 137,0 0 0,8-6 432,-2 1 0,-2-1-214,1 6 1,-4-6 1394,4 0 0,-7 0-201,3 6 1,-5 0 220,-2 0 1,0 6-859,1 0 1,-7 2-154,1-3 0,-3-1-640,3 8 303,3-8 0,-11 9-1445,8-7 1,-7 0 165,7-6 1246,-8 7 0,11 3 0,-5 7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52.6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519 53 8494,'2'-10'-951,"4"4"713,-4 4 0,5 0 517,-7-3-213,0 3 369,0-6-348,8 8-54,-6 0 0,8 0-44,-5 0 0,-3-2-2,4-4 0,-2 4-352,2-3 141,-4 3-4,5 2 177,-7 0 153,0 0 534,8 0-265,-6 0-22,6 7 1,-3-3 263,1 8-465,0-8 1,-4 9 82,4-7-51,-4 7 0,5-3-170,-7 7 51,0 1 1,0 5 16,0 0 1,-6 7 32,1-1 1,-9 6 1,3 5 1,-5 4-26,-1 8 0,2 2 19,3 4 0,-3-5-88,3 5 1,5-4 88,1-2 0,4-6-48,2 0 1,0-6-34,0 6 0,0-7-22,0 1 1,6-3 16,-1-3 1,7-1-107,-6-4 1,7 3-11,-1-3 0,1-2 117,-1 2 0,3-8-226,-3 2 0,3-4 70,2-1 0,1-1 41,-1 0 1,0-7 13,0-4 1,6-4-7,1-2 0,-1 0-1,-6 0 1,-6 0 1,1 0 1,-6 0-153,5 0 110,-7 0-5,4 0 133,-8 0 0,-8 9 2,-3 9 1,-5 3-14,-1 13 0,0-1 127,-1 13 1,3 2-84,3 10-1,-3-3 25,3 9 1,5 7-35,1 10 1,4 1-125,2-1 0,0 2 95,0-8 0,0-1 22,0-4 0,2-1 143,4 0 1,-4-8-79,3-3 1,-3 2 188,-2-3 0,-2-1-108,-3-10 0,1 2 174,-8-7 0,-1-1-15,-10-6 1,2 1-167,-8 0 0,0-3 136,-6-3 0,-1 2-116,-4-8 0,-3 0-520,-3-6 1,-4-1-158,4-5 1,-2-3-376,2-8 1,-2 0 398,8 0 475,7-16 0,0-3 0,6-15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09:54.2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779 173 8580,'2'-9'571,"4"3"1,-2 4-284,7 2 0,1 6 64,5 0 0,-5 7 270,-1-1 0,-1-3-238,1 3 1,3-1 61,-9 7 0,1-1-733,-6 0 0,0 0 244,0 1 1,0-1-740,0 0 1,0 1 215,0-1 0,0-6-129,0 1 0,-6-6-84,1 5 256,-1-7 1,6 2-69,0-12 1,8-4 590,3-7 0,4-6 0,3 0 0,5 0 0,0 6 0,0-1-280,-6 1 280,1 8 0,-1 1 526,0 8 1,-7 2-125,-4 4 0,-5-3 69,-1 9 0,0 1-45,0 10 1,0-1 183,0 6 1,-7-5-447,-5 6 0,-5-6 125,-6 6 1,2-2-491,-8 2 0,6 2 111,-6-8 0,8 0-335,-2-6 1,4 0 188,1 1 0,9-7-387,3 1 323,4-9 1,4 7-25,4-4 1,3-4 299,9 4 1,1-5-70,4-1 0,-2 0 230,8 0 0,-8 0-23,2 0-93,-4 0 0,-3 2 33,-5 4 1,-3 4 119,-8 7 1,-8 0-65,-3 1 0,-7 5 118,-5 0 0,-4 7-56,-7-1 1,-1-4-102,1-2 0,7 2 136,4-2 0,3-1-39,3-11-7,0 4-160,7-5 1,3 2-183,7-1 0,7-7 80,5 2 1,-1-4-100,7-2 1,-5 0 56,10 0 0,-4 0 39,-1 0 64,-1 0 1,0 0 0,-7 2 19,-4 3 0,-5 5 112,-1 7 1,-9 0 212,-8 1 1,-3-1-123,-8 0 0,4 6 93,-4 0 0,5 1-32,-6-7 0,8 0-72,-2 0 0,5-5-133,7-1 0,-3-5 56,9 6 0,-1-6-200,6 5-85,0-7-163,0 4 1,7-8 119,5 0 0,9 0-30,2 0 0,8-2 100,-2-4 1,5-2 43,7-3 0,-5-5 161,5 5 1,1 1-66,-2-1 0,2 7 186,-1-2 0,-5 4-54,5 2 0,-13 0 213,-4 0 1,-5 2-179,-2 4 1,-2 3-53,-3 9 1,-4-1-212,-8 0 0,-2 3 136,-4 3 0,-6-2-286,-11 8 1,-4-8-7,-7 2 0,-1 2 131,1-2 1,1-2-47,4-10 0,-2 3-137,8-8 0,-5-1 116,5-5 1,-1 0-112,7 0 1,6-7-30,-1-5 1,8-5 98,-1-6 1,3-2 251,2-4 0,0-4 0,0 5 0,0 3 0,0 2 0,2 3 0,3 3 0,-3 0 0,6 5 48,-8 1 232,0 7 583,0-4-321,0 8 514,0 0-868,0 8 1,6-4-17,-1 7 0,1 1 15,-6 5 1,6 8 31,0 4 0,5 3 135,-5 3 1,0 7 147,-6 4 1,0 4-97,0 2 0,0 0-299,0 0 0,-2 0-54,-4 0 0,4-8-266,-4-4 1,-1-3-12,1-3 0,0-7-308,6-4 0,-2-3-997,-3-3 750,3-7-628,-6-3 966,8-7 1,-6-13-260,0-5 700,1-10 0,-3 1 0,-2-8 0</inkml:trace>
  <inkml:trace contextRef="#ctx0" brushRef="#br0" timeOffset="374">952 1591 8399,'10'0'1444,"-3"0"-817,-7 0-285,-7 0 0,-3 8-34,-7 4 0,-6 3-145,0 2 0,-8 1-123,2-1 1,-5 6-501,-7 0 1,5 0 357,-5-6 1,5 1-184,1-1 1,6-2-121,1-3 1,1 1-258,-2-7 1,-4 6 197,4-7 1,2 1-112,-1-6 0,1-8 575,-2-3 0,-2-10 0,8-2 0,-6-2 0,6 2 0,-6 9 0,6-3 0,-5 9 0,4-3 0,1 7 2,6-2 0,2 6 125,3 6 0,-3 3 201,3 9 1,5 1 249,1 4 1,4-2-25,2 8 1,0-6-92,0 6 1,8-6-72,3 6 1,10-8-94,2 2 1,10-4 201,2-2 0,1 1-136,10-1 1,0-7 25,6-5 1,2-3-190,4-2 1,3 0-181,8 0 1,6-7-137,0-5 1,2-3-514,-2-3 1,-2-1-136,8-4 1,-8 2 390,2-8 1,-6 0-1905,-6-5 2275,-3-1 0,-4 6 0,-5-3 0,-6-11 0,-7-8 0</inkml:trace>
  <inkml:trace contextRef="#ctx0" brushRef="#br0" timeOffset="1061">1523 1038 9797,'17'0'611,"0"-2"-515,1-4 0,-7 2 67,1-7 0,-1 7 126,7-2 1,-1-1-502,0 1 0,-5-8-483,-1 3 1,-7 1 277,2-1 1,-4-1-77,-2-5 1,0 0 277,0-1 1,0 1 21,0 0 1,-6 0 247,0-1-210,-7 1 1,9 7 967,-8 5-509,8 3 0,-9 17 36,7 8 1,1 14-70,5 3 1,0 16 66,0 1 0,1 7-157,5-1 0,-4 4 2,4-3 1,-4 1-245,-2-2 0,0 3 107,0-9 0,-2-5-419,-4-6 1,4-7 99,-4 1 0,3-9-428,-3-2 491,4-8 76,-6 4 414,8-15 1,0-10-142,0-12 0,0-7 97,0-10 1,0-2-7,0-15 1,0 0-122,0-6 1,8-6-73,3 1 1,5-7-145,1 7 0,6-7 48,0 7 0,8-7-242,-2 7 1,3-3-50,3 2 0,-6 3 56,0-9 0,-2 7-122,1-7 0,5 9 42,-4-3 1,-4 4 333,-2 2 1,2 6 81,-2 0 1,0 9 172,-6 3 0,1 1-25,-1 10 1,-2 0 517,-3 6-9,-5 7-76,1 3-328,-6 7 0,0 1-87,-8 5 1,-7 12-274,1 10 0,-3 13 65,-2 5 1,1 11-56,5 7 1,-3 5 91,8 6 0,-5 6-516,5 11 1,-2 6 522,5-44 0,1 1 1,0-3-1,0 0-8,-3 6 1,-2-1 0,3-5 0,-1 0-22,-1 6 0,0 0 0,1-2 0,1 1 16,0-2 0,2-1 1,0-2-1,0-2 241,-10 42 0,9-11-272,-3-6 1,4-8-254,2-9 0,0-2 171,0-16 0,0-5-227,0-7-17,0-6 114,8 3 278,-6-16 1,5-3-319,-7-12 1,2-5-85,4-12 0,-2-12-186,7-11 1,-5-14 521,6-9 0,-1 0 0,6-8 0</inkml:trace>
  <inkml:trace contextRef="#ctx0" brushRef="#br0" timeOffset="1511">2301 1003 8349,'10'-7'0,"11"-9"186,-4-7 0,12 0-105,0 6 0,11-2 731,6-4 1,2 3-214,-2-3 1,2 4-396,-7 2 0,-1 0-210,-5-1 1,-3 3-354,-3 3 1,-4-1 164,-8 7 0,-1-1-112,-5 1 1,-3 2-343,-8-8 1,0 1 294,0-6 1,0 5 0,0 1 1,-8 5-40,-3-6 1,-5 8 370,-1-1 0,-6 10 122,0 7 1,2 9 163,9 2 0,-1 8-108,7-2 0,-6 3 15,7 3 1,-1 0 133,6-1 0,0 1-66,0-1 1,0-1 38,0-4 0,2 3-39,4-3 0,-4 2-285,3-2 1,-3 3 23,-2-3 0,0-2-273,0 2 0,0-2 151,0 2 0,0 1-100,0-6 0,0 4-198,0-5 0,6 6 145,0-6 1,0 6 155,-6-6 0,0 8-34,0-2 0,-2 1 529,-4-1 0,4 4 144,-4-4 0,2-2 410,-1 2 1,3-8-463,-4 2 1,4 2 91,2-2 0,6 0-361,-1-6 1,7 0 114,-6 1 1,7-7-639,-1 1 0,3-8 300,2 1 0,1-3-773,-1-2 0,6-7 197,0-5 1,8-13 619,-2-10 0,11-14 0,4-13 0</inkml:trace>
  <inkml:trace contextRef="#ctx0" brushRef="#br0" timeOffset="1632">3200 1315 8336,'-17'2'580,"0"3"0,-1 3 818,1 4 1,5-3-122,1-3-78,7-4-2788,-4 13 719,8-5 661,0-1 0,8 5-2195,4-8 2404,3-1 0,2-12 0,1-3 0</inkml:trace>
  <inkml:trace contextRef="#ctx0" brushRef="#br0" timeOffset="2395">3788 208 14278,'17'0'242,"1"0"0,-7 0-380,1 0 0,-8 2-289,1 4 350,-3-4-285,6 13 1,-6-5-531,4 7 1,-4 0-353,-2 0 0,0 1 471,0-1 1,0 0 381,0 1 0,7-7 122,5 1 0,-3-3 178,3 3 1,-1 3 157,7-3 0,-7 1-4,1-1 1,-6 3 147,5-3 1,-7 3 305,2 2 0,-4 6 191,-2 0 0,-8 0-264,-4-5 1,-3 5-141,-2 0 0,-1 8-95,1-3 1,0-1-214,0 2 0,-1 0-71,1 6 0,7-7-353,5 1 0,1-6 214,-2 6 1,4-8-148,-4 2 1,10-2 284,2 2 1,2-9-46,-3 3 0,5-3 211,7 3 0,-5-6-95,-1 1 1,1-6 62,5 5 1,-5-5 42,-1 6-64,-7-1 1,4 6 47,-8 1 1,-8 5-13,-3 0 1,-14 8 202,-10-3 0,0 5-148,-5 2 1,4-7 393,1 1 0,8-8-168,4 2 0,6 2 125,5-2-304,4 1 0,8-7-171,0 0 0,14-5 161,3-1 0,12-7-46,0 2 1,11-4-378,6-2 1,-1-8 155,1-4 0,-2-3-804,2-2 0,2 0 438,-8-1 1,-7 1-138,-10 0 1,-4-1 75,-1 1 1,-9 6-69,-3-1 1,-6 8 556,-6-2 1,-11 6-56,-12 6 0,-11 6 700,-6 11 0,-4 4-427,-2 7 0,0-5 697,0 0 1,8-2-331,3 2 1,5 1-229,1-7 1,10 6-263,8-6 1,2 0-514,9-5 1,0-1 177,6 0 1,0 1-224,0-1 0,10-6 144,7 1 0,2-8 47,10 1 1,-2-3 702,2-2 1,2 0-242,-8 0 1,5 0 467,-4 0 1,-1 0 249,-6 0 1,0 6 597,0 0 0,1 2-61,-1-3-784,0-3 1,1 12-1064,-1-9 0,0 7 325,1-6 0,-1 0-456,0-6 1,0 0 439,1 0 0,-1 0 133,0 0 0,1-16 0,-1-3 0</inkml:trace>
  <inkml:trace contextRef="#ctx0" brushRef="#br0" timeOffset="2902">4947 52 8416,'0'-27'4302,"2"10"-3156,3 11 0,13 4-702,11 2 0,-3 0-452,3 0 0,-2 0-345,2 0 1,-4 2 54,-8 4 1,1-2-353,-1 7 1,-6 3-265,1 9 1,-8-2 528,2 8 0,-12 2-236,-6 9 0,-9 2-63,-2 4 1,-12 4 233,7-3 1,-7-11 368,12-1 0,0-10 233,6 3 1,7-6 79,4 1 145,4-4 1,10-2 55,4 0 1,3-7-160,2-4 0,2 1-6,5-1 1,-5 2 22,4-2 1,-4-4 35,-2 3 0,-5 3-223,-1-2 0,-7 7-131,2-1 0,-4 3 120,-2 2 1,-4 1-124,-8-1 0,-7 8-171,-15 4 1,-3 4 91,-3 1 0,1 1-72,-7-1 0,14-1-6,-3-4 1,12 1 89,0-6 0,6-1-51,5-6 0,4-6-10,8 1 0,4-6 193,8 5 1,9-7 210,19 2 1,6-4 17,12-2 1,4-6-88,7 0 0,-2-5 147,-4 5 1,3-6-22,-9 7 0,-1-1-108,-10 6 1,-4 0-155,-7 0 0,-8 0-167,-4 0 0,-10 2-47,-1 4 0,-8-3-378,2 9 0,-10 1-53,-2 10 1,-15-1 240,-2 6 1,-10 1 362,-7 6 0,3-8 0,-5-2 0</inkml:trace>
  <inkml:trace contextRef="#ctx0" brushRef="#br0" timeOffset="3165">5189 1540 8301,'6'17'-129,"-1"0"0,9 8 86,-3 4 0,5 4 1277,1 1 0,8 1-381,4-1 1,-2 1-216,2 0 0,-3-1-353,3 1 1,-4-7-256,-7 1 1,-7-2 26,1 2 0,-9 4-266,3-4 0,-6 3-185,-6 3 0,-11-3 295,-12-3 1,-5 2-975,-7-8 0,-1-6 450,-4-5 1,-2-8 330,8 1 0,-6-12 447,5-10 1,9-8 604,8-10 1,7 6 23,6 0 1,3 0 866,8-5 1,8 5-435,3 0 1,14 8-566,10-2 0,9-2-92,14 2 0,5 0-517,12 6 1,2 1-820,3 5 0,5 3-227,-4 8 1,-4 0-2977,-2 0 3979,-4 8 0,-8-1 0,0 9 0,-1 1 0,-6 8 0,-6 6 0</inkml:trace>
  <inkml:trace contextRef="#ctx0" brushRef="#br0" timeOffset="3290">6348 2491 8106,'-35'-18'0,"0"1"0,16 0 0,19 32 0,19 4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35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8043,'9'-7'2009,"4"6"-1509,-4-6 0,1 9 30,0 3 0,-7-2 994,3 7-549,-5 0 1,-1 6-395,0-1 0,0 5 129,0 0 0,0 0-259,0-4 1,0-6-50,0 0 0,0 0-357,0 5 1,2-5-286,3 0 0,-3-4-703,3 4-1241,-4-7 859,6 4 0,2-7 1325,6 0 0,7-7 0,1-1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0:06.7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156 589 7751,'0'-10'-728,"0"2"1,0 6 481,0-3 94,0 3 130,0-6 1,2 2-14,4 0 1,-4-1 249,4 1-215,-4 4 148,-2-13-81,0 13 37,0-14-18,0 14-31,0-5 1,0 5 35,0-4-7,0 4-14,0-6 1,0 7 11,0-5-53,0 4 61,0-13 0,0 5-44,0-7 1,0 5 4,0 1 0,0 5-28,0-6 0,0 6-6,0-5 0,0 5-24,0-5 0,0 5 41,0-6 0,6 7-71,-1-7 47,1 8 0,-4-9-3,4 7-2,-4-7 1,7 9 3,-3-8 0,-2 6 31,7-5 1,-5 1 5,6-1 0,-7-3 47,7 9-69,0-9 1,5 5-16,0-9 1,-1 7 19,-5-1-16,4 8 1,-5-9 22,7 7 1,-5-5 38,-1 5-32,1 0 0,-1 0 4,1 1 0,-6-1-42,5 6 1,-5-6 22,6 0 0,-7 0-20,7 6 61,-8 0-39,11-7 0,-11 5-6,7-4 5,-7 4 5,12-6 7,-7 7-85,9-7 62,-1 8 1,0 0-46,0 0 1,-5 0 30,-1 0 0,-5-6-6,6 0 0,-6 1 52,5 5 10,1 0 19,5 0-54,0 0 131,0 0-110,1 0-22,-1 0 0,-5 0 25,-1 0-29,-7 0 1,9 1-4,-7 5-9,8-4 0,-11 6-15,9-8 1,-8 2-15,2 4-83,3-5 106,1 15 0,1-12-27,1 7 42,-8-7-3,11 11 44,-13-5 1,8 2 13,-5-1 0,-3-5-18,4 5-21,-4-7 1,0 10-34,4-9 55,-4 9-63,5-4 5,-7 7 1,2-2-14,4-3 0,-4 3 15,4-3 1,-4-3 3,-2 3-13,0-1 0,0 7 10,0-1 0,0 0-1,0 0 0,0-3 0,0 3 0,0-9-7,0 9 31,0-3 1,0 3 0,0 0 0,0-5 41,0-1 0,0-5 10,0 6 1,-2-7-61,-4 7-9,4-1 1,-11 7-53,7-1 94,-8 0-54,5 1 24,-9-1-16,1 0 0,2-5 38,3-1 0,-1-5 13,7 5 1,-7-5-25,1 6 1,-3-6-15,-3 5 0,7-5-105,-1 5 110,1 1 0,-7-1-55,1 1 0,0-8-1,0 2 0,5 1-12,1-1 1,-1 6 25,-5-7 1,-1 3 2,1-2 1,0-2 54,0 7 1,-1-7-52,1 2 1,0 1 52,-1-1-43,1 8 0,0-7 26,-1 5 0,1-4 26,0-8 1,5 5 43,1 1-5,-1 0-39,-5-6 1,0 6 18,-1-1 1,7 1-39,-1-6 1,7 0-27,-7 0 0,6 0 54,-5 0 3,-1 0-61,-5 0-6,0 0 1,5 0 26,1 0 0,5 0 9,-6 0 112,1-8 0,-1 5-73,1-9 1,1 6 78,-1-5 0,-5 5-98,5-6 0,1 9 120,-1-3 0,5-2-110,-6 2 0,7-1 4,-7 1 0,6 4-16,-5-4 0,7 2-135,-2-1 133,-4 3 53,9-6-43,-7 8-32,8 0 0,0-2 33,0-4-23,0 4 0,8-5 15,3 7 0,10-6 13,2 0 1,10 0-61,2 6 0,-1 0 0,8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0:14.3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0 433 8401,'10'-7'-1938,"-3"3"1674,-7-8 354,8 8 0,-6-5 95,4 3-242,-4 4 98,-2-6 0,0 6 4,0-3-14,0 3-47,0-6-29,0 8 314,0 0 0,2 6-280,3 0 1,-3 1-40,4-1 1,-2-4 58,2 4 1,-3 1-15,9-1 1,-6 2 14,5-2 1,1-4 1,5 7 36,0-3 1,6-4 5,1 4 1,1-4 3,-2-2 0,2 0 5,3 0 1,3 0 75,-8 0 1,6 0-91,-6 0 0,6 0 30,-6 0 0,2 0-30,-2 0 0,-2 0 9,8 0 0,-8 0-42,2 0 1,2 0-9,-2 0 0,2 5-15,-2 1 1,-2 0-23,8-6 1,-6 2-29,6 3 0,0-3 67,5 4 1,-5 2-43,0-2 0,0-1 30,5-5 0,1 6-3,0 0 1,-1 2-1,1-3 0,-1-3 3,1 4 1,0 2 12,-1-2 0,-3 5 0,4-5 1,-5 5-12,11-5 0,-5 6 3,-1-7 1,-1 9-146,1-3 0,1-1 109,5 2 1,-5-7-9,5 7 0,1-8 27,-2 1 1,6 3-3,-5-2 0,-1 2 8,-5-3 0,5-3 11,0 4 0,1-2 32,-7 2 0,1-4-51,-1 3 1,7 3 14,-1-2 1,0 5 2,-5-5 1,0 2-3,-1-3 1,7-1-12,-1 8 0,6-6-2,-6 5 0,8-7-9,-1 2 0,1-2-1,-2 1 1,4-3-39,-4 4 1,2-4 42,-2-2 1,2 0-6,-8 0 1,6 6-4,-5-1 0,1 1-3,-2-6 1,-1 0 28,7 0 0,0 0 3,6 0 1,0 0 19,0 0 0,-6 0-35,0 0 1,6 0 36,5 0 0,1 0-28,-6 0 1,2 0 8,3 0 1,-1 0-3,8 0 0,-7 0-5,7 0 0,-7 0-16,7 0 0,-9 0-3,3 0 1,2-6 18,-3 1 1,7-3-5,-7 2 0,3 2 8,-3-7 0,-3 7-8,4-2 0,-4-3 24,-2-3 0,-1 3-4,1-3 1,0 8 4,0-2 1,-2-1-16,-4 1 0,4-2-3,-4 3 0,-2 3-40,3-4 0,-7 4-8,6 2 0,-6 0-61,6 0 1,-5 0 86,5 0 1,-2-6-28,2 0 1,4-1 34,-4 1 0,-1 4-10,1-4 1,-6-1 44,6 1 0,-2-2 11,2 2 0,-1 3 13,-5-9 1,-2 8-49,9-2 0,-1 3-53,5-3 1,-4 4 60,-1-4 1,0-2-76,6 3 1,-6-3 31,0 2 0,0 2-15,6-7 1,-6 7 37,0-2 0,-5-1 4,5 1 1,-10-2 120,-1 2 0,-1 4-128,-5-3 0,-4 1 116,-2-2 1,-2 4-84,2-4 1,-9 4-6,3 2 0,-3 0-29,3 0 1,0 0-4,0 0 1,6-5-8,1-1 1,4 0-100,-5 6 0,6-6 78,-6 1 1,2-1-19,-2 6 0,-2-6 41,8 0 0,-8-5-21,3 5 0,-3-6 119,2 7 1,-2-7-32,8 6 1,-6-5 18,6 5 1,-6-5-57,5 5 0,1-6 16,6 7 1,-1-7-108,1 6 1,-6-5 91,0 5 1,-1-2-62,7 2 1,0 5 46,-1-5 1,-1-2-26,-4 2 0,3-1 32,-3 1 1,4 4 3,1-4 0,-1-1 25,-4 1 0,2-2 104,-8 2 1,6 4-69,-6-3 0,0 1 18,-6-2 1,0 4-65,1-4 1,-1 4 26,0 2 0,0 0-98,1 0 124,-1 0 1,0-5-8,1-1 0,-1-2 3,0 2 1,0 5 7,1-5 0,-7 4 117,1 2 1,-8-2 23,1-4 19,-3 4 0,4-7 69,0 3 98,0 4-290,-6-6-369,0 8-344,0 0 1,-8-7-1,-2-3 1</inkml:trace>
  <inkml:trace contextRef="#ctx0" brushRef="#br0" timeOffset="445">8595 35 8201,'0'-9'-630,"0"-6"148,0 13 237,0-6 625,0 8 163,0 0-542,7 0 36,3 0 0,7 8 23,1 3 1,1 3-80,4-3 0,-2 4-77,8-3 1,-6 3 61,6 3 1,-2-7 33,1 1 1,5-8 17,-4 1 0,-2 3 3,2-2 1,-6 0 75,6-6 1,-8 0-88,2 0 1,-4 0 459,-2 0-239,-7 0 173,-2 0 0,-10 0-42,-4 0 1,-13 1-163,-16 5 1,-11 4-178,-18 7 1,1 0-228,-12 1 0,-4 7-420,-1 4 0,1 5 624,-2 6 0,8 5 0,-4 7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0:17.0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0 312 8328,'12'-8'-120,"-1"-3"0,-5 1-47,5-1 1,-5 5-198,6-6 0,-7 7 225,7-7 0,-6 2 28,5-1 1,-7 1 174,2 5 0,-4 1 1,-2-8 0,2 8-16,3-1 3,-3 3 83,6-6-42,-8 6 302,0-6-275,0 8 0,2 0 15,4 0-103,-4 0 0,11 8-2,-7 4 1,7 3 2,-1 2 0,9-1 0,2-5 0,8 5-52,-2-5 0,9-1-29,2 1 1,8-5 27,-1 6 1,3-7 28,1 7 1,1-6 20,0 5 1,0-5-16,0 5 1,2-5 3,3 6 0,-3-7-10,4 7 1,1-8 0,-1 2 0,2 1 5,-3-1 0,-3 6-5,4-7 0,1 7-20,-1-6 1,-1 1 17,-5-1 1,-6 2 61,1 3 1,-1 3-49,6-9 0,-6 7 1,0-6 0,0 5-20,6-5 0,0 8-2,0-3 1,-1-1-61,1 1 0,0-1-11,0 1 0,0 5 44,0-5 1,0-1 13,0 1 1,-1 1 9,1 5 0,-2-5 10,-4-1 1,2-1 5,-7 1 1,5 5 26,-6-5 0,6 3 13,-5-3 1,5 5-12,-6-5 0,8 3 0,-2-3 1,4 5-54,2-5 1,0 2 31,0-1 1,0 3-55,0-3 0,0 1 21,-1-1 1,3 3-12,4-3 0,-2 3-18,7 2 1,-7-1-7,1-5 0,5 3 33,1-8 1,5 5-2,1-5 1,-6 2 47,1-3 0,-1-3-45,6 4 0,-2 2 28,-3-3 0,1 7-16,-7-6 1,5 5 5,-5-5 0,5 2 51,-5-3 1,5-1 3,-5 8 0,7-6-35,-1 5 0,-3-5-3,3 5 1,-7-1-41,7 2 1,-3 3 36,3-4 1,1-1 3,-8 2 1,3-3-42,-2 3 1,-3 3-19,9-3 1,-8-3 8,1 3 0,1-6 8,-6 5 0,3-7 48,-8 2 1,1 1 11,-2-1 0,2 6 11,-8-7 0,8 3-39,-2-2 0,4-4-67,2 4 0,0 1 23,0-1 1,0 2-8,0-3 0,5-3-27,1 4 1,0-4-19,-7-2 0,1 0 73,0 0 0,-6 0 2,0 0 1,0 0 129,6 0 1,0 0-89,0 0 1,0 0 20,0 0 0,-2 0-45,-4 0 0,10 0 1,-4 0 0,5-2-73,1-4 1,-4 4-4,3-3 1,3 1-12,-2-2 1,-1 4-16,-5-4 0,-2 4 79,-4 2 1,8-5-31,-8-1 1,8 0 80,-8 6 1,4-6-33,2 1 0,0-1 106,0 6 1,-1 0-101,1 0 0,0-6 23,0 0 0,6-1-86,-1 1 0,3 4 1,-2-4 1,-5-1-18,5 1 1,2-6 53,-3 7 1,1-7-4,-6 6 1,0-5-7,-1 5 0,1-8 20,0 3 0,0 1 52,0-1 1,0-1 15,0-5 1,0 5-61,-1 1 0,-1-1 16,-3-5 0,-3 0-29,-4 0 1,-3 5 17,3 0 1,-4 3-15,-1-3 0,2-3-2,3 3 0,-4 3-6,5-3 0,-3 3-33,3-3 0,-5-1-9,4 7 1,5-6 19,1 7 1,-2-9-4,2 3 0,-6 1 42,6-1 0,-7 5-25,1-6 0,-3 3 15,-3-3 0,1-1 33,0 7 0,-1-8 7,1 3 0,-1-3 29,1 3 0,-1-4 16,1 3 0,2-3-84,3-3 1,-2 3 6,8 3 1,1-3-205,4 4 1,1-5 130,0-1 0,6 0-44,0-1 1,-1 1 76,-5 0 0,0-2-22,0-5 1,-6 9 60,0-8 0,-8 8 130,3-8 1,1 3-108,-2 3 1,1 2 160,-7 3 1,7-3-52,-1 3 0,2-3-90,-1-2 1,1 5-8,4 1 1,4 5-32,-4-6 1,-4 3-12,-1-3 0,-5-1 53,-1 7 0,-6-6-17,-1 7 0,-4-3 37,4 2 0,-6 2 95,1-7 1,-10 7-62,-1-2 1,-1-1 14,6 1 52,1-8 0,-1 7-65,0-5 1,-5 2 7,-1 5 0,-7 1 54,2-8 1,-2 8 158,2-1-281,-5 3 0,7 0 70,-8-4 23,0 4 56,0-5-264,0 7-962,0 0 1,-8-8 0,-1-2 0</inkml:trace>
  <inkml:trace contextRef="#ctx0" brushRef="#br0" timeOffset="437">12313 35 8199,'7'-9'-1032,"3"1"897,7 8 1,1 0-135,-1 0 1,6 0 271,0 0 206,0 0 1,-6 0 50,1 0 352,-9 0-355,7 0-66,-7 0 0,8 0-162,1 0 1,1 0 95,4 0 1,-4 0-165,4 0 0,4 6-22,2 0 0,4-1-113,1-5 0,7 0 89,-1 0 1,2 0 10,-1 0 1,-5 0 46,4 0 1,-3 0-17,-2 0 0,-7 0 168,1 0 0,-2 0-160,2 0 289,-4 0 0,-10-2 138,-3-3 421,3 3-31,-13-6 5,6 8-603,-8 0 0,0-2 241,0-4-438,0 4 262,0-5-460,0 7 225,0 7 1,0 5 145,0 11 0,-8 6-160,-3 11 0,-14 12-143,-10 11 0,-17 22 144,19-37 0,-3 2-299,-5 4 0,-3 2 0,-10 14 1,-3 4-1,-5 1 0,1 0 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1:15.6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727 156 7992,'2'-11'-529,"4"-1"570,-5 8 1,7-5 508,-8 3 0,2 4-125,4-4 1,-4 2 73,4-1 294,-5 3-253,-1-6 103,0 0-240,8 6-57,-6-13-125,6 13-328,-8-6-260,0 8 280,0 0 44,0 8 0,0-4 33,0 7 0,0 1 88,0 5 0,-6 1-73,0-1 0,0 2 50,6 4 1,0 4 99,0 8 0,0-1 199,0 1 0,-1 1 13,-5 5 1,4 3-92,-4 8 0,2-6-208,-2 0 1,5-6 91,-5 6 1,-2-7 96,2 1 0,1-3-129,5-3 1,-6-5-191,0 0 1,0-8 116,6 2 0,0-4-109,0-1 1,0-7-12,0 1 1,0-7 107,0 7-206,0-8 150,0 4-182,0-8-215,0 0-599,-7 0 315,5-8 1,-8-2-497,4-7 1,2-8 1189,-7-4 0,-1-4 0,-5-1 0</inkml:trace>
  <inkml:trace contextRef="#ctx0" brushRef="#br0" timeOffset="411">1 260 8172,'0'-17'72,"0"-1"369,0 1-599,7 0 1,3-1 156,7 1 0,6 0 20,0 0 0,0-1 75,-5 1 0,-1 5 82,0 1 1,6 1 38,0-1 0,2-3 115,-2 9 0,-2-3-98,8 2 0,0 4 64,6-4 0,-1 5-123,1 1 0,5 0 70,1 0 1,7 0-68,-2 0 1,-2 1 41,2 5 0,0 4-183,6 7 1,0 2 14,0 4 0,0-1-107,0 6 0,-8-5 125,-4 6 0,-5 0-162,-6 6 0,-5-7 120,-6 1 1,-9 0 44,-3 6 0,-4-1 146,-2 1 1,-10-1-101,-7 1 0,-8 5 448,-9 1 1,-3-1-88,-3-5 0,1-1 62,-7 1 1,6-1-296,-6 1 0,7-6-377,-1 0 1,-2-2-827,1 1 1,7-3 601,5-7 1,2-9-440,-2-3 1,2-4 311,4-2 0,10-2-2140,-4-4 2623,11 4 0,-2-21 0,8 4 0</inkml:trace>
  <inkml:trace contextRef="#ctx0" brushRef="#br0" timeOffset="883">1453 761 8169,'0'-9'1522,"0"1"-1088,0 8 1,0 2 403,0 4 1,0 0 353,0 11-787,0-4 1,-6 14-78,1-4 1,-3-2-150,2 8 1,2 0-133,-7 6 1,5-7 152,-5 1 0,7-2-718,-2 2 0,2 2 360,-2-8 1,4 0-2054,-3-6 1229,3 0 1,2-5-170,0 0 1,7-9 1150,5 3 0,3-19 0,3-7 0</inkml:trace>
  <inkml:trace contextRef="#ctx0" brushRef="#br0" timeOffset="1939">1937 831 7945,'0'-10'0,"2"-3"-540,4 7 902,-4 0 1455,6 6-1465,-8 0 0,0 2-36,0 4 1,0-1-122,0 13 0,0-5-39,0 10 1,0-4 132,0-1 1,2-1-56,3 0 1,-3 1-163,4-1 0,-4 0 20,-2 1 0,6-7-101,-1 1 0,3-9 27,-2 3-240,-4 4 50,13-8 0,-5 5 59,7-7 0,-5-7-847,-1-5 682,-7-3 1,9-2-103,-7-1 1,0 1 111,-6 0 1,-2-1 114,-4 1 1,2 2 164,-7 3 262,-1-3 0,-5 13-42,0-4 0,5 4 126,1 2-71,-1 0 1,-5 0 256,0 0-337,7 0-150,-5 8-305,13-6-52,-6 13-88,8-13 0,2 6 73,4-8 0,3 6 57,9-1 0,1 1-236,4-6 0,4-2 125,7-4 1,-5 4 94,0-3 0,0-3 246,5 2 1,-1 0 265,-4 6 0,2 0 64,-8 0 1,0 0 951,-6 0-286,0 0-660,1 8 0,-3 2 106,-3 7 0,-5-5 18,-7-1 0,2 1-461,4 5 1,-4-6-36,4 1 0,-4 0-26,-2 5 1,0 0 59,0 0 1,-2-5-55,-4-1 1,4 1 118,-4 5 0,4-5-8,2-1-60,0-7 79,0 12 1,8-15-109,4 5 0,-3-4-60,3-2 1,-1-6-174,6 1 0,1-9 110,-1 3 0,-2 1-154,-3-1 0,1-1 55,-7-5 0,0-1 94,-6 1 0,0 0 126,0 0 0,-2 5-122,-4 0 1,2 7 642,-7-7 1,-6 8-15,-6-1 0,-1 3 202,7 2 0,0 0-25,0 0-273,-1 0 1,1 5-231,0 1 1,5 6 398,1-7-1129,7 9 425,-4-4-1087,8 7 803,8-8 0,7-1-3,8-8 1,6 0 131,-6 0 0,8-8-3,-2-3 1,9-3 88,2 3 1,1-4 20,-7 3 1,1-3 385,0-3 1,-9 7-129,-2-1 0,1 8 1302,-2-1-431,0 3 63,-6 2-325,0 0-298,-7 7 0,-3 3-42,-7 7 1,0 1-49,0-1 0,-5 6-213,-1 0 1,0 0 23,6-6 0,-6 1-151,1-1 0,-1 0-15,6 1 1,8-7-20,3 1 0,4-9 81,3 3 1,-1-2 7,0 2 1,3-4-117,3 4 1,-4-6 83,4-6 0,2 2-74,-2-8 1,0 1 102,-6-6 1,1-1 38,-1 1 1,-8 0 4,-3-1 0,2 1 8,-2 0 0,-1 0 15,-5-1 1,-1 1 124,-5 0 0,2-1 718,-8 1 0,1 2-399,-6 3 0,-1-1 539,1 7 1,0 0-449,-1 6 1,1 0-729,0 0 0,5 0-1064,1 0-1551,7 0 2248,-4 8 538,8 1 0,8 9 0,2-1 0</inkml:trace>
  <inkml:trace contextRef="#ctx0" brushRef="#br0" timeOffset="2622">3494 1004 7942,'0'-18'-29,"0"9"1,0-1 597,0 4-282,-8 4 1,4-5 260,-7 7 1,5 5-127,-6 1 1,7 8-99,-7-3 0,6 5 61,-5 1 1,7 6-127,-2 0 1,2 0-40,-1-6 0,3 1-39,-4-1 0,6-2-14,6-3 0,-2 1-7,7-7 0,1 0-140,5-6 0,2 0-163,4 0 0,-4-8 138,4-3 1,2-3-413,-2 3 1,4-11 55,-9 5 0,7-6-101,-14 0 1,6 4 185,-11-4 1,0-2-97,-6 2 1,-2-6-249,-4 6 1,-9 2-79,-8 9 698,-8 4 0,-3 16 0,-11 2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1:20.7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450 190 8070,'0'-9'-111,"0"-7"1,2 15-821,3-5 1999,-3-4-352,6 8 348,-8-5-762,0-1 0,2 6-193,4-4 1,-4 6 137,3 6 0,-3 4 122,-2 7 0,2 6 66,4 0 0,-4 8-69,4-2 0,-4 3 134,-2 3 1,-6-1-94,0 1 1,0 0-333,6-1 0,-5 1-25,-1-1 0,0-7-182,6-4 142,-8 4 1,6-8-424,-3 4 29,3-11 28,2 3 234,0-13 1,0 4 60,0-12 1,0 2-920,0-7 467,0-1 0,0-5-221,0 0 1,0-1 77,0 1 0,-2 6-136,-4-1 0,2 1 237,-7-7 0,5 3 555,-6 3 0,-7-11 0,-8 4 0</inkml:trace>
  <inkml:trace contextRef="#ctx0" brushRef="#br0" timeOffset="559">69 312 8070,'-15'-2'-1240,"3"-4"1027,-3 4 0,11-13 302,-7 3 0,7 2 47,-2-1 0,4 5 183,2-5-27,0-1-191,0-5 1,6-1-15,0 1 1,7 6 28,-1-1 1,-3 2-107,3-1 0,-1-2 75,7 7 0,-1-8 7,0 3 0,0 1 45,1-1 1,5 1 3,0-1 1,0-3 19,-6 8 0,6-1-63,0 1 1,6 4 115,-6-4 0,8 4-67,-2 2 0,3 0 1,3 0 0,-6 0-53,0 0 0,-1 2-72,7 4 0,0-4 41,-1 4 0,-1 1-10,-4-1 1,1 2-94,-6-2 1,4 1 101,-5 5 1,0 1-42,-5-7 1,-7 7 24,1-1 1,-6-2-79,5 1 0,-7 1 64,2 5 1,1 0 3,-1 0 0,0 1-12,-6-1 1,0 2-4,0 4 1,0-2-80,0 8 1,-2 0 77,-4 6 0,2-6-69,-7-1 1,5-1 59,-5 2 0,-1 4 260,-5-4 0,-1-3-11,1 3 1,-8 0-1,-4 6 1,1-1-122,-7 1 0,4-1 2,-9 1 1,-2-2 190,1-5 0,1-1-59,5-4 0,-5-3 101,0 3 0,-1-6-73,7-5 1,-1 1-305,0-7 0,9 5-52,3-5 1,-2 0-164,1-6 0,7-2 66,6-4 1,5-2-125,-6-3 1,9-4-617,-3 3 1,4 2 381,2-1 1,6-1-443,-1-5 1,9 6 360,-3-1 0,7 6-71,5-5 1,-4 7 660,4-2 0,4-4 0,0 1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1:19.8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8024,'0'-17'1877,"8"7"0,-4 2-2006,7 8 167,-7 0 1,6 0-209,-4 0-1100,-5 0 848,7 8 15,0 2 0,-6 7 230,3 0 1,-3-5-1107,-2-1 1283,0 1 0,8 5 0,2 0 0</inkml:trace>
  <inkml:trace contextRef="#ctx0" brushRef="#br0" timeOffset="122">87 242 8024,'-8'18'557,"-4"-1"345,5 0 19,-1 1 1,8-7 228,0 1 124,0-9-1065,-8 13 0,7-12-348,-5 7 0,6-5-1314,6 5 1,-3-5 360,9 6 1092,-1-8 0,14 3 0,2-7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1:27.9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7840,'10'-8'0,"-3"7"0,1-7 2539,3 8 0,13-6-1257,4 0 1,5 1-2421,2 5 555,7 0 583,-6 0 0,7 0 0,-9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1:28.8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951 831 7900,'0'-35'0,"0"6"0,0 1 270,0 6 1,14-8-265,3 7 0,4-8-32,-4 2 1,1-4-517,-1-1 0,-7 5 116,-5 0 0,-12 0 287,-11-5 0,-1 5-24,-10 0 1,1 8 288,-7-2 0,-5 9 79,-1 3 1,1 7 213,5-2 0,-5 4-161,0 2 0,-1 0 118,7 0 0,7 2-5,4 4 1,-2 2-20,2 3 1,2 5-243,9-5 1,2 3 33,5-3 1,5 5-209,0-5 0,7-1-85,11 1 1,7-5-48,3 5 1,7-7 83,5 2 0,-3-4 60,3-2 1,-5 0 91,-6 0 1,1 0-72,-7 0 0,1 2 517,-7 4-322,0 3 0,-7 9 312,-4-1 0,-5 6-134,-1 0 1,-1 2 4,-5-2 0,-2 2-93,-3 4 0,-5 5-21,5 1 0,-11 2-360,-1 9 1,-5-2 131,5 2 0,-6 2-725,6-8 0,-6 6 357,6-5 1,-6-7-400,6-5 0,-2-8 238,2 2 1,4-3 33,-4-3 0,5-6-126,7 1 340,-5-8 276,14 3 0,-5 1 0,7 2 0</inkml:trace>
  <inkml:trace contextRef="#ctx0" brushRef="#br0" timeOffset="489">744 329 7890,'0'-17'765,"0"7"1,0 1-242,0 3 0,0 2 291,0-7-242,0 7 401,0-4-603,0 8 0,0 10-136,0 7 0,0 10 139,0 13 1,0 4 198,0 8 1,-8 10 26,-3 7 1,-12-4-195,-6 10 1,-2-9-463,2 3 1,-4-2 249,5-9 1,3-8-244,2-10 1,9-6-84,3-5 0,7 4-406,-4-14-620,8-2 589,0-9 0,0-10 311,0-4 1,0 1-947,0-13 1,2-1 49,4-10 1,-4-5 1153,3-1 0,-3-7 0,-2-10 0</inkml:trace>
  <inkml:trace contextRef="#ctx0" brushRef="#br0" timeOffset="796">17 191 7890,'-7'-17'239,"5"-6"58,-4-1 1,4 1-441,2 6 0,16 0 28,7 0 0,9 1 371,9 5 0,5-3-81,11 8 1,1 1 290,11 5 1,-3 7-142,8 5 1,3 5-118,-2 6 1,0 4-55,-6 8 0,-7 5 13,-4 0 0,-9 8 144,-8-1 1,-9 3-65,-14 1 1,-9 7 120,-3 0 1,-8 1-117,-9-1 0,-9-4-166,-14 3 1,-8 1 74,-4-6 1,-4 4-70,-2-10 0,-2-4 36,-4-2 1,4-9-154,-3-2 1,3-10-206,2-2 1,2-1 141,4-10 0,6-1-398,11-5 0,4 0-361,8 0 0,7-7-572,4-5 1,8-5 1418,10-6 0,7 4 0,15-6 0</inkml:trace>
  <inkml:trace contextRef="#ctx0" brushRef="#br0" timeOffset="1229">1314 1125 7853,'2'-18'-315,"4"1"1,4 0 407,7 0 0,0-3 3,1-3 1,-1 4 271,0-4 0,1-2-191,-1 2 0,-6-6-37,1 6 0,-6-6-262,5 6 1,-7-6 113,2 6 1,-4 0 195,-2 6 1,-8 5-68,-4 1 0,-5 7 113,-6-2 1,-2 4-90,-4 2 1,-1 8-32,7 4 0,-8 3-15,2 2 0,-2 1 16,2-1 1,10 0-126,8 0 0,1 1 124,-1-1 0,3 0-204,8 1 1,0-7 28,0 1 0,8-3-63,3 3 0,4-3 44,3-3 0,1-4-143,4 4 0,-4-4 139,4-2 1,-4 6 41,-1-1 0,-7 3 726,1-2-513,-8 3 1,3 11 430,-7 3 0,-2-2-206,-3 8 0,-5-6-6,-7 5 0,-2 1-113,-5 6 1,3-1-254,-7 1 0,6 0-79,-1-1 1,2-5-352,-2 0 0,10-8-558,-5 2 0,11-4 471,-5-1 0,8-7-2129,-1 1 2622,3-9 0,17-3 0,4-9 0</inkml:trace>
  <inkml:trace contextRef="#ctx0" brushRef="#br0" timeOffset="1642">1764 1090 7895,'12'-6'752,"-1"1"0,8-9-1592,10 3 1,-4-3 303,-2 3 0,2-7 200,-2 1 0,2 0 355,-2-6 1,-9 2-20,3-2 0,-5 1-85,-1-6 1,-3 4 83,-8-4 0,-2 7 193,-4-3 1,-4 11-130,-7 2 0,-6 7 210,0-2 0,-8 4 1,3 2 0,-3 6 20,2 0 0,-4 9-99,4 2 1,4 0 32,2 7 0,4-5 1,2-2 0,2 6 117,3 0 1,4 0-328,8-6 0,0 1 122,0-1 1,2 0-104,4 1 0,2-1 20,3 0 1,5-5-148,-5-1 0,4-1 69,3 1 1,-3-1-226,-3-4 1,3-2 51,-3 7 153,-5-7 1,1 11 628,-8-3 0,0-2-258,0 1 1,-8 1-20,-3 5 0,-7 0-153,-5 0 1,4 3-273,-4 3 1,-2-4-83,2 4 1,0 2-1398,6-2 1300,-1 0 292,1-6 0,0 1 0,0-1 0</inkml:trace>
  <inkml:trace contextRef="#ctx0" brushRef="#br0" timeOffset="2076">2473 1056 8377,'8'-20'1107,"-2"-3"-1394,11 12 0,-4-7-32,10-5 1,-5 4 239,-7-4 1,5-2 117,-5 2 1,-3-6 256,-2 6 0,-5 0-139,-1 6 0,0 5 36,0 1 1,-7 7-206,-5-2 1,-9 4-162,-2 2 1,-8 0 371,2 0 0,4 8-106,2 3 0,-2 5 108,2 1 0,0-5-57,6-1 1,2 1 25,3 5 0,4 0-145,8 1 1,0-7-99,0 1 85,0-1 0,2 5-134,4-5 1,4-3-173,7-8 0,6 6 95,0-1 0,2 1 15,-2-6 0,-4 0 117,4 0 1,-9 0 108,-3 0 1,-5 0 117,6 0 0,-8 8 328,1 3 0,-5 5 152,-5 1 1,-5 6-306,-7 0 1,-6 6-140,0-6 0,-6 8 46,6-2 0,-2 3-333,2 3 1,2-1-494,-8 1 1,8 0-697,-2-1 1,9-7 626,3-4 653,7-4 0,-4-1 0,8-1 0</inkml:trace>
  <inkml:trace contextRef="#ctx0" brushRef="#br0" timeOffset="2467">2923 1090 7851,'11'-8'613,"1"-3"0,-1 1-808,7-1 0,1-1 31,4-5 1,-4 0-13,4-1 0,2-5 56,-2 0 1,-6-6 217,-5 6 1,-2-5-100,1 4 1,-3-4-196,-8 5 0,-2 0 226,-4 5 0,2 3 157,-7 3 0,-7 3 204,-5 3 0,0 4-192,6-4 0,0 6 6,-1 6 0,-5-2-106,0 7 1,2 1 153,10 5 0,-5 1-83,5-1 1,3 0-168,2 0 1,4 6 103,2 1 0,0 1-41,0-2 1,8-4 87,4 4 1,5 2 91,6-2 1,-4-6-19,4-5 0,-4-1 16,-1 7 299,-1-1 0,-2 0 25,-3 0 0,-4 6 121,-8 1 1,-10 6-541,-7-1 1,-16 11-415,-13 7 1,-10 10-1124,-1 7 1125,21-27 0,-1 1 1,1 1-1,0 0 1,-7 5-1,0-1 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1:27.5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10321,'17'0'275,"6"0"-466,0 0 1,14 0 78,-3 0 0,5 0 28,-5 0 0,-1 0-335,-4 0 0,3 8-119,-3 3 538,-4-3 0,8 7 0,-6-5 0</inkml:trace>
  <inkml:trace contextRef="#ctx0" brushRef="#br0" timeOffset="150">744 104 8227,'14'0'269,"3"0"1,-2-2-1101,14-4 0,-6 4 330,6-4 0,-6 3 501,6-3 0,-8 4 0,2-4 0,2 4 0,-2 2 0,8-7 0,3 5 0,11-6 0</inkml:trace>
  <inkml:trace contextRef="#ctx0" brushRef="#br0" timeOffset="248">1367 35 7836,'25'0'0,"0"0"393,4 0 0,-4 0-42,-8 0 1,0 0 94,0 0 0,3 0-110,3 0 0,-4 0-282,4 0 0,-2 0-302,2 0 1,-4 0-1203,4 0 1450,4 0 0,0 7 0,8 3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1:26.0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398 174 7897,'12'-12'803,"-1"0"-86,-7 9 793,4-5-186,-8 8-447,0 0-346,0 8 0,0 9-9,0 12 0,-6-2-280,0 1 1,-5 7-104,5 5 0,-2 1-737,3-7 0,3 7 447,-4-1 1,-2-5-888,2-7 0,1-5 163,5 6 1,0-13-136,0 1 1,0-9-77,0 3 633,0-7 1,0 2-223,0-12 675,0-4 0,0-7 0,0 0 0</inkml:trace>
  <inkml:trace contextRef="#ctx0" brushRef="#br0" timeOffset="276">1 18 7897,'17'0'349,"2"-6"168,4 0 0,12 1-139,11 5 0,4 0-135,2 0 1,-1 0 42,1 0 0,-2 7-70,-4 5 1,-1 3 170,-5 2 1,-9 7-118,3-1 1,-11 7-35,0-1 0,-5-2-66,-7 2 0,-3 2-134,-8 9 0,-10-2-153,-7 8 1,-8-7 117,-10 1 1,-5 3-531,0-3 0,-8-2 297,2-9 1,3 2-519,3-8 1,3 6 149,3-6 1,7-8-483,4-9 1082,11-4 0,-3-2 0,5 0 0</inkml:trace>
  <inkml:trace contextRef="#ctx0" brushRef="#br0" timeOffset="728">1021 571 7913,'-12'-9'805,"1"3"100,7 4 1,-6 2-117,5 0 1,3 8 628,-4 3 0,-4 5-830,-1 1 0,1 2-182,-1 4 1,7-2-1053,-2 8 1,-2-8 484,3 2 1,-1-2-1329,6 2-336,0-3-1204,0 5 3029,7-16 0,11-1 0,9-8 0</inkml:trace>
  <inkml:trace contextRef="#ctx0" brushRef="#br0" timeOffset="998">1280 606 10384,'0'11'842,"0"1"0,0-1-450,0 7 0,0-7 136,0 1 1,8-3-406,3 3 1,5 1-275,1-7 1,0 0 17,1-6 0,5 0-300,0 0 1,0 0-837,-6 0 904,-7-8 0,3-1 89,-7-9 0,-2 3 148,-10 3 1,0-3 45,-11 3 1,4-3 16,-11-2 0,-2 5 180,-3 1 1,2 7 19,-2-2 1,8 4-120,-2 2 1,4 2-798,1 4 0,9 4 781,3 7 0,-4 8 0,1 2 0</inkml:trace>
  <inkml:trace contextRef="#ctx0" brushRef="#br0" timeOffset="1159">1937 1021 7880,'0'-10'3654,"0"3"0,8 7-3415,4 0 0,-5 1-161,-1 5 0,-4 4-1057,-2 7 979,-15 8 0,-12 2 0,-18 8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36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8004,'15'0'1837,"0"0"1,-5 0-945,0 0 1,1 0-408,4 0 1,-5 0-55,0 0 1,0-5-127,5 0 1,0 0-668,1 5-168,-1 0 1,0 0-638,0 0 1,-5 1 719,0 4 446,-6 4 0,3 6 0,-7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1:25.3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7890,'0'-11'340,"0"-1"0,0 7 312,0-7 0,8 6 0,3-3-294,5 1-461,1-5 1,0 11-649,1-4 462,-1 4 1,0 2 288,0 0 0,8 0 0,2 0 0</inkml:trace>
  <inkml:trace contextRef="#ctx0" brushRef="#br0" timeOffset="126">484 18 7890,'10'0'1623,"-2"0"0,-7 0-2097,5 0 1,-2 0 366,8 0 1,-7 0-1204,7 0 817,-1 0 493,7 0 0,-1 8 0,0 2 0</inkml:trace>
  <inkml:trace contextRef="#ctx0" brushRef="#br0" timeOffset="247">1072 18 7890,'16'2'0,"-5"4"0,-1-4 407,-5 4 0,-1-4 616,8-2 0,-6 0-809,5 0 0,-5 0 1,5 0 1,1 0-216,5 0 0,1 0 0,-1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1:24.2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312 174 8395,'0'-18'944,"0"7"-1026,0-1 1,0 7-657,0-7 1,1 2 1799,5-1-143,-4 3-49,6 8-673,0 0 0,-7 8-60,5 3 0,-4 12 98,-2 6 0,2 4-67,4 2 1,-4 1 160,4 4 0,-5-3-30,-1 3 0,0-3-312,0-3 0,0 1-62,0 0 0,0-9-209,0-3 1,-5 2 68,-1-1 0,0-7-595,6-6 69,0-7 53,0 12 217,0-15 1,0-1 52,0-11 1,0-4-537,0-3 954,-8 1 0,-1 0 0,-8-1 0</inkml:trace>
  <inkml:trace contextRef="#ctx0" brushRef="#br0" timeOffset="337">0 174 7975,'10'-16'0,"-1"7"632,-3-9 0,4 1-176,7 6 0,2-5-377,4-1 0,-1 0 65,6-1 0,1 7 235,6-1 1,-1 8-60,1-1 1,0 3-28,-1 2 0,6 0 5,1 0-74,-1 7-28,-5 3 1,-6 7-167,-1 1 0,-6 1 129,1 4 1,-10-2-135,-1 8 1,-9 0-23,3 5 1,-4-5 11,-2 0 0,0 0 162,0 5 1,-8-5-17,-3 0 0,-6 0 30,-6 5 1,1-5-46,-6 0 0,-1-6 148,-6 6 1,1-8-113,-1 2 0,6-4-249,0-1 1,8-7-764,-2 1-863,4-9 14,2 5 123,7-8 1,6 0 1555,16 0 0,7 0 0,16 0 0</inkml:trace>
  <inkml:trace contextRef="#ctx0" brushRef="#br0" timeOffset="583">830 606 7975,'25'0'0,"-5"0"0,3 0 0,-2 0 1695,2 0 1,2-6-771,4 0 1,-3-5-122,-2 5 0,-5 0-474,4 6 1,-4 0-316,-2 0 1,-5 0-69,-1 0 1,-7 2-277,2 4 0,-4 4 125,-2 7 275,0 0-160,0 1 0,-8 1-100,-3 4 0,-3-4 37,3 4 691,-5-4 1,9-1 363,-5-1-357,4-7 0,8-1-364,0-3 0,10-4-376,7 4 1,3-6-321,8-6 1,1 2 368,6-8 1,-1 7-2991,1-7 3135,0 8 0,-1-11 0,1 5 0</inkml:trace>
  <inkml:trace contextRef="#ctx0" brushRef="#br0" timeOffset="798">2024 554 7866,'0'-9'6110,"0"1"-5617,0 8 1,-10 9-79,-7 9 1,-10 9-1089,-14 13 0,-1-2 231,-4 9 442,-4-9 0,14 12 0,-7-6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1:23.5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52 8881,'0'-17'1176,"0"6"-503,0-1-194,0 8-38,8-4 202,-7 8-60,15 0-242,-14 0 0,5 8 180,-7 4 1,0-3-24,0 3 1,-1-1-134,-5 7 0,2-1-294,-8 0 0,9 1 102,-3-1 1,2-2-220,-2-3 1,4 3-216,-4-3 0,5-3-997,1 3 570,0-8 0,7 9-715,5-7 0,5 0-1348,6-6 2751,-4-8 0,22-2 0,-5-7 0</inkml:trace>
  <inkml:trace contextRef="#ctx0" brushRef="#br0" timeOffset="152">744 104 8095,'0'-9'3111,"-8"1"0,5 8-2353,-9 0-630,1 0 78,-7 8 1,1 7-2373,0 8 0,-1 8 2166,1-2 0,0 3 0,0 3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1:32.8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173 641 7998,'2'-10'7,"4"4"0,-2 2 655,8-1-367,-9 3 0,11-8-3,-8 4 0,7 4-65,-1-3 1,-3 1-248,3-2 1,-1 4 135,7-4 1,-1 3-94,0-3 1,-3 4 73,3-4 0,-9 4 176,9 2 0,-4 0-45,5 0 1,-7 0-72,1 0 0,-1 0 24,6 0 0,1 0 9,-1 0 1,2 0-69,4 0 1,-2 0 82,8 0 0,0-2 88,6-4 0,1 3-119,5-9 0,-3 6 43,8-5 1,-7 7-54,1-2 0,2 2 5,-2-1 0,1 3 20,-7-4 0,1 4-24,0 2 1,-1 0-158,1 0 1,-6 0 118,-1 0 0,-5 0-245,6 0 0,-8 0 64,2 0 1,-3 0-821,-3 0 189,0 0 301,1 0 0,-7 0-104,1 0 0,-9 2-356,3 4 0,-6-2-166,-6 7 1,-3-5 41,-8 5 968,-1 1 0,-14 13 0,-5 2 0</inkml:trace>
  <inkml:trace contextRef="#ctx0" brushRef="#br0" timeOffset="464">139 1004 7997,'-17'0'0,"-1"0"0,1 0 190,0 0 491,-1 0-501,1 0 0,6 0 301,-1 0-323,8 0 208,-3 0-422,7 0 443,0 0-111,7-8 0,3 6-259,7-4 0,6 4 78,0 2 0,14-5 26,-3-1 1,12-2 44,1 3 1,8 1 76,3-8 0,7 6-95,-1-5 1,3 5 0,2-5 0,0 7-48,0-2 0,-5-2 9,-1 2 0,-7 1-242,2 5 1,-12-6 98,-6 0 0,-5 0-426,-6 6 1,1 0 155,-7 0 1,-5 0-9,-7 0 1,-5 0-233,5 0-82,-7 0 183,4 0 149,-8 0-442,0 0 501,0-7 0,0 3-283,0-8 1,-2 7 516,-4-7 0,-3 1 0,-9-7 0</inkml:trace>
  <inkml:trace contextRef="#ctx0" brushRef="#br0" timeOffset="793">727 277 7982,'-17'-9'0,"7"-7"-127,4 5 39,-3-4 1,7 3 706,-4 1 0,6 5-199,6-6 1,-2 8-138,7-1 1,1 3-38,5 2 1,6 0 164,0 0 1,10 2-214,1 3 0,9-1-35,8 8 1,1-1-71,0 7 1,6-1 128,-1 0 1,3 6-139,-2 0 1,-6 8 112,-1-2 0,1 0 4,-6 5 1,-3-9-86,-3 10 0,-11-4 42,-6 3 0,-4-5-1,-2 0 1,-7-6 0,-4 6 0,-4-2 140,-2 1 0,-16 5-89,-7-4 0,-9 4-477,-9 1 0,-9 1 72,-7-1 1,-7 3-117,7 3 1,-1-3-311,6 3 1,4-9-1536,8-2 2157,-1-1 0,14 7 0,-7 0 0</inkml:trace>
  <inkml:trace contextRef="#ctx0" brushRef="#br0" timeOffset="1241">2266 329 7975,'0'-17'580,"0"0"0,0-1-429,0 1-334,0 8 0,0-1 366,0 4 525,0 4-342,0-5 1,-2 14-128,-4 5 0,-3 11 72,-9 6 1,1 9-4,0 2 0,-1 9 104,1-3 0,0 2-221,0-2 1,-1 2-127,1-8 0,5 6-152,1-5 0,5-1-459,-5-5 0,7-1-349,-2 1 1,4-8-9,2-4-167,0-4-113,0-2 690,0-7 1,2-10 270,4-12 1,-4-3 221,4-2 0,-5-16 0,-1-4 0</inkml:trace>
  <inkml:trace contextRef="#ctx0" brushRef="#br0" timeOffset="1614">1713 105 7975,'0'-18'46,"0"1"1,0 5-47,0 1 0,7 5 256,5-5 1,3 5 73,2-6 1,7 8 81,-1-1 0,7 3-132,-1 2 0,0 0 113,6 0 0,-3 0-350,14 0 1,-1 2 104,1 3 1,9-1-106,-3 8 1,4-1-36,-4 7 1,0-1-122,0 0 0,-2 2 90,-4 5 1,-4-3-98,-7 7 0,-3 1 290,-3 6 0,-4-1-82,-8 1 1,-7 5 175,-4 1 1,-6 1-54,-6-2 1,-11 3-56,-12 3 1,-6 4-94,-5-4 0,-4-2-118,-8 2 1,-2-5 140,-4 5 1,5-8-155,-5 2 0,4-5 70,2-6 1,8-4-146,4-8 1,9 0-212,2 1 300,8-9-561,-4-1 1,13-8-625,1 0-475,7 0 1122,4-8 0,12 1 592,11-5 0,4-3 0,7 5 0</inkml:trace>
  <inkml:trace contextRef="#ctx0" brushRef="#br0" timeOffset="2070">2837 883 7977,'-8'-10'3033,"6"2"-1040,-6 8-1385,1 0 0,-3 2 69,-7 4 1,5-2-181,1 7 1,-3 1-135,-9 5 1,4 1-372,-4-1 0,4 0 107,1 0 0,1 3-1216,0 3 384,0-4 1,7 6-627,4-8 0,-2-5 347,3-1 0,1-1-1464,10 1 2476,3-3 0,16 0 0,2 1 0</inkml:trace>
  <inkml:trace contextRef="#ctx0" brushRef="#br0" timeOffset="3349">3061 1004 7929,'0'-18'35,"0"1"0,2 6 146,4-1 0,-2 6 807,7-5-689,-7 7-347,4-4 904,-8 8 0,0 8-377,0 4 0,-6 3-310,0 2 1,1 6 9,5 0 1,0 0-192,0-5 0,0-7-184,0 1-172,0-1 0,7 5 39,5-5 1,-2-3-729,1-8 713,1 0 0,3-8-16,-4-3 0,3-5 259,-8-1 0,-1 0-116,-5-1 1,0 1 668,0 0-216,-7-8-22,5-2 0,-14-2 205,5 0 1,-4 8-53,-3-2 0,1 4 112,0 2 0,5 7-252,1 4 0,1 2 194,-1-1-559,-5 3 0,14-4 74,-4 12-139,5-4 0,1 13 17,0-4 1,1-1 27,5 2 0,10-7 58,7 7 1,7-6-127,-1 5 0,-2-7-11,2 2 0,-6-2 123,6 1 1,-2-3-86,2 4 0,1-4 43,-7-2 0,6 0 164,-6 0 1,0 2-5,-5 4 0,-7-4 186,1 3-47,-9-3 1,5 0 235,-8 4 1,-2-2-59,-4 7 1,-3-5-59,-8 6 1,1 1 41,5 10 1,-5-4-72,5 4 1,3-3 55,2-3 1,-1 0-174,1 1 1,0-1-139,6 0 1,6 0 2,0 1 1,7-7-171,-1 1 1,3-8-24,2 1 0,1-3 69,-1-2 0,6 0-326,0 0 0,0 0 177,-6 0 0,-1-7-100,-5-5 0,3-3 145,-9-3 0,1 1 257,-6 0 0,-7-2-80,-5-4 0,-1 3 110,1-3 0,-9 4 598,4 2 1,-5-1 39,5 1 382,0 0-335,0 0-686,-1 7-356,9 2-674,-7 8 790,14 0 1,-3 6-127,10 0 1,5 5-105,7-5 0,2 8 104,5-3 0,-3-1 102,8 1 1,-3-5-9,3 6 0,2-9 291,-8 3 1,6-2 96,-6 2 1,0-4 335,-6 3-160,1-3 109,-1 6 204,-8-6 1,-3 8-261,-12-5 1,-3-1-3,-8 8 1,-1-3-20,1 3 0,0 3-371,-1-3 0,3 3-98,3 2-40,-3 1 1,13-1 115,-4 0 0,5 1-23,1-1 0,0-6-111,0 1 0,1-2 50,5 1 0,-2 3-5,8-9 1,-1 7 51,6-6 1,1-1-55,-1-5 1,0 0-32,1 0 1,5 0-178,0 0 1,2 0 159,-2 0 0,-4-2-90,4-3 1,-10-3-7,-1-4 1,-2-3 99,1 4 1,-1-5 31,-5-1 1,-3 0-39,4-1 0,-4 1 361,-2 0 1,-6-1 187,1 1-22,-9 0 1,6 5-64,-3 1 100,-4 7-305,5-4 1,-2 8 16,1 0 1,5 0-159,-5 0 8,7 8 1,-4 2-129,8 7 0,0-6 3,0 1 0,6-1-180,0 7 1,7-7 144,-1 1 1,3-3 36,2 3 0,-5 1 249,-1-7 1,1 6-141,5-7 0,0 3 401,1-2 0,-1-2-180,0 7 1,1-7 266,-1 2 1,0 2-106,0-3 1,1 3 359,-1-2-461,0-4 1,1 7-22,-1-3 1,-6-4-29,1 4 1,-6-4 176,5-2-393,-7 0 171,4 0-296,-8 0 99,0 0 69,0-8 0,-2 4-115,-4-7 1,2 5 464,-7-6 0,5 7-128,-6-7 1,7 2 233,-7-1 1,3-5-144,-3 5 0,-3 1-88,3-1 0,2 5-75,-1-5 0,5 7-183,-5-2 1,5 4-467,-6 2-1484,9 0 1981,-5 0 0,8 8 0,0 1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1:39.2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0 208 8200,'12'-20'590,"0"-3"-261,-1 4 1,4 0-136,-3 7 1,3 1-225,-3-7 1,3 3 468,3 4-223,-1-5 0,0 12 60,0-7 1,1 5-1,-1-5 1,0 7-15,1-2 0,1 4-32,4 2 1,-4 0 84,4 0 1,-9 2-39,-3 4 1,1 3-288,5 9 1,-7 1-101,-5 4 0,-3-2-108,-2 8 1,0 0 7,0 5 1,-2 3-161,-3 3 1,-5-3-946,-7 3 1,5 2 604,1-1 0,1-3-667,-2-9 1377,-3 4 0,5-14 0,-7 6 0</inkml:trace>
  <inkml:trace contextRef="#ctx0" brushRef="#br0" timeOffset="105">243 778 8200,'5'12'760,"1"-1"0,2-1 370,-2 1-883,3-3 1,8-2-450,1 0 1,-1 1-1210,0-1 1411,1 4 0,-9 7 0,-1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2:14.7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1004 14196,'10'-10'4833,"-2"2"-5852,-8 8 1,5 8 605,1 3 0,0 13 413,-6 4 0,0 5 0,0 2 0</inkml:trace>
  <inkml:trace contextRef="#ctx0" brushRef="#br0" timeOffset="100">18 1436 8254,'-8'10'3961,"6"-3"-4567,-6-7 0,18-7 606,7-5 0,8-3 0,10-3 0</inkml:trace>
  <inkml:trace contextRef="#ctx0" brushRef="#br0" timeOffset="549">35 312 8187,'0'-35'740,"8"3"201,3 3 0,12-2-475,6 8 0,11-6 9,7 6 0,2-6-384,3 6 93,-7 0 0,1 12 110,-12-1 0,5 8 0,-11-2 0,-3 5-357,-1 1 0,-11 9 139,-1 8 0,-9 10-306,3 14 0,-12 3-230,-5 8 1,-12 9-213,-6 8 1,-11 3-81,-7 8 0,3-1-417,-2 2 1169,8 3 0,-5-7 0,9 4 0,-1-6 0,1-4 0</inkml:trace>
  <inkml:trace contextRef="#ctx0" brushRef="#br0" timeOffset="662">52 1349 8187,'-7'10'0,"5"0"2682,-4-5-829,4-3-1056,2 6 1,8-8-336,3 0 1,5 2-2699,1 4 2236,8 11 0,2 2 0,7 6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2:13.2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477 1071 8578,'0'-27'157,"6"2"0,-1 8 1159,-1-1-938,6 1 0,-6 0 316,7 0-347,1-1 0,5 7 263,0-1 0,1 8-152,-1-1 1,6 3 53,0 2 0,8 0 13,-3 0 0,7 0-35,5 0 0,-3 0-207,3 0 0,3 0 35,-3 0 0,6 0-159,-6 0 1,6 0-188,-5 0 0,-1 0-595,-5 0 0,-3 0 393,-3 0 0,2-6-887,-8 0 1,-2-2 377,-9 3 0,1 1 147,-7-8 0,0 1 194,-6-7 1,0 5 45,0-4 0,-2 3 139,-4-9 0,-4-2 142,-7 2 1,-6-8 129,0 3 0,0-5-66,6-2 0,-6 8 289,0 4 1,-1 2-133,7-2 0,0 6 47,0 0 1,-1 1-188,1 10 1,5-5 48,1 5 36,-1 0-50,-5 6-11,8 0 0,-5 8-27,8 4 1,1 5 327,5 6 1,0 6-36,0 11 0,-6 1-27,0 10 0,0 11 22,6 13 0,-2 6 277,-3-7 1,3 15-285,-4-3 0,-2 10 206,2-3 1,-1 3-435,1-10 1,2 8 111,-7-13 0,7 0-306,-2-12 0,-2-10 65,3-7 0,-3-2-77,2-9 0,2-7-47,-7-5 1,5-8-166,-6 2 0,9-4-137,-3-1 0,-4-9 489,-1-3 0,-5-4-845,-1-2 0,0-8 324,-1-3 0,1-14-588,0-10 1,-8-7 422,-4-10 0,2-7 192,-2-5 0,2 3 249,-1-3 1,-3 9 177,8-3 0,0 12 260,5 5 0,7 13-229,-1 5 0,7 3 374,-7 3-127,8 7 121,-3 3 1,9 7-37,3 0 1,-3 7 112,4 5 0,2 3-80,-3 3 0,1 5 94,-6 0 1,-9 9-108,-9 3 1,-7 0 113,-9 5 1,-7-4-68,1-1 0,-8 0-51,2-1 1,4-1-333,1-4 1,7-4-21,5-8 0,10-6-245,7 1 21,8-8 1,8 0-399,19-16 1,19-7 173,22-16 0,18-1 103,-36 16 0,1-1 0,1 3 0,2 0-131,-2-2 1,2 0 0,4 1 0,1 1 278,0 1 1,0 0-1,-1 0 1,1 1 238,0 2 1,0-1 0,-3-1 0,0-1-115,-3 3 1,-1 0 0,3-2 0,-2 1 211,44-14 1,-15 2 59,-8 4 0,-15 10 307,-3-5 0,-15 11 406,-14-5-297,-12 8 308,-3-3 1,-23 7-527,-8 0 0,-8 0 7,-4 0 1,-1 0-314,-5 0 0,5 0 30,-5 0 1,5 7-19,1 5 1,7 3-173,-1 2 1,10 6 95,1 1 1,3 4 61,9-5 1,0 8 400,6-2 0,0-2-130,0 2 0,10-6 155,7 6 1,1-8 89,5 2 0,4-6 245,1-5 1,5 1-336,2-7 1,-7 2-344,1-3 0,-6-3-702,6 4 1,-8-4 490,2-2 0,-3 0-1558,-3 0 1,-6 0-66,1 0-256,-1 0 1963,-1-8 0,5-9 0,-5-10 0</inkml:trace>
  <inkml:trace contextRef="#ctx0" brushRef="#br0" timeOffset="180">1877 85 8552,'0'-34'2006,"0"12"-459,0 5-1017,0 11 0,0 1-800,0 10 1,0 1-91,0 11 1,0-1-229,0 13 1,0-6-42,0 6 1,0 1-1135,0 11 1763,8-5 0,2 14 0,7-6 0</inkml:trace>
  <inkml:trace contextRef="#ctx0" brushRef="#br0" timeOffset="1098">2517 1088 8468,'-17'0'0,"6"0"121,-1 0 195,0 0-175,-5 0 1,0 6-102,0 0 0,-1 1 188,1-1-228,0 4 1,-1 5-60,1-3 17,0 3 0,1-5-8,5 7 1,-3 0 117,9 1 1,-3-1 161,2 0 0,4 0 54,-3 1 0,3 1-149,2 4 0,0-4 164,0 4 1,-2 2-35,-4-2 0,4 6 519,-4-6 1,-1 6-117,1-6 0,-2 0 52,2-6 0,4 1 51,-3-1-546,3 0 0,-4 1-331,0-1 0,0-6 158,6 1 1,0-6-190,0 5 61,0-7-627,8 4 1,2-8 35,7 0 0,8-10-214,4-7 0,9-8 254,3-10 1,5 6-154,-6 1 1,0 8 599,-5 3 1,-2 2-289,-4 9 451,3 0 1,-13 14-120,4 3 0,-11 5 867,-6 1 1,-4 8-97,-2 4 0,-2-2 210,-4 2 0,-4-6-403,-7 5 1,0-6-24,0 1 1,-1-4-379,1-2 0,2-5 320,3-1-280,-3-7 1,7 2 46,-4-12 1,5-5-485,7-13 1,0-4-41,0-13 0,7-5-215,5-11 0,5-9 57,6-14 1,-2 5-444,8-12 1,-6 6 477,6 1 1,-6 11 104,6 11 0,-6 12 124,6 5 1,0 1-19,5 6 1,-5-5-94,0 10 1,0 2 187,5-1 0,-7 6 155,-4-1 0,2-2 113,-2 2 1,-2 0 246,-9 6 0,3 0-155,-3-1 0,1 1-87,-1 0 0,3-1 490,-3 1 1,1 0-237,-1 0 1,3-1 157,-3 1 0,1 5 364,-1 1-485,3 7 1,-11-4 13,7 8-193,-7 0 0,6 0 268,-4 0-271,-4 0 0,5 8 85,-7 4 0,0 3-54,0 2 0,0 1 11,0-1 0,2 2-67,4 4 0,-4 2 18,4 4 0,-3 6-49,3-1 1,-4 3-13,4 9 0,2 0 33,-3 6 1,3 2 8,-2 3 1,-4 5 180,3 7 0,3 6-151,-2 0 1,5 9 248,-5 3 1,0 1-443,-6 10 0,0 2 296,0-45 0,0 0 0,0-2 1,0 1-166,0 4 1,0-1-1,-1 1 1,0 0-91,-2 2 1,0 1 0,2-5 0,0-1-13,-1-2 1,-1-2 0,-5 47-172,2-6 1,-2-11-257,3 0 1,3-16 261,-4-7 0,-2-12 4,3-6 1,-3-9 200,2-2 1,-2-14-224,-3 2 1,1-11 78,5 0-850,-5-4 0,-7-10 35,-1-3 1,7-13-151,-1-4 1060,1-13 0,-7-18 0,1-12 0</inkml:trace>
  <inkml:trace contextRef="#ctx0" brushRef="#br0" timeOffset="1373">3088 1642 8281,'42'-18'0,"-3"1"533,7 0 0,-8 7 793,3 4 0,-7 4-746,-5 2 0,2 0-262,-8 0 1,-8 2-416,-9 4 176,-4 4-8,-2 7 0,-10 8-101,-7 4 0,-10 3 20,-13 3 0,-3 0-29,-3-1 0,4-1 402,7-4 0,9-4 260,3-8 1,9-2-237,3-3 1,9-4-158,2-8 0,9 0 26,14 0 0,6-2 39,11-4 0,12-4-597,12-7 0,3 0-429,2-1 0,0 1-856,0 0 1,-5 1 768,-1 5 626,-7 3 0,11 0 0,-5-1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2:20.926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796 330 8832,'8'-10'-611,"-4"0"436,7 5 696,-7 3-252,11-14 0,-13 12-170,4-7 1,-2 7 598,2-2-115,-4-3-87,5 7-325,1-14 0,-6 13 337,4-9-315,-4 8 100,5-4 33,-5 1-112,6 5 72,-8-6-153,0 8-214,0 0 113,0 8 1,0 1-13,0 9 1,0 5 165,0 0 0,-6 8-135,0-3 0,1 11 345,5 1 0,-6 8-6,0-2 1,0-1 105,6 1 1,0 0-231,0 6 1,-2-8 69,-3-4 0,3-3-90,-4-3 0,4 1-209,2 0 0,0-7-10,0 1 1,0-8 239,0 2-276,0-3 0,0-3 17,0 0-260,0-7 290,0-3-239,0-7-384,0 0 391,0-7 0,0-5-1098,0-11 0,-2 2 561,-4-8 1,3 2-694,-9-2 1,0-1-26,-5 7 1437,0 0 0,-16-2 0,-3-2 0</inkml:trace>
  <inkml:trace contextRef="#ctx0" brushRef="#br1" timeOffset="637">70 364 8471,'-12'-17'-718,"1"0"-35,-1-1 1,1 1 781,-1 0 1,8 5 393,-1 1 320,3-1-545,2-5 1,5-1 18,1 1 0,8 6-163,-3-1 0,5 3 104,1-3 0,6-1-70,0 7 0,6-8 64,-6 3 1,8 1-83,-3-1 0,3 1-2,-2-1 0,4-3-146,-5 8 1,5-5 150,2 5 1,-6-2-120,-1 3 1,1 3 95,6-4 1,-6 4-21,-1 2 1,-1 2-7,2 4 0,4 3-6,-4 9 1,1-1-23,-1 0 1,4 0 2,-4 1 1,-2 5 4,1 0 1,-1 6 23,2-6 1,2 2 51,-8-2 0,6-2-61,-6 8 1,0-6 174,-6 6 0,-1-2-74,-5 1 1,4 3-41,-3-8 0,1 6-12,-1-6 1,3 0 0,-3-6 0,-3 1 35,3-1 0,-6 4-14,5-4 1,-7 5 74,2-11 1,2 4-89,-3 3 0,1 1 156,-6 4 1,-8-4-159,-3 4 1,-5 2 11,-1-2 0,-8 8-14,-4-2 1,-5 4-31,-7 1 0,5 1 11,-4-1 1,3 1 44,3-1 0,-1 1 137,0 0 1,1-7-156,-1 1 1,1-6 218,-1 6 1,0-8-99,1 2 1,5 0-40,0-5 0,8 3-58,-2-10 0,4-3-192,1-2 0,3-2-25,4 1 0,-5-3 171,5 4-232,3-4 0,0-4 42,8-4 1,0 2-176,0-7 1,0 5-222,0-5 0,2 7-377,4-2 0,-2-2 206,7 3 1,1-1-182,5 6 1,2 0 174,4 0 1,-3 0 703,3 0 0,4-8 0,0-1 0</inkml:trace>
  <inkml:trace contextRef="#ctx0" brushRef="#br1" timeOffset="1186">1298 1160 8471,'9'-10'766,"7"2"-439,-7 8 0,3 0 197,-1 0-190,-7 0 1,4 2-34,-8 4 0,0 4 20,0 7 0,0 0-6,0 0 0,0 1-17,0-1 1,-2 0-69,-4 1 0,4-7 61,-4 1 0,5-1-254,1 7 0,-2-7 87,-4 1 1,4-7-29,-4 7-121,4-8-260,2 3 188,0-7-996,0 0 1,8 0 572,3 0 1,-1-5-15,2-1 1,-7-2-61,7 2 1,-6 5 286,5-5 1,-5-2-310,5 2 678,-7-7-176,12 3 1,-9-7 109,5 0 0,1 5 157,-7 1 0,6-1 199,-7-5 0,7 5-20,-6 1 0,5 5 610,-5-6-315,7 9 1,-9-11 218,8 8-449,-8 1 0,5 5-10,-3 0 1,-4 7 263,4 5 0,-4 3-82,-2 2 0,0 1-46,0-1 1,0 6-346,0 0 1,2 6-302,3-6 1,-1 6-810,8-6 1,-7 6 617,7-6 1,0 0-564,5-6 0,0 0 365,0 1 0,1-1 512,-1 0 0,8 1 0,2-1 0</inkml:trace>
  <inkml:trace contextRef="#ctx0" brushRef="#br0" timeOffset="1650">2301 502 9137,'17'0'-87,"-6"0"26,1 0 1,0 0 1888,5 0-1092,0 0 1,2 6-195,4 0 1,-9 2-54,3-3 0,-3 3-323,3 4 26,0 3 0,-1-5-860,-5 7 1,3 0 447,-9 1 0,1-1-1036,-6 0 1,-2 2 189,-4 4 1067,4-3 0,-21 12 0,4-5 1</inkml:trace>
  <inkml:trace contextRef="#ctx0" brushRef="#br0" timeOffset="2154">2180 1004 9137,'0'10'-656,"0"-1"931,0-3 0,-2-2-71,-4 7 1,4-5 546,-4 6 1,4-7 342,2 7-410,0-1 0,0 7-247,0-1 1,0 0-351,0 1 0,0-1 131,0 0-326,0 0 0,6 1-49,0-1 1,0-5 59,-6-1-1075,7-7 511,-5 11-91,6-13 131,-8 6 477,0-8 1,2-2 23,4-4 1,-4 2-113,3-7 257,-3 7 0,-2-6-99,0 5 1,2 3 370,4-4-151,-4 4 1,7 2 32,-3 0 0,-2-2-185,8-4 0,-7 4 32,7-3 1,1-3-165,10 2 1,-2-7-285,8 1 1,0 3 58,6-3 0,-1 1 183,1-7 1,-1 1 177,1 0 0,-2 7-124,-4 4 1,1 4 804,-7 2 1,2 0 27,-2 0 0,-9 2 331,3 4 1,-5 4-416,-1 7 1,3-5 163,-9-1 1,1 1 734,-6 5-1005,0 0 0,0 0-596,0 1 1,-2-1-228,-4 0 1,5-5-731,-5-1 215,-4 1-1300,1-2 1583,-9-3 0,1-7-102,0 0 0,1-13 30,5-4 1,-5-12 190,5 0 0,3-10-316,2-1 0,-1 6 735,1 5 0,0 0 0,6-6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2:24.350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52 1159 8337,'-2'-10'-255,"-4"5"1,4 1 276,-3-2 130,3 4 359,2-6-10,0 1-78,0 5-281,7-6 87,-5 8 215,6 0-281,-8 0 226,0 0-164,0 8 0,-6-4-78,1 7 0,-3-5 126,2 5-145,4 1 0,-7 3-221,3-3-76,4-4 145,-6-1-208,8-5 161,0 6 0,0-10 49,0-4 1,6 2-75,0-7 1,5-1 5,-5-5 0,7 0-172,-1-1 1,3 1 138,3 0 1,-1-1-14,0 1 1,6 0 52,0 0 1,2 5 192,-2 1 1,-3 1-69,3-2 1,2 3 73,-2 3 1,0 4-54,-6-4 1,6 4 176,0 2 1,-6 0 100,-5 0-299,-1 0 33,7 8 1,-3-4-115,-3 8 1,3-7 121,-3 7 0,-3-3-145,3 3 1,-7 3 140,7-3-47,-8 3 1,4 2 4,-8 1-10,0-1 0,-8 0 111,-4 1 1,-3-7-99,-2 1 1,-1-3 58,1 3 1,6-3-43,-1-3 1,0-4 352,-5 4-205,0-4 1,0-4-33,-1-4 0,7-3-38,-1-9 1,8-5 17,-1 0 1,3-2-250,2 2 0,2 4 78,3-4 1,5 4-612,7 1 0,3 3 290,3 3 0,-4 5-2215,4 7 2554,-4 0 0,6 0 0,2 0 0</inkml:trace>
  <inkml:trace contextRef="#ctx0" brushRef="#br1" timeOffset="1034">1401 554 8945,'17'-18'-190,"-1"7"44,-5-1 17,4 9 500,-13-5-28,6 0 27,-16 6 1,-7-4-153,-8 12 1,0-4 26,6 4 0,-6 2-47,-1-3 1,0 7 0,0-6 1,5 1-97,-4-1 1,4 2-244,2 3-250,-1 5 1,1-9 246,0 5 0,7 3-84,4-3 1,3-3 48,-3 3 1,4-1 231,-4 7 1,4-1 0,2 0 1,6 1 336,0-1 1,1 0-31,-1 1 0,-4 5 259,4 0 1,2 2-9,-3-2 0,1-2-139,-6 8 0,0-6-295,0 6 1,-6-6 53,1 5 0,-3-6-94,2 1 0,2-4 161,-7-2-326,7 0 242,-4 1-16,1-9-311,5-1 1,-6-16 155,8-3 0,2-7-774,4-5 1,3-4 396,9-7 1,5-6-423,0-1 1,7 3 143,-1 9 1,-2-2-93,2 8 0,0 0 294,5 6 1,-7 7 322,-4 4 0,2 5 441,-2 1 0,0 0-331,-5 0 1,-7 7 440,1 5 0,-7 3-253,7 2 0,-8 1 21,2-1 0,-4 2-46,-2 4-1,0-4-133,0 5 0,-2-5-67,-4-2 0,-2 0-226,-3 1 0,-5-7-43,5 1 1,1-8 95,-1 1 1,5-3 56,-6-2 1,8-2 9,-1-3 1,-3-5-66,2-7 1,0-8-8,6-4 0,6-6 10,0-5 0,7-4 21,-1-8 0,3 0-120,3 0 0,-1-2 203,0-3 1,-5 3 112,-1-4 0,1 10-28,5 2 1,0 6-133,1-6 1,-1 7 264,0-1 0,1 5-37,-1 6 1,0-1 135,0 7 0,-5-1-36,0 7 1,-7 2 166,7 3 1,-6-1 322,5 7-161,-7 0-417,11 6 0,-11 0 242,8 0-330,-8 0 1,9 2 186,-7 4-252,7 4 0,-9 7 103,8 0 1,-7 0-136,7 1 0,-8-1 220,1 0 1,-1 3-84,2 3 0,-4-2 146,4 8 1,-4-1-134,-2 7 0,5 0 187,1-1 1,0 3-35,-6 3 1,2 4-37,4 8 1,-4 2-3,3 4 1,-3 1 8,-2 5 1,0 9-80,0-4 1,-2 15-118,-3-3 1,3 7 357,-4-7 1,-2 4-139,2 1 0,-1-7-209,1-4 1,4-10-27,-4-1 1,4-5-138,2-1 0,0-3 129,0-14 0,0-1-134,0-5 1,0-8-427,0-4 383,0-4 0,-2-8-170,-3 1 1,1-8 217,-8 2 0,7-12-611,-7-6 1,1-11-73,-7-6 1,7-11-265,-1-6 1,3-10 397,-3-1 1,-3-9-103,3 3 1,3-4 793,-3-3 0,2 9 0,-1 3 0,-5 12 0,5 6 0,3 3 0,-15-5 0,4-2 0</inkml:trace>
  <inkml:trace contextRef="#ctx0" brushRef="#br0" timeOffset="1247">1643 1142 8363,'0'-25'0,"0"5"-35,0-3 1,8 2 88,3-2 1,10 4 0,4-6 876,2 0-717,2 6 0,6-6 363,-1 8 0,-5 7-135,0 4 0,-8-1 246,2 1 1,-4 0 224,-1 6-854,-9 8 1,-1 3 59,-8 12 1,0-4-255,0 5 1,-2 2 62,-4 3 0,-5-2 98,-12 2 0,9-8-389,-3 2 1,9-9-67,-3-3-39,7 1 390,-4-3 116,8-1 1,8-10-265,3-4 1,7-3-241,5-9 1,4 1-270,7 0 0,3-8 735,3-4 0,-3-4 0,5-1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2:34.298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1 658 8197,'0'-12'0,"0"1"0,0 7 0,0-4 0,7 8 1671,5 0 1,3 0-667,3 0 0,-1-2-411,0-3 1,8 3-289,4-4 1,-2-2-258,2 2 0,-6-1 126,6 1 0,-6 2 15,5-7 1,-6 5-368,1-6 1,-4 7 161,-2-7 1,0 6-850,1-5 0,-9 5 173,-3-6 0,-4 7-884,-2-7 1100,0 1 0,0-7-37,0 1 1,-8-2 249,-3-4 0,1 4 43,-1-4 0,5 9 736,-6 3-489,9 7 1,-7-10 782,4 8-72,4 1-224,-5 12 0,7 5-126,0 11 0,0-2 16,0 8 0,0 6 99,0 5 0,0 2 212,0-2 1,0-1-215,0 7 1,0-6-140,0 7 1,0-3-488,0 2 1,0-4-150,0-7 0,0-1-313,0 1 0,0-8 79,0-4-304,0-4-4,0-2 89,0-7 0,5-4 193,1-12 1,0-9 132,-6-9 1,0-6-115,0 1 1,0-4 194,0-1 0,0 7 240,0 4-260,-8-4 386,-1 8 78,-9 1 1,1 20 432,0 16 1,-6 1 605,0 10 0,0-3-526,5 3 1,1 2 270,0-8 1,1 6-393,5-6 1,1-6 28,4-5-356,4-1 0,-3-1-162,10-4 1,5-4-12,7-2 0,6-2-185,0-4 1,10-9-583,2-9 1,1-8 362,10-3 0,-5-7-514,5-10 0,0-4 241,6-7 1,-2-2-182,-4-16 1,2 8 511,-8-2 0,3 10 282,-3 1 0,-4 10 106,5 3 1,-11 6-130,-1 11 1,-8 1 294,3 4 1,-7 10-135,-6 8 1,3 5 1164,-8-6-229,-1 8 648,-5-3-1119,0 7-403,0 0 0,0 7-74,0 5 1,-5-2-344,-1 1 0,-6 6 167,6 6 0,-5 6-395,5-6 1,-7 8 171,1-2 1,3 5 14,-3 7 1,6-5 206,-5 5 0,7-3 341,-2 2 1,-2-1-86,3 7 0,-1-8 276,6 3 0,-6-3-139,0 3 1,1-5-41,5 4 0,0-9-378,0-2 0,0-8 124,0 2 0,0-4-212,0-1 154,0-9 1,2-1-194,3-8 1,-1-4 131,8-7 1,-1-3 189,7-15 1,5-1-327,0-11 1,7 3 125,-1-8 1,4 1-49,1-1 0,1 4 130,0 8 1,-1 5-12,1 0 0,-6 13-126,-1-1 1,-6 6-159,1-1 0,-10 4-612,-1 8 245,-9 0 386,5 0 0,-8 2 91,0 4 1,-8 4-62,-3 7 1,-4-5 86,-3-1 1,7-1 102,-1 1 1,1 3 192,-7-9 1,7 1 317,-1-6 130,1 0 334,1 0 186,-5 0-711,13 8 0,-6 2 228,8 7 1,-6 2-108,1 4 1,-1 10 81,6 7 1,0 14-82,0-2 1,-6 17 144,0 0 0,-1 12-512,1 0 1,2 5 87,-7 6 1,7 6-975,1-43 1,0 0 0,-5 43 578,3 0 1,-1-16-1185,6-7 0,0-17 545,0-6 1,6-18-500,-1 1 882,9-12 1,-5 0 48,9-11 0,-7-12 277,1-12 1,-1-11 133,7-6 0,-1-19 0,0-6 0</inkml:trace>
  <inkml:trace contextRef="#ctx0" brushRef="#br0" timeOffset="1359">1644 468 9982,'17'-10'744,"0"0"-303,0 5 0,8 1 1,4-8-35,4-1 1,1 3-46,1-1 1,0 5-624,-1-6 0,1 9 177,-1-3 0,-5-2-692,0 2 1,-2 1 2,2 5-107,-4 0 477,-8-8 1,-7 4-155,-5-7 0,-3 5 302,-2-6 1,-2 3 121,-3-3 0,1-3 173,-8 3-86,1-3 1,-5-2 630,5-1-265,-4 9-172,5-7 0,0 12 30,5-7 0,1 7 286,-2-2-167,4 4 5,-6 2 110,8 0 1437,0 0 0,-2 8-1583,-3 4 1,3 9-49,-4 2 1,2 8-148,-2-3 0,4 3 87,-3-2 1,-3 4-691,2-5 0,-1 3-58,1-2 0,2 2-335,-8-8 0,1 0 444,-6-6 0,5 0-699,0 1 1179,1-9 1,-6-1-109,-1-8 1,7 0 110,-1 0 1,8-2-42,-1-4 1,3 2 795,2-7 1,2-1-181,3-5 0,-1 6 54,8-1 1,5 2-100,6-1-379,0-4 34,-5 13 0,-1-6-556,0 8 298,0 0 0,-1 2-135,-5 4 0,-3-3 15,-8 9 1,-2 5-448,-4 6 0,-9 2 204,-8-2 0,-8-1 39,2 6 0,-3-7 303,-3 3 1,2-5 270,5-2 1,3-5 386,7-1 1,1-5-124,0 5 248,7-7 7,2 4-445,8-8 1,8 0-27,4 0 0,5-2-21,6-4 0,-4 2-94,4-7 0,2 7-181,-2-2 0,0 4-183,-5 2 183,-1 0 0,-7 2-36,-5 4 0,-3 4 77,-2 7 0,-9 2-197,-9 4 1,-1 2-54,-10 4 1,0 4-91,-5-5 0,5-1 105,0 2 0,2-8-156,-1 2 0,3-3 52,7-3 0,1-6 165,0 1 0,-1-6 28,1 5 0,6-7-286,-1 2 659,8-4 164,-3-2-68,7 0 1,1 0 64,5 0 1,-2 0 286,8 0 1,-7 7 440,7 5 1,-8-2-450,1 1 0,-3 1 17,-2 5 1,2 0-204,4 1 1,-2-1-175,7 0 0,-5 0-219,6 1 0,1-7-283,10 1 0,2-8-48,4 1 1,9-3-380,-3-2 0,11-7-127,0-5 0,4-3 290,2-3 0,-6-5-645,0 0 1,-7-2 464,1 2 1,-11-4 135,-6-7 0,-6 5 274,-5 0 1,-4 0 360,-8-5 0,-4 7 79,-8 4 1,-1 11 448,-16 6 1,0 5 54,-6 1 1,3 1-299,3 5 0,4 4 899,8 7 1,1 6-499,5 0 0,3 0-321,8-5 0,10 5-253,7 0 0,8 0-209,10-6 1,7-5-280,4-1 0,4-7-614,2 2 0,5-4-298,1-2 0,2 0 520,-3 0 1,-5-8 663,0-4 0,0-11 0,-8-4 0</inkml:trace>
  <inkml:trace contextRef="#ctx0" brushRef="#br0" timeOffset="1748">2785 675 8263,'-10'2'938,"5"4"1,6-4-340,11 4 1,1-6 353,16-6 0,0 2-403,6-8 1,-1 7-149,1-7 0,-2 6-606,-5-5 0,5 7 220,-4-2 1,-4-1-1400,-2 1 0,-4-6 410,-2 6 0,-5-5-50,-1 5 0,-7-7 542,2 1 0,-6-3 8,-6-2 1,2 5 452,-7 0 1,-3 9-126,-9-3 1,4 6 806,-4 6 0,-4 5-508,-2 12 0,-3-2 935,-3 8 1,6 0-223,0 6 1,8-1 38,-2 1 0,12-1-545,5 1 0,4-1-343,2 1 0,2-6-318,4 0 0,3-8 331,9 2 1,5-6-902,0-5 1,8-5 403,-3-7 0,-1 0-90,2 0 0,-8-1 401,2-5 0,-4 2 419,-1-8 0,-7 9-191,1-3 0,-8 2 686,1-2 381,-3 4-731,-2-5 1,0 8-768,0 5 0,0-2-345,0 8 0,-7-7 703,-5 7 0,-11-1 0,-4 7 0</inkml:trace>
  <inkml:trace contextRef="#ctx0" brushRef="#br0" timeOffset="1961">2612 1056 8147,'-17'0'0,"-1"0"1234,9 7-849,-7 3 1,14 1-165,-3 1 0,3-1-164,2 7 0,2-1 1608,3 0 0,7 1-757,11-1 0,-2 0 269,8 1 0,2-1-561,9 0 0,2-7-250,5-5 0,2 3-225,-2-2 0,-3 0-226,2-6 1,-6 0-1955,6 0 0,-7-2 1002,1-4 1,2-4-2623,-1-7 3659,-1 0 0,-5-8 0,-1-2 0</inkml:trace>
  <inkml:trace contextRef="#ctx0" brushRef="#br1" timeOffset="2253">3459 865 17033,'10'0'664,"5"0"-627,-3 0 1,3-2 172,3-3 0,-1 3-145,0-4 1,0 4 527,1 2 0,-1 0 128,0 0-535,1 8 1,-3 1-972,-4 9 1,-1-1 138,-4 0 0,-4-5 526,4-1 0,-5 1-27,-1 5 1,0 0-791,0 1 1,-1-3 368,-5-3 0,4-3-499,-4-3 440,4-4 693,2 6-269,0-8 254,0 0 1,2-8-152,4-4 1,-2-3-182,7-2 1,1-8-1059,5-4 0,0 2 72,1-2 1267,-1 0 0,-7-5 0,-3-1 0</inkml:trace>
  <inkml:trace contextRef="#ctx0" brushRef="#br0" timeOffset="2650">3822 744 10109,'10'0'3393,"5"0"0,-5 0-2484,7 0 1,6 0-722,0 0 1,6 0-637,-6 0 1,8 0 201,-2 0 1,2-5-249,-3-1 0,3-6-165,-8 7 1,0-9-1132,-5 3 0,-3 1 276,-3-2 1,-5 1 779,-7-6 1,-2-1 256,-3 1 0,-5-2 198,-7-4 1,-3 3 309,-3-3 1,4 2 74,-4-2 0,4 6-8,2 0 1,-1-1 726,1 7 492,7 3 0,-3-1 1404,7 3-1204,0 4-833,6-6-29,0 8-273,0 8 1,0 3-74,0 12 1,0-1 31,0 6 0,2 1-64,4 6 1,-4 1-1,4 5 0,-2 5 215,1 11 0,-3-1-170,4 8 1,2-7-213,-2 7 0,7-9 78,-1 3 0,3-10-178,2-2 1,2-7-82,4 1 0,-1-6-349,6-5 0,-5-4 10,6-7 1,-2-7-422,2 1 0,2-9-443,-8 3 0,2-6 511,-2-6 0,-4-3-327,4-8 0,-9-8 32,-3-4 0,-1-6 1058,1-5 0,5-12 0,-7-10 0</inkml:trace>
  <inkml:trace contextRef="#ctx0" brushRef="#br0" timeOffset="2782">4203 70 8263,'-12'0'0,"1"0"0,5 0 1021,-5 0 1,9 0 1386,2 0 0,7 2-2039,11 4 0,1 3-117,4 8 1,4 1-253,7-1 0,9 16 0,1 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36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7936,'7'-8'1477,"2"1"-1437,13 0 1,-1 4 217,5-7 1,1 0 304,-7-5 1,5 4 741,-4 1 1,11 2-973,-2-2 1,-1 1-352,-4 4 0,-1 4-531,1-5 0,2 5-2130,-7 1 2679,0 0 0,-4 0 0,-1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3:19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225 174 8138,'0'-10'584,"0"-5"1,2 7-390,4-3 1,-5 1 282,5 4-268,-4-3 1,0-7-93,4 5-44,-4-5 0,5 12 323,-7-7-251,8 7 215,-6-11-512,6 13 783,-8-6-344,0 0 0,-2 6 0,-4-3 1,2 3-92,-7 2 0,-1 0-7,-5 0 1,0 6-1,-1-1 0,1 3 2,0-2 0,-1-2-1,1 7 0,0-1-194,0 1 1,-1 5-102,1-5 0,5 3 65,1-3 0,5 5-136,-5-5 0,7 4-25,-2 3 0,4 1 18,2 4 0,0-2 62,0 8 1,8-6 18,3 6 0,5-6-30,1 6 1,2-6 15,4 6 1,-9-6 179,3 5 1,-4-6-142,5 1 1,-3 2 149,-3-2 0,-3 5-11,-3-4 0,-4 4 55,4-5 0,-6 8-59,-6-2 0,2 4 20,-7 1 0,-1-1 1,-5-4 0,5 1 89,1-6 0,-1 4-174,-5-5 0,0 0 75,-1-5 0,7-1-222,-1 0 1,8 1-98,-1-1 0,3-6-124,2 1 0,0-6 148,0 5 0,0-5-14,0 6 1,7-7 61,5 7 0,-3-1 29,3 7 1,-6-1 360,5 0 1,-1 6-154,1 0 0,3 8 631,-8-2 0,5 9-157,-5 3 0,0 7 77,-6-2 0,0 2-37,0-2 1,-2 2 170,-4-8 0,2 7-279,-7-7 1,5 0-100,-6-5 0,7-6-342,-7-1 1,8-6 79,-2 1 1,5-4-332,1-2 1,0 0 108,0 1 1,0-1-132,0 0 1,0 1-297,0-1 0,5-6-1734,1 1-1614,8 0 3892,-5 5 0,16-15 0,2-4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3:21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347 121 7913,'-10'-17'318,"-5"2"136,3 3 1,2-3-244,-1 3 0,5 2-66,-5-1 0,-1 5 36,-5-5 1,-1 7-42,1-2 1,0 4 335,0 2 1,-1 2-161,1 4 1,0 3-331,-1 9 0,3 7 102,4 4 0,-5 5-66,5 6 1,1 1 178,-2 11 0,9-6 76,-3 6 0,2-2-192,-2-10 0,4 8 27,-3-2 0,3-4-565,2-1 1,5-7-126,1-5 1,8 2-432,-3-8 0,5-6 356,1-5 0,2-8-1003,4 1 1656,-4-3 0,22-2 0,-5 0 0</inkml:trace>
  <inkml:trace contextRef="#ctx0" brushRef="#br0" timeOffset="423">900 190 7913,'-10'8'1794,"3"2"-1337,7 7 1,0-6 116,0 1 1,0 0 233,0 5-289,0 0 1,0 2 27,0 4 0,0-3-185,0 3 1,0-4-630,0-2 1,0 0 82,0 1 0,5-7-464,1 1 252,0-1-277,-6 7 164,0-9-37,8-1 744,-6-8-126,5 0 0,-5-8-361,4-3 1,3-10-181,9-2 0,1-6-305,4 6 0,-2-6 357,8 6 1,-8 0-38,2 5 1,-4 7 244,-1-1 1,-1 9 67,0-3 448,1 4 0,-3 10-256,-4 3 0,3-1 1066,-8 1 1,-1 1-134,-5 5 1,2 6 233,4 0 0,-4 0-678,4-6 0,-2 1-132,1-1 1,-1 0-251,8 1 1,-6-3-166,5-3 0,-5 1-713,5-7 1,1 0 527,5-6 0,1 0-1589,-1 0 0,8-2 85,4-4 1696,-4-4 0,7-15 0,-5-2 0</inkml:trace>
  <inkml:trace contextRef="#ctx0" brushRef="#br0" timeOffset="673">2076 415 10982,'17'0'837,"0"0"1,1 0-310,-1 0 1,0 0-496,1 0 0,1 2 30,4 4 0,-4-4-383,4 4 1,-4-5-149,-1-1 1,-1 0-505,0 0 0,1 6 408,-1 0 1,0 2-822,0-3 1385,-7-3 0,13 6 0,-4-8 0</inkml:trace>
  <inkml:trace contextRef="#ctx0" brushRef="#br0" timeOffset="915">2871 208 11353,'2'11'862,"4"1"1,-4-1-294,4 7 0,-4 5-198,-2 0 0,0 7-196,0-1 1,0 4-78,0 1 1,-2-5-210,-4 0 1,4 0-1473,-4 6 0,-1-1 238,1 1 1345,0-8 0,-2 5 0,-1-5 0</inkml:trace>
  <inkml:trace contextRef="#ctx0" brushRef="#br0" timeOffset="1292">3459 52 7839,'12'0'178,"-1"0"1,1 8 1423,5 3-1026,8 5 0,-4 3 581,8 4 1,-8-2-546,2 8 0,2 0 333,-2 5 0,-5 3-428,-7 3 0,-7-3-186,2 3 0,-6 2-471,-6-1 1,-6 7-468,-11-2 0,-11 4-103,-12 2 1,-10 5-2241,-2 1 2619,-15-1 0,18-5 1,-13 0-1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3:21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7891,'-17'0'917,"7"0"-344,3 0 40,7 0-187,0 0-153,0 7 1,2-3 195,3 8 1,-1-8-198,8 1 0,1-1-47,10 2 0,-4-4-283,5 4 0,1-4 94,-2-2 1,5 0-880,-5 0 1,2 0 471,-1 0 0,-7 1-882,0 5 1,-2-2 1252,-9 8 0,8-1 0,-5 6 0</inkml:trace>
  <inkml:trace contextRef="#ctx0" brushRef="#br0" timeOffset="145">70 381 7891,'-17'10'404,"7"5"1,2-11 614,8 7 0,2-7-667,4 2 1,9-4-293,8-2 0,8 0 84,-2 0 0,-2 0 85,2 0 0,0 0-538,5 0 1,6-2-296,1-4 1,5 4-1543,-6-3 2146,8 3 0,-3-6 0,6-2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3:19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727 329 7983,'-8'-10'356,"6"-5"-263,-5 13 506,7-6 701,0 8 321,0 0 1,0 10-1359,0 7 0,0 8 103,0 10 1,0 5-166,0 1 1,0 5 23,0-6 0,0 2-186,0-1 1,0-11-15,0 5 0,-6-6-13,0 0 0,0-4-403,6-8-716,0 0 16,0 1-944,0-9 1118,0-1 0,0-10 385,0-4 0,0-5-312,0-12 0,-6 1 122,1-6 722,-9-9 0,-3-7 0,-10-8 0</inkml:trace>
  <inkml:trace contextRef="#ctx0" brushRef="#br0" timeOffset="450">70 191 7983,'-18'-2'62,"1"-4"1,6 2 196,-1-7 0,8 5 39,-2-6-74,5 8 1,2-9-137,5 7 0,4-5 102,7 5 0,6-2 103,0 3 1,8 1-114,-2-8 1,5 6-26,7-5 1,-3 5-50,8-5 1,0 5-143,6-6 0,0 6-49,0-5 0,6 7 102,-1-2 1,1 4-75,-6 2 0,5 0 54,1 0 0,0 2 7,-6 4 0,-2 6 22,-4 11 1,2-4 36,-8 4 1,0 4 68,-5 2 0,-8 3 146,-4 3 1,-4 0 11,-2-1 1,-7 1 22,-4-1 1,-4 3 102,-2 3 0,-8-1-26,-3 7 0,-12-6-40,-6 6 0,-4-7-49,-2 1 0,-5 2-68,0-1 0,-1-3 0,7-9 0,-5 2 0,5-8 1,-3 0-508,14-6 0,0-7 234,6-5 1,0 3-538,-1-2 1,7 0 120,-1-6 58,8 0 1,-5 0-855,3 0-549,4 0 1076,-6 0 0,10 0-164,4 0 1,-2 0 238,7 0 0,1 0 235,5 0 0,3 0 415,3 0 0,-4-6 0,4 0 0,-4-7 0,6 3 0,2-7 0</inkml:trace>
  <inkml:trace contextRef="#ctx0" brushRef="#br0" timeOffset="837">1419 727 7983,'17'0'885,"0"0"0,-5 6-12,-1-1-360,-7 9 1,6-5 143,-5 9 0,-3-1 238,4 0 0,-4 2-439,-2 4 0,0-1-54,0 6 1,0-6-236,0 1 0,0 2-196,0-2 0,0 0-320,0-6 0,2-5 342,4-1 0,-4-5-377,3 5 250,-3-7 0,0 4-751,4-8 1,-2-2 158,7-4 1,3-11-26,9-12 1,-2-4 173,8-1 0,-6 1 63,6 4 1,-6 4 482,6 8 1,-8 2-173,2 3 144,-4 5 1,-2 7 150,1 0 1,-7 7 283,1 5 1,-7 3 41,7 2 1,-8 1 498,2-1 0,-3 0-325,3 1 1,-4-1-143,4 0 0,2 0-518,-3 1 1,1-1 130,-6 0 1,6-5-259,0-1 1,5-5 191,-5 6 1,7-8-1466,-1 1 1,-3-3 1467,3-2 0,7 0 0,8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3:25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53 8009,'-17'-8'0,"-1"4"234,1-7 1,5 7 788,1-2-460,7 4-306,-11 2 0,11-6 367,-8 1-454,8-1 1,-5 6 197,3 0-257,4 0 0,-11 2 108,7 4 0,-6-1-14,7 13 0,-9-3 208,3 14 0,-5 7-114,-1 10 0,0 6-171,-1 6 0,1 3 103,0 9 1,7-3-3,5-4 0,1 3-220,-2-9 1,4 1-278,-4-6 0,12-6 97,6 0 1,3-8-177,2 3 1,8-7-1135,4-5 1,4-2 104,1-4 1376,8-11 0,10 3 0,10-15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3:31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7880,'-10'0'3332,"3"0"-3297,7 0 0,7 0 60,5 0 0,3 0 783,3 0 0,-1 0-361,0 0 1,6 0-188,0 0 1,8 0-377,-2 0 0,3 0-355,3 0 0,-6 0-113,0 0 0,-6 0 359,6 0 0,-8 0-1087,2 0 1,-10 6 446,-1 0 0,-8 2 795,1-3 0,5 5 0,0 7 0</inkml:trace>
  <inkml:trace contextRef="#ctx0" brushRef="#br0" timeOffset="165">191 294 8809,'-8'16'1102,"8"-5"1,8 3-1622,9-9 0,0 1 679,1-6 0,-1 0-69,0 0 0,1 0 722,-1 0 0,6 0-356,0 0 1,2 0-1167,-2 0 1,4 0-102,8 0 0,-1 0 810,1 0 0,-1-7 0,1-3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3:30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640 191 7897,'0'-12'1159,"0"0"-432,0 9 319,0-13-373,0 7 0,2-7 144,4 5-56,-4-5-444,6 14 1,-6-11 415,3 7-447,-3 0 0,6 14 0,-8 4 0,6 13-23,0 9 0,-1 10 106,-5 14 1,0-4-381,0 4 1,-2 3 81,-3 2 1,3-9-46,-4-2 0,4-12-304,2 1 1,0-5-436,0-1 0,0-8 118,0-4 1,0-10-1513,0-1 681,0-8 546,0 3 0,0-9 157,0-3 0,-2-5 296,-4-7 1,3-8 75,-9-4 1,0 2 350,-5-2 0,-8-7 0,-2-8 0</inkml:trace>
  <inkml:trace contextRef="#ctx0" brushRef="#br0" timeOffset="328">174 121 7897,'-25'0'191,"5"-2"150,-3-3 0,4 3 18,2-4 1,0 2 193,-1-2 0,7 4 688,-1-3-441,8 3-74,-3-6-510,7 6 1,9-11-251,9 7 0,8-6 14,15 7 1,5-7 9,12 6 0,9-5 46,8 5 1,5 0-187,-5 6 0,8 0-230,-2 0 1,-4 10 115,-3 7 1,-4 2 65,-7 10 1,-3 0 147,-9 6 0,-8 5-54,-9 0 0,-9 8 203,-13-1 0,-4 4 196,-8 7 1,-12-2 2,-11 7 1,-6 1 197,-17 5 1,0-8-284,-6-3 1,-6-4 182,1-2 0,-1-8-173,6-4 0,8-5 216,4-6 0,5-6-526,6-12 1,4 3-1189,8-9-119,0 1 0,7-8 388,4-4 0,14-3-1672,9-9 2678,8 1 0,2 0 0,-2 0 0</inkml:trace>
  <inkml:trace contextRef="#ctx0" brushRef="#br0" timeOffset="725">1747 865 7954,'-17'-8'1549,"2"4"-1268,3-7 0,2 5 163,5-5 306,3 7-53,-6-4 169,0 8-610,6 0 0,-11 2-144,7 4 1,0 5 161,6 12 0,0-2 132,0 8 0,0-6-212,0 6 0,2-2 28,4 2 0,-2-4-365,8-8 1,-1-1-53,6-5 0,1 3-182,-1-9 0,0 1 134,1-6 1,-1-2-61,0-4 0,-5 3 91,-1-9 0,-5 0 73,5-5 1,-7 0 133,2 0 0,-4-1-59,-2 1 0,-6-6 177,0 0 0,-7 0-159,1 6 0,-9-3-112,-2-3 1,0 10-32,6-4 0,5 5-634,1 0-465,7 5 884,-4 7 0,8 7 404,0 5 0,8 3 0,2 3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3:28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18 969 8505,'-10'0'1442,"2"0"0,10 0-1110,4 0 0,-2 0 176,8 0 1,-1 6 168,6 0 0,1-1-255,-1-5 1,0 0-421,0 0 1,1 2-142,-1 4 0,0-4-71,1 4 0,-1-4-391,0-2-819,1 0 458,-1 0-659,0 0 1621,0 0 0,-7 0 0,-2 0 0</inkml:trace>
  <inkml:trace contextRef="#ctx0" brushRef="#br0" timeOffset="289">467 831 7751,'12'6'481,"-1"-1"1,-5 7-66,6-6 0,-7 1 358,7-1 0,-6-4-72,5 4 1,-5 1-257,6-1 0,-9 8-332,3-3 1,-4 5-184,-2 1 1,0 0-215,0 0 1,-2 1 220,-4-1 0,-1 0 15,-5 1 1,-3-1 76,3 0 0,5 0-53,1 1 423,4-1 1,2 0 21,0 1 136,0-9-469,8 7 0,7-14-261,8 3 0,2-3 23,-2-2 1,4-2-356,8-3 1,-3 1 286,-3-8 217,4 8 0,-6-11 0,7 5 0</inkml:trace>
  <inkml:trace contextRef="#ctx0" brushRef="#br0" timeOffset="589">1367 1 9576,'11'0'663,"1"0"1,-3 2-468,3 3 1,5 13 734,0 10-582,1 5 0,7 9 288,-8 5 1,0 14-229,1 2 0,5 22 342,0-4 0,0 7-461,-6-1 0,0-1 102,1 0 1,-9 7-805,-3-1 1,-8 8 106,-9-2 1,-2-46-1,-3 0 322,-8 2 1,-4 1-18,-4 2 0,-3-1 0,-4 6 0,-3-1 0,-5 3 0,-2-1 0,-5 4 0,-2-1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3:27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260 208 7781,'0'-18'0,"6"7"303,0-1 1,1 7 1242,-1-7-369,-4 8-807,6-3 1,-6 7 81,3 0 1,-3 1 60,4 5 0,-4 6-78,-2 11 0,0 4-177,0 7 0,0 7-180,0-1 0,0 2 93,0-1 0,0-5-584,0 4 1,-6-5-187,1-6 0,-1 2-569,6-8 0,0 0-438,0-6-700,0 0 1205,7-7 1101,-5-2 0,6-16 0,-8-2 0</inkml:trace>
  <inkml:trace contextRef="#ctx0" brushRef="#br0" timeOffset="311">53 242 7781,'-8'-23'0,"-4"0"0,3 0-82,-3 6 0,9 5 323,-3 1 1,4-1 1006,2-5-743,0 0 0,0-1 82,0 1 1,2 6-253,4-1 0,-1 6-131,13-5 1,1 7-66,10-2 0,9 4 78,-3 2 1,11 0 48,0 0 0,4 2-126,2 4 0,0 5-115,-1 12 0,-1-1-12,-3 6 0,-5-5-183,-8 6 1,-1 0 96,-4 6 1,-4-1 45,-8 1 1,-2-1-64,-3 1 0,-4 0-7,-8-1 0,-2 1-172,-4-1 0,-9-1-93,-8-4 0,-10 4-99,-2-5 1,1-1 19,-7 2 0,5-10-207,1-1 0,3-1-373,3-6 667,-4-3 1,14 0 353,-4-8 0,4 0 0,1 0 0</inkml:trace>
  <inkml:trace contextRef="#ctx0" brushRef="#br0" timeOffset="783">1229 640 7773,'0'-17'-830,"2"5"415,3 1 734,-3 7 1,8-6 579,-4 4-351,-4 5 1,5-5-5,-7 12 0,6-3 109,0 9 1,0 5-176,-6 6 1,0 2 62,0-2 1,0 2 127,0 4 1,0 2-264,0-8 0,0 6-394,0-6 1,-6 0 87,0-6-1354,0 0 44,6 1 155,0-9 0,8-1 508,3-8 1,5-10-187,1-7 1,0-2 38,1-10 0,5 2 267,0-2 0,2 4 329,-2 8 0,-10 2-116,5 3 1332,-5 5-472,4 7 0,-7 3 471,-4 9 1,1-4-474,-1 15 1,2-8 94,-2 8 0,-4-4-354,3-1 0,-1-1-169,2 0 1,-4 0-1258,4 1 289,3-1 0,1-2-1733,7-3 2485,-7-4 0,5-1 0,-5 3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3:27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0 226 10207,'18'0'-267,"7"-6"99,3 0 0,5 0 1089,2 6-585,-1 0 1,1 0-99,-1 0 1,1 0-159,0 0 1,-7 0-298,1 0 0,-2 2 114,2 4 1,2-4-816,-8 4 1,0-2 126,-6 1 791,0-3 0,1 6 0,-1-8 0</inkml:trace>
  <inkml:trace contextRef="#ctx0" brushRef="#br0" timeOffset="178">433 1 7862,'-12'0'1199,"1"0"1,7 2-495,-2 4 0,4-3-511,2 9 1,0 1 139,0 10 1,-6-1-79,1 6 1,-3 1 898,2 6 1,2-4-753,-7 3 1,7-3-592,-2 9 1,-2-7-457,3 1 0,-1-3-799,6 10 0,0-7 1443,0-5 0,8 4 0,1-6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36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 77 7972,'0'-15'776,"2"1"348,3 4-553,-4-3 1,6 9 1166,-7-6-1140,7 7-262,-5-4-183,4 7 1,-7 7-79,-4 3 1,1 3-38,-6 2 1,2 7 135,-3 4 0,-2-3 105,3 3 1,1-1-109,-1 5 1,5-4 161,-5-1 0,7-5-62,-2 6 1,3-8 394,2 2-441,0-3 0,7-3-102,3-4 1,3-3 97,3-7 0,5 0 0,5 0 0,-4-2-162,-2-3 1,2 1 20,-2-6 1,5 0-185,-4-5 1,-1 0 19,-5 0 1,0-1 125,1 1 0,-3 0 37,-3 0 1,2-5-5,-7-1 0,5 1 121,-5 5 1,0-5-86,-5-1 1,-1 0-252,-4 0 0,-4 4 91,-6-3 1,-7 5-1022,-3 5 1,-4 3 50,-1 7 1,-1 0 1018,1 0 0,-7 14 0,-2 2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3:25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569 344 7971,'0'-17'397,"-2"5"498,-4 1-30,4 7 606,-5-4 194,7 8-1179,-8 0 0,6 10 271,-4 7 0,3 8-228,-3 10 0,2 5-93,-8 0 0,9 8-248,-3-1 0,-2-3-132,2 2 0,1-12-237,5 7 0,0-9-417,0 9 1,0-10-1099,0-3 0,0-6 776,0 1 1,2-4-2082,3-2 1645,-3-7 1356,6-3 0,0-7 0,1 0 0</inkml:trace>
  <inkml:trace contextRef="#ctx0" brushRef="#br0" timeOffset="358">85 223 7971,'-27'-17'0,"4"-1"0,11 1 443,7 0 0,-3 5-41,2 1 1,2 1-194,10-1 1,6-5 3,11 5 0,4-3 27,7 3 1,8-5-87,5 5 1,10 1-127,7-1 1,3 7-52,2-2 1,4 6-58,-4 6 0,4 5 18,-9 13 0,-7 2 132,-5 9 1,-2 2 42,-10 3 0,-7 2 20,-10 4 0,-6 8 133,-5-8 0,-4 14-98,-8-8 0,-10 3 130,-7-3 0,-4 0-11,-14 0 1,-3 6-59,-14-1 0,-8-5-359,-3-6 1,-3-2 110,3 3 1,5-11-35,12-7 0,4-10 85,7-2 1,9-1-632,2-10 149,5-1 0,10-12-476,3-5 0,6-3-430,6-3 1,5 1 169,12 0 1186,4 0 0,15-8 0,3-2 0</inkml:trace>
  <inkml:trace contextRef="#ctx0" brushRef="#br0" timeOffset="774">1347 776 8043,'0'-11'3264,"0"-1"-2459,0 9-34,0-5-249,0 8 0,0 2-9,0 4 0,0 3 245,0 8 1,0 1-305,0-1 0,0 6-178,0 0 1,0 6-439,0-6 1,0 6 65,0-6 1,0 0-235,0-6-272,0 1-1222,0-1 626,8-8 469,2-1 1,7-17 226,0-9 1,6-1 145,0-10 1,6 2 126,-6-2 1,2 5 62,-2 6 0,-4 3 119,4 3 0,-3 5 59,-3 7 1,-6 0 867,1 0-416,0 7 1,3 3 495,-4 7 1,-1 6-193,-4 0 1,-4 0-280,3-5 0,-3-1-650,-2 0-10,8 8 0,-4-6-159,7 5 1,-5-11-348,6-2 0,-6-7-2354,5 2 3031,1 4 0,5-8 0,0 5 0</inkml:trace>
  <inkml:trace contextRef="#ctx0" brushRef="#br0" timeOffset="991">2143 915 7936,'9'0'1173,"7"0"-820,-5 0 1,-1 0-73,1 0 1,1 0 143,5 0 0,-1 2 283,-5 3 0,4-3-436,-3 4 0,3-4-56,3-2 0,-1 6-150,0 0 1,1 5-321,-1-5 0,-2 2-366,-3-3 1,3-1 424,-3 8 195,3-8 0,10 11 0,2-5 0</inkml:trace>
  <inkml:trace contextRef="#ctx0" brushRef="#br0" timeOffset="1208">2869 776 7899,'10'0'1452,"-3"0"-349,-7 0 0,0 2-393,0 4 1,0-2 149,0 8 0,-5-1-316,-1 6 1,0 6 70,6 0 1,-2 14-696,-4-2 1,4 3 139,-3-3 0,3-1-413,2 1 0,0-1-479,0 1 0,2-1-2249,3 1 3081,-3-8 0,14 6 0,-7-6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3:33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8297,'-9'-8'2821,"1"6"-1355,8-5-453,0 7-485,0 0 1,0 7-63,0 5 1,0 13 160,0 9 0,0 11-184,0 12 1,-2 5 287,-3 7 0,1 0-545,-8 0 1,8-5-517,-1-1 0,3 0-462,2 7 0,0-9-987,0-3 1,2-6 472,3-6 0,5-6 1306,7-11 0,8-4 0,2-8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3:35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8880,'-9'0'3015,"-7"0"-2471,14 0 1,-5 2-170,7 4 0,0 4-592,0 7 0,-6 6 147,0 0 0,-5 13 70,5-1 0,-7 11 0,3-2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3:36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7845,'12'2'576,"-1"4"1,-5-4 826,6 4 0,-1-4-1232,6-2 1,1 0-50,-1 0 1,0 0 79,1 0 87,-1 7-220,-8-5 1,-1 14-84,-8-5 1,0-1-209,0 1 0,0 1 253,0 5 1,-8 0 35,-3 1 1,1-1 731,-1 0 0,7 0 101,-2 1-167,-3-1 0,7 0-261,-4 1 1,4-7-108,2 1 1,8-7-265,3 7 1,7-8-185,5 2 0,3-4-296,9-2 0,2-2-677,3-4 1,2-4-3454,4-7 4509,12 0 0,-12-16 0,14-4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3:37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60 7835,'0'-10'2218,"0"-5"-1867,0 5 1865,0 1-648,0 1-680,0 0 1,0 8 224,0 0 1,0 8-261,0 9 0,0 14-346,0 4 1,0 11 579,0 0 1,0 9-469,0 3 1,0 6-185,0-7 1,-1 3-601,-5-3 0,4-5-558,-4 0 0,4 0-151,2-6 1,0-4-1083,0-1 0,0-11 41,0-1 0,0-8 359,0 3 1556,0-13 0,-8 4 0,-1-5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3:36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7900,'0'-10'1657,"2"3"316,3 7 1,11 0-783,7 0-859,8 0 0,-10-2 130,8-4 1,-2 4 207,1-4 0,5 4-964,-4 2 1,3 0 244,3 0 1,-2 0-771,-4 0 452,3 0 37,-13 0 0,12 0-1487,-8 0 1,-5 2 1816,-7 4 0,1 4 0,5 7 0</inkml:trace>
  <inkml:trace contextRef="#ctx0" brushRef="#br0" timeOffset="159">174 329 7874,'-25'10'0,"11"3"1406,-3-7 1910,11 7-2832,6-11 0,12 6-220,11-8 1,-4 0 200,4 0 1,4-2-437,2-4 0,3 4-541,3-3 0,2 3-278,3 2 1,-4-2 789,5-4 0,3 4 0,0-6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3:35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623 225 7845,'-10'-17'2837,"-3"0"-1304,7-1-1292,0 9 129,6 1 384,0 0 416,0 6-194,0 10 0,0 5-452,0 16 1,0 8-178,0 9 0,-5-2-76,-1 2 0,0-5-745,6 5 0,-6-8 181,1 2 1,-1-3 12,6-2 0,0-9-325,0-2 0,0-5-2494,0-2 105,0 0 1168,0-7 1826,0-2 0,8-16 0,1-2 0</inkml:trace>
  <inkml:trace contextRef="#ctx0" brushRef="#br0" timeOffset="310">70 294 7845,'-25'-17'0,"11"0"84,-3-1 1,11 1 60,0 0 1,4-2-81,2-4 0,10 1 185,7-6 0,3 6 643,8-1 1,9 4-420,9 2 0,4 2-113,2 3 1,13 4-82,4 8 1,4 0-1,-3 0 1,-3 8-18,-4 4 0,-3 11 26,-8 5 1,-8-1-21,-4 2 1,-9 0-1,-2 6 1,-14 5 85,2 0 1,-11 3-105,0-3 0,-12-2 90,-5 8 1,-14 1-105,-10 4 1,-3 1-128,-14 0 1,4-2-89,-10-4 1,4 0-2,2-11 1,8 1-140,4-13 0,11-1-878,6-11-2236,4 5 2367,2-15 1,7-1-994,4-11 1,14-4 1857,9-3 0,8-7 0,10-2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3:33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104 235 7821,'0'-17'-204,"0"0"397,0-1 0,6 7 873,-1-1-659,1 1 1,0-7-98,0 1 1,0 6 313,-6-1-193,0 8 3,0-11-77,0 13-50,0-6-199,0 8 0,0 2-201,0 4 0,0 4-74,0 7 1,5 6 111,1 0 1,0 2-32,-6-2 0,6-4-27,-1 4 1,1-4 59,-6-1-12,0-1 43,0 0 1,-2-5-9,-4-1 21,4-7 0,-7 4-165,3-8 165,4 0 0,-7 0-70,3 0 0,4-2 20,-4-4 1,2 2-88,-1-7 0,3-1 74,-4-5 1,2 0-7,-2-1 1,4 7-125,-3-1-4,3 1 360,2-6-192,-8 7 392,6-5-210,-6 13 0,8-4-109,0 12 1,0-2 98,0 7 0,0 1 159,0 5 0,-2 0-117,-3 0 1,3 1-53,-4-1 1,4 0-169,2 1 0,0-7 139,0 1-269,0-8 1,0 5-145,0-3 172,0-4 1,0 4 5,0-12 0,0 2-144,0-8 1,2-1-9,4-10 1,-2 2-116,7-8 0,-7 2 196,2-2 0,1 4 17,-1 8 0,0 0 253,-6-1 1,0 7 81,0-1 15,0 9-25,0-5 1,0 10 235,0 4 1,0 3-28,0 8 1,0 1 188,0-1 1,0 6-195,0 0 0,0 6-83,0-6 0,0 0-244,0-6-77,0 8-156,0-5-209,0 5-93,0-16 0,2-1 169,4-8 1,-3-14-129,9-3 1,-2-12 94,1 0 1,4 1 17,-3-7 0,-4 10 540,-3-10 1,3 7-73,-2-1 0,0 4 60,-6 8 0,0 5 296,0 0 70,0 9 1,0-3-119,0 12 0,0 3 182,0 9 1,0 1-243,0 4 0,-8-2-80,-4 8 0,3-2-251,-3 2 0,8 1-255,-1-7 1,-3 6-364,2-6 0,1 0 32,5-5 1,0-1-502,0 0 1,1-2 1074,5-3 0,4 3 0,7-5 0</inkml:trace>
  <inkml:trace contextRef="#ctx0" brushRef="#br0" timeOffset="1617">0 183 7978,'0'-11'444,"0"-1"-222,0 8-56,0-11 1,0 5 402,0-7-257,0 0 1,6 5-97,0 1 0,1-1 14,-1-5 0,-2 7-172,8 5 1,-7-3 268,7 2-425,-8 0 5,3-1 58,1 5 0,-6 2 265,4 11 0,-4 5 177,-2 1 1,0 8-140,0 4 1,0 3 147,0 3 0,0 3 603,0-3-514,0 11-233,0-25 1,0 18-192,0-16 0,0 0-103,0-6 1,0 0-180,0 1-15,0-9-491,0-1 343,0-8 149,0 0 0,0-8-264,0-3 1,0-12 178,0-6 1,-2 2-53,-4-2 1,4 0 108,-4-5 1,4-1 184,2 1 1,0 5-42,0 0 0,0 8 137,0-2 1,0 9-152,0 3 137,0 7 1,2-4 133,4 8 1,-4 8-39,4 3 0,1 7 352,-1 5 0,0-2-119,-6 8 1,0 0 4,0 5 1,0-5-126,0 0 0,0-6-65,0 6 0,0-8 69,0 2-201,0-4-958,0-2 699,0-7 0,2-2-257,4-8 0,-4-8 106,3-4 1,3-11-24,-2-5 0,5-7 178,-5-5 0,0 1 93,-6-7 0,0 6 131,0-6 1,0 15-49,0 2 1,0 8 677,0 4-346,0 7 174,0 2-117,0 24 1,0 1 148,0 12 1,0 4-160,0-5 0,0 7-66,0 5 0,0-3-80,0 3 1,-6-5 32,0-6 1,-1-3-253,1-2 1,4-11 79,-4 4 0,4-9-961,2 3 343,0-7 62,-7 4 291,5-16 1,-6-1 63,8-9 1,-2 3 102,-4 4 0,4-5-139,-3 5-338,3 3 253,2 0-1612,0 8 1883,0 0 0,0 16 0,0 3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3:38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121 347 7917,'0'-10'0,"-5"1"-423,-1 3 237,0 4 105,6-13 0,0 11 336,0-8 29,0 8-79,0-11-102,0 5 1,0-1 222,0-1-111,8 8 0,-6-11 1,7 11-53,-3-7 0,-4 5-6,4-6 0,-2 9 80,1-3-105,-3-4 0,8 3-50,-4-5 0,-4 2-176,3 5 72,5 3 58,0-14 0,1 9 89,1-5 1,-8 2 94,1 5 3,5 3-139,-8-14 1,7 15 22,-3-5 1,-4 2-35,4-2 1,-2 4 68,2-4-161,-5 5 0,9-5 99,-4 0 1,-2 0 16,7 6 56,-7 0 1,11-7-94,-5 5 1,2-6 1,-1 8 1,-5 0-34,5 0 0,-5 0 1,6 0 0,-7 0 21,7 0 0,-6 6 5,5-1 1,-1 3 23,1-2 1,5-2-30,-5 7 1,3-5-2,-3 6 0,5-7-6,-5 7 0,-1-1 3,1 7 0,-1-1-24,1 0 0,5-5-5,-5-1 0,-1 1-87,1 5 0,-1 0 57,2 1 0,1-1-4,-7 0 1,1 6 19,-1 0 0,-2 1-6,8-7 0,-9 0 48,3 0 1,-4 6 12,-2 1 0,2-1-13,4-6 0,-4 0 12,4 0 0,-5 1 6,-1-1 1,0 6-28,0 0 0,0 0 77,0-6 1,0 7-60,0-1 1,-1 2-2,-5-2 1,4-4 35,-4 4 1,2 2 10,-2-2 1,3 0 24,-9-6 0,2 6 15,-1 0 1,-4 2-68,3-2 0,-3-3 11,-3 3 0,1-4 4,0-2 1,5 1 28,1-1 0,-1 0-3,-5 0 0,0-1-9,-1-5 0,7 3 1,-1-8 0,7 1 5,-7-1-48,0-4 0,-5 6 94,0-8 1,5 0-68,1 0 1,-1 0 183,-5 0-181,0 0 1,-1 0-9,1 0 0,0 0 18,0 0-50,-1 0 1,1 0 28,0 0-172,-1-8 1,1 0 15,0-3 0,1-5 73,5 5 1,-3 1 2,9-1 0,-7-1-32,6-5 9,-7 0 1,9-7-40,-7 1 0,7 0-130,-2 6 1,2-2 21,-2-4 0,4 2-227,-3-8 0,3 8-507,2-2 0,-6-2 368,0 2 0,0 0-2246,6 5 2779,8 1 0,9-8 0,10-2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3:50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347 190 8243,'-10'0'1353,"0"0"-349,5 0-199,3 0 43,-6 0-163,8 0 269,0 0 1,8 0-761,3 0 1,5 0 67,1 0 0,0 0-11,1 0 0,1 0-13,4 0 1,-2 0 48,8 0 1,-6 0-52,6 0 0,-6 6-80,6 0 1,-6 0-24,5-6 1,-4 0 15,4 0 0,-5 5-150,6 1 1,-6 0-78,6-6 0,-8 0 138,2 0 0,2 0-166,-2 0 1,6 6-1,-6-1 0,6 1 3,-6-6 0,0 0 25,-6 0 1,1 0-151,-1 0 0,-5 6-374,-1 0 302,1-1-371,5-5 119,0 0-104,-7 0-102,-3 0-233,-7 0-848,0 0 1,-9 8 891,-8 4 1,-5 5 946,-12 6 0,-5 4 0,-12 8 0</inkml:trace>
  <inkml:trace contextRef="#ctx0" brushRef="#br0" timeOffset="387">18 692 8095,'-9'-10'-506,"1"3"825,8 7 0,0-2 232,0-4 203,0 4-231,0-6-128,0 8-46,0 0-177,8 0 1,-5 0 137,9 0-104,-1 0 0,12 0-133,1 0 0,6 0 81,-1 0 1,10 0-35,1 0 1,10 0-17,2 0 1,3 0-84,15 0 0,-5 0 49,10 0 0,-4-6-143,-2 1 0,-2-3 31,-3 2 0,-1 4-109,-11-3 1,2 3-49,-14 2 0,1 0 70,-7 0 0,-7 0-72,-4 0 1,-4 0-244,-1 0-161,-1 0 81,0 0-95,-7 0-19,-2 0 1,-22 0 100,-3 0 1,-4 0-212,3 0 748,-7 0 0,-2-8 0,-7-2 0</inkml:trace>
  <inkml:trace contextRef="#ctx0" brushRef="#br0" timeOffset="948">675 52 7942,'0'-12'126,"0"1"284,0 7 259,0-4-59,0 8 251,0 0-225,0-7-138,0 5-134,0-6-262,0 8 1,2 0 67,4 0 1,-2 0-1,7 0 1,1 0 51,5 0 0,0 6-142,1 0 0,1 5-45,4-5 1,-2 7 95,8-1 0,-6-3-108,6 3 0,0-6 119,5 5 0,1-5-156,-1 6 1,1-7 9,0 7 0,-1-6 31,1 5 1,-1-1 67,1 1 1,-2 5-12,-5-5 1,-1-1 34,-4 1 0,-3-1 145,3 1-111,-4 5 1,-2-8-40,0 3 0,-5 3 131,0-9-180,-1 9 1,1-7-92,-1 5 1,-5 1 205,5-7-109,-7 8 0,6-7 372,-4 5-272,-4 3 227,5-5-208,-7 7 1,0-5 162,0-1 0,0-5 291,0 5-261,-7-7 1,3 10-178,-8-8 1,6 1-4,-5-1 0,-1 2-78,-5 3 1,4 5 98,-5-5 0,3 4-104,-14 3 1,-2 7 72,-9 4 1,-4 3-261,-8 3 1,-2 5-420,-4 0 1,-3 7-632,-8-7 0,2 6-247,3-6 1,5 8 1363,7-1 0,2 1 0,4-2 0,5-6 0,5-3 0,1-3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35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380 91 8271,'0'-8'-762,"0"-1"1244,0 4 522,0 4 710,0-13-590,0 12-581,0-11 1,0 10 312,0-8-278,0 8 0,0-5 289,0 3-378,0 3-225,0-5 117,0 7-288,0 0-40,0 7 0,0 1 213,0 8 1,0 4 148,0 0 0,0 9 190,0 1 0,0 0-21,0 6 0,0 3 127,0 1 1,0-1-236,0 2 0,0-3 25,0 3 0,0-2-91,0-4 0,0-5-110,0 1 0,0-2-16,0-9 0,0 0-79,0-5 1,0 0 205,0 1-72,0-8-376,0 6-29,0-13-259,0 6 1,0-9-912,0-3 1,0 2 618,0-7 0,0 0-671,0-6 1,0 1 16,0 0 1,0 0-439,0 0 0,-5-1 534,0 1 1,-7 5-1479,2 0 2653,-3 7 0,-9-18 0,-2 5 0</inkml:trace>
  <inkml:trace contextRef="#ctx0" brushRef="#br0" timeOffset="416">1 304 8146,'0'-15'7,"0"0"1,0 4-187,0 1 1,0 0 528,0-5 1,1 0-56,4 0 1,4 4 527,6 1-620,0 0 1,0-5 105,1 0 1,0 5-164,5 0 0,-4 5 116,3-6 1,-3 6 42,-2-5 0,2 7-74,3-2 1,-3 1-52,3-1 0,-1 4-102,1-4 1,4 1-156,6-1 1,0 2 52,1-7 1,-1 5-180,0-6 1,6 8 182,-1-2 1,2 3-86,-1 2 1,-4 2 414,3 3 1,-3 4-126,-1 6 1,-6 5 15,0 0 1,-6 7-10,1-1 0,-8 2 7,-2 3 1,-6-1-58,1 0 1,-4 6-218,-1-1 0,0 1 187,0-6 1,-6 5-127,-5 1 0,-4 1-13,-5-2 1,-4-2 84,-6 2 1,0-3-142,-1-2 0,1-1 68,0-4 0,1-4-12,4-11 0,-2 2 109,6-7 1,1 0 278,5-5-432,0 0-1,6-2-195,4-3 0,5 2-691,5-8 1,9 3 466,6-2 0,7-2-1231,-2 7 1722,11-7 0,-4 4 0,5-7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4:00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7923,'-8'10'353,"-1"-3"749,-9-7-118,1 0 410,8 0-113,1 0-858,8 0 1,8 0 176,3 0 0,4 0-11,3 0 1,7 2 58,4 4 0,-3-2-329,3 7 0,0-7-202,6 2 1,-1-4-299,1-2 0,-6 2-500,0 4 1,-1-4-442,7 3 1,-6-3 203,0-2 918,-8 8 0,4-6 0,-8 6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4:00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7998,'-9'0'1719,"1"0"0,22 0-1152,3 0 0,10 0-130,-4 0 1,6 0 8,-6 0 0,7 0-391,-1 0 1,-2 0 47,2 0 0,-6 0-56,6 0 1,-8 0-198,2 0 1,-2 0-393,2 0 0,-9 0-77,3 0 0,-4 0-1993,5 0 1724,-9 8 888,7 2 0,-14 7 0,5 0 0</inkml:trace>
  <inkml:trace contextRef="#ctx0" brushRef="#br0" timeOffset="181">87 329 7986,'-18'9'864,"1"-1"1243,0 0-1624,7-6 1,10 7-52,12-3 1,5-4-99,6 4 0,6-6 60,11-6 0,-1 2-1091,7-7 1,0 7 514,6-2 0,-2-2-998,-4 3 1180,4-1 0,-14-2 0,6-1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3:59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35 225 7899,'-9'0'1365,"-1"0"22,4 0-547,4 0 778,-5 0-648,7 0-635,0 0 1,7 0-144,5 0 1,3 0-76,2 0 1,3 0-70,3 0 0,-4 0-197,4 0 0,2 0-862,-2 0 0,6 0 516,-6 0 0,0 0-1344,-6 0-81,1 0 1920,-1 0 0,0 8 0,0 1 0</inkml:trace>
  <inkml:trace contextRef="#ctx0" brushRef="#br0" timeOffset="224">606 18 7899,'9'-8'189,"-1"6"393,0-6 233,-6 8-200,5 0 1,-1 8 66,0 4 0,0 9 266,-6 2 0,0 8-78,0-3 0,0 5-353,0 2 0,0-1-647,0 1 1,0-1-139,0 1 0,0 0-204,0-1 0,0-5-349,0 0 1,0-2 820,0 1 0,0 5 0,0-6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3:57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18 623 7787,'-9'0'1946,"1"0"-1191,8-7 147,0 5-445,0-6 0,8 2-192,3 0 0,5 1-30,1 5 0,2 0 119,4 0 0,-2 0-91,8 0 0,-6 0 44,6 0 1,-2 5-133,2 1 1,3 0-15,-3-6 1,-2 2-29,2 4 0,-6-4-172,6 3 0,-8-3 27,2-2 0,-4 0-157,-2 0 0,1 0-719,-1 0 492,0 0-113,1 0-244,-9 0-235,-1 0 470,-8 0 0,-2 0-804,-4 0 664,-3 0 1,-9 6 657,1 0 0,0 7 0,-1-3 0</inkml:trace>
  <inkml:trace contextRef="#ctx0" brushRef="#br0" timeOffset="663">1125 485 7666,'8'-10'-1041,"-4"1"1725,7 3-93,-7 4-63,4-6 1,-6 8 297,3 0-298,-3 0-25,6 0 1,-6 8-31,4 4 0,-4 3 6,3 2 1,-3 8-58,-2 4 1,0 4 129,0 1 1,0 1-235,0-1 0,-6-1-64,1-4 0,-1 2-164,6-8 0,-6 0 159,0-6 1,1 0-282,5 1 1,0-7-278,0 1-305,0-8 260,0 3 164,0-7 0,0-7-144,0-5 0,5-5-209,1-6 1,8-2 146,-3-4 0,-1-4 65,1 4 0,1 3-82,5-3 1,0 8 106,1-2 0,-3 3 95,-3 3 0,3 7 76,-4 5 0,5-3 288,1 2-131,0 0 0,1 6 226,-1 0 1,-5 0 24,-1 0 1,-5 0-78,5 0 1,-5 0 251,6 0 0,-8 2 6,1 4 0,3-2 155,-2 7 1,1 1-213,-1 5 0,-4 1-114,4-1 1,-4 6 516,-2 0 0,0 2-299,0-2 0,0-4-93,0 4 0,-2-3-124,-4-3 0,4 0-2053,-4 0-290,4 1-1461,2-1 2374,8 0 0,2-7-1421,7-4 2567,8-4 0,2-10 0,8-2 0</inkml:trace>
  <inkml:trace contextRef="#ctx0" brushRef="#br0" timeOffset="1054">2439 174 8010,'0'-18'1807,"0"9"-1710,0 1 535,0 8-58,8 0-145,-6 0 0,6 10-106,-8 7 0,0 10-155,0 13 0,0 4 115,0 8 0,0 0 28,0 0 1,-6 0-59,0 0 0,-7 0-1,1 0 1,-1-1-55,1 1 1,-1-7-145,7-5 1,0 0-432,6-5 1,-6 1 165,1-13-1158,-1 0 173,6-5 382,8-9 1,-5-1-270,9-8 472,-8 0 0,3-13 136,-7-5 1,0-5-230,0 0 704,0-11 0,0-3 0,0-5 0</inkml:trace>
  <inkml:trace contextRef="#ctx0" brushRef="#br0" timeOffset="1414">1938 139 7838,'-8'-9'-429,"6"-7"459,-4 5 0,-1 1 214,1-2 1,0 7-149,6-7 1,2 6-3,4-5 1,4 5 326,7-5 0,2 5-96,4-6 1,6 8-53,11-1 1,-1 3-113,7 2 1,6 0-1,5 0 0,7 2 4,-7 3 1,7 7 32,-7 11 0,1-2-47,-6 8 0,-6-6-183,0 6 1,-13-6-28,1 6 1,-7-6 93,-4 6 0,0-1 195,-11 7 1,-4-2 96,-3-4 0,-5 3 213,-5-3 1,-13 9-125,-10 3 1,-5 7 110,-2-2 0,-7-2-87,-4 2 0,-4-5-10,-2 5 0,2-10-340,4-1 0,4-3 87,7-8 1,8-1-809,4-6 0,4-2-1057,2-3-1444,7 3 1339,2-13 750,8 6 1,10-16 1042,7-3 0,8-13 0,10-2 0</inkml:trace>
  <inkml:trace contextRef="#ctx0" brushRef="#br0" timeOffset="1888">3062 796 7641,'0'-11'-474,"0"-1"1,2 6 1007,4-5-93,-5-1 419,15-5 255,-14 7-343,13 3-188,-13 7 0,12 2 99,-9 3 1,1 7 185,-6 11 0,0-2-410,0 8 0,0-6 19,0 6 1,0 0-39,0 5 1,0-5-157,0 0 0,0-6-401,0 6 0,0-14 199,0 2-1149,0-3 480,0 3 99,0-7 1,2-2 24,4-8 0,-2-10-206,7-7 0,6-3-256,6-8 1,2-3 370,-2-10 1,-3 11 188,3-5 1,-2 12 136,2 0 1,-10 6 335,5 5-75,-5 5 1,-1 7 39,-1 0 1,-7 1 472,2 5 355,-4 4 0,-2 7-204,0 0 0,2 3 1393,3 3-1390,-3-4 1,6 6-265,-8-8 1,2 0-413,4 1 0,-4-7-23,3 1 1,-1-6-109,2 5 0,-4-5-316,4 5-1014,3-7-1678,-7 12 2233,14-7 0,-7 7-1547,8-5 2429,1-3 0,-1-8 0,0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3:55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554 398 8014,'0'-10'-1129,"0"2"1518,0 1 1,0 3 416,0-8-493,0 9 1,2-7-18,4 4-11,-4 4-10,5-13 5,-7 13 43,0-13 10,0 13 463,0-6 41,0 8 1332,0 0-1865,-7 0 181,5 0-375,-6 0 221,0 0-300,6 8 1,-5 1-1,7 9 0,0 7 77,0 3 0,0 5 95,0 2 1,0 5 144,0 0 0,0 8-152,0-2 0,0-1 139,0 1 0,0-8-175,0 3 1,0-5-47,0-1 1,-6-7-146,0 1 0,1-8 42,5 2 1,0-3-350,0-3-78,0 0-407,0 1 55,0-1 138,0-8-704,7-1 455,-5-8 101,6 0 0,-8-2 23,0-4 1,0-3-180,0-8 0,0-6 221,0-1 713,0-14 0,-8 2 0,-1-16 0</inkml:trace>
  <inkml:trace contextRef="#ctx0" brushRef="#br0" timeOffset="473">35 190 8014,'-9'-17'-137,"1"5"-69,8 1 0,-6 5 272,0-5 1,1 5 360,5-6-21,0 8 1,2-5-74,3 3 1,-1 2 83,8-7 0,-1 5-109,7-6 1,5 7-106,0-7 0,7 6-35,-1-5 0,4 5-88,2-5 1,1 7 126,4-2 0,5 4-53,6 2 1,-2 0-180,2 0 1,-8 2 28,9 4 1,-10 3-107,4 9 0,-2-1 115,2 0 0,-4 6-117,-7 0 0,-2 8 32,-4-2 1,1-2 40,-7 2 1,0-1 85,-5 7 0,-3-6 9,-3 0 1,1-1 219,-7 7 0,0 0-67,-6-1 0,-8 1 366,-4-1 0,-11 1-80,-5 0 0,-7 1 96,-5 4 1,-1-1-186,-11 7 1,4-2-146,-9 2 1,3 2-14,2-7 0,8-1-29,3-5 1,5-1-189,1 1 0,7-8 104,-1-4 0,9-10-489,3-1 1,2-7-595,9 7-707,-7-8 875,11 4 0,-6-10-580,8-4 0,2 2 682,4-8 0,3 1 77,9-6 0,1 5-232,4 1 0,-2 1 20,8-2 805,-8-3 0,12 5 0,-6-7 0</inkml:trace>
  <inkml:trace contextRef="#ctx0" brushRef="#br0" timeOffset="1009">1021 917 8014,'0'-10'19,"8"2"0,-4 8 521,7 0 1,-5 0-41,5 0 1,-5 0 656,6 0-824,-1 8 1,5 2 21,-5 7 1,3 0-12,-9 0 1,1 3 138,-6 3 0,0-4 188,0 4 0,0-4-240,0-2 0,0 3-80,0 3 1,-6-4-182,1 4 0,-1-10-45,6-1 139,0 0-140,0 5-97,0-8-787,0-1 348,0-8 0,0-2 164,0-4 0,7-3-292,5-8 0,1-1 130,-1 1 0,3-6-47,-3 0 1,3 0 72,3 5 1,-1 1-76,0 0 0,-2 0 240,-3-1 1,1 7 169,-7-1 0,6 6 255,-6-5-241,7 7 187,-3-4 0,1 3-46,1-1 1,-7 0 54,7 6 1,-6 0 33,5 0-82,-7 0 3,11 0 0,-11 0 133,8 0 0,-8 2 451,1 4 1,-3 3-289,-2 9 1,6-1 621,0 0 0,0 3-278,-6 3 0,0-2-98,0 8 0,0-6-274,0 5 0,0-6-115,0 1 0,0-10-403,0-1 1,2-3-453,3 3 1,3-3-3074,4-3 2737,3-4 0,-5 6-2580,7-8 3502,0 0 0,8-16 0,2-3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4:01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312 311 7937,'0'-17'-268,"0"0"389,0 7 176,0-5 1,-2 7 326,-4-4 398,5-3-291,-7 6-365,8-1 1,-2 2-135,-4 8-56,4 0 0,-13 0 34,3 0 1,-1 2 68,1 4 1,-5 5 11,0 12 1,-1 4-18,-5 8 0,4 7-18,2 4 1,0 10 172,-1 2 1,1-1-131,0-5 1,1 6 246,5 0-885,3-1 518,8-5 0,-6-2-224,1-4 1,-1 2-49,6-7 0,8-1-32,3-6 0,-1-5-308,1 0 1,1-8-555,5 2 1,0-3 311,1-3-352,-1-8 372,8 7 0,-6-14-1259,4 3 1914,-4-3 0,14-9 0,4-3 0</inkml:trace>
  <inkml:trace contextRef="#ctx0" brushRef="#br0" timeOffset="360">1142 277 7873,'0'-10'357,"0"2"1365,0 8-656,0 0-429,0 8 0,0 7-238,0 9 0,0 6-53,0-1 0,0 4-90,0 1 0,0 1 0,0 0 0,0-1-72,0 1 1,-2-1-140,-3 1 1,3-2-418,-4-5 0,2 3 284,-2-8 1,4 6-896,-3-6 0,3 2 279,2-2 1,0-4-13,0 4 1,-6-9 101,0-3 0,0-5-53,6 6 1,-2-9-195,-3 3 861,3-4 0,-14-17 0,7-4 0</inkml:trace>
  <inkml:trace contextRef="#ctx0" brushRef="#br0" timeOffset="693">693 225 7873,'-10'-23'-94,"4"0"1,4 0-260,2 5 1,2 1 420,4 0 0,6-1 417,11 1 0,5 0-92,13 0 0,3 5 173,8 1 1,5 7-310,1-2 0,7 4-79,-1 2 1,3 4-12,2 7 1,-5 3 49,-1 15 0,-13-1 73,2 7 0,-12 2-152,1 3 0,-14-2-26,-10 8 1,-8 1-12,-9 4 1,-2 1-21,-3 0 1,-7-6 175,-11 0 1,-2-5-82,-4 5 1,-5-6 93,-1 6 1,1-7-150,-7 1 0,5-3-61,1-3 0,1-5-46,-1 0 1,2-8-217,4 2 1,-1-4-670,7-1 0,-6-9 445,6-3 0,6-4-1795,5-2 824,8 0 230,-4-8 1167,8-1 0,16-9 0,3 1 0</inkml:trace>
  <inkml:trace contextRef="#ctx0" brushRef="#br0" timeOffset="1109">1799 847 7873,'0'-9'180,"0"-1"-87,0 4 479,0 4 0,0-7-46,0 3 1,2 4 555,4-4-614,-4 4 1,11 10 96,-7 4 1,0 5 152,-6 6 0,0-2-278,0 8 1,0-2 0,0 2 0,0 3-158,0-3 1,0-2-245,0 2 1,-6-8-170,0 2 1,1-4-553,5-1-143,0-1-925,0-7 887,7-3 0,3-11 343,7-7 0,2-1 61,4-11 0,-3-2 248,3 2 1,-4-2 179,-2 2 0,1 6 71,-1 0 0,-2 5 258,-3 6 0,3 4 467,-3-3 845,-5 3-818,9 9 0,-14 3-104,3 7 0,-1 1 283,2-1-636,-4 0 1,6 0-319,-8 1 0,0-7-342,0 1 0,5-6-452,1 5 1,2-7-70,-2 2 1,-3-4-910,9-2 0,-1 0-715,7 0 2470,-1 0 0,0 0 0,1 0 0</inkml:trace>
  <inkml:trace contextRef="#ctx0" brushRef="#br0" timeOffset="1328">2543 1072 7597,'0'-9'3924,"0"1"-2256,8 8-1145,1 0 1,9 2-31,-1 4 0,0-5-246,0 5 0,-5-4-33,-1-2 0,1 6-475,5 0 1,1-1-238,-1-5 0,0 0-593,0 0 0,1 0 223,-1 0 1,0 0-1706,1 0 2573,-9 0 0,7 0 0,-7 0 0</inkml:trace>
  <inkml:trace contextRef="#ctx0" brushRef="#br0" timeOffset="1578">3390 917 7873,'10'0'924,"-2"0"1,-8 1 283,0 5 0,-2 2-555,-4 3 1,-2 5 916,-3-5 0,-5 10-654,5 3 1,1 1-317,-1-2 0,5-2-653,-6 8 0,9-6-640,-3 5 0,2-6-185,-2 1 0,4 2 660,-4-2 0,5 0-3646,1-6 3864,0 8 0,7-6 0,3 6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4:04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7984,'-10'0'994,"3"0"-652,7 0 0,0-2 614,0-4 263,0 4-338,0-5-414,7-1 1,3 4-3,7-7 1,3 7 26,3-2 1,-4 4-153,4 2 0,2 0 186,-2 0 1,8 0-32,-2 0 1,-4 0-210,-2 0 1,2 0-58,-2 0 1,7 0 41,-1 0 1,-2 0-151,2 0 1,-6 0-192,6 0 1,-8 0-371,2 0 1,-4 0 137,-2 0-501,1 0 1,-7 0-391,1 0-6,-8 0 473,3 0 0,-7 2-1366,0 4 1307,0-4 1,0 7-1086,0-3 1870,0-4 0,-15 13 0,-4-5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4:05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347 761 7881,'-18'-7'-303,"1"5"-131,0-14 0,1 12 102,5-7 1235,-5 7-295,15-4 207,-15 8 292,7 0-526,-9 0-386,1 0 0,0 8-35,-1 4 0,3 9 107,3 2 0,-3 9 129,4 3 0,-5 5-59,-1 7 0,2 2 132,3-2 1,-1-3-173,7 2 0,-6 0-35,6 6 1,1-8-504,5-4 0,0 1 221,0-7 1,5 3-219,1-14 1,8 6-235,-3-6 0,10-2-577,2-10 0,2-1 291,-2-4 1,-1-4-312,6 4 1,-1-6 1068,2-6 0,4-12 0,-6-8 0</inkml:trace>
  <inkml:trace contextRef="#ctx0" brushRef="#br0" timeOffset="475">710 934 7881,'17'0'204,"0"0"0,-5 0 343,-1 0-131,-7 0 1,6 0 483,-4 0-188,-4 0-308,5 8 1,-7 2-63,0 7 0,0 0 54,0 0 1,0 6-121,0 0 1,0 1-64,0-7 1,-6 6-90,1 0 1,-3 2-110,2-2 0,4-4-15,-3 4 143,3-4 0,-4-1-669,0-1 38,0-7-128,6-3 246,0-7 210,0 0-34,0-7 1,6-9-193,0-7 0,7-7-4,-1 1 0,3 2 92,2-2 1,3 2-135,3-2 0,-4 4 145,4 8 0,-4 2 262,-1 3 0,-1-1-51,0 7 658,0 0-234,1 6 0,-3 2 359,-3 4 1,-3 3-47,-3 9 0,-4-1-222,4 0 0,-4 1 396,-2-1 1,0 0-351,0 0 1,0 1-113,0-1 1,0 0-430,0 1 1,0-7-369,0 1 1,0-7-925,0 7 1,2-6 101,3 5 213,-3-7 0,14 4 1033,-5-8 0,4 0 0,3 0 0</inkml:trace>
  <inkml:trace contextRef="#ctx0" brushRef="#br0" timeOffset="831">1661 1090 7906,'-17'0'2250,"-1"0"-928,9 0 177,-7 0-987,14 0 0,2 0-23,12 0 0,5 0-28,6 0 0,-2 0-115,8 0 0,-6 0-533,6 0 0,-6 0-180,6 0 0,-8 0-365,2 0 1,-9 0 2,-3 0 1,-5 0-2368,5 0 1985,-7 8 1111,4-7 0,-8 15 0,0-7 0</inkml:trace>
  <inkml:trace contextRef="#ctx0" brushRef="#br0" timeOffset="1099">2197 952 7906,'10'0'173,"5"0"467,-5 0 174,-1 0 1019,-1 0-683,-8 0-294,0 0 1,0 7-177,0 5 1,0 3 89,0 2 0,0 6-358,0 0 0,-6 6-175,0-6 0,-1 8-110,1-2 1,4-4-204,-4-2 1,2 2-700,-1-2 0,3 0 337,-4-6-3348,4 1 741,2-1 3045,8 0 0,1-7 0,9-2 0</inkml:trace>
  <inkml:trace contextRef="#ctx0" brushRef="#br0" timeOffset="1368">2698 779 8156,'8'17'1689,"0"0"-1423,3 0 1,5 1 192,-5-1 0,-1 6 289,1 0 0,-5 8-73,6-2 0,-8-2-259,1 1 0,3 3 161,-2 10 1,-1-5-289,-5 4 1,0-5-255,0-6 0,-7 3-11,-5-3 0,-3 4-213,-2 2 1,-3-3-1355,-3-3 1,-2 4 747,-3-4 1,-5-5 794,4 0 0,-4 2 0,-1 1 0</inkml:trace>
  <inkml:trace contextRef="#ctx0" brushRef="#br0" timeOffset="1826">3753 761 7850,'0'-9'93,"0"-7"552,0 14 1457,0-5-1033,0 7-502,0 0 0,0 7 70,0 5-370,0 3 0,0 4 53,0 5 1,0 4 189,0 13 1,-2-5-56,-3 5 0,-5 3-55,-7 2 0,5-4-385,1-1 0,1 1-187,-1-2 0,-3-5-180,8-6 1,-1-8 242,1 2 0,4-4-630,-4-2 206,4 1 1,2-7-1584,0 1 1067,0-9 0,6 3 501,0-12 1,0 3-382,-6-9 0,5 1 929,1-7 0,0-7 0,-6-2 0</inkml:trace>
  <inkml:trace contextRef="#ctx0" brushRef="#br0" timeOffset="2192">3252 519 7794,'-6'-17'540,"0"0"0,1-1-275,5 1 0,1 5-335,5 1 1,4 1 259,7-1 0,2-5-9,4 5 0,4 1 80,8-1 0,1 7 240,5-2 1,3-2-189,8 3 1,2-1-108,3 6 0,-1 8 3,7 3 1,-5 5-4,5 1 0,-9 8-31,-2 4 1,-4 9 92,-13 2 1,-1 7-14,-16-7 1,-5 8 69,-13-2 1,0 4 159,0 2 1,-10 0-155,-7 0 0,-8 0-112,-9-1 0,-3 1-267,-3 0 1,1-6 93,-7 0 0,8-7-45,-3 1 0,11-3-263,1-3 0,2-1-395,-2-4 1,4 1-49,8-6 1,0-7-563,-1-6 0,7-7-75,-1 2 1,6-4 666,-5-2 0,7-8 675,-2-3 0,-3-12 0,-1-4 0</inkml:trace>
  <inkml:trace contextRef="#ctx0" brushRef="#br0" timeOffset="2631">4324 1280 7879,'-8'-10'1574,"6"3"-144,-5-1 132,7 6-947,0-6 0,0 18 59,0 7 0,-6 3 222,0 8 0,-5 1-353,5 6 1,-6-3-215,7-3 0,-3 2-115,2-8 0,4 6-158,-4-6 1,5 0-311,1-6 0,0-5-1013,0-1 227,0-7-211,7 4 1,3-10 141,7-4 1,6-5 492,0-12 1,2-4 140,-2-8 1,-2 3 128,8 3 1,-8-2 199,2 8 1,-5 6 291,-7 5 713,5 8-473,-7-3 1,3 7 662,-1 0 0,-7 7 230,2 5 1,-4 3-576,-2 2 0,0 1-294,0-1 0,6 0-149,-1 1 0,1-1-204,-6 0 0,2-5-553,4-1-191,-4 1 1,11-1-97,-7 1 0,2-8-916,-3 1 0,-1-3-1212,8-2 2911,-8 0 0,11 0 0,-5 0 0</inkml:trace>
  <inkml:trace contextRef="#ctx0" brushRef="#br0" timeOffset="2892">4998 1505 7812,'8'-10'649,"2"3"1,5 5 109,-3-4 273,3 4 0,-5-6 718,7 8-759,0 0 0,0 0-495,1 0 1,-1 0-69,0 0 1,1-5-928,-1-1 1,0 0 290,1 6-456,-1 0 1,0 0 328,0 0-3844,-7 0 4179,-2 0 0,-8 0 0</inkml:trace>
  <inkml:trace contextRef="#ctx0" brushRef="#br0" timeOffset="3200">5534 1263 7812,'8'9'1500,"4"-3"0,-3 2-807,3-2 1,-1 1-120,7-1 1,-7 2 80,1 3 0,-3 5-88,3-5-564,3 5 1,-7 1-1,3 0 0,-3 0 111,-8 1 1,-2-1-399,-4 0 0,-3 6 24,-8 0 0,-7 0-254,1-5 1,0 5 485,6 0 368,0 0 0,7-6-87,4 1 0,4-7 200,2 1 1,8-9-34,4 3 0,5-4-99,6-2 0,2-2-486,4-4 0,5-3-501,1-8 1,-2 5-723,1 0 1,5 1 348,-10-6 0,5 5 1039,-11 1 0,0-9 0,-5-7 0</inkml:trace>
  <inkml:trace contextRef="#ctx0" brushRef="#br0" timeOffset="3809">6226 0 7876,'12'0'0,"-1"0"119,1 0 0,11 2 247,0 4 1,0 4 476,-6 7 0,8 8 9,4 4 1,2 11-361,-2 6 1,9 12 194,-3 5 0,-3 6-526,-3 6 1,-2 4 428,2 8 1,0-1 111,-12 1 1,2 1 246,-13 4 1,0-3-553,-6 3 1,-10-4-138,-7-1 1,-8-1-1305,-10 1 0,-7 1 862,20-42 1,-2 0 0,-7-1 0,-2-1-909,0 2 1,-3 0-1,-1-4 1,-1-2 71,1 1 0,-1-1 1018,-1 1 0,0-1 0,-3 0 0,-1-1 0,1-2 0,0 1 0,-1-3 0,-1 1 0,-1-2 0,0 1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4:10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727 173 7933,'9'-8'-288,"-1"-1"1,-6-3 593,4 1 1,-4 5-78,3-6 1,-3 7-82,-2-7 1,0 6 176,0-5 1,0 5-102,0-5 0,0 5-101,0-6 1,0 6 303,0-5 5,0 7 68,0-11-261,0 13 1,-2-6-74,-3 8 1,1 0 263,-8 0-367,1 0 1,-6 6 125,-1 0 0,7 5-186,-1-5 0,6 7 21,-5-1 0,5-2-106,-5 1 0,5-5 176,-6 5 1,7-5-37,-7 6 0,0-7 105,-5 7 1,6-1-77,-1 7 1,1-7 71,-7 1 1,1-1-60,0 7 0,5-3 118,1-3 1,-1 3-151,-5-4 1,5 5-3,1 1 1,1-5 50,-1-1 1,-5 1-27,5 5 1,1 0-50,-1 1 1,-1-1 52,-5 0 1,5 0-56,1 1 1,1-1 42,-1 0 0,-5 1 38,5-1 0,1 0-48,-1 1 0,5-1 8,-6 0 1,7 6-8,-7 0 0,8 0-8,-2-5 1,-1-1-61,1 0 0,-6 6 73,7 0 0,-3 0-138,2-5 0,4-1 112,-4 0 1,-1 1 36,1-1 1,-2 0-7,3 0 0,3 1 8,-4-1 0,-2 0-9,2 1 1,-1-1 94,1 0-88,4 0 0,-6 1 86,8-1-265,-7 0 160,5 1 1,-6-1 176,8 0-149,-8 0 0,6 1 83,-3-1 1,3-5-105,2-1 1,-2 1 90,-4 5-183,4 0 0,-5 1 113,7-1 1,0 0-131,0 0 0,0-5 108,0-1 0,0 1-14,0 5 1,0 1 1,0-1 0,1-6 0,5 1 1,-4-1-8,4 7 0,-4-7 1,-2 1 1,0-1-145,0 7 146,0-1 0,2 0-70,3 1 0,-3-7 122,4 1 0,-2-1 6,2 6 1,-4-5-47,3-1 0,3-5 102,-2 6 15,7-1 1,-9 5 60,8-5 184,-8 5-96,11-7-259,-5 8 1,1-1 56,1-5 0,-7 3-18,7-8 1,-6 1 10,5-1 0,-7-2 14,2 7 0,2-5 34,-3 6 1,3-3 8,-2 3 0,-2 3 108,7-3 1,-7-3 105,2 3 135,3-1-298,1 7 0,1-3-61,1-3 1,-6 1-9,5-7 1,-7 1-5,2-1 1,-2-4 137,1 4-28,-3 4-132,14-9 154,-14 7-422,13 0 98,-13-6-171,13 5 178,-13-7-120,14 8-200,-14-6 64,5 6-9,-7-8 1,0-2 55,0-4 1,0 2-574,0-7 0,0 5-954,0-6 643,0 1 1,-6-6 362,1-1 1,-7 1-245,6 0 1,-5-1-223,5 1 0,-2-8 1216,3-4 0,-5-11 0,-7-4 0</inkml:trace>
  <inkml:trace contextRef="#ctx0" brushRef="#br0" timeOffset="573">329 778 7930,'0'-9'-966,"0"-7"1,0 13 931,0-9 1,0 6 346,0-5-253,0 7 0,0-6 244,0 4-137,0 5 12,0-7-92,0 8 0,0-2 130,0-4 1,-2 4-65,-4-4 40,4 5-15,-5 1 1,5 0 11,-4 0 297,4 0-83,-5 0-245,-1 0 1,4 0 19,-8 0 0,7 5 94,-7 1 0,6 8-143,-5-3 0,1 4 51,-1 3 1,-3 1 3,9 4 0,-9 4-21,3 8 1,1-1-47,-2 1 0,9 5 44,-3 0 0,4 6-13,2-5 0,0 7-43,0-2 1,0 2 0,0-2 1,0 2-25,0-7 1,6 5 58,-1-6 1,7 6 2,-6-6 0,5 1-18,-5-7 1,6-5-180,-7 0 1,7-8 60,-6 2 1,5-4-42,-5-1 1,2-3 5,-3-3-318,-3 3-140,6-5 341,-8-1 1,2-1-173,4-8 92,-4 0-826,5 0-19,-7 0 736,0 0 0,0-8 0,0-1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4:23.4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3303 831 8142,'0'-18'-977,"8"9"0,-6-1 922,4 4-1,-5 4-19,-1-5 95,8-1-10,-6 6 0,6-7 112,-8 3-119,0 4 282,0-6-230,0 0 1,0 5 253,0-9-214,0 8 1,0-5 127,0 3-137,0 4 0,2-8 79,3 5-105,-3 3 0,12-8 23,-8 4 1,1 2-163,-1-7 74,4 7 1,7-9-8,0 7 1,1-6-19,-1 7 0,0-1 1,0 0 18,1 0 0,-1 0-13,0 6 1,-5-5 57,-1-1-34,1 0 1,5 6 238,0 0-184,1-7 0,-1 5 11,0-4 0,1 4-46,-1 2 1,-6 0 6,1 0 1,-1 0-4,7 0 1,-1-6-3,0 0 0,-5 1-21,-1 5 1,1 0 20,5 0 1,-5 0-26,-1 0 0,1 0 3,5 0 0,-5 0-3,-1 0 0,-5 0-2,5 0 2,1 0 0,5 0 0,1 0 1,-7 0-13,1 0 9,-1 7 0,6-5 5,1 4-6,-1 4 0,0-8 26,1 3 1,-7 3 1,1-2 1,-1 1 8,7-1-12,-1-4 1,0 12-17,0-9 1,1 3 8,-1-2 1,0-2-60,1 7 0,-1-1 62,0 1-31,0 5 1,1-7 2,-1 9 1,-2-7-6,-3 1 0,3-3 16,-3 3 1,-3 3 0,3-3 0,-2-3-1,1 3 0,4-3 2,-3 3 1,-2 3 19,1-3 0,-7-3-19,2 3 0,1-1 73,-1 7 0,0-1-39,-6 0 0,0 1 6,0-1 0,0-6-7,0 1 0,0 0 7,0 5 0,0 0-16,0 0 0,0 1 2,0-1 0,0 0-57,0 1 0,-2-1 53,-4 0 0,4 0-59,-3 1 1,1-1 4,-2 0 0,4 1-9,-4-1 1,-1 0 13,1 1 0,-6-1-8,7 0 0,-9 0 25,3 1 0,1-1-2,-2 0 0,1-1 25,-6-5 1,5 5-28,1-5 0,-1 3 34,-5-3 0,-6 4-18,0-3 0,0-2 6,5 1 1,-7-1 1,-4 1 0,3 5 1,-3-5 1,0-1 57,-6 1 1,1 1-64,-1 5 1,1-5 149,-1-1 0,0 1-129,1 5 0,-1 0-25,1 1 0,-1-7 23,0 1 0,5-3-5,-5 3 1,6-3 54,-5-3 1,-1-4 87,6 4 1,2-4-64,-1-2 1,5-6 8,-6 0 0,6-7 157,-6 1 1,8-5-104,-2-6 0,3 2-84,3-8 0,0 8 69,0-2 1,5-2-23,1 2 1,5 0-94,-6 5 0,8 1-146,-1 0 1,3-1 70,2 1 1,0 0-120,0 0 0,2-1-290,3 1 1,7 0 151,11-1 0,4-5-408,7 0 0,11-2 707,7 2 0,15-11 0,12-11 0</inkml:trace>
  <inkml:trace contextRef="#ctx0" brushRef="#br0" timeOffset="2550">6969 433 8273,'0'-10'-337,"0"1"-422,0 3 624,0 4 0,0-8 125,0 5 1,2-3 93,4-4 1,-2-1-78,7 7 0,-5-5 158,6 5-158,-1-8 1,6 7 3,1-5 1,-1-1 0,0 7 1,-5-2 2,-1 3 0,1 3 39,5-4 0,-5 2-27,-1-2 0,1 4 10,5-3 1,-5-3-16,-1 2 0,6-2-10,7 3 0,-1 3-12,-6-4 1,2-2 2,4 3 1,-2-3-22,8 2 1,-6 4-12,6-4 0,-2-1-11,2 1 1,1-2 35,-7 2 1,6 5 12,-6-5 1,6 2-19,-6-2 1,6 4 135,-6-3 0,2 3-49,-2 2 1,-2 0-29,8 0 0,-2 0-35,2 0 1,4 0-14,-5 0 0,5-2 46,2-4 1,-1 4-19,1-4 0,5 2-8,0-1 0,1 3-7,-7-4 0,1 2-21,0-2 0,-1 4 9,1-3 0,-3 3 6,-3 2 0,4 0 6,-4 0 0,3 0-2,3 0 0,5-6-4,1 0 1,1-2 1,-2 3 1,-1 1 8,7-8 1,-8 9-7,3-3 1,-3 2 63,2-2 1,-5 4-32,0-4 1,-1 5 11,-5 1 0,-2 0-27,2 0 0,-6 0 4,6 0 1,-6 0 0,5 0 0,-4 0-1,4 0 0,-1 0-33,2 0 1,4 5 7,-4 1 1,3 2-11,3-2 0,-1-5 32,1 5 1,0-2-1,-1 2 1,1-4-27,-1 3 0,1 3-1,-1-2 1,1 2-30,0-3 0,-1-1 39,1 8 1,-1-6-22,1 5 1,-2-1 19,-5 1 1,3 5-43,-8-5 1,6 3 37,-6-3 1,8 4-4,-2-3 0,-2 3-12,1 3 0,-1-7 1,2 1 1,4-1-5,-4 7 0,3-7 9,3 1 1,-2-3-6,-5 3 1,5 3 5,-4-3 1,-2-3-12,2 3 0,-6-1 35,5 7 1,-1-7 1,2 1 0,-2-1 36,-4 6 0,-2 1 11,8-1 0,-2 0-46,2 1 0,3-1-2,-3 0 0,4 0-24,2 1 0,-1-1-12,1 0 1,-1 1-94,1-1 1,-1 0 41,1 1 1,0-1-25,-1 0 1,1 6 44,-1 0 0,-5 2-12,0-2 0,-8-4-32,2 5 0,-4-3 39,-1 2 1,-3-4 51,-3 4 1,3-4-46,-3-1 0,3-1 91,2 0 1,1 0-37,-1 1 1,0-3 89,0-3 0,1 3-54,-1-4 1,-2 5 15,-3 1 0,3 0-26,-3 1 0,-3-7-9,3 1 1,-6-1-28,5 7 0,-7-1 28,2 0 1,-4 1-111,-2-1 0,0 0 51,0 0 0,0 1-14,0-1 1,-6 0 6,0 1 1,-5-1-8,5 0 1,-8 0 57,3 1 0,-4-1-37,-3 0 0,3 1 66,3-1 1,-9 0-13,4 0 1,-4 1 9,4-1 0,-1-5 5,1-1 1,-2-1 7,-4 1 0,2 5-55,-8-5 0,6 5 0,-6 1 1,2-2-38,-2-3 1,-2 3 45,8-3 0,-7 3-127,1 2 0,2-5 66,-2-1 1,2-5-35,-2 6 0,-3-7 95,3 7 1,-4-8-2,-1 2 0,-3 1-14,-3-1 0,1 0 8,-7-6 1,2 6-1,-2-1 1,-4 1-5,4-6 1,-6 0-39,-6 0 1,4 6 38,-3 0 1,-3-1-127,3-5 1,-7 0 112,7 0 1,-9 2-7,3 4 0,1-4 40,-1 4 0,5 1 3,-5-1 1,7 0 66,-1-6 0,-3 0-98,2 0 0,-5 0 190,5 0 0,-1 0-81,1 0 1,4 0-40,-3 0 0,3 0-25,2 0 1,4-2-7,-4-4 0,10 2 4,-10-7 0,10-1-3,-5-5 1,9 2 38,-2 3 1,-3-3-44,3 3 1,-2-3 79,1-2 0,5-1-63,-4 1 1,3 0-33,2-1 0,7-5 54,-1 0 1,6-2-5,-6 2 1,6-2-3,-6-4 0,2-3 4,-2 3 0,-1-2 77,7 2 0,-8-1-87,2 7 0,2-6-17,-2 6 1,2-6 30,-1 6 0,-5-2 73,4 2 1,-4 4-124,-1-4 1,5 3-17,0 3 1,2 0 25,-2-1 0,-3 1-3,3 0 0,4 0 7,2-1 0,-2 1 5,2 0 1,-6-1 103,6 1 0,-6 6-56,6-1 1,0 2 6,6-1 0,-6-4 22,0 3 1,0 2 112,5-1 0,7 5-169,-1-5 0,7 5 102,-7-6-404,8 8 1,-5-3-20,3 7-1189,4-8-137,-6 6 463,16-6 1,1 7 1117,9-5 0,-1-4 0,0-7 0</inkml:trace>
  <inkml:trace contextRef="#ctx0" brushRef="#br0" timeOffset="3380">6243 381 8247,'8'-10'-464,"-6"3"0,5 5-190,-7-4 355,0 4 1277,0-6-359,0 8-337,0 0 1,-7 0-160,-5 0 0,-5 8-25,-6 4 0,3 9-63,-3 2 1,-2 8-50,2-3 0,-5 5-325,5 2 1,-1-3 181,7-3 1,0 2-311,0-8 0,-1 0 144,1-6 1,2 1 82,3-1 1,-3-6 239,3 1 0,5-8 0,-9 11 0,7-5 0</inkml:trace>
  <inkml:trace contextRef="#ctx0" brushRef="#br0" timeOffset="3590">5707 433 8197,'-17'-8'0,"5"6"251,1-4 375,7-3-556,-4 7 1,12-4-60,7 12 0,3 4 260,15 7 0,-1 0-73,7 0 1,2 6-590,3 1 0,-2 6 23,8-1 1,3 2 367,8-2 0,-3 3 0,6-5 0</inkml:trace>
  <inkml:trace contextRef="#ctx0" brushRef="#br0" timeOffset="4847">5102 606 8122,'0'-18'-431,"0"7"8,0-1-22,-8 9 1,6-7 241,-4 4 1,4-3 219,2-9 0,0 1 42,0 0 0,-2 1 4,-3 5 1,1-8 164,-8 7 1,1-7-12,-7 7 1,1-1-165,0 1 0,0-3 69,-1 3 0,-5 3-45,0-3 1,-6 7 27,6-7 0,-6 8-80,6-2 1,-7-1-28,1 1 0,2-6-13,-2 7 1,2-7-12,-2 6 0,-3-5 47,3 5 1,-9-5-10,-3 5 0,1-8 5,5 3 0,-5 3-8,0 2 1,-9-1-14,3 1 0,-2-6 3,2 7 0,-4-1-1,4 6 1,2-2-14,-2-4 1,5 4-7,-5-3 0,0-3 53,-6 2 1,0 0-32,1 6 0,5-5 68,-1-1 0,1 0-63,-6 6 0,2 0 141,4 0 1,-4 0-75,4 0 0,2 0-33,-2 0 1,0 0-35,-6 0 0,6 0-84,0 0 0,0 6 55,-6 0 1,0 5-21,0-5 1,0 5-59,0-5 0,2 8 72,4-3 1,-4-1 41,4 1 0,2 1-27,-2 5 1,0 0 9,-6 1 1,6-3-8,0-3 1,1 3 6,-1-4 1,-2 3 9,8-3 1,-6 3-9,5-8 1,-5 5 28,6-5 1,-6 5-35,5-5 1,1 6 25,6-6 0,-1 5-29,0-5 1,-1 5 2,-5-5 1,5 8 7,-4-3 1,3 3-2,3-3 1,-3 2 9,-3-7 1,3 6-12,-3-6 0,3 5 175,3-5 0,-1 5-100,1-5 0,1 6 26,4-7 0,-2 7-93,8-6 1,-6 5 0,6-5 0,-5 7 9,4-1 1,-4 1-9,5-1 1,-2 3 113,2-3 1,1-3-99,-6 3 0,6 0 117,-1 5 0,-3-2-63,-3-3 0,-2 7-17,2-8 1,2 9-31,4-9 1,-2 8-1,-4-1 1,2 9-6,4-10 1,2 2-23,-8-7 1,8 3 15,-2-3 1,-2 3 4,2 2 1,0-5 25,6-1 0,-6 1-24,0 5 1,0-7 24,5-5 1,1 3-52,0-2 1,0 5-2,-1-5 0,7 0-44,-1-6 1,6 2-324,-5 4-49,7-4 231,-4 5-480,8-7 0,2 0 18,4 0 646,4 0 0,15 0 0,2 0 0</inkml:trace>
  <inkml:trace contextRef="#ctx0" brushRef="#br0" timeOffset="5304">899 537 8268,'-9'-18'-370,"-7"9"1,13-5-972,-9 8 1082,8 1 339,-3 5-68,7-8 0,-2 6 175,-4-4 1,4 3 853,-4-3-435,4 4-355,-5-6 0,-3 16-142,-7 3 1,5 1 60,1 5 1,-7-3-76,-5 9 1,-2 4-150,2 1 1,-2 3 147,-4-2 1,-3 4-162,3-5 0,-4 5-69,-1 2 1,-1-6 108,1-1 0,-3-1-89,-3 2 0,3 2 61,-3-8 1,3 6 135,3-6 1,-1 0 44,1-6 1,1 0 232,4 1 1,4-7-198,8 1 0,5-6 246,1 5-327,7 1 0,-4 5 73,8 0 0,8-5-234,3-1 0,5 1 136,1 5 1,6-5-169,0-1 0,14-5 140,-3 5 0,5-7 30,-5 2 1,7-2 20,-1 2 0,10-4-2,2 3 1,2 3 121,9-2 0,6 0-58,6-6 1,8 0-593,-3 0 1,13 0 423,5 0 1,-48-1 0,2 0-733,-1-2 0,1 0 759,7-1 0,1-2 0,0-4 0,0-1 0,5 0 0,0 1 0,-1 0 0,-1-1 0,0-1 0,1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45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 16 7878,'-8'0'499,"1"-2"435,7-3-464,0 3 649,0-4 1728,0 6-2081,0 0 1,0 8 191,0 7 1,0 7-339,0 8 1,-2 8-83,-3 2 0,2-1-564,-7 1 0,6 1-563,-1 4 1,3-4 168,2-1 1,0 1 419,0 5 0,0-8 0,0-1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4:40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398 381 6254,'-11'0'452,"-1"0"0,6 0-299,-5 0 0,-1 0 43,-5 0 0,0 0 122,-1 0 0,1 0 151,0 0-328,0 0 1,-1 2 41,1 4 1,0 4 0,-1 7 1,1 8 26,0 4 1,-1 3-5,1 3 1,-6 5 35,0 1 1,2-1-49,9-5 0,-1-3-95,7-3 0,0 2 19,6-8 0,6 2-177,0-2 1,7-10-232,-1 5 1,9-7 165,2 1 1,2 1-482,-2-7 0,-4 0 309,4-6 1,2 0-210,-2 0 1,1 0 149,-7 0 1,2 0-858,4 0 1211,-4 0 0,6-8 0,-7-2 0</inkml:trace>
  <inkml:trace contextRef="#ctx0" brushRef="#br0" timeOffset="220">537 727 8111,'0'-9'-76,"0"1"1,1 2-138,5 0 0,4 1 176,7 5 1,0-6 1163,1 0 1,1 0-459,4 6 0,-2 0-373,8 0 0,-8 0-269,2 0 1,2 0-346,-2 0 1,0 0-78,-6 0 0,1 6 246,-1 0-813,0 7 0,1-5 376,-1 4 0,0-5 586,1-7 0,-1 8 0,0 2 0</inkml:trace>
  <inkml:trace contextRef="#ctx0" brushRef="#br0" timeOffset="486">1176 554 8111,'10'0'-589,"-2"0"500,-8 0 613,0 0-228,0 8 0,0-4-102,0 7 0,0 7 117,0 5 1,0 2-83,0-2 0,0 2-46,0 4 0,0 1 59,0-7 1,-6 6-641,0-6 1,0 0-13,6-5 0,0-1-825,0 0 407,0 0-216,0 1 1044,0-9 0,8-1 0,2-8 0</inkml:trace>
  <inkml:trace contextRef="#ctx0" brushRef="#br0" timeOffset="765">1522 347 8231,'12'0'-321,"-1"0"0,-5 0-1044,6 0 1566,-1 0 1,6 2 448,1 3 0,-3 5 772,-3 7-918,3 1 0,-5 7 8,7 3 0,-2 11-201,-3 1 0,3 1-118,-3-7 1,-5 3 57,-1 3 1,-4-3-346,-2 3 1,-2 2-315,-4-1 1,-5-1-437,-12-6 0,2-1 158,-8-4 1,2 4-1442,-2-5 2127,-4-3 0,7 0 0,-9-7 0</inkml:trace>
  <inkml:trace contextRef="#ctx0" brushRef="#br0" timeOffset="1337">1868 53 8021,'0'-10'34,"0"2"-1254,0 1 590,0 5 1028,0-6-227,0 8 1,0-2 331,0-3-25,0 3-154,8-6 1,-4 8 81,7 0 218,-7 0 68,11 0-344,-5 8 1,7-5-185,1 9 1,-1-8 62,0 2 0,-5 1-228,-1-1 0,1 2-70,5-3-278,-7-3 312,5 14 1,-13-7-80,4 9 0,-12-1-77,-6 0 0,-3 1 53,-2-1 1,-3 0 191,-3 0 0,4-5-96,-4-1 0,10-1 352,1 2 0,6 1-9,-5-7 1,7 2 267,-2-3-349,4-3 1,2 8 91,0-4 1,8-5-52,4 5 1,5-4-12,6-2 1,-2 0-459,8 0 0,0 0 168,5 0 0,1 0-1186,-1 0 0,1 0 1228,0 0 0,-1-8 0,1-1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4:39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8715,'0'-9'620,"0"-1"-242,0 4 0,2 4 0,2-5-32,2-1 1,7 6-115,-1-4 0,-3-2 205,3 3 48,-1-1-83,7 6 0,-1 0-111,0 0 0,-5 0 18,-1 0 1,-5 0-17,6 0 0,-1 0-32,6 0 1,1 0-55,-1 0 0,2 0-54,4 0 0,-2 0-214,8 0 1,0 0 84,6 0 1,-3-6-354,-3 0 1,2 1 167,-8 5 1,6 0-266,-6 0 1,0 0-118,-6 0 0,-2 2-343,-3 3 1,1-1 205,-7 8 0,2-7-175,-2 7 0,-4 0 10,3 5 1,-5 0 844,-5 0 0,-13 1 0,-9-1 0</inkml:trace>
  <inkml:trace contextRef="#ctx0" brushRef="#br0" timeOffset="191">69 468 8223,'-27'9'1503,"4"-3"-613,12-4-944,3-2 239,8 0 1,8 0 220,3 0 1,12-2 228,6-4 0,4-2-121,1-3 1,7-2-131,-1 7 0,6-2-912,-5 2 0,5 4 412,-6-3 1,2 3-378,-1 2 0,-5 2-327,5 3 1,-5-1 819,-1 8 0,-1-1 0,1 7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4:43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87 7770,'7'-10'-868,"-5"1"641,4 3 0,-4 2 317,-2-7 190,0 7 0,0-6 434,0 4-374,0 4-91,0-5-5,0-1-221,0 6 108,0-6-144,0 8 111,0 0-12,-8 0 53,6 0-92,-13 0 1,7 2 169,-3 4-128,3-4 1,2 13 14,1-3 1,-3-2-5,2 1 1,2 1 4,-7 5 1,7 2 126,-2 4 1,-2 4-94,3 8 0,-7-1 79,6 1 1,-5 5-86,5 1 0,-2 7 141,3-2 0,3 4-159,-4 2 1,-2-1 22,2 1 1,1-2 53,5-4 1,0 2 78,0-7 0,0 5 130,0-6 0,2 1-93,3-7 0,-1 1 67,8-1 1,-6 1-62,5-1 1,-5-7-75,5-4 1,1 2-87,5-2 0,-1 1-112,-5-7 0,4 0-51,-3 0 0,-2-1-528,1-5-356,1 5 0,5-14 464,0 3 1,-5-3-365,-1-2 1,-5 0 256,6 0 1,-7-2 535,7-3 0,-1-5 0,7-7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4:46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0 606 8193,'10'7'1858,"-4"5"-1374,3 3 1,-7 3-174,4-1 0,-2 2 58,2 4 1,-4-4-337,3 4 1,-3-3-982,-2-3 595,0 8 0,0-6-715,0 4 291,0-11 187,0-5 214,0-7 0,6-9-23,0-8 1,7-7 11,-1-4 1,-3-3 472,3 8 0,-2 0 207,1 6-12,5-1 0,-13 3 334,9 3 1,-6 5 98,5 7 0,-5 0-328,5 0 1,-5 7 69,6 5 0,-8-3 1,1 3 1,3 0-55,-2 5 1,2 0-252,-3 0 1,-3 1-155,4-1 1,-4 0-145,-2 1 0,2-7-1001,4 1-282,-5-1 695,15 6 734,-7 1 0,16-1 0,2 0 0</inkml:trace>
  <inkml:trace contextRef="#ctx0" brushRef="#br0" timeOffset="191">675 831 8042,'17'0'1255,"1"0"1,5 0-839,0 0 0,2 0-140,-2 0 1,-2 0 74,8 0 0,-8 0-79,2 0 1,-4 0-664,-2 0 0,-5 0-993,-1 0 69,1 0 1,-1 5 1313,1 1 0,-8 0 0,3-6 0</inkml:trace>
  <inkml:trace contextRef="#ctx0" brushRef="#br0" timeOffset="470">1263 640 9157,'17'0'557,"-5"6"-95,-1 0 1,1 2-51,5-3 1,0-1 10,1 8 1,-7-7-156,1 7 0,-7-6 134,7 5-512,-8 1 1,4 5 153,-8 0 0,-2 3-866,-4 3 0,-4-4 482,-7 4 1,0-4-183,-1-2 1,-3 1 408,4-1 1,-2-5 434,13-1 1,-6-5 63,7 5 141,-1-7 1,14 6-61,3-4 1,12-4-81,6 3 1,6-3-573,5-2 1,-2 0 206,8 0 1,-5 2-2410,5 4 2387,-8-4 0,12 5 0,-5-7 0</inkml:trace>
  <inkml:trace contextRef="#ctx0" brushRef="#br0" timeOffset="1066">2128 398 8255,'0'-9'1441,"1"1"-1213,5 8 1,4 0 218,7 0 0,6 8-59,0 3 1,6 12 307,-6 6 1,6 9-215,-6 3 1,6 7-25,-6-2 1,0 4-419,-6 2 1,-7 0-235,-4 0 0,-6-1-599,-6 1 1,-11-2 495,-12-4 0,-4 2-1026,-2-7 1,1 3 531,-1-9 0,1 1 791,-1-13 0,1 8 0,-1-4 0</inkml:trace>
  <inkml:trace contextRef="#ctx0" brushRef="#br0" timeOffset="1485">3027 329 8071,'0'-10'984,"0"1"-171,0 3-693,0 4 251,0-6 117,7 8-194,-5 0 1,6 10 92,-8 7 0,0 8-100,0 10 1,0 7 14,0 4 1,0 2-309,0-2 0,-2 10 84,-4-4 1,3 10-648,-9-5 1,8-5 371,-2-6 0,3-9-238,-3-3 1,4-1-82,-4-10 1,4 0-999,2-6 408,0 1-44,0-9 1150,0-1 0,-8-16 0,-1-1 0</inkml:trace>
  <inkml:trace contextRef="#ctx0" brushRef="#br0" timeOffset="1788">2594 277 8140,'12'-15'0,"0"3"0,-1-1-139,6 7 0,6-7 70,0 1 1,8 4 565,-2 3 1,4 1-167,1-2 1,1 4 143,-1-4 1,3 10 8,3 2 0,3 13 43,3-2 1,4 12-300,-4 0 1,-4 6-172,-2 5 0,-3-3-61,-3 3 0,-7 2 83,-4-1 0,-11 1-58,-6-2 0,-4-3 40,-2 3 0,-10 4-148,-7 2 1,-8-3-258,-10-3 0,-7 2-322,-4-1 0,-4-1 137,-2-6 1,2-1-354,4-4 1,2 2-604,3-8 1485,13-8 0,-13 1 0,14-7 0</inkml:trace>
  <inkml:trace contextRef="#ctx0" brushRef="#br0" timeOffset="2521">3701 882 8008,'0'-11'905,"0"-1"-426,8 9-252,1-13 1,7 12 483,-5-7 7,5 7 322,-14-4-687,13 8 0,-13 8 47,4 3 0,-4 5-295,-2 1 0,0 6 96,0 0 0,0 6-139,0-6 0,-6 2-49,0-2 0,0-4-143,6 4 0,0-3-303,0-3-548,0 0 305,0-7 149,8 5 0,0-15 160,3 0 0,5-7 21,-5-11 1,5-1-97,1-4 1,-6 2 70,1-8 0,-2 8 304,1-2 0,2 4 152,-7 1 523,8 1-297,-5 7 1,3 3 277,-1 7 0,-7 2-40,2 3 0,-4 5-195,-2 7 0,0 1 191,0-1 0,0 0-285,0 0 0,6 1-310,-1-1 1,1 0-233,-6 1 0,6-1-1506,0 0 1413,7 1 375,-3-1 0,7-8 0,0-1 0</inkml:trace>
  <inkml:trace contextRef="#ctx0" brushRef="#br0" timeOffset="2750">4306 1021 8560,'12'0'873,"0"0"1,5-2-660,6-4 0,8 4 880,-3-4 1,-1 4-430,2 2 0,-6 0-217,6 0 0,-6 0-436,6 0 1,-8 0-374,2 0 1,-9 0-833,-3 0-1303,1 0 831,5 0 1665,-7 8 0,5-6 0,-6 6 0</inkml:trace>
  <inkml:trace contextRef="#ctx0" brushRef="#br0" timeOffset="3071">4894 831 8022,'18'0'619,"-1"0"173,0 0 0,1 0-294,-1 0 1,0 0 14,0 0 1,-5 0-117,0 0 0,-7 5 39,7 1 1,-8 8-49,1-3-131,-3 4 1,-4 8-742,-3 1 0,-1-1 356,-11-6 1,9 0 253,-9 0 0,3 1-516,-3-1 0,7 0-782,5 1 1,3-1 689,2 0 0,2-5 212,3-1 0,3 1 827,3 5 1,5 0-310,-5 1 0,-1-7 1817,2 1-568,-1-1-177,-1 7-1072,-3-1 0,-9 0-307,-3 0 0,-5-5 47,-7 0 1,-8-3-198,-4 3 1,-4 1-1300,-1-7 0,1 2 169,4-3 1339,-3-3 0,5 6 0,-8-8 0</inkml:trace>
  <inkml:trace contextRef="#ctx0" brushRef="#br0" timeOffset="3633">5361 0 8031,'18'0'-44,"5"0"883,0 0 1,7 0-274,-1 0 0,4 8 281,2 4-506,-1 11 0,1 6 238,-1 11 0,1 12 328,-1 11 0,-7 4 391,-4 3 1,-9 1-633,-3 4 1,-9 2-1017,-2 3 0,-15 5-147,-14-5 0,-11-1-204,-6 2 1,15-41-1,-2 1 408,0 2 1,-3 0 0,-6 1 0,-2 1 292,1 1 0,-1 0 0,-4 0 0,-2 0 0,1 2 0,0 0 0,-1-2 0,-2 0 0,0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4:43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85 8124,'-10'-8'684,"-5"6"-940,13-5 553,-6 14 1,8 3-89,0 7 1,0 8 594,0 4 1,-6 4-261,0 1 0,1 1-98,5 0 1,-2 5-375,-4 0 0,4 6-211,-4-5 1,4-1 34,2-5 1,0-1 133,0 1 0,0-8-362,0-4 0,0-4-22,0-2-755,0 1 652,8-9 1,-4-1-523,7-8 522,-7 0 1,6-2-112,-4-4 0,-4-3 568,3-9 0,-10-7 0,-5-2 0</inkml:trace>
  <inkml:trace contextRef="#ctx0" brushRef="#br0" timeOffset="316">0 102 8115,'8'-9'-257,"-2"-5"-122,11 9 1,-2-7 386,14 6 0,2-5 386,9 5 0,4-6 82,8 7 0,0-3-158,0 2 1,0 4 141,0-3 1,-6 5-111,0 5 0,-2 5-296,2 7 1,2 6 91,-7 0 0,-9 8-15,-9-2 1,-3 5 29,-3 7 1,-8-5-8,-3 5 0,-4-3-194,-2 2 1,-8-1 19,-3 7 1,-10-8-199,-2 3 0,-10-3 88,-2 3 1,-5-5-142,-6 4 0,-2-9 99,8-2 0,-3-8 2,3 2 1,9-6 49,-3-5 0,11 1-475,0-7-925,3 0 1040,3-6 0,7-8 480,5-3 0,18-5 0,6-1 0</inkml:trace>
  <inkml:trace contextRef="#ctx0" brushRef="#br0" timeOffset="727">986 690 8118,'9'-7'-73,"7"5"73,-5-4 0,-1 2 561,1-2 1,1 4 333,5-3-453,1 3 1,-3 4 47,-4 3 1,3-1 157,-8 8 0,-1-6-213,-5 5 1,0 1-44,0 5 0,0 0-278,0 0 0,0 1 310,0-1-468,0 0 0,0 1 103,0-1 1,6-6-1040,0 1 455,0-8 0,-4 4-284,3-8 1,-1 0 322,8 0 1,-6-2-106,5-4 1,1-10-280,5-7 0,0 0 320,0 6 0,1 0 345,-1-1-131,0 9 613,1 1 0,-7 8-82,1 0 1,-8 8 176,1 3 1,-3 5 193,-2 1 0,0 0 655,0 1 1,0-1-269,0 0 0,0 1-393,0-1 0,0 0-595,0 0 1,2 1-338,4-1 0,-2-5-287,7-1 1,-5-7 267,6 2 0,-1 1-1047,6-1 1438,1 0 0,7-6 0,2 0 0</inkml:trace>
  <inkml:trace contextRef="#ctx0" brushRef="#br0" timeOffset="957">1678 881 8626,'19'0'1217,"4"0"1,-4 0-774,4 0 0,-2 0 8,2 0 0,-4 0-130,5 0 1,-5 0-330,-2 0 0,2 0-356,4 0 1,-3 0-433,3 0 1,-10 0 84,-1 0-673,-1 0 1383,-1 7 0,5-5 0,-5 6 0</inkml:trace>
  <inkml:trace contextRef="#ctx0" brushRef="#br0" timeOffset="1215">2265 777 8105,'12'0'823,"0"0"1,-1 6 115,6-1 0,-5 1 227,-1-6-727,-7 8 1,10-4-360,-9 7-12,1 1 0,-6 5-870,0 0 0,-2 6 478,-3 0 1,-3 0-306,-4-5 0,-3-1 294,3 0 0,5 1-159,1-1 414,4 0 336,2 0 1,8-1-121,3-5 1,7-3 274,5-8 0,-2 2-576,8 4 0,-1-4 195,7 3 0,-4-3-30,3-2 0,-3 8 0,11 2 0</inkml:trace>
  <inkml:trace contextRef="#ctx0" brushRef="#br0" timeOffset="1759">2802 587 8586,'7'-10'1254,"-3"2"-926,8 8 1,7-5 13,10-1 1,5 0 0,5 6 415,1 0 1,8 0-345,-2 0 1,2 0-171,-2 0 0,2 0-641,-7 0 0,5 0 297,-6 0 0,6 0-422,-5 0 0,-7 0-270,-5 0 1,-8 8 791,2 3 0,-11 5 0,-5 1 0</inkml:trace>
  <inkml:trace contextRef="#ctx0" brushRef="#br0" timeOffset="2072">4150 189 8097,'-17'0'703,"0"0"-447,7 0 0,-3 2-225,7 4 0,-7 5 194,1 12 1,2-2 29,-1 8 1,1 2 97,-1 9 1,-3-1-118,9 7 1,-1-2-85,6 2 1,0 2 45,0-8 1,0 3-651,0-3 1,7-5-89,5-1 0,1-1-326,-1-10 0,5 0 430,1-6 436,-1 1 0,8-1 0,-8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4:57.108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18 35 9396,'-10'-8'-1991,"3"6"1993,7-6-124,0 8 358,0 0-160,0-7 265,0 5-175,0-6 117,0 8 621,0 0-865,7 0 0,-3 0 56,8 0 0,-6 0-104,5 0 0,1 0 26,5 0 1,-6 0 2,1 0 0,-1 0 10,7 0 1,-7 0 2,1 0 1,-1 0-55,7 0 0,-1 0 47,0 0 0,1 0 61,-1 0 1,6 0-50,0 0 0,6 0 10,-6 0 0,8 0-27,-3 0 0,-1 0 0,2 0 1,-6 0-26,6 0 0,-6 0 24,6 0 1,-6 0-56,6 0 0,-2 0 45,1 0 0,-1 0 1,-4 0 0,4 6-55,8 0 0,-1-1 7,1-5 1,-4 0 14,3 0 1,-3 0-6,10 0 0,-5 0 36,-1 0 1,-1 0 5,1 0 0,-6 0 116,-1 0 1,-1 0-118,2 0 1,2 0 1,-8 0 0,6 2-7,-6 4 0,6-4-9,-6 4 1,6-2-28,-6 1 1,5-3-19,-5 4 1,8-4 16,-2-2 0,4 0-22,1 0 1,-5 6 44,0 0 1,2-1-13,9-5 1,-3 0 12,3 0 0,-4 0-10,-1 0 0,5 0 37,1 0 1,-1 0 0,-5 0 0,-1 0-1,1 0 1,5 0 25,0 0 1,7 0 5,-7 0 1,6 0-28,-6 0 0,3 6-9,-3 0 0,-3 2-14,3-3 1,-2-3-6,3 4 0,-5 2-3,5-3 0,-5 7-8,-1-6 1,5-1-11,0-5 0,8 6 13,-2 0 1,4 0-6,2-6 1,0 0 12,0 0 0,0 0-2,0 0 0,0 0 69,0 0 1,-6 0-39,0 0 0,-8 0 8,3 0 0,1 0-32,-2 0 0,1 0 1,-7 0 0,1 0-10,-1 0 0,7 6-1,-1-1 0,0 1-15,-5-6 0,1 6 26,5 0 0,-5-1-18,5-5 1,-5 0 0,-1 0 0,5 6 1,0 0 1,1 0 45,-7-6 1,1 0 6,0 0 0,-1 0 7,1 0 0,5 0 11,0 0 0,3 0-2,-3 0 0,-3 0-30,3 0 1,-2 0-23,3 0 1,-5 0-10,5 0 1,-5 0-9,-1 0 1,-1-2 2,1-4 0,-1 4-14,1-4 1,0 4 10,-1 2 1,1 0-5,-1 0 1,1 0 32,0 0 0,-1 0-20,1 0 0,-1 2 1,1 4 0,1-4 0,5 4 1,-5-4 0,5-2 0,1 0-1,-2 0 0,1 0-4,-7 0 1,1 0 0,-1 0 0,-1 5 0,-4 1 0,3 0 1,-3-6 1,4 0 1,2 0 0,-1 2 12,1 4 1,-1-4-13,1 3 1,5-3 0,1-2 0,-1 0-1,-5 0 0,-1 0-3,1 0 0,-1 0 34,1 0 0,-6 0-30,-1 0 0,-6 0 166,1 0 1,-2 2-146,2 4 0,-4-4-28,4 4 1,-4-4 21,-1-2 0,-1 0 37,0 0 0,1 0 14,-1 0 1,6 0 0,0 0 1,2 0 28,-2 0 1,-4 0 5,4 0 0,-9 0-29,-3 0 1,1 0 57,5 0 109,-7 0-17,5 0 14,-13 0 64,6 0 15,-8 0 2228,0 0-2966,0-8-310,0 6 0,-8-6-596,-4 8 0,-18 16 1327,-11 7 0,-37 15 0,32-16 0,1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4:59.1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85 277 8555,'-18'-34'0,"1"7"0,2-4-180,3 8 326,5 0-260,-1 6 1,6-1 147,-4 1 1,6 2-1255,6 3 884,-4-3 1,7 7 87,-3-3 0,-4 1 330,4 4 9,-4 4-384,-2-5 293,-8 7 0,6 7 0,-5 3 0</inkml:trace>
  <inkml:trace contextRef="#ctx0" brushRef="#br0" timeOffset="107">102 156 8555,'17'8'-518,"8"-6"1,2 6 0</inkml:trace>
  <inkml:trace contextRef="#ctx0" brushRef="#br0" timeOffset="1456">344 191 8480,'-17'-16'0,"0"5"-207,7-4 0,-4 11 289,9-8 576,-1 8-521,6-3-81,8 7 0,1-6 164,9 0 0,-1 0-115,0 6 1,-3 0 4,3 0 0,-8 0 21,15 0 1,-9 0-124,8 0 0,-2 6 45,2 0 0,2 2-93,4-3 0,4-3 45,-5 4 0,5-4-31,2-2 0,-1 0 56,1 0 0,5 0-7,1 0 0,7 0-21,-2 0 1,4 0 6,2 0 0,1-2-6,5-4 0,-2 4 30,7-3 0,-1 3 5,1 2 1,4-2 9,-3-4 0,-3 4 1,3-4 0,-1 4 6,6 2 0,-5 0-24,-1 0 0,-7 0-14,1 0 0,3 0 26,-2 0 0,-7 0-90,-4 0 0,-1 0 21,6 0 1,1 0-9,5 0 0,-4 0 20,3 0 0,3 0-12,-2 0 1,5 0 13,-5 0 1,1-2-2,-1-3 0,-4 3 159,3-4 1,-3-2-143,-2 3 0,-6-3 266,0 2 0,0 4-71,6-4 1,0 4-45,0 2 1,-6-5-129,0-1 0,0 0 4,6 6 1,0 0-32,0 0 1,-6 0 83,0 0 1,0 0-234,6 0 0,0 0 69,0 0 0,2 0 37,3 0 0,-3 0 69,4 0 0,-4 0 3,-3 0 0,1 0-24,0 0 0,0 0 8,0 0 1,2 6-7,3 0 1,-3-1 13,4-5 0,-4 0-38,-2 0 0,-1 6 31,1 0 0,-6 2-37,1-3 1,-7-3 51,6 4 0,-8-2 1,3 2 1,1-2-28,-2 7 0,7-7 4,-7 2 1,8 1-14,-2-1 1,4 2 16,2-2 1,6-4-25,-1 3 0,1-1 22,-6 2 0,0-4-24,-1 4 0,-1 1 12,-3-1 0,2 6-2,-2-7 0,1 3-2,-2-2 1,4-2 0,-4 7 1,2-7-65,-2 2 0,6 1 62,0-1 0,-6 2-7,6-2 0,-4-4 0,4 3 0,-2-3 27,-4-2 1,4 2 29,-4 4 1,2-4 6,-2 4 0,4-4 18,-4-2 1,2 0 16,-2 0 1,2 0 7,-7 0 0,7 0-47,-2 0 0,2 0-77,-2 0 1,4 0 12,-4 0 1,10 0-12,1 0 0,3 5 20,-3 1 0,-8 0-17,2-6 1,-3 0 22,4 0 0,-7 0-7,-5 0 1,2 0 45,-2 0 1,3 0-35,-3 0 0,-1 0 4,7 0 1,-8 0 2,2 0 1,3 0 29,-3 0 1,2 0 18,-1 0 0,-3 0 6,8 0 0,-5 0-22,5 0 0,-6 0 7,6 0 1,-7 0-67,1 0 1,2 0 50,-1 0 1,-1 6-92,-6-1 1,1 1 80,0-6 0,-7 0 52,1 0 1,-2 0-22,2 0 0,2 0 4,-8 0 1,6 0 11,-6 0 0,2 0 21,-2 0 1,-4 2-107,4 4 0,2-4 61,-2 4 0,2-5-105,-2-1 0,-2 6 43,8 0 1,-8 0-14,2-6 0,-4 2 161,-1 3 60,-1-3 1,0 6-127,1-8 0,-1 0 136,0 0 0,1 6-79,-1 0 1,0-1-39,0-5 1,3 0-135,3 0 0,-4 0 88,4 0 0,2 6-104,-2 0 1,0 0 249,-6-6-25,1 0 45,-1 0 476,-7 0 257,5 0-601,-13 0 1,4 0-1010,-12 0 1,-13 0-504,-16 0 0,-26 9 1175,-26 9 0,27 0 0,-5 4 0,-10 5 0,0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5:21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7800,'0'-9'1906,"8"-6"-1433,-6 13 54,13-14 165,-13 14-384,14-13 0,-12 13 141,7-4-93,-7 4-68,11 2 1,-11 0-37,8 0 1,-7 0 98,7 0 0,-2 2-114,1 4 0,4-2 49,-3 7 0,-2-7-109,1 2 0,6 2 0,6-3 0,2 1 0,-1-6 0,2 0-179,9 0 1,-6 0-196,0 0 1,-1 0 154,7 0 1,-8 0-132,-4 0 1,-4 2 31,-1 4 0,-1-4-1035,0 4-166,-7-5 343,5-1 0,-13 2 269,4 4 1,-6-4-135,-6 4 1,-4 3 863,-7 3 0,-8 3 0,-2 3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5:21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8107,'11'0'1774,"1"0"0,5-2-1514,6-4 1,8 2 253,-2-7 0,3 1 278,3-2 1,1-1-429,5 7 0,-5-5-97,4 5 0,-3 0-593,-2 6 1,-1 0 281,1 0 0,-6 8-1243,-1 3 0,-6 5 79,1 1 1208,-4 0 0,6 1 0,2-1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5:21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7963,'17'0'-378,"0"0"942,0 0 1,-5 0-211,-1 0 1,1-6 242,5 1-829,1-1 0,-1 6-513,0 0 0,-5 0 117,-1 0 0,-1 2 628,1 4 0,5 3 0,-7 8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47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107 62 7872,'0'-9'1194,"0"1"-655,0 3 588,0 3 1503,7-11-1896,1 4 0,7 1 22,0 3-94,-6 3 403,4 2-660,-4 0 0,4 2 140,-3 3 0,2-2-192,-7 7 0,7-6-139,-2 1 0,-1 1 104,1-1 0,-5 6-223,5-6 1,-5 1-210,5-1 1,-5 2-194,5 3-88,-6 4 1,7-6 112,-6 7 1,1 1-241,-6-1 1,-7 0 180,-3 0 0,-6 5 7,-4 1 0,-3 4 443,-8-5 1,1 6 230,0-6 0,-1 5 341,1-5 1,4 6-265,1-6 0,7 0 246,-3-5 0,11-4-283,5-1 1,3-5-106,2 5 0,2-7-138,3 2 1,12-5 41,13-5 1,8 2-303,7-7 1,2-5-303,4-6 1,-4 1-655,4 5 0,-4-2 61,-1-3 1,-1 8-745,1-3 1,-6 5-2113,1-1 3874,-7-2 0,3 11 0,-7-4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5:22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7994,'18'-2'161,"-1"-4"0,0 4-107,0-3 0,3 1 363,3-2 0,-4 4 2,4-4 1,-4-1-9,-2 1 1,1 0-269,-1 6 1,0 0-196,1 0 1,-1 0-301,0 0 1,0 0 122,1 0-1668,-1 8 1117,0 1 780,-7 9 0,5-1 0,-5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5:22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53 8039,'-7'-10'-164,"5"2"155,-14 8 1377,14-7-881,-5 5 0,1-8 501,0 4-114,0 5-257,6-7-398,0 8 0,2 0 14,4 0 0,-2 0 195,8 0 1,-1 0-138,6 0 1,1 0-253,-1 0 1,0 0 2,1 0 0,5 0-167,0 0 0,5 0 100,-4 0 1,4 0-137,-5 0 1,0 0-308,-5 0 1,-1 0-1452,0 0-895,1 8 2083,-1 1 0,-7 8 731,-5 1 0,-3-1 0,-2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5:22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8039,'-9'0'243,"1"0"-267,8 0 0,2 0 943,4 0 1,3 0-463,9 0 1,7 0 545,4 0 1,9 0-676,2 0 0,3-6-546,-3 0 0,2 0-49,4 6 1,2 0-949,-7 0 1215,-1 0 0,2 16 0,3 3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5:28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0 571 8049,'2'-10'1927,"4"5"1,-2 3-1165,7 2-506,1 0 1,5 0-58,0 0 1,6 0-153,0 0 1,0 0-19,-5 0 0,-1 0 130,0 0 1,6 0-1558,0 0 1,0 0 1396,-5 0 0,7 0 0,2 0 0</inkml:trace>
  <inkml:trace contextRef="#ctx0" brushRef="#br0" timeOffset="414">1107 260 8013,'7'-27'960,"-5"2"-336,6 15-71,0 2 0,-6 10 598,3 4-762,-3 4 0,-9 15 5,-5 4 1,3 9-118,-3 2 1,1 6-119,-7-5 0,7 7-140,-1-2 1,3-4-595,-3-1 0,-1-1 420,7-5 1,0 1-747,6-13 1,0 0-555,0-6-210,0 1 718,0-1 53,0-7 894,0-3 0,-8-30 0,-1-6 0</inkml:trace>
  <inkml:trace contextRef="#ctx0" brushRef="#br0" timeOffset="692">623 173 8013,'-6'-17'325,"0"0"1,0 5-97,6 1 0,14-1-176,3-5 0,12 5 72,0 1 190,3 7-117,3-12 0,1 15 526,5-5 0,3 4-234,8 2 1,0 6-198,0-1 0,0 9-65,-1-3 0,-1 11-263,-4 1 0,1 2 75,-13-2 1,3-2 14,-14 8 0,0-6 9,-6 5 1,-7 1-268,-5 6 0,-5-1-90,-5 1 1,-5 0-273,-7-1 0,-8 1-136,-4-1 0,-4 1 274,-1 0 0,-1-7-164,1 1 1,-3-2 75,-3 2 1,3-4 24,-3-8 1,11 0 489,6 1 0,-4-1 0,0 0 0</inkml:trace>
  <inkml:trace contextRef="#ctx0" brushRef="#br0" timeOffset="954">1660 778 7947,'8'-17'-602,"1"6"401,9-1 0,-7 6-235,1-5 1,-8 5 1208,1-5 1927,-3 7-1109,-2-4-1152,0 8 1,0 8 89,0 3 1,0 5-85,0 1 1,-7 2-46,-5 4 0,3 2-336,-3 4 0,6-2-213,-5-4 0,5-4-1670,-6 4 1050,9-4-1856,-13-1 2625,14-1 0,-5-7 0,7-3 0</inkml:trace>
  <inkml:trace contextRef="#ctx0" brushRef="#br0" timeOffset="1289">2179 18 8493,'8'-10'979,"-5"2"-914,9 8 1,0 2 695,5 4-408,0 4 1,0 9 268,1 4 1,5 4 345,0 7 1,0 14-198,-6 4 0,0 4 336,1-4 0,-1 7-598,0 5 1,-1 3-183,-5 2 0,-5 6-694,-12 0 1,-15 13-241,-19-1 1,15-39 0,-2 0-1901,-7-1 1,-1-2 2506,4-2 0,0-1 0,-5-3 0,-3-1 0,-32 31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5:27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277 156 8027,'10'0'620,"-3"0"0,-7 2-640,0 4 261,0-4 0,0 13 19,0-4 0,0 5-9,0 1 1,0 6 28,0 0 1,0 8-86,0-2 0,0 3 34,0 3 0,0 5-16,0 1 0,0 7-138,0-2 1,-7-2-176,-5 2 0,3-5-2,-3 5 1,6-8-236,-5 2 1,5-9 159,-6-2 0,9-8 1,-3 2 0,2-9-351,-2-3 73,4-7 73,-5 4 1,7-10-163,0-4 0,0 0 543,0-11 0,7-4 0,3-14 0</inkml:trace>
  <inkml:trace contextRef="#ctx0" brushRef="#br0" timeOffset="296">0 104 8027,'18'-10'0,"-5"-5"-311,4 4 1,5 1 44,12-2 0,8 7 870,5-7 0,3 6-81,1-5 1,7 7 115,0-2 1,5 4-206,-5 2 1,-3 8 37,-8 4 1,1 11-384,-8 5 1,-2 1 71,-9 6 0,0-4-281,-12 9 1,-3 6-76,-14 6 0,-8 0-149,-3 5 1,-12-3 136,-6-2 1,-10-2-74,-1-4 1,-8 4 89,2-4 0,-6-3 88,-6-3 1,6 2-65,0-1 1,6-7 58,6-5 0,11-8-265,0 2 1,8-4-109,4-1 480,7-9 0,-5 7 0,5-7 0</inkml:trace>
  <inkml:trace contextRef="#ctx0" brushRef="#br0" timeOffset="659">1124 796 8019,'2'-10'2731,"4"4"-2219,-4 5 0,13 1 411,-3 0-407,3 0 1,3 0-387,-1 0 0,0 1-279,1 5 0,-7 2 116,1 3 1,-9 5-63,3-5 0,-4 5-535,-2 1 0,-2 2 301,-4 4 0,-3-4 57,-8 5 1,-1-5 135,1-2 709,0 0-684,-1 1 19,9-1 0,3-7-85,12-5 0,3-3 163,9-2 1,7 0-684,3 0 1,5 0 268,2 0 1,-1-6 427,1 1 0,7-9 0,2 5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5:23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207 761 8154,'0'-17'0,"0"0"700,0-1-224,0 9 151,0-7-718,0 7 167,0-9 0,-2 7 641,-4-1-451,4 9-144,-13-5 1,5 10-139,-7 4 1,5-3 120,1 9 0,-1 7 205,-5 10 0,-1 0-97,1 5 1,6-1 88,-1 13 0,2-5-92,-1 5 1,1-8-127,5 2 1,3 3-45,-4-3 1,6 0-279,6-5 0,-2-2-573,7-5 1,1 3 433,5-8 0,2 0-717,4-5 0,-2-7 63,8 1 1031,-8-8 0,12 3 0,-6-7 0</inkml:trace>
  <inkml:trace contextRef="#ctx0" brushRef="#br0" timeOffset="238">552 986 8078,'-2'10'46,"-3"-5"669,3-3 1,2-2-183,11 0 0,5 0-153,1 0 0,6 0 45,0 0 1,2 0 268,-2 0 0,4 0-327,8 0 1,-1 0-144,1 0 0,-1 0-524,1 0 1,-2 0 252,-5 0 0,3 0-886,-8 0 1,0 0 556,-5 0 1,-1 6-1347,0 0 1722,0 7 0,1-11 0,-1 6 0</inkml:trace>
  <inkml:trace contextRef="#ctx0" brushRef="#br0" timeOffset="472">1417 865 8049,'0'-17'3703,"0"7"-3096,0 2 147,0 8 240,0 0-235,0 8 0,-6 2-426,0 7 1,-5 0-295,5 1 1,-1 5-470,1 0 0,2 6 316,-8-6 0,9 2-1049,-3-2 1,4-4 625,2 4 1,0-4-1340,0-2 10,0 1 1866,0-1 0,8-7 0,1-3 0</inkml:trace>
  <inkml:trace contextRef="#ctx0" brushRef="#br0" timeOffset="705">1728 744 8052,'12'-15'1045,"-1"3"0,1 4-395,5 8 0,2 0-349,4 0 0,-1 2 138,6 4 1,-6 6 273,1 11 1,-4-2 43,-2 8 1,0 5-297,1 7 1,-9 7-296,-3-2 1,-4 2 79,-2-2 1,-10 4-1036,-7-4 0,-2 4-117,-10 2 0,0-8-642,-5-4 0,-1 1 1548,0-7 0,-7 5 0,-2-12 0</inkml:trace>
  <inkml:trace contextRef="#ctx0" brushRef="#br0" timeOffset="1978">2385 70 8079,'6'-12'973,"0"0"0,2 7-360,-3-7-144,-3 8-205,14-11 0,-12 13-92,7-4 1,-5 4-87,5 2 156,-7 0 0,10 8 9,-9 4 0,1 3 20,-6 2 1,0 8-48,0 4 0,0-2-70,0 2 1,0 0 41,0 5 1,0-5-173,0 0 0,0-2-47,0 2 1,0-4-174,0-8 292,0 0-156,8 0 1,-4-7-416,7-4 330,-7-4 1,10-4-257,-9-4 1,7-4 163,-6-7 0,7-8-407,-1-4 0,-3 2 210,3-1 0,-7-1 45,7-6 0,-6 6 70,5 1 0,1 6 86,5-1 1,-5 6 248,-1 6 1,-1 1-243,1 4 708,5 4 0,-7-5-90,9 7 406,-9 7 0,5 3-159,-9 7 0,1 0 51,-6 1 0,6-1-254,0 0 0,-1 1-85,-5-1 1,6 0-311,0 0 1,0 1 106,-6-1 0,6 2-717,-1 4 1,3-3 370,-2 3 1,-4-4-1107,3-2 0,5 0 392,2 1 0,-3-7-546,3 1 1458,-1-8 0,7 11 0,-1-5 0</inkml:trace>
  <inkml:trace contextRef="#ctx0" brushRef="#br0" timeOffset="2197">3094 277 8563,'12'0'-116,"-1"0"0,1 0 597,5 0 1,1 0 837,-1 0 0,6 0-503,0 0 0,2 0-344,-2 0 1,-4 0-826,4 0 0,2 0 286,-2 0 0,0 0-1057,-5 0 1,-1 6 394,0 0 0,-5 1 729,-1-1 0,1-4 0,5 6 0</inkml:trace>
  <inkml:trace contextRef="#ctx0" brushRef="#br0" timeOffset="2489">3682 87 8041,'12'0'1952,"-1"0"-1347,1 0 1,5 0-307,1 0 0,-7 0-12,1 0 0,-7 2 257,7 4-886,-8 3 0,3 8 280,-7 1 1,0-1-623,0 0 0,-1 6 433,-5 0 1,2 0-52,-8-5 0,1-1 161,-6 0 0,5 1 199,1-1 1,5-2 47,-6-3 1050,8 3-473,-3-5 0,9-1-258,3-3 0,5-4-408,7-2 0,2 0 184,5 0 0,1 0-593,3 0 1,5 0 391,-4 0 0,4-8 0,1-1 0</inkml:trace>
  <inkml:trace contextRef="#ctx0" brushRef="#br0" timeOffset="3304">4651 329 8037,'17'-8'-1009,"-7"6"757,5-13 0,-11 7 977,7-3-329,-7-5 0,4 13-55,-8-9 0,0 6 119,0-5-112,0 7 1,-2-6-185,-4 4 148,4 5-215,-5-7 1,-1 8 115,-4 0 0,3 8-328,-3 3 0,1 6-11,-6 6 1,-7 4-4,1 8 1,0 7 209,6 4 0,0 6 38,-1 6 0,-3-2 285,4 7 1,-4-5-111,9 5 1,5-7-30,1 1 1,-2-3-181,2-2 1,1-6 19,5 0 0,2-7-94,3 1 0,-1-3-260,8-3 1,-1-1 25,7-4 1,-1-4-208,0-8 1,0-6-177,1 1 1,5-8 251,0 2 1,0-4-162,-6-2 1,2 0-86,5 0 600,-5-8 0,13-9 0,-5-10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5:30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8027,'0'-9'2457,"2"1"-1904,3 8 0,13-2-1077,11-4 1,3 2 299,3-7 0,-1 7 474,1-2 0,0 2-215,-1-1 1,3 3-49,3-4 0,-9 4-621,3 2 1,-5 2 254,0 4 1,-4 3-504,-8 9 0,-1-1 882,-5 0 0,-3 0 0,-8 1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5:30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0 7947,'-17'0'1396,"0"0"0,7 2-784,4 4-585,12-4 1,6 6 176,11-8 1,-2 0 16,8 0 1,-1 0 379,7 0 0,5 0-183,1 0 1,13 0-911,-3 0 1,5 0-256,-4 0 0,-2 0-620,-4 0 0,2 0 1367,-7 0 0,7 0 0,-4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5:31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52 7870,'-5'-17'38,"-1"0"-157,0 7 703,-2 3-235,7 7-177,-15 0 1,7 1 46,-9 5 0,-5 4-80,0 7 1,0 6 113,6 0 0,0 8 66,-1-2 1,7 5-107,-1 7 1,3-5 226,-3 5 1,-1-5-189,7-1 0,0-1-238,6 1 1,0-2 88,0-5 0,8 3-258,3-8 0,5 0-160,1-5 0,2-1-537,4 0 0,-2-7 852,8-5 0,0-3 0,6-2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5:31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9740,'17'10'1571,"1"-3"-577,-1-7 1,8 0-531,4 0 1,3 0-275,3 0 1,0 0-42,-1 0 0,-5-5-173,0-1 0,0 0-988,5 6 1,-7 0 683,-4 0 1,-4 0 327,-1 0 0,-1 0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47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9011,'-8'0'2158,"1"0"-1604,7 0 2655,0 0-2659,-7 7-182,6-6-10,-6 6-256,7-7 1,-2 2 151,-3 3 34,3-3-141,-4 4 1,6-4 7,0 3 77,0-3 0,-2 11 169,-3-3 0,3 4-49,-3 1 1,-2 5 145,2 1 0,-1 4-72,0-5 1,5 7 60,-4-1 1,-2 2-85,2 3 0,0-6-148,5 0 1,-5-5 6,0 6 1,0-8-87,5 3 1,0-5-1,0 0 1,0-1 132,0 0-287,0 0 75,0 0-254,0 1 46,0-8 130,0-1 484,0-7 309,0 0-420,6 0 237,-4 0-293,5 0-166,-7 0 0,0-2-1730,0-3 893,0 3-406,0-11 1,0 9 115,0-6 957,0 0 0,0-12 0,0-1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5:31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7912,'0'-17'839,"6"5"-547,-1 1 2049,1 7-994,-6-4-608,0 8 0,0 2-274,0 4 0,0 4-170,0 7 1,0 8-217,0 4 0,0 1-204,0-1 1,-6 4-613,1-4 0,-7 1 497,6-1 1,1 2-1291,5-8 0,0 0 18,0-6 1512,0 1 0,0-1 0,0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5:31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7934,'12'0'346,"-1"0"1,-5 0 996,6 0-1160,-1 0 0,7 2 1004,-1 4 0,-2 5-508,-3 12 1,-3 4 221,-3 8 0,-4-1-450,4 1 1,-6 5-220,-6 1 0,-4 5-292,-7-6 0,0 8-350,0-2 0,-3-1-905,-3 1 1,2-6 721,-8 6 0,6-7-1237,-6 1 0,6-6 1830,-5-5 0,-1-4 0,-6-7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5:32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7953,'0'-9'2331,"2"1"-1757,3 8 0,-3 2 246,4 4-491,-4 3 0,4 9 298,0-1 0,-1 6-119,-5 0 1,0 6-455,0-6 0,0 6 38,0-6 1,-5 6-160,-1-6 1,0 0-207,6-6 1,0-6-861,0 1 245,0-8 23,0 4 0,2-10 278,4-4 0,-2-4-128,7-7 1,1-6 252,5 0 1,-2-6 168,-3 6 1,3-6 207,-3 6 0,3 0 108,2 6 1,-1 5 221,-5 1 0,5 7 52,-5-2 1,-1 4 374,1 2 1,-1 8-152,1 3 1,-1 5 370,-4 1 0,-4 0-182,3 1 0,-3 5-280,-2 0 0,0 0-223,0-6 1,6 0-286,0 1-685,0-1-352,1 0-66,3 1 1,7-9-1399,1-3 2579,-9-4 0,14-2 0,-4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5:32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10314,'17'-9'723,"1"1"-248,-1 8 1,0 0 438,0 0 1,1 0-656,-1 0 0,2 0-40,4 0 0,-3 0-539,3 0 0,-4 2 256,-2 4 0,0-4-1467,1 4 0,-3-3 1531,-3 3 0,3-4 0,-5 6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5:33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16 7888,'8'-9'1439,"1"3"288,8 12 1,1-4-542,-1 3-486,0 5-500,1 0 0,-9 7-154,-3 0 1,-4 0-261,-2 1 1,0-1 233,0 0 1,-8 6-886,-3 0 0,-5 0 445,-1-5 1,0-1-88,-1 0 1,3-5 189,4-1 748,-5-7-369,14 12 0,-4-14 224,12 3 1,6-3-83,11-2 0,2 0 8,4 0 1,5 0-703,1 0 1,-1-6 273,7 1 0,3-1 216,2 6 0,4-8 0,2-1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5:33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8893,'18'0'2496,"5"0"-2117,0 0 0,13 0-332,-1 0 0,9-2 474,-4-4-361,1 4 0,-1-6 36,0 8 1,-1 0-114,-10 0 0,1 0-681,-7 0 0,6 2 473,-6 4 0,0-2-1254,-5 7 0,-3-5 1379,-3 6 0,-5-1 0,-7 7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5:33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 7866,'-7'10'4059,"7"3"-3835,0-7 0,17 0-657,18-6 1,7 0 489,10 0 1,0-2 182,0-4 0,1 4 160,5-4 0,-4 4-124,3 2 0,-3 0-1243,-2 0 0,0 0 967,0 0 0,0 0 0,0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5:46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7992,'10'-18'0,"-1"7"719,-3-1 1097,-4 9-825,13-5-88,-5 8 146,0 8-672,-3 1 0,-7 8-69,0 1 0,0-1-131,0 0 0,0 1-465,0-1 336,0 0 0,-6 0-354,1 1 0,-1-7 197,6 1-781,0-8 244,0 3 289,0-7 1,2-7 38,4-5 0,3-3-58,8-3 1,-1-5-1,-5 0 0,11 0-144,-5 6 0,4 2 382,-4 3 1,1-1-85,-1 7 1,0 0 868,0 6 0,-5 8 104,-1 3 0,-1 7 488,2 5 0,-3-2-564,-3 8 0,-4-8 175,4 2 1,1 2-400,-1-2 0,2 0-96,-2-6 0,-5 1-1581,5-1 1,4 4 1225,1-4 0,5 12 0,1-10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5:45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190 277 8005,'0'-17'172,"-5"6"-172,-1-1 577,0 8-227,-2-11 1,6 11-138,-3-8 0,1 9 871,-2-3-296,4 4-680,-6 2 0,8 10 276,0 7 1,-7 8 178,-5 9 1,3 3-60,-3 3 0,1 4 119,-7 8 1,1-6-201,0 1 1,1-9-151,5 2 1,3-3-306,8-3 1,0-1-201,0-4 1,8-4-239,3-8 1,7-1 0,5-5 1,4 3-668,7-9 0,3 1 239,3-6 1,-2-8-438,9-3 0,-3-5 1334,2-1 0,-4-8 0,-7-2 0</inkml:trace>
  <inkml:trace contextRef="#ctx0" brushRef="#br0" timeOffset="208">675 537 8603,'13'-6'952,"4"0"0,-3 0-547,9 6 1,-2-5 13,2-1 1,-4 0 284,4 6 1,2-2-290,-2-4 0,6 5-143,-6-5 0,2 4-831,-2 2 396,-4 0-270,6 0 1,-7 0-507,-1 0 1,-6 2-304,1 4 105,-8-5 1,5 9 1136,-3-4 0,-4-4 0,6 5 0</inkml:trace>
  <inkml:trace contextRef="#ctx0" brushRef="#br0" timeOffset="429">1487 312 7989,'0'-12'427,"0"1"336,0 7-414,0-4 0,0 16 474,0 4 0,0 3-339,0 2 1,0 1 186,0-1 0,0 6-197,0 0 0,-5 6-127,-1-6 0,0 6-901,6-6 0,0 0-96,0-6 1,0 0-1519,0 1 1426,0-1 1,2-2-1342,4-3 2083,-4-4 0,13-16 0,-5-2 0</inkml:trace>
  <inkml:trace contextRef="#ctx0" brushRef="#br0" timeOffset="674">2023 1 8038,'18'0'1012,"7"7"-903,3 5 0,-1 5 1441,2 6-1034,0-4 1,-2 14 707,-4-4 0,-6 4-569,-5 1 0,1 1 98,-7-1 0,0 1-587,-6 0 0,-2 7-469,-4 4 0,-11-2-237,-12 2 0,-4-5-630,-1 5 1,-7-8 604,1 2 0,0-9-378,5-2 1,0-8 942,1 2 0,-1-11 0,1-5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5:50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7962,'0'-9'39,"0"1"0,0 6 206,0-4 0,8 4 293,3-3-146,5 3 1,1 2 381,0 0-496,1 0 0,-1 0-49,0 0 1,2 0-17,5 0 1,-5 0 42,4 0 1,-2 0-47,2 0 0,4 0-18,7 0 1,-5 0-14,0 0 1,0-2-150,6-4 0,-1 4-60,1-4 1,-3 4-179,-3 2 0,-4 0-964,-8 0 630,1 0 169,-1 0 1,-5 0-77,-1 0 1,-7 2-158,2 4 0,-6-2 15,-6 7 1,-4-5-14,-7 6 0,-2-1 604,-4 6 0,-4 1 0,-8-1 0</inkml:trace>
  <inkml:trace contextRef="#ctx0" brushRef="#br0" timeOffset="241">173 433 7962,'-17'10'0,"0"-1"-136,-1-3 0,7-4 91,-1 4 0,6-4 1069,-5-2-274,7 0 137,-4 0-556,8 0 0,2 0-97,4 0 1,4 0 87,7 0 0,0 0 114,1 0 0,7 0-122,3 0 1,-1 0 27,2 0 1,6 0-247,5 0 0,2 0 82,-1 0 0,-3-6-118,8 0 1,-7 0-174,1 6 0,-4 0-458,-1 0 1,-2 0 78,-4 0 0,-5 0-497,-6 0 0,-1 0-1313,0 0 1056,-7 0 1246,-2 0 0,-8 0 0</inkml:trace>
  <inkml:trace contextRef="#ctx0" brushRef="#br0" timeOffset="554">363 53 7962,'10'-8'721,"-2"6"1,-6-8-412,3 5 0,-1 3 139,8-4 0,-7 2 50,7-2 1,1 4 30,10-3 1,4 3-209,8 2 1,0 2 51,-1 3 1,8-1-220,5 8 1,-3-1-135,2 7 1,-2-1-36,2 0 1,-4 6 78,-7 0 0,0 6 8,-1-6 1,-7 6-45,-4-6 1,-6 6-115,-5-6 1,-4 8 148,-8-2 0,-2 3 16,-4 3 0,-11 1-108,-12 5 1,-6-5-131,-5 5 1,-4 1-519,-8-2 0,0 2 360,0-1 0,0-10-336,0 3 1,8-9-15,4 4 666,3-8 0,3 4 0,-1-8 0</inkml:trace>
  <inkml:trace contextRef="#ctx0" brushRef="#br0" timeOffset="1112">1954 243 7927,'0'-17'289,"8"-1"0,-4 3-58,7 3 0,-7 3 642,2 3 98,-4 4 104,-2-6-426,0 8-70,0 0 1,0 8-361,0 4 1,0 3 51,0 2 1,0 8 23,0 4 1,0 6 112,0 5 0,0-2-227,0 9 0,0-1-103,0 6 0,0-1-53,0 1 0,-6-7-250,0-5 0,1-4-22,5-1 1,0-8 174,0-4 1,0-4-598,0-2 0,0-5-332,0 0-21,0-9-58,0 5 454,0-8 1,0-8 34,0-3 591,-8-5 0,-2-1 0,-7 0 0</inkml:trace>
  <inkml:trace contextRef="#ctx0" brushRef="#br0" timeOffset="1462">1505 139 7950,'0'-17'0,"0"0"158,0-1 0,7 3 173,5 3 1,5-3-14,6 3 1,6 3 266,11-3 1,-1 8 4,7-1 1,0 3-219,6 2 1,0 4 98,0 7 1,0 3-186,-1 14 1,-4-4-194,-1 4 1,-8 1 64,2 6 1,-9 1-164,-2 5 1,-10-5 71,-1 4 0,-3 3-105,-9-3 0,-1 2-348,-5-1 1,0-3 196,0 8 1,-7-7 13,-5 1 1,-11 2 90,-6-1 0,-3 1 169,-3-2 0,-1-3-70,-5 3 1,1-9 31,-12-2 1,10-6-115,-10 6 0,12-10 41,-1-2 1,7-2-662,5-9 0,4 6 291,7-6 0,1-1-1749,0-5 544,7 0 439,3 0 1162,14-7 0,11-3 0,8-7 0</inkml:trace>
  <inkml:trace contextRef="#ctx0" brushRef="#br0" timeOffset="1841">2611 744 7897,'0'-17'1392,"8"0"1,-4 7-1343,7 4 321,-7 5 0,6 1 701,-4 0-721,-4 0 1,5 7 69,-7 5 0,0 9-36,0 2 1,0 2-112,0-2 0,0-2-215,0 8 1,0-8-169,0 2 0,-5-9-434,-1-3-62,0 1-824,6-3 1019,0-1 1,8-10-540,3-4 390,5-11 0,1-4-1100,0-8 1274,8 0 1,-6 2 186,4 4 0,-3 6 360,-3 5 1,0 5 460,1 7 1,-7 0-49,1 0 1,-7 0 2032,7 0-1903,-8 7 1,9 3 189,-7 7 1,2 1-345,-3-1 0,-1 0-172,8 0 1,-6 1-1085,5-1 1,-5 0-231,5 1 0,-5-1-2323,6 0 3258,-1-7 0,14 5 0,2-5 0</inkml:trace>
  <inkml:trace contextRef="#ctx0" brushRef="#br0" timeOffset="2168">3753 658 7913,'-10'-8'1893,"-5"6"1,15-5-1712,0 7 1,7 0 9,11 0 0,-1 0 363,0 0 0,1 0-182,-1 0 1,6 5-175,0 1 1,2 0-339,-2-6 0,-4 0-446,4 0 0,-3 0-14,-3 0 0,-2 8 599,-3 3 0,-5 5 0,-7 1 0</inkml:trace>
  <inkml:trace contextRef="#ctx0" brushRef="#br0" timeOffset="2312">3718 1004 7860,'-7'0'1178,"7"0"0,9 0-519,14 0 1,4-6-304,8 0 1,-7-5-168,1 5 0,0-7 0,6 1 1,-3 4 182,-3 3-372,4 3 0,-6-6 0,7-2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5:49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45 714 8093,'-9'-7'0,"2"6"484,7-6 0,7 7 738,3 0 0,-1 0-109,1 0-731,0 0 0,0-5-84,0 0 0,0-2-69,6 2 1,-3 2-957,-3-7 1,4 5 543,-4-6 1,2 1-405,-2-5 0,2 5 265,-7 0 1,0 0-864,-5-5 0,0 4 608,0 1 0,-2 2 192,-3-2 353,-3-4 0,-8 13 321,1-5 0,5 6 268,0 6 0,1 4-332,-1 10 0,4 10 156,6 11 1,-5 8-72,-1 1 0,1 8 50,5-3 1,0 3-235,0-3 0,0-2-166,0-8 1,0-4 87,0-1 0,0-11-218,0 1 0,0-9 79,0-1 1,-5-8 82,0-2 1,-7-7 99,2 2 1,2-3-94,-2-2 0,5-7 170,-5-3 0,1-8 23,-1-3 0,2-6 135,3 2 0,3-4-138,-3-1 1,5 0-29,5-1 0,8 1-489,8-1 1,6-1 204,-2-3 1,5 6-188,6-6 0,-3 11 108,8-6 0,-7 4-399,1 1 1,2 3 176,-1 7 1,-6 0 40,-5 0 0,-6 6 187,1 4 1,-8 3 345,-2 2 1,-6 2 510,1 3 1,-4 4-403,-1 6 1,-1 0 253,-4 0 1,-4 2-182,-6 3 1,5-3 183,0 3 0,1-3-37,-1-1-579,3-1-29,7 0 1,2-7-470,3-3 0,5-3-130,10-2 0,2-2 333,4-3 1,1 2 24,-7-7 1,0 5 74,-5-5 1,1 6 98,-1-1 325,-7 4 230,-1 1 1,-9 6 56,-3 4 0,-3 4 407,-7 1 1,-1 5-20,1 1 1,0-1-295,0-5 1,1 0-227,4 0 217,-3 1-399,11-1-235,-5 0 1,9-7-224,3-3 0,3-3 101,8-2 1,-1-2-129,0-3 1,0-3-39,0-7 1,1 1 89,-1 4 1,0-8-10,0 2 0,-5-4 50,0 0 0,1 1-100,4-6 0,0 0 20,0-6 0,-5 1-143,0 0 0,-1 1 320,1 4 0,2-2 247,-7 6 0,2 1 611,-2 5-548,-4 0 1367,6 0-808,-7 6 651,0 2-728,0 7 0,-2 2 92,-3 3 0,4 4-329,-4 6 0,-2 2-162,2 3 0,-2-2-142,2 8 1,3-3 127,-3 3 1,3 2-201,2-2 0,0-4 80,0-2 0,0 2-206,0-2 48,0 0 0,2-6 153,3-4-314,-3 3 0,5-9-1090,-7 6 855,0-7 373,0 4 1,0-9-218,0-3 1,5-3 71,0-7 1,0-7-235,-5-4 0,5-4-52,0-5 1,7-6-66,-2-10 0,2 3 214,-2-8 1,3 5 144,-3-4 1,6 6 163,4-2 0,-3 5-109,3 6 1,-3-2 289,-2 6 0,-1 1-147,-4 4 1,2 6 178,-7 0 1,5 6 190,-5-1 1,0 3 286,-5 2 0,0 5 283,0 0 500,7 6 344,-6-9-1224,6 11 0,-5-5-421,3 7 149,-4 0-164,6 0-97,0 0 1,-4 0-90,7 0 0,-6 7 98,1 3 1,-3-1 23,-2 1 1,5 2 101,0 8 0,1-2-60,0 8 0,-5-1-92,4 5 0,2 1 145,-2-1 1,5 9-107,-5 7 0,5 6 1,-5 9 1,7 6-152,-2 4 0,-1 10-185,1 5 0,-7 9 353,2 1 0,-3-46 0,-2 1 55,0 45 1,0 0-93,0-4 0,0-8-116,0-3 1,0-4 68,0-1 1,0-11-125,0-5 0,0-11-40,0-3 1,-5-4-120,0-12 1,0 2-262,5-11-265,0-8 728,0-6 0,0-9-245,0-3 0,2-3-66,3-7 1,-4-2 49,4-4 1,2-1-302,-2-3 714,0-4 0,2-1 0,1-9 0</inkml:trace>
  <inkml:trace contextRef="#ctx0" brushRef="#br0" timeOffset="400">1336 760 7896,'15'-7'0,"-5"0"427,0-3 1,0-2-20,5 7 0,0-5 843,1 5-863,6-7 0,-6 11-1,5-4 1,-9 3-570,-2 2 0,-5 0 167,5 0 0,-7 2-726,2 3 0,-3 3 434,-2 7 1,-7 7-351,-3 3 1,-3 4 214,-3 2 0,3-6 2,3 0 1,-2-5-91,7 6 572,0-8 0,5 4 55,0-7 0,2-6-133,3-4 0,-2-3 465,7-2 1,-5 0 33,5 0 244,-6 0 0,4 0-179,-3 0 0,-3 1 20,3 4 1,-5-1-56,-5 6 0,1 0 120,-6 5 1,0 0-320,-5 1 0,0 0-78,0 5 0,1-4-260,4 3 1,3-3-220,7-2 1,0-5-304,0 0 0,2-7 287,3 3 1,9-5-204,6-1 1,8-12-7,3-3 488,6-10 0,9-5 0,-1-9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44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1 153 7831,'6'-9'1246,"3"-4"0,1 11-174,0-3 179,0-3-413,5 6 1,1-5-344,-1 7 0,0 0-379,0 0 0,0 2-165,1 3 1,-6-2-230,0 8 0,-5-1 92,5 5 0,-7 0-212,2 0 0,-3 0 196,-2 1 0,-2-1-194,-3 0 1,-3 2 154,-7 3 1,-6-3-28,1 3 0,0-3 956,5-2 1,5 0-129,0 1 0,4-8 875,-4-3-1060,7 4 0,-2-8-79,10 4 0,3-3-122,8-2 0,6-2-13,3-3 0,4 2-698,1-7 0,0 1 360,1-1 0,-1-3-1735,0 3 0,1 1 104,-1-1 1808,1 7 0,-1-11 0,0 6 0</inkml:trace>
  <inkml:trace contextRef="#ctx0" brushRef="#br0" timeOffset="238">851 62 7860,'2'-14'1448,"3"4"0,-2 2-1298,7 3-273,0 3 354,6-5 1,-1 2 518,0 0 1,0 0 36,0 5 0,1 0-313,-1 0 1,0 0-1099,0 0 1,0 0-187,1 0 1,-1 5-545,0 0 1,0 5 1353,0-5 0,0 7 0,1-3 0</inkml:trace>
  <inkml:trace contextRef="#ctx0" brushRef="#br0" timeOffset="408">927 350 7860,'0'9'3717,"0"-3"-3215,7 1 1,3-5-610,10 3 0,-1-8 117,6-2 0,0-7 285,6 2 0,-1-4-452,0-1 0,6 5-528,-1 0 0,-4 1 589,-6-1 96,0 3 0,-1 1 0,-2-3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5:56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1 778 7995,'17'0'2225,"6"0"-1554,0 0 1,2 0-174,-2 0 0,-2 0-283,8 0 0,-8 0-45,2 0 1,2 0-75,-2 0 1,0 0-176,-5 0 0,-7 0-918,1 0 1,-7 0 552,7 0 1,-8 2-1750,1 4 2193,-3-4 0,-2 6 0,0-8 0</inkml:trace>
  <inkml:trace contextRef="#ctx0" brushRef="#br0" timeOffset="210">295 553 7992,'-18'-7'2155,"9"5"-1382,1-6-554,0 8 1,6 2-1,-5 6 430,-1 9 1,4 6-222,-7 6 0,5 4-78,-6-5 1,7 5-344,-7 2 0,8-1-278,-2 1 1,3-2 265,-3-5-639,4 5 500,-6-6 0,8 2-1296,0 0 1,8-8 1439,3 2 0,5 4 0,1 0 0</inkml:trace>
  <inkml:trace contextRef="#ctx0" brushRef="#br0" timeOffset="494">1055 588 7890,'0'-11'0,"0"-1"1130,-7 8-180,5-4-556,-6 8 0,6 2-45,-4 4 1,3 10 138,-9 7 1,6 7-135,-5-1 1,5 4 85,-6 1 1,9 1 19,-3 0 1,4-7-142,2 1 1,-6-6-298,0 6 1,1-8-147,5 2 1,5-3-224,1-3 0,8-2 196,-3-3 1,5 1-259,1-7 1,0 0-1076,0-6 0,3 0 1484,3 0 0,4-8 0,7-2 0</inkml:trace>
  <inkml:trace contextRef="#ctx0" brushRef="#br0" timeOffset="677">1522 761 7890,'18'0'2295,"-1"0"-1094,0 0-1022,1 0 1,-1 0 151,0 0 0,-5 0 732,-1 0-854,1 0 1,5 6-187,0 0 1,-5 1-876,-1-1 0,-5-4 538,6 4 0,-7 1-1901,7-1 1052,-8 0 1163,11-6 0,-13 0 0,6 0 0</inkml:trace>
  <inkml:trace contextRef="#ctx0" brushRef="#br0" timeOffset="903">2128 623 10123,'9'7'-602,"-1"3"0,-10 9 1325,-4 4 0,4-4 1394,-3 5 1,1-3-1533,-2 2 0,4-2-557,-4 8 0,2-6-165,-1 6 0,3-8-431,-4 2 1,4 2-2316,2-2 1387,0 0-1260,-8-6 2756,6 0 0,-5-7 0,7-2 0</inkml:trace>
  <inkml:trace contextRef="#ctx0" brushRef="#br0" timeOffset="1144">2525 467 7827,'18'8'217,"7"1"-26,3 9 0,-1-1 309,2 0 0,-8 6 668,2 0 0,-3 2-576,-3-2 1,-2-2 19,-3 8 0,1-6-474,-7 6 1,0 0 28,-6 6 0,-8-1-977,-3 1 0,-13 5 225,-4 0 1,-5 1-196,-2-7 1,1 1 779,-1 0 0,1-1 0,-1 1 0</inkml:trace>
  <inkml:trace contextRef="#ctx0" brushRef="#br0" timeOffset="1685">3010 0 8706,'9'8'1490,"-3"3"0,-4-1-786,-2 1 0,0 1-347,0 5 0,-2 6-108,-4 0 1,4 0-528,-4-5 1,-1 5 249,1 0 0,-2-6-180,3-5-220,3-1-284,-6 7-1,8-9 257,0-1 1,6-10 36,-1-4 0,9-2 68,-3-3 1,5-8-62,1 7 1,0-7 59,1 7 1,-1-3 122,0-2 0,1-1 274,-1 1 289,0 8 1,0-5 113,1 8 1,-7 1 601,1 5 1,-6 2 2457,5 3-2587,1 5 1,5 7-138,0 0 1,-5 1-307,-1-1 1,1 0 211,5 1 0,0-3-511,1-3 0,-7 3-406,1-4 1,-3 5-442,3 1 0,1 0-815,-7 1 0,0 5 1483,-6 0 0,0 0 0,0-6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5:54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1 519 7984,'8'-17'715,"-1"5"-547,5 1 0,3 5 850,-3-6 1,-3 8-381,3-1 0,-6 3-218,5 2 1,-5 2-129,5 3 1,-7-1-23,2 8 0,-2 1-1,2 10 0,-4-3-14,3 3 0,-3 4 33,-2 1 1,-5 3-50,-1-2 0,-6 4-212,6-5 1,-1-1 145,1 2 0,4-2-290,-4 2 0,-1-4-70,1-8 0,0-5-283,6-1 183,0-7-57,0 4 153,0-8 0,0-2 69,0-4 0,0-4-524,0-7 1,6-2 42,0-4 1,7-2-119,-1-4 1,-3-2 415,3 8 1,-1-6 194,7 6 1,-1 0-62,0 6 1,0 5 152,1 1 0,-1 7 1133,0-2-941,1 4 0,-1 10 814,0 4 1,-5 5-251,-1 6 1,-5-4-121,6 4 1,-9 2-365,3-2 0,-2 6-360,2-6 1,-4 6 107,3-6 1,3 0-305,-2-6-2602,7 1 2166,-3-1 0,7-7-1518,1-5 2256,-1-3 0,0-9 0,0-3 0</inkml:trace>
  <inkml:trace contextRef="#ctx0" brushRef="#br0" timeOffset="312">987 329 7959,'19'-18'348,"4"1"-291,-12 0 1,5 5 569,1 1 1,0 1-22,1-1 0,-7-3 613,1 8-627,-8 1-122,11 5-275,-13 0 0,6 7 67,-8 5 1,0 11 79,0 6 1,0 5 143,0 7 1,-2 3-123,-4 8 1,2 0-394,-7 0 1,7-2 12,-2-4 0,-2 2-51,2-8 1,1-2-128,5-9 1,0 2-491,0-8 0,0 0-427,0-6-735,0 1 227,0-1 687,0-7 373,0-3 0,-2-7 136,-4 0 1,-4-7 422,-7-5 0,-8-3 0,-2-3 0</inkml:trace>
  <inkml:trace contextRef="#ctx0" brushRef="#br0" timeOffset="651">779 208 7959,'0'-25'1488,"0"-4"-633,0 4-491,0 0 1,10 8-146,7-1 0,0 3 62,6 3 0,4-3 75,2 4 0,10 3-82,1 2 1,8 4 75,-2 2 0,10 2-76,1 4 1,7 3 13,-7 9 0,-5 5-179,-6 0 1,-7 8 112,1-3 1,-11 7-218,-6 5 1,-4-1 12,-1 7 0,-9-6-36,-3 6 0,-6 0 10,-6 6-577,-11 0 379,-2-8 1,-14 6 20,4-3 0,-5-3-41,-7 2 0,5-8 21,-5 3 158,5-5-20,1-9 1,1-2-224,-1-8 0,6 1-54,1-1 1,4-8-71,-4-3 1,12 2-722,-1-2-885,4-1 1429,3-12 0,10-3-480,11-7 1071,5 0 0,17-1 0,3 1 0</inkml:trace>
  <inkml:trace contextRef="#ctx0" brushRef="#br0" timeOffset="1097">1782 744 7959,'8'-12'239,"3"1"1,3 5 378,-3-6 1,5 7-133,-5-7 1,-1 6 90,1-5 1,-5 7 874,6-2-585,-8 4-389,11 2 0,-13 2-119,4 4 0,-5 4-112,-1 7 1,0 0-71,0 0 1,0 1-139,0-1 1,0 0 8,0 1 0,-1-1-144,-5 0 1,4 1-1010,-4-1 860,4 0 1,2-5-931,0-1 408,0-7 481,0 4 0,0-10-99,0-4 1,2 2-130,4-7 1,-2-1 80,7-5 1,1-6-37,5 0 1,0 0 416,1 5 1,-1 3-43,0 3 1,1-3 92,-1 4 1,0 1 331,0-2 0,-5 9 419,-1-3 0,-5 4-114,6 2 0,-6 0 1544,5 0-1680,-7 0 1,9 8 0,-7 3 1,0-1-427,-6 1 1,0 1 133,0 5-180,0 0 1,0 1-374,0-1 0,0-6-487,0 1 0,0-6 148,0 5 0,0-5-544,0 6 0,6-7 363,-1 7 1,7-6 863,-6 5 0,7-7 0,-3 4 0</inkml:trace>
  <inkml:trace contextRef="#ctx0" brushRef="#br0" timeOffset="1339">2560 744 7940,'10'0'496,"5"0"141,-3 0 1,-3 0 736,3 0-929,0 0 0,5 0 56,0 0 0,0 6-93,1-1 0,-7 3-15,1-2 1,-1-4-245,7 3-289,-1-3 1,0-2-240,0 0 0,1 0-1474,-1 0 129,0 0 1,1 0 1723,-1 0 0,0-15 0,0-4 0</inkml:trace>
  <inkml:trace contextRef="#ctx0" brushRef="#br0" timeOffset="1573">3096 605 7940,'12'0'326,"-1"0"0,-1-1-164,2-5 0,-3 4-175,-3-4 1,-2 4 817,7 2 625,-7 0-385,12 0-662,-7 0 0,3 6 290,-1 0 0,-7 7-207,2-1 1,-4 3-56,-2 2 0,0 3-293,0 3 0,0-4-239,0 4 0,0-4-211,0-2 0,0 6-501,0 0 1,0 1-225,0-7 1,0 0 430,0 0 1,0 1 625,0-1 0,0 8 0,0 2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6:02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7177,'0'-9'3213,"7"1"-2972,-5 8 1,8 0-29,-4 0 266,-5 0-226,15 0 1,-7 0 48,9 0 0,-7 0 106,1 0 1,-1 0-59,7 0 0,5 0 3,0 0 0,2-2-72,-2-4 1,2 4-41,4-3 1,1-3-225,-7 2 1,8 0-24,-2 6 0,-2-2-4,2-3 1,-8 3-214,2-4 0,-4 4-1103,-2 2-678,1 0 1433,-1 0 0,-6 2-467,1 4 1,-8-2 73,2 7 964,-4 1 0,-10 5 0,-2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6:03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8007,'-17'0'2765,"-1"0"-2250,9 0 1077,1 0-1031,8 0 1,8 0-72,3 0 1,7 0-136,5 0 1,4-6 63,7 0 0,6-5-378,1 5 0,7-5 57,-2 5 1,4-6-1041,2 6 0,5 1 170,1 5 0,-4 0-1112,-2 0 1884,-12 0 0,18 0 0,-14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6:05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8063,'0'-9'45,"0"-1"31,0 4 1,0 2-34,0-7 1028,0 7-662,0-4 1,2 7 399,4-5-571,-4 4 0,7-6 20,-3 8 1,-4 2 189,4 4 1,-2-2-147,1 7 0,-3 3 225,4 9 1,-4 2-112,-2 4 0,2 5 16,4 1 0,-4-1-179,3 7 1,-3-5-67,-2-1 1,0-3 3,0-3 0,0 2-69,0-8 0,0 0-273,0-6 170,0 1 0,0-7-860,0 1 434,8-8-47,-6 3 0,8-14 69,-5-5 1,-1-5-57,8-6 0,-7 2-100,7-8 0,-1 2-350,7-2 1,-3-2 398,-3 8 1,5-6 22,0 6 0,1 0 416,5 6 0,-4 0-50,-2-1 0,0 9 411,1 3 1,-1-2-150,0 3 0,-5-1 402,-1 6-150,1 0 0,-1 6 380,1-1 0,-8 9 174,2-3 1,-5 7-394,-1 5 1,-1-4 68,-5 4 1,4 2-247,-4-2 1,-2 0-425,3-6 1,-1 1-20,6-1 0,0 0-285,0 0-205,8 1 0,1-3-834,8-3 0,3 1 1372,3-7 0,-4 7 0,6-3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6:12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70 675 7999,'15'-12'-15,"-3"0"1,3 1 109,-3-6 230,-4-1 72,7 1 404,-13 7-116,6 3-295,-16 7 0,-2 2 30,-7 3 1,0 11-111,-1 7 1,3 8 78,3-3 1,-3 5 293,4 2 0,1-1-229,-2 1 1,9-1 283,-3 1 1,4 0-489,2-1 1,0-5-365,0 0 1,2-8-242,4 2 1,3-4-559,8-1 0,1-3 446,-1-4 0,0-3-474,1-8 0,5 0-1904,0 0 2845,7 0 0,-3-15 0,8-4 0</inkml:trace>
  <inkml:trace contextRef="#ctx0" brushRef="#br0" timeOffset="200">502 813 8737,'18'0'3139,"-1"0"-1756,0 0-830,1 0 0,-1 0 87,0 0 1,0 2-285,1 4 0,1-5-132,4 5 1,-4-4-547,4-2 1,-4 0-654,-1 0-21,-1 0 1,0 0-10,1 0-596,-9 0 1601,-1 0 0,0 0 0,1 0 0</inkml:trace>
  <inkml:trace contextRef="#ctx0" brushRef="#br0" timeOffset="434">1090 623 7981,'2'-10'3756,"4"4"-2371,-4 4-815,6 2 0,-8 4 59,0 8 0,0 1-59,0 16 1,-6-6 110,0 6 0,-5 0-475,5 5 0,-6 1 32,7-1 1,-3-5-964,2 0 1,4-6-873,-4 6-1081,4-8 1149,2 4-478,0-8 1276,8-7 731,2-10 0,7-17 0,0-10 0</inkml:trace>
  <inkml:trace contextRef="#ctx0" brushRef="#br0" timeOffset="676">1402 484 8516,'9'0'1370,"7"6"-1794,-5 0 0,4 1 896,3-1 1,-7 4 1072,1 7 1,-1 8-180,7 4 1,-7-2-681,1 2 0,-3 0-218,3 5 1,-3 1-261,-3-1 1,-4 3-160,4 3 1,-12 2-255,-5 5 1,-7 6-482,-5-7 0,2 6-52,-8-11 1,2-3-1044,-1-9 1,3-4-898,7-8 2678,1-7 0,0 5 0,-1-5 0</inkml:trace>
  <inkml:trace contextRef="#ctx0" brushRef="#br0" timeOffset="1105">1765 0 7930,'0'17'1342,"0"1"0,0-1-810,0 0 0,0 6-24,0 0 0,-2 2 170,-4-2 0,4-1-354,-4 6 0,-1-7-223,1 3 1,-2 1-952,2-2 1,5-6 188,-5-6-1316,4-7 1449,2 4 0,2-12-384,4-7 1,3-3 354,8-15 0,-1 8 163,-5-2 1,5-2 699,-5 2-111,5 0 1,1 13 1027,0 5 0,-5 3-644,-1 2 1,-7 2 1127,2 3 0,-4 7-775,-2 11 0,0-2-250,0 8 0,0-6-271,0 6 0,0-2-51,0 2 0,0 1-602,0-7 0,0 6-564,0-6 1,0 0 805,0-5 0,0 7 0,0 1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6:11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7909,'0'-10'2205,"0"3"-1863,0 7 0,1-6 777,5 0-342,-4 0-165,14 6 0,-7 0-201,8 0 0,3-5 220,3-1 0,4 0-82,7 6 0,-3 0-20,4 0 1,-5 0-235,11 0 0,-11 0-185,-1 0 0,-2 0-248,2 0 0,2 0-999,-8 0-581,0 0 1267,-6 8 0,-7 1-3078,-5 9 3529,-3-9 0,-2 7 0,0-7 0</inkml:trace>
  <inkml:trace contextRef="#ctx0" brushRef="#br0" timeOffset="209">312 0 8940,'9'8'817,"-1"-4"-701,-8 7 1,2 1 1272,4 5 1,-4 2-604,4 4 0,-5 4-381,-1 8 1,0 0-486,0-1 1,-5 6-484,-1 1 0,-6 5-14,7-6 1,-1 1-666,6-7 0,0-1-479,0-4 1721,0-4 0,0-8 0,0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6:06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312 191 8083,'6'-18'587,"-1"1"1,3 0-1333,-2-1 381,-4 1 1,13 0 421,-3-1 1,-5 1 758,-1 0 0,2 5 1111,-2 1-771,-1 7-961,-5-4 1,-2 8-8,-3 0 0,-5 8-133,-7 4 0,-1 3-12,1 2 1,-2 0-197,-4 1 1,2-1 22,-8 0 1,8 1-202,-2-1 0,4 0-50,1 1 1,1-7 132,0 1 1,5-9-356,1 3 434,7 4 0,-6-8-138,4 3 134,4-3 305,-5-2 38,7 0 542,0 0-226,7 0 0,-5-2 94,4-3-39,-4 3-211,-2-6-252,0 8 175,0 0-322,0 8 0,0-4 143,0 7-157,0 1 1,0 5 196,0 0 1,0 1-76,0-1 0,0 2 186,0 4 0,-6-2-91,1 8 1,-3 2 75,2 9 0,2 4 7,-7 8 0,5 0 116,-6 0 0,9 0-100,-3 0 0,-2 0 87,2 0 1,1-3-78,5-2 1,0 1-44,0-8 0,0-2 115,0-9 0,0-4-111,0-7 1,0-1 412,0 0-385,0-7 1,2 3 208,3-7 165,-3 0 15,6-6 391,-8 0-189,8 0-814,-7 0 73,15 0 1,-12 0-34,7 0 0,-5 0-328,6 0 0,-7 0-595,7 0 1,-1 5-234,7 1 0,5 8-2785,0-3 3891,7 5 0,-3 9 0,8 1 0</inkml:trace>
  <inkml:trace contextRef="#ctx0" brushRef="#br0" timeOffset="1652">934 485 8070,'0'-10'587,"0"2"-515,0 8 0,-2-6 296,-3 1-170,3-1-47,-14 6 0,13 0 60,-9 0 0,8 2-25,-2 4 0,3-4 54,-3 3 1,4-1-14,-4 2 1,-2 4-38,3 7 1,-1 6 153,6 0 0,-6 13-25,0-1 0,1 3 175,5-3 1,-2 5-194,-4 1 0,4-1-67,-4-5 0,4-3-473,2-3 236,8 4 89,-6-14-1398,6 6 693,-1-8 373,3 1-47,7-1 0,-5-6-287,-1 1 1,7-8-108,5 2 1,0-5-1153,-6-1 1839,0 0 0,8-15 0,2-4 0</inkml:trace>
  <inkml:trace contextRef="#ctx0" brushRef="#br0" timeOffset="2104">1384 623 8070,'8'-17'673,"1"7"0,9-3-315,-1 7 694,-7 0-674,5 14 1,-13 1 120,4 9 1,-5-1-211,-1 0 0,0 6-70,0 0 1,0 6-15,0-6 1,-5 2-144,-1-2 1,0-4 38,6 4 1,-6-3-221,1-3 0,-1-6-762,6 1 484,0-8-286,0 4 459,0-8 0,6-2-5,-1-4 1,7 2-92,-6-8 0,5 1-118,-5-6 1,6-1-58,-7 1 1,9 0 90,-3-1 1,-1 1-269,1 0 402,1 0 0,5 1 252,1 5 1,-7-3 137,1 8-3,-1 1 1,6-1 212,1 0 0,-7 0 479,1 6 0,-6 0 510,5 0-238,-7 0 0,9 8-192,-7 4 0,0 3-375,-6 2 1,0 1 25,0-1 1,6 2-191,-1 4 0,1-4-133,-6 4 1,0 2-252,0-2 0,0 1-399,0-7 0,0 0-839,0 0-322,8 1 0,1-7 1594,9 1 0,-1-8 0,0 3 0</inkml:trace>
  <inkml:trace contextRef="#ctx0" brushRef="#br0" timeOffset="2342">2007 830 8068,'-10'8'-200,"2"-6"1036,8 6 32,8-8 0,2 0 865,7 0-1203,0 0 0,0 0-26,1 0 1,-1 0-184,0 0 1,1 0-53,-1 0 1,0 0-143,1 0-310,-1 0 0,0 0-124,0 0 1,1 0-1321,-1 0-7,0 0 1,1 0 272,-1 0 1361,-8 0 0,7 0 0,-7 0 0</inkml:trace>
  <inkml:trace contextRef="#ctx0" brushRef="#br0" timeOffset="2567">2491 744 8061,'9'-8'772,"7"-1"1,-9-3 451,5 1 413,-4 7 1218,-8-4-2099,0 8 1,0 2-156,0 4 0,0 3-237,0 9 1,0 1-259,0 4 0,-6-2-237,0 8 1,0-6-487,6 6 0,0-6-453,0 6-757,0-8 1220,0 4 1,0-8-3150,0 0 2102,0-7 1654,8 5 0,2-13 0,7 6 0</inkml:trace>
  <inkml:trace contextRef="#ctx0" brushRef="#br0" timeOffset="2801">2750 588 8061,'12'0'1940,"-1"0"-1985,1 0 0,1 0 1,3 2-341,3 4 1,-4 4 2338,-3 7 1,-1 0-592,7 0 0,-1 3-199,0 3 0,-5-2-775,-1 8 0,-7-1-200,2 7 0,-4 0-402,-2-1 1,-2 7-622,-4-1 1,-4-2-53,-7-9 1,0 2 499,0-8 0,-1 0-3202,1-6 3588,0 1 0,-8-1 0,-2 0 0</inkml:trace>
  <inkml:trace contextRef="#ctx0" brushRef="#br0" timeOffset="3211">3736 329 7990,'-10'0'2110,"3"0"0,7 2-1880,0 4 1,0 5 390,0 12 0,0 2-150,0 4 0,-6 9-50,0-3 0,-5 5-235,5 1 0,-6-3-137,6 8 1,-5-7-44,5 1 0,-5-4 154,5-1 0,0-2-747,6-4 0,0 1 58,0-7-1483,0 0 340,0-5-63,0-9 1138,0-1 1,-2-8-391,-4 0 987,5 0 0,-7-8 0,8-1 0</inkml:trace>
  <inkml:trace contextRef="#ctx0" brushRef="#br0" timeOffset="3496">3252 329 7990,'7'-17'465,"5"-1"0,9 1-450,2 0 1,2 5 265,-2 1 0,4 7-57,8-2 1,-1 4 568,1 2 1,1 2-284,5 4 1,-5 5 88,4 12 0,-3-1-57,-2 6 0,-7-1-71,1 2 0,-8 4-159,2-4 1,-3 3-22,-3 3 0,-6-4-216,1 3 0,-8-9 100,2 10 1,-6-5-396,-6 5 0,-6 0-242,-11-1 0,-4 7-536,-7-1 0,-3-2 149,-3-9 1,1 4-1626,-7-4 1674,8 3 676,-12-5 0,6-2 0,-8-8 1</inkml:trace>
  <inkml:trace contextRef="#ctx0" brushRef="#br0" timeOffset="4288">4307 778 7980,'0'-17'893,"0"8"1,1-5 208,5 8 440,-4-7-980,14 11 0,-13-6 512,9 8-462,-8 0-368,11 0 0,-11 2-32,7 4 1,-7 6 26,2 11 0,-4-2 438,-2 8-296,0-1-196,0 7 1,0-6-131,0 0 1,-6-8 303,0 2-312,1 4 0,5-8-70,0 4-723,0-12-370,0 5 832,0-14 0,5 4-547,1-12 1,8-4 317,-3-7 0,5-6-548,1 0 0,-6-2 455,1 2 0,-1 4 235,7-5 0,-3 5 236,-3 2 428,3 7 565,-5 3 1,1 7-588,1 0 0,-8 2 1225,1 3 1,-1 5-493,2 7 1,-4 1-309,4-1 0,-4 2-357,-2 4 0,1-4-226,5 4 1,-4-3-130,4-3 0,-4-6-363,-2 1 0,6-1-1188,-1 7 0,3-9 770,-2-3 1,-2 2-1180,7-2 0,1-1 1976,5-5 0,0-15 0,1-4 0</inkml:trace>
  <inkml:trace contextRef="#ctx0" brushRef="#br0" timeOffset="4522">4843 882 7980,'0'10'23,"0"-2"434,0-8-256,0 0 0,2 5 576,3 1 1,-1 0 843,8-6-465,-1 0 1,7 0-124,-1 0-141,0 8-487,0-7 0,1 9-55,-1-4 1,-5-4-126,-1 3 1,1 3-296,5-2 0,0 0-432,0-6 0,1 0-940,-1 0 0,0 0 14,1 0-1425,-1 0 1399,0 0 349,-7 0 1105,-3 0 0,1-8 0,2-2 0</inkml:trace>
  <inkml:trace contextRef="#ctx0" brushRef="#br0" timeOffset="4822">5379 796 7980,'11'-6'2203,"1"0"-1741,-1 0 0,7 5 686,-1-5 0,-6 4-409,1-4 1,-1 4-183,7 2 0,-1 0-344,0 0 0,1 2-163,-1 4 0,-2-2-125,-3 7 1,1 1-330,-7 5 1,6 0-587,-7 1 1,1 5 526,-6 0 0,-2 6-317,-4-6 1,-3 5 209,-8-4 0,-1 1 399,1-2 1,0-4 374,-1 4 0,3-10 432,3-1 1,5-6 385,7 5-4,0-7 1,7 9-303,5-7 0,11 0-260,6-6 1,5 0-1156,7 0 1,-3-6 517,8 0 0,-5-1 181,5 1 0,0 4 0,6-6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6:17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208 848 7853,'-11'-2'1019,"-1"-4"1485,8 4-1973,-3-5 0,1 9-126,0 3 1,-6 5-58,7 7 1,-9 3 87,3 3 0,-5 4-174,-1 7 0,0 6-37,-1 1 1,3-1-72,4-5 0,1 1-96,4 5 0,4-11-181,-3 5 1,3-10-126,2 4 0,5-8-426,1 2 1,8-6 279,-3-5 0,6 1-179,6-7 0,-3 0-541,3-6 0,2 0 507,-2 0 0,6-8 607,-6-4 0,0-3 0,-6-2 0</inkml:trace>
  <inkml:trace contextRef="#ctx0" brushRef="#br0" timeOffset="189">502 1090 7853,'-8'0'868,"8"0"1,8 0-794,9 0 0,6 0 26,1 0 0,4 0 1159,-5 0-643,0 0-459,-5 0 0,-1 6 448,0 0 1,-5 1-641,-1-1 0,1-2-1354,5 7 737,1-7 0,-1 10-1440,0-8 2091,-7-1 0,5 3 0,-5 2 0</inkml:trace>
  <inkml:trace contextRef="#ctx0" brushRef="#br0" timeOffset="422">1107 900 7928,'-9'-10'2331,"9"3"-2517,2 7 343,5 0 210,-7 0 1,0 2 637,0 3 0,0 7-445,0 11 1,-2-2 592,-3 8-560,3 0-132,-6 5-54,0-7-257,6 14 0,-5-18-356,7 11 0,-6-3-504,0 3 1,0 1 355,6 0 1,0-8-368,0-4 1,2-6-1360,4-6 2080,-4-3 0,21 0 0,-4 1 0</inkml:trace>
  <inkml:trace contextRef="#ctx0" brushRef="#br0" timeOffset="681">1419 727 7918,'7'17'0,"3"1"1603,7-1 1,6 0-731,0 0 1,2 7-42,-2-1 0,-3 5-124,3-5 1,-4 6 106,-2-6 0,-7 8-456,-4-2 1,-5-2-288,-1 2 0,0-1-746,0 7 0,-9 5 483,-8 1 1,-8 1-1592,-10-2 1,0-3 847,1 3 0,1-11-1872,4-6 2806,-3-11 0,12 3 0,-5-5 0</inkml:trace>
  <inkml:trace contextRef="#ctx0" brushRef="#br0" timeOffset="1201">1730 1 9049,'15'11'2143,"-3"1"-1843,-4-8 0,-8 11 1199,0-4-765,0 5-256,0 1-167,0 8 0,0-6 0,0 6 69,0 0 0,-6-4-380,0 8 0,-6-8-35,7 2 0,-7 2-195,6-2 1,1 1-18,5-7 1,-2-6-974,-4 1-190,4-8 961,-6 11 0,10-13-61,4 4 0,2-12 86,3-5 0,5-5 17,-5-1 1,5 0 222,1-1 1,-2 1 48,-3 0 0,3-1 512,-3 1 0,-3 0-145,3-1 1570,-8 9-1160,11-6 0,-11 13 744,7-4-677,-7 4 1,4 4 151,-8 4 1,6 5-323,-1 12 0,1-4 105,-6 4 1,0 2-257,0-2 1,6 6-167,0-6 1,-1 8-984,-5-2 1,0-2 527,0 2 1,6-1 232,0 7 0,7 0 0,-3-1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6:14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0 520 8041,'0'-10'1272,"0"0"-801,0 5 0,6 1-158,0-8 338,0 8 359,1-11-675,-5 13 1,8-6 463,-4 8-236,-4 0-311,13 0 1,-5 0 134,7 0 1,-6 0-78,1 0 1,-6 0-82,5 0 1,1 0 327,5 0-150,0 0 0,1 6-580,-1 0 0,0 0-524,0-6 0,1 0 338,-1 0 0,0 0-268,1 0 0,-1 0-2875,0 0 2512,1 0 1,-7 2 989,1 3 0,-9-3 0,5 6 0</inkml:trace>
  <inkml:trace contextRef="#ctx0" brushRef="#br0" timeOffset="189">554 347 8000,'9'-8'-109,"5"4"811,-8-7 1076,-1 7-704,3-4 55,-6 8 475,6 0-812,-8 8-382,0 1 0,0 9 204,0-1 1,0 6-438,0 0 1,0 8-462,0-2 0,0 3 331,0 3 0,0-1 179,0 1 1,0-2-227,0-5 0,-8 5 0,-2-6 0</inkml:trace>
  <inkml:trace contextRef="#ctx0" brushRef="#br0" timeOffset="1283">744 18 10080,'2'-10'-35,"4"5"248,-4 3 1,13 2 80,-4 0 1,-1 0 142,2 0 1,-1 0-177,6 0 0,-5 0-39,-1 0 1,-1 2-182,2 3 0,3-3 109,-3 4 0,-3 2-240,3-2 1,-7 5 92,7-5 0,-6 2-63,5-3 0,-1-1-15,1 8 0,3-7-115,-8 7 64,7-1 1,-5 7-65,3-1 0,3 0 2,-9 1 0,7-7 150,-6 1 1,0-1 33,-6 7 0,5 5 7,1 0 0,0 0 7,-6-6 1,0 2 42,0 4 1,0-2 181,0 8 1,6-6-109,-1 6 1,1-2 41,-6 2 1,0 4-62,0-5 0,0 5-27,0 2 1,0 5 169,0 0 1,0 6-54,0-5 1,-6 11 23,1-6 1,-1 13-47,6-7 0,-6 6 137,0-1 0,-1-1-95,1 8 1,2-3 5,-8 2 1,7 5-145,-7-5 1,3-3 65,-3-3 0,-1 3 288,7-2-214,-8-8-103,12-1 0,-11-12 38,7 3 1,-5-3-16,5-3 1,-7-7-34,1-4-171,-3-3 0,-3-5-285,1-3 0,-6-5-709,0-7 1,-2-2 517,2-3 1,4-5-254,-4-7 1,-2-8 792,2-4 0,-8-12 0,4-3 0</inkml:trace>
  <inkml:trace contextRef="#ctx0" brushRef="#br0" timeOffset="1731">1557 1038 7889,'-10'0'4021,"4"0"-3931,12 0 1,6 0 187,11 0 1,2 0 98,4 0 0,9 0 638,-3 0-637,3 0 0,-3 0-97,-1 0 1,3 0-295,3 0 1,-9 0-137,3 0 1,-11 0-343,0 0 1,-3 0-144,-3 0 1,-6 0 92,1 0-2522,-8 0 3063,4 0 0,-16 8 0,-2 2 0</inkml:trace>
  <inkml:trace contextRef="#ctx0" brushRef="#br0" timeOffset="1903">1920 883 7889,'-10'-10'2272,"3"2"0,7 10-1488,0 4 1,0 0 22,0 11 0,-6-3-326,0 9 0,-2 4-65,3 1 0,3 5-669,-4 2 0,2-1-677,-2 1 0,4 5 799,-3 0 131,3 1 0,9-7 0,3 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44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621 107 6101,'0'-9'1873,"0"-4"-1643,0 11-61,0-11 0,0 9 169,0-6-129,0 7 1,0-6 326,0 4-118,0 4 80,0-13-276,0 12 172,0-4-168,0 6 568,0 0-505,-7 0-152,6 0 0,-6 1-1,7 4 1,-5-1-5,0 6 0,0-5 63,5 5 1,0 0-29,0 5 1,0 1 187,0-1 0,-5 2 32,0 3 0,-2 3 78,2 8 1,3-1-151,-3 1 1,-2-1 0,2 0 0,0 1-110,5-1 1,-5 0-1,0 1 1,0-1-234,5 1 1,0-6 108,0 0 0,0-6-169,0 1 60,0-3 0,0-2-101,0 0 69,0-6 35,0-3-231,0-6-2147,0 0 0,0-6 858,0-4 1,-5-1 639,0-4 904,-7 3 0,-3-9 0,-9 5 0</inkml:trace>
  <inkml:trace contextRef="#ctx0" brushRef="#br0" timeOffset="474">74 259 7859,'-15'-16'886,"0"1"1,2 0-663,2 0 0,5 5-38,6 0 0,-2 5 0,-3-6 0,3 6-57,-3-5 0,9 5 47,1-5 0,6 7-143,0-2 0,2-2 146,2 2 1,5-5-252,1 5 1,6-6-6,-2 6 0,4-6 25,1 0 0,0 3 97,1-2 1,4 5 12,1-5 1,6 6-109,-2-1 0,-1-1 60,2 0 0,-3 1-135,3 5 1,1 2 92,-6 3 1,-1 4 238,-5 6 1,-1 2 8,-4 3 1,4-2 35,-4 8 0,-3-6-132,-1 5 0,-5 1-13,0 4 1,-6 0-15,0 1 0,-7 4-18,2 1 1,-3-1 6,-2-5 1,-7 6 44,-3-1 0,-8 2 169,-3-1 1,-6-4-36,2 3 1,-9-3 146,-1-1 1,-2-6-139,1 0 1,4-6 63,-3 1 1,3-3 187,1-2 1,1-5-157,0 1 1,6-8-471,4 2 265,3-3-1422,2-2 402,6 0 0,4-5-637,10 0 1,9-7 631,6 2 1,7-4-812,-2-1 1675,4 7 0,1-13 0,1 4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6:31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8119,'-10'0'2132,"2"0"-1654,8 0 827,0 0-400,0-8 390,0 6-367,0-6-655,0 8 0,2 0 36,4 0 1,4 0 0,7 0 0,0 0-54,1 0 1,-1 6 14,0 0 0,3 0-6,3-6 1,-4 5-15,4 1 0,2 0-129,-2-6 0,2 0 131,-1 0 1,-3 0-217,8 0 0,-6 0-32,6 0 0,-8 0-159,2 0 0,2 0 68,-2 0 0,0 6-47,-5 0 0,-1-1-300,0-5 9,1 0 0,-1 0-148,1 0 1,-7 0 184,1 0 1,-7 0-622,7 0-45,0 0 421,-3 0 1,5 2-317,-8 4-105,-1-4 535,-5 6 0,-2-6-680,-3 3 1198,-5-3 0,-15 14 0,-2-7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6:32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8044,'0'-17'-32,"0"7"0,2-4-131,4 9 1,3-1 1110,9 6 0,1-6-372,4 0 0,2 0 330,4 6 1,4-1-268,-4-5 0,6 4-104,5-4 0,-3 4-106,3 2 0,5 0 174,1 0 0,-2 0-339,2 0 1,-5 0-69,5 0 0,-5 0-422,5 0 0,-8 0 214,3 0 1,-4 0-1356,-3 0 0,-5 0 318,0 0 0,-6-2-1054,6-4 2103,-15 5 0,9-15 0,-14 6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6:38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8073,'0'-11'-935,"0"-1"0,0 7 1105,0-7 605,0 8 0,5-11 683,1 3-992,0 5 1,-6-3 178,0 4 0,6 2 917,0-7-228,-1 7-885,-5-4 1,6 10 217,0 4 1,2 4 32,-3 7 0,-3 6 173,4 0 0,-4 8-258,-2-2 1,0 7-22,0-1 0,0 7-213,0-13 1,0 5-101,0-11 0,0 6-97,0-6 0,0 2 50,0-2 0,0-9-237,0 3 0,0-3-56,0 3 1,0-6-179,0 1-27,0-8-401,0 11 313,0-13-92,0 6-177,0-8-561,0 0 784,0-8 1,2-2 41,4-7 1,-3 0-152,9 0 0,-2-6 111,1-1 1,4-4 59,-3 5 0,-2-6-4,1 6 0,1-8 106,5 2 0,-6 2-101,1-2 0,0 6 158,5-5 0,-6 6 14,1-1 1,-1 6 15,7 6 1,-7 1 153,1 4 1,-6 4-73,5-4 0,1 6 64,5 6 0,-6 4 683,1 7 1,-2 6-363,1 0 0,-3 8 691,-8-2 0,6 2-206,-1-3 0,1 5-27,-6-4 1,0-2-527,0 2 1,0-8-407,0 2 0,0-4-4,0-2-148,0 1-1227,0-1 0,2-8-62,4-3-2876,-4-4 2574,13-2 1897,-5 0 0,7-15 0,0-4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6:39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18 432 7941,'-10'0'-882,"3"-2"27,7-3 855,0 3 0,0-6 0,0 0 0,0-1 0</inkml:trace>
  <inkml:trace contextRef="#ctx0" brushRef="#br0" timeOffset="584">156 69 7941,'0'-11'-68,"0"-1"1,0 6 612,0-5 164,-7 7 1,3-9 57,-8 7-85,8 0 222,-3 6-552,-1 0 1,4 2 109,-7 4 0,5 3-133,-6 9 1,3 7-43,-3 3 0,-3 13 57,3 5 0,5 6 117,1 5 1,-2-3-6,2 4 1,1 1-96,5-1 0,0-6-171,0-6 1,0 0-163,0 6 1,5-8-213,1-3 0,8-13-144,-3-5 0,1 1-472,5-7 1,-9 2 73,9-13 1,-2 5-553,8-5 0,-3 0 10,3-6 1,-2-8 462,2-3 1,-4-11 804,4-1 0,-4-15 0,-1 2 0</inkml:trace>
  <inkml:trace contextRef="#ctx0" brushRef="#br0" timeOffset="1040">485 294 9953,'0'17'779,"0"-7"1,0 11 39,0-4 0,0 4-198,0-3 1,0 5 76,0 0 1,0 2-491,0-2 1,0-4 11,0 4 1,0-4-141,0-1-193,0-1-464,0 0 183,0 1-501,0-9 603,7-1 0,-3-10-79,8-4 0,-1-9-97,7-8 0,-1-8-137,0 2 0,1-3 207,-1-3 1,0 8 112,0 4 0,-1 4 244,-5 1 1,5 9 55,-5 3 0,-1 4 109,1 2 1,-5 2 81,6 4 1,-8-2 416,1 7 0,3 1 997,-2 5-764,-1 0-508,-5 1 1,2 1 224,4 4 0,-4-10-162,4 5 1,-4-5-277,-2 4 0,0-5-131,0-1-292,0 1 0,2-2-28,3-5 0,-3-1-358,4 2 0,-2-4-599,2 4-1072,-4-4 397,13-2 433,-5 0 159,7 0 1356,0 0 0,1 0 0,-1 0 0</inkml:trace>
  <inkml:trace contextRef="#ctx0" brushRef="#br0" timeOffset="1228">1055 553 7941,'10'0'386,"5"-7"0,-5 5-46,7-4 1,-5 4 426,-1 2 1,1 0 50,5 0 1,1-2-328,-1-4 0,0 5-4,0-5 1,3 4-156,3 2 0,-4 0-219,4 0 1,-2 0-120,2 0 1,-4 0-346,4 0 1,-3 0-275,-3 0 1,0 0-734,0 0 1,-5 0 1357,0 0 0,-1 8 0,6 1 0</inkml:trace>
  <inkml:trace contextRef="#ctx0" brushRef="#br0" timeOffset="1483">1747 380 7941,'0'-17'0,"0"6"673,0-1 1032,8 1-1023,-6-7 0,5 7 1259,-7-1-145,0 8-1277,0-3 0,2 7 164,4 0 0,-4 7-275,4 5 1,-4 3 266,-2 3 1,0 1-219,0 4 0,0 4-195,0 7 1,0-5-446,0 0 0,0-6-522,0 6 1,-2-8 278,-4 2 1,4-4-461,-4-1 1,4-1-3740,2 0 2695,0-7 1930,8 5 0,-6-13 0,6 6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7:02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156 502 8334,'-17'-18'3033,"-1"1"-1945,1 0-341,0 7 185,-1 2-632,1 8 1,2 14-61,3 3 0,-1 12-192,7 0 1,0 9 120,6 3 1,0 7 15,0-2 1,0 2-89,0-2 1,0 2-198,0-8 1,6 1-65,0-7 1,7-7-124,-1-4 0,-3-4-759,3-1-39,-1-1 0,7-7-412,-1-5 1,0-5 1496,1-5 0,7-5 0,1-7 0</inkml:trace>
  <inkml:trace contextRef="#ctx0" brushRef="#br0" timeOffset="186">415 692 7898,'10'0'593,"5"0"169,-3 0 1,3 6-432,2-1 1,1 1 22,-1-6 258,0 0 1,1 0-199,-1 0 1,0 0 90,0 0 0,1 0-156,-1 0 1,0 0-769,1 0 0,-1 0-146,0 0 0,0 0-600,1 0 1,-1 0 657,0 0 507,-7 0 0,13 0 0,-4 0 0</inkml:trace>
  <inkml:trace contextRef="#ctx0" brushRef="#br0" timeOffset="430">1107 502 7898,'10'0'3853,"-3"0"-2743,-7 0 116,0 0-344,-7 0 1,-1 7 18,-4 5 0,5 3-378,7 2 1,-6 8-423,0 4 0,0-2-7,6 2 0,-5-6-774,-1 6 1,0-8 234,6 2 1,0-4-729,0-1-640,0-1-1558,0 0 2346,0 0 1025,0 1 0,0-9 0,0-1 0</inkml:trace>
  <inkml:trace contextRef="#ctx0" brushRef="#br0" timeOffset="672">1418 294 8634,'12'4'1416,"-1"7"1,-5 3-650,6 15 0,-3 0 366,3 5 0,1 8-537,-7 4 0,0 1-2,-6 4 0,0-8-231,0 9 0,0-6-327,0 0 1,0 2-245,0-8 0,-6 6-547,0-5 1,-7-3 48,1-9 0,-3 2-917,-2-8 1,-1-2-1466,1-10 3088,0 5 0,-1-14 0,1 5 0</inkml:trace>
  <inkml:trace contextRef="#ctx0" brushRef="#br0" timeOffset="1354">1747 52 7931,'0'-10'953,"2"3"-236,3 7 20,-3 0 439,6 0-72,-8 0-316,0 0-143,8 7 0,-6 3 38,3 7 0,-3 6 223,-2 0 0,0 6-408,0-6 1,0 6-25,0-6 0,-5 0-438,-1-6 0,0 1-87,6-1 0,0-5-479,0-1 566,0-7-1877,0 4 975,8-8 0,1-14-251,9-3 1,5-12 472,0 0 1,0 2 72,-6-1 0,-1 4 457,-5-4 1,4 7-64,-3-3 1,-2 11 120,1 1 1,-5 9 49,5-3 1,-5 4 161,6 2 0,-9 8 154,3 3 0,-2 5 453,2 1 1,-4 2-297,4 4 1,-5-4 165,-1 4 1,0 2-665,0-2 0,0 0 95,0-5 0,2-1-1127,4 0 712,-4 1 351,13-1 0,-5-7 0,7-3 0</inkml:trace>
  <inkml:trace contextRef="#ctx0" brushRef="#br0" timeOffset="1605">2421 138 7826,'10'0'154,"-2"0"0,-8 2 266,0 4 0,1-4 352,5 4 1,-2-2-126,8 1 1,-7-3 106,7 4 0,-1-2-247,7 2 0,1-4-151,4 3 1,-4-3-342,4-2 1,-2 0 89,2 0 1,-3-5-825,3-1 1,-6-2-138,-5 2 1,3 4-1688,-4-3 2543,-3 3 0,7-6 0,-5-2 0</inkml:trace>
  <inkml:trace contextRef="#ctx0" brushRef="#br0" timeOffset="1908">2871 17 7826,'2'-9'31,"4"3"1,-3 4-32,9 2 0,-6 0 891,5 0 1,-5 0-96,5 0 1,-5 0 97,6 0 1,-3 2 261,3 4-447,3 3 1,-7 9-517,3-1 1,-1-6 15,-4 1 1,-4 0-549,4 5 1,-5-6 299,-1 1 1,0-1-520,0 7 1,0-1 105,0 0 0,-5 1-228,-1-1 0,-8-2 498,3-3 1,3 3 362,3-3 0,3 3 134,2 2 1,0-5-215,0-1 1,0-5 874,0 6-771,7-8 1,3 3-286,7-7-328,0 0 0,1 0-728,-1 0 1,0-2 1135,1-3 0,-1-5 0,0-7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7:02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18 278 8008,'-10'0'1642,"3"0"0,9 0-1363,3 0-80,5 0 0,15 0 208,4 0 0,3 0 224,3 0 1,0 0-200,-1 0 1,7 0-80,-1 0 0,0 0-541,-5 0 0,-2 0 236,-5 0 0,3 0-2182,-8 0 1024,0 0 1,-13 2-1529,-4 3 2638,-4-3 0,-2 14 0,0-7 0</inkml:trace>
  <inkml:trace contextRef="#ctx0" brushRef="#br0" timeOffset="217">364 1 10829,'0'17'1517,"0"1"1,-6 1-449,0 4 0,-5 6-361,5 11-497,0-3 1,1 7-1,-1-6 8,2 2 0,2 1-199,2-7 0,0-1-899,0-4 0,2 2 634,4-8 0,3 0-1704,9-6 1,-1-5 6,0-1 1942,8-7 0,-6 4 0,6-8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7:01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17 243 7899,'-9'0'2300,"1"0"-1105,8 0 1346,0 0-2036,8 0 0,1 0-67,9 0 0,-1 0-241,0 0 0,1 0-45,-1 0 0,0 0-206,1 0 1,-1 0-399,0 0 0,-5 0-673,-1 0-1526,1 0-648,5 0 3299,0 8 0,1-7 0,-1 7 0</inkml:trace>
  <inkml:trace contextRef="#ctx0" brushRef="#br0" timeOffset="351">467 1 8133,'17'0'2028,"1"0"-1589,-1 7 1,0 3 89,1 7 0,-1 1 496,0-1-477,0 0 0,-1 1-208,-5-1-497,5 0 1,-14 0-200,3 1-52,-3-1 0,-2 0-353,0 1 532,-7-1 1,3 0-725,-8 0 562,8 1 0,-3-1 393,7 0 0,7-1 111,5-5 1,3 5 144,3-5 1,5 3 55,0-3 0,0 3 220,-6-9 0,0 7 684,1-6-816,-9 7 1,-1-3 317,-8 7 0,-10 0-492,-7 1 1,-8 5-385,-10 0 1,-5 6-287,0-6 1,-1 0-623,7-6 1,5 0 1063,0 1 0,8-1 0,-4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7:00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311 242 7961,'0'-17'1587,"0"7"-698,0-5 71,0 13 652,0-6-621,0 8 149,0 0-726,0 8 0,6 4 117,0 11 0,0 4-71,-6 7 1,0 6-149,0 1 1,0 5-136,0-6 0,0 6 0,0-5 0,0-3-424,0-9 0,-2 2 221,-4-8 0,4 0-1836,-4-6-233,4 0-1149,2 1 2230,0-9 1,0-3-1142,0-12 2155,0-3 0,0-24 0,0-3 0</inkml:trace>
  <inkml:trace contextRef="#ctx0" brushRef="#br0" timeOffset="302">35 87 7961,'-10'-12'37,"4"1"0,-1 5 581,1-6 0,0 6-38,6-5 0,8 5-22,3-5 0,7 7-149,5-2 0,-2 4 27,8 2 1,5 0-68,6 0 0,8 2 126,-1 4 1,3 5-287,1 12 0,-4-1 14,-1 6 0,-8-5-242,2 6 0,-5-2-31,-6 2 0,-4 4-88,-8-5 0,-1 5 96,-5 2 0,-3-1-118,-8 1 1,-2-1 28,-4 1 0,-11 5 32,-12 1 1,-10 7 271,-1-2 1,-8-2-122,2 2 0,-2-7-147,2 1 0,5-11-264,13-6 0,-3-6-529,8-5 1,6 1 306,5-7 1,8-2-981,-2-10 1561,5-4 0,8-15 0,3-2 0</inkml:trace>
  <inkml:trace contextRef="#ctx0" brushRef="#br0" timeOffset="807">986 675 7948,'0'-18'481,"0"9"-761,0 1 42,0 8 3634,0 0-2965,0 8 0,0 1 482,0 9 0,0 5-232,0 0 1,0 5-29,0-4 1,0 4-223,0-5 1,0 6-41,0-6 0,0 0-369,0-5 0,0-7-236,0 1 0,2-7-1398,3 7 1343,-3-8 1,14 4-818,-5-8 0,3-8 288,-3-4 0,10-5 190,-3-6 1,3-2 194,-4-4 1,0 2-292,1 4 510,-1 4 347,0-6 231,1 15 1,-7 3-282,1 7 0,-7 7 745,7 5 0,-8-2-188,1 1 1,-1 1-12,2 5 0,-4 0-46,4 0 0,-4 1 13,-2-1 1,2-2-386,3-3 0,-3 3-286,4-3 0,-4-3-892,-2 3 1,6-6 613,0 5 1,1-7-2856,-1 2 2058,-4-4 0,13-2 1130,-3 0 0,3 0 0,2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6:57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484 277 12128,'10'0'2656,"0"8"-2143,-5 3 0,-3-1 451,4 1-617,-4 1 1,-2 5 42,0 1 1,0-7-174,0 1 203,0-1-1261,0 6 1,-2-1-1221,-4-5-1630,4-3 2478,-5-8 1213,7 0 0,-8-15 0,-2-5 0</inkml:trace>
  <inkml:trace contextRef="#ctx0" brushRef="#br0" timeOffset="470">225 312 8027,'0'-10'0,"0"-5"-23,0 3 1,0 3 83,0-3 503,0 1-184,0-7-105,0 1 1,0 5 1023,0 1-619,0 7 333,-8-4-122,6 8-467,-5 0 1,5 0 321,-4 0-400,4 0 1,-13 0 104,3 0 1,2 8 134,-1 4 1,-1 3-142,-5 2 1,2 2 339,3 5-335,-3 2-93,5 9 1,-5 2 89,3 3 0,-1-2-153,7 8 1,-5-1-38,5 1 0,0 4-52,6-4 0,0-2-29,0 2 1,2-9-500,4-3 0,1-1 305,5-10 0,3 0-1227,-3-6 1,3-1 370,3-5 0,-1 3-31,0-9 0,0 1-36,1-6 1,-1 0-294,0 0 1,1-8 303,-1-3 0,2-6 930,4-6 0,-4-12 0,6-9 0</inkml:trace>
  <inkml:trace contextRef="#ctx0" brushRef="#br0" timeOffset="986">536 191 8027,'10'0'3413,"-3"0"-2269,-7 0-213,0 7 1,0-3-379,0 8 0,-1-8 302,-5 1-599,4 5 1,-6 0-46,8 7 0,0 0 26,0 0 1,0 1 13,0-1 1,0 2 42,0 4 1,-2-3 86,-4 3 1,5 2-142,-5-2 1,4 0 247,2-6-532,0 0 0,0 1 46,0-1 1,0-6 46,0 1-134,0-8-358,0 3 166,0-7-137,0 0 0,0-7-150,0-5 0,2-3 128,4-2 1,3-1-11,8 1 1,1-6-37,-1 0 1,0 0-150,1 5 0,-1 1 233,0 0 1,1 2-101,-1 3 506,0 4 0,0 8-101,1 0 0,-1 0 464,0 0 1,-5 2 248,-1 4-161,-7 4 1,10 7 135,-9 0 1,1 0 513,-6 1 1,0 1-271,0 4 0,0-4 85,0 4 0,0-3 146,0-3-698,0 0 0,0 0-1800,0 1 426,0-9-284,0-1 76,8-8 1,1-2-1318,9-4 0,-7-3 2527,1-9 0,7 1 0,8 0 0</inkml:trace>
  <inkml:trace contextRef="#ctx0" brushRef="#br0" timeOffset="1220">1124 433 11933,'12'0'1531,"-1"0"1,1 0-660,5 0 0,0 0-279,1 0 0,-1 0-209,0 0 1,0 6-250,1-1 1,-1 1-79,0-6 1,1 6-269,-1 0 0,-2 1-833,-3-1-253,3-4 0,-5 6 36,7-8 1,-2 2 1260,-3 3 0,3-3 0,-5 6 0</inkml:trace>
  <inkml:trace contextRef="#ctx0" brushRef="#br0" timeOffset="1807">1868 243 8686,'17'0'1388,"0"0"1,6 0-604,0 0 0,2 0-184,-2 0 0,-1 0 71,6 0 1,-6 0-455,1 0 0,-10 5 248,-1 1-714,-1 8 1,-1-5 71,-4 8 1,-5 3-127,-1 3 0,-9-4 169,-8 4 0,-1 2-21,-5-2 1,4 6 151,2-6 0,1 0 294,5-6 1,1 1-170,4-1 0,4-6 28,-3 1-490,3-8-8,9 3 0,3-7-393,7 0 1,6 0-91,0 0 0,6-7-1839,-6-5 2669,8-3 0,-4-10 0,8-2 0</inkml:trace>
  <inkml:trace contextRef="#ctx0" brushRef="#br0" timeOffset="2062">2438 35 8036,'0'-17'553,"0"7"892,0 2-1010,8 8 0,2 4-136,7 8 1,0 1 480,1 16 1,5-4-276,0 10 1,0-5 392,-6 11 0,-5 1-321,-1-2 0,-5 8-63,5-1 0,-7 2-512,2 3 1,-6-7-479,-6-5 0,-5 4-93,-12 2 0,2-4 471,-8-1 0,0 1-1924,-6-2 0,3 1 2022,3-7 0,-4-7 0,6-2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7:08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259 121 7975,'0'-9'-410,"0"1"-58,0 0 253,0 7 0,0-9 403,0 4-41,0 4 305,0-5-225,0-1-419,0 6 108,8-6-13,-6 8-57,6 0-389,-8 0 543,0 0 0,0 0 0</inkml:trace>
  <inkml:trace contextRef="#ctx0" brushRef="#br0" timeOffset="575">311 35 7975,'0'-10'221,"0"3"156,-7 7 0,3-6-200,-8 0 227,8 0 11,-3 6-156,7 0 116,0 0 301,7 0-469,-5 0 1,8 0 504,-4 0-300,-4 0-81,5 0 1,-5 0 467,4 0-441,-4 8-87,13-6-89,-13 6 0,8-8 7,-4 0 1,-3 5-33,9 1-236,0 0 1,5-6 122,0 0 1,0 2-313,1 4 1,-7-4 138,1 3 1,-7-3 2,7-2 1,-6 0-40,5 0 245,-7 0-138,4 0 114,-8 0 317,0 8 128,0-6-243,0 6 37,0-8-75,0 0-198,0 7 71,0-5-280,0 6 155,0 0 1,0-5-147,0 9 1,-6-6-3,0 5 1,1-5 9,5 5 165,0 1 0,0 11-36,0 0 1,0 2 40,0-2 1,0-2 51,0 8 1,0 0 146,0 6 1,0 1-25,0 4 0,0-3 126,0 3 0,0 4-108,0 3 1,0 8-70,0 3 0,0 0 91,0-7 1,0-1-37,0-4 0,0 3 116,0-9 1,0 0-112,0-5 0,-6-6 28,0-1 1,-2-6-1,3 1 0,1-6 10,-8-6 1,6 3 302,-5-8 1,5-1-149,-5-5 1,-1 6-84,-5 0 1,-2-2-131,-4-10 1,-4 2-917,-8-7 0,-7-1 308,-4-5 444,-4 7 0,-25-13 0,-6 4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55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76 7918,'8'0'188,"1"-5"251,-4 0 1,3-5 627,8 5 1,-1-5-457,0 5 0,0-6 86,0 6 0,-1-1 700,-4 1-483,10 3-572,-10-5 0,12 7-164,-7 0-548,1 0 1,-1 5-59,0 0 1,-5 5-1117,0-5 1,-5 6 752,5-6 0,-6 6-860,1 0 1651,-3 2 0,-2 2 0,0 0 0</inkml:trace>
  <inkml:trace contextRef="#ctx0" brushRef="#br0" timeOffset="147">31 334 7918,'-15'9'528,"7"4"-29,1-4 1,14-1 301,3-3 0,12-8 1134,8-2 0,4-7-1092,11 2 0,-2-2-64,7 2 1,-3-4-1749,-1 4 0,0 3 612,-1 2 1,-6 4 356,-4 1 0,-3 0 0,-1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6:41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70 606 7962,'10'8'1714,"5"1"-908,-3 9 1,3 1 122,2 4 0,1 4-178,-1 7 1,-2 1 282,-3 0 1,1 5-534,-7 0 1,0 6-55,-6-5 1,0 1-467,0-2 0,-2-3-383,-4 3 1,-9-3-944,-8-3 1,-2-5 58,2 0 0,-4 0 1286,-8 5 0,1 1 0,-1 0 0</inkml:trace>
  <inkml:trace contextRef="#ctx0" brushRef="#br0" timeOffset="999">1021 416 9419,'-9'0'1379,"-1"-6"-1044,4 0 0,2 1 172,-7 5 0,5 0 228,-5 0 147,-1 0-1088,-5 0 279,0 0-931,-1 0 581,1 0 0,5 0-345,1 0 119,7 0-233,-4 0 219,1 0 554,5 0 638,-6 0-339,0 0 19,6 0 0,-7 0-117,3 0 1,4 2 288,-4 3-317,4-3 0,1 8 202,-5-4 29,4-4-242,-6 13 0,8-11-44,0 7 0,0-5 168,0 6-73,0-1 0,0 6-86,0 1 0,0-1 3,0 0 0,0 1-35,0-1 0,0 0 6,0 0 0,0 6 70,0 1 0,0 6 9,0-1 0,0-2 100,0 2 1,0-6-96,0 6 1,0-6 257,0 6 1,0-6 0,0 5 1,0-4-97,0 4 1,0-7-70,0 3 1,0 1 158,0-2 0,2 2-119,4-2 1,-2-4 80,7 4 1,-5-4 86,6-2 1,-7 1-169,7-1 1,-1 0-207,7 1 1,-7-1-18,1 0 1,-3-5-160,3-1 1,5-1-704,0 1 0,3 3-1166,8-8 1,9-1 1894,9-5 0,12-7 0,3-3 0</inkml:trace>
  <inkml:trace contextRef="#ctx0" brushRef="#br0" timeOffset="29394">641 122 8187,'8'-10'-1981,"-7"-5"1819,7 5 190,0 1 1,-6-1 114,3 4-70,-3 4 316,-2-5-291,0 7 6,0 0-21,0-8-48,0 6 1,0-7 25,0 3-35,0 4 0,0-8-163,0 4 177,0 5 230,8-7-62,-6 8 300,6 0-370,-8 0 0,-2 0 99,-4 0 137,4 0-30,-6 0-239,1 0 180,5 0-276,-6 0-20,8 0 169,0 0-79,-8 0 29,7 0-49,-7 0 1,8 2 49,0 4 0,-2-5-43,-4 5 0,4-2-41,-4 2 1,5-2-9,1 7-4,0-7 11,-8 11 1,6-11-14,-4 8 0,4-6-55,2 5-23,0-7 38,0 11 39,0-5 258,0 7-153,0 1 0,0-7 70,0 1-78,-7-1-46,5 6 0,-6 1-12,8-1 1,-2-5-9,-4-1 1,4-5-184,-3 5 145,3 1 0,2 5-99,0 0 1,0-5 38,0 0 1,-2-1 37,-4 6 1,4-5 6,-4-1 1,4 1-3,2 5 0,0 1 20,0-1 1,0 0 9,0 0 0,0 1 1,0-1 0,0-5-13,0-1 1,0 1-5,0 5 1,0 0 0,0 0 1,0 1-2,0-1 0,0 0-2,0 1 1,0-1-3,0 0 1,0 0 48,0 1 1,0 1 7,0 4 1,0-4-35,0 4 1,-2-3-4,-3-3 1,3 2-29,-4 4 0,4-4 20,2 4 1,0-3-1,0-3 1,0 6-19,0 0 0,0 0-8,0-6 1,0 6 11,0 0 0,0 1-1,0-7 1,0 6 118,0 0 0,0 0-103,0-6 1,-6 2 130,1 5 0,-1-5-105,6 4 1,-2-2 11,-4 2 1,4-4-38,-4 4 0,4 2-7,2-2 1,0 6 57,0-6 0,0 2-14,0-2 0,0 4 5,0 8 1,0-1-17,0 1 0,0-6-81,0 0 0,0-1 56,0 7 1,2-2 2,4-5 1,-4 5-15,4-4 0,2-4-13,-3-2 1,7 2 66,-6-2 0,5 6 2,-5-6 1,5 2 64,-5-2 1,6-4-88,-7 4 0,3-2 43,-2 2 0,-2-3-12,7 3 0,-5-4 12,6-2 1,-7 4-36,7-3 1,-8 3-7,1-10 0,3-1-40,-2 1 0,2-5-16,-3 6 1,-3-7-42,4 7 121,4-8-276,-8 4 28,5-8-158,1 0 45,-6 0 1,6-8-371,-8-4 0,1-11 671,5-6 0,-4-11 0,6-4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7:19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87 8073,'-12'-10'-288,"1"5"1,-1-3-958,-5 2 1245,0 0 0,-1 1 0,1-1 0,0-8 0,-1 12 0,-7-13 0,-1 6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7:33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7919,'0'-10'-22,"0"2"570,0 1 0,2 5-120,4-4 0,-2 4 29,7 2 0,1-6-43,5 1 1,0-1 17,1 6 1,-1-6-131,0 0 1,0 1 55,1 5 1,5 0-49,0 0 1,0 0-93,-6 0 1,0 1-16,1 5 0,5-4 42,0 4 1,2 2-204,-2-3 0,-2 1-47,8-6 1,-6 2-58,6 4 0,-8-4-129,2 4 1,2-5-258,-2-1 1,-6 0-60,-5 0 1,-6 0-62,5 0-1196,-7 0 563,4 0-546,-8 0 1747,-8 0 0,-9 8 0,-10 2 0</inkml:trace>
  <inkml:trace contextRef="#ctx0" brushRef="#br0" timeOffset="233">329 104 8016,'0'-17'0,"0"0"175,0-1 0,0 7 34,0-1 1595,0 1-383,0 1-12,0 2-958,0 8 1,0 16-24,0 7 0,0 10 150,0 7 1,-2-2-172,-4 8 1,4-1-597,-4 1 0,4-4 215,2-7 1,0-1-1154,0 1 0,2-6-142,4-1 1,4-6 1268,7 1 0,16-12 0,3-3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7:36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52 641 7980,'-9'-2'-4,"3"-4"369,-4 4-175,8-6-109,-5 8 0,5 0-25,-4 0 280,4 0-658,-6-7 220,8 5 7,0-6-179,0 8-107,0 0 1,0 0 0</inkml:trace>
  <inkml:trace contextRef="#ctx0" brushRef="#br0" timeOffset="295">35 572 7980,'8'-10'22,"-6"-5"1,7 5 82,-3-7 1,-2-1 46,7 1 1,-7 6 48,2-1 1,2 1 112,-3-7 1,1 7 95,-6-1 0,0 6 550,0-5-194,0 7 331,0-11-664,0 13 0,-6-4-44,1 12 0,-9 3-42,3 9 1,1 9 72,-1 7 1,7 3-128,-2 9 0,2 0-51,-2 6 1,4 5-351,-3 1 0,3-6 139,2-6 0,7-8-263,5 3 0,-2-7 186,1-5 1,1 2-1191,5-8 1,8 0 131,4-6 1,-4-7-228,-2-4 0,4-4 481,1-2 850,5 0 0,2-16 0,-1-3 0</inkml:trace>
  <inkml:trace contextRef="#ctx0" brushRef="#br0" timeOffset="502">519 727 7977,'8'-9'3500,"2"1"-2866,7 8 1,0 0-199,0 0 0,1 0-14,-1 0 0,8 0-756,4 0 0,-2 2 286,2 4 0,-1-4-328,7 3 1,0-3 321,-1-2 1,-5 0-1381,0 0 1,-2 0 1433,1 0 0,-3 8 0,-7 1 0</inkml:trace>
  <inkml:trace contextRef="#ctx0" brushRef="#br0" timeOffset="743">1159 537 7977,'0'-10'0,"-2"3"2523,-4 7-836,4 0-1026,-5 0 0,7 9-235,0 9 0,0 1-6,0 10 1,0-6-174,0 5 0,0-1-23,0 2 1,0 2-298,0-8 1,0 2 146,0-2 1,0-4-1058,0 4 1,0 2-62,0-2 1,6 0-516,-1-5 0,1-7 1559,-6 1 0,8-1 0,1 7 0</inkml:trace>
  <inkml:trace contextRef="#ctx0" brushRef="#br0" timeOffset="993">1609 381 7949,'2'-7'1302,"3"7"1,3 2-773,4 9 1,3 6 39,-3 6 0,1 14 82,-2-2 1,3 5-249,-8 0 0,1 3 232,-1 3 0,-4 2-198,4-8 0,-4 2-438,-2-1 1,-8-5-353,-3 5 0,-5-5-339,-1-1 0,0-3 31,-1-3 0,-5 4-803,0-4 1,-6-4 290,6-2 0,-2-4 1172,2-2 0,4 0 0,-6 1 0</inkml:trace>
  <inkml:trace contextRef="#ctx0" brushRef="#br0" timeOffset="1586">1955 53 7870,'0'-10'502,"0"-5"-234,0 13 0,1-12 111,5 9 1,-2-1 520,8 6-543,-9 0 1,7 0-30,-4 0 1,-2 6 421,7-1-278,-7 17 0,4-9-112,-8 16 1,6-8-204,-1 2 1,1-4 69,-6-1 0,0-7-518,0 1 241,0-1-173,0 6-359,0-7-638,8-2 437,1-8 1,9-8 302,-1-4 0,6-5-248,0-6 1,0-2 283,-6-4 1,1 4 279,-1 8 1,-6 0-208,1-1 322,0 9 1,-1 1 23,1 8 1,-9 8 236,3 3 1,-4 5 683,-2 1 1,0 0-437,0 1 0,0 5 372,0 0 0,0 0-273,0-6 1,0 0-166,0 1 0,0-7-250,0 1 0,2-3-172,4 3 0,-4-2-301,4-5 1,-3-3-650,3 4 0,-2-4-1764,7-2 2742,-7 8 0,4-7 0,-8 7 0</inkml:trace>
  <inkml:trace contextRef="#ctx0" brushRef="#br0" timeOffset="1793">2629 208 7870,'-10'0'1047,"5"-5"-445,10-1-164,5 0 0,7 4 111,1-4 0,-1 5-168,0-5 0,0 4-465,1 2 0,5 2-239,0 4 0,0-3-383,-6 9 1,-1-6 419,-5 5 0,3-5-250,-9 5 0,3-1 536,-2 2 0,-4 3 0,5-5 0</inkml:trace>
  <inkml:trace contextRef="#ctx0" brushRef="#br0" timeOffset="2018">3148 122 8139,'0'-10'1183,"0"3"358,0 7 946,0 0-1978,7 0 1,-5 7-134,4 5 1,-4 5-273,-2 6 0,0-2 109,0 8 1,0-6-285,0 6 0,0-6-473,0 6 0,-2-6-726,-4 6 0,4-2 1270,-3 2 0,-5 3 0,0-5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7:39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35 7900,'0'-10'424,"0"3"0,6 5 483,0-4-402,-1 4 0,-3-6 240,4 8-494,-4 0 0,8 0 33,-5 0 0,-1 0-68,8 0 1,-8 2-138,1 4 0,5-4-7,2 4 1,-3 1-276,3-1 122,-1 8 0,6-7-268,1 5 0,-7 1-252,1-7 276,-1 7-9,7-3 1,-9 7 43,-3 1 1,-4-7 262,-2 1 0,0-1-3,0 7 1,0-1 127,0 0 0,0 6-103,0 0 1,0 2 144,0-2 0,-6-2 3,0 8 0,1-6-121,5 6 1,0 0 109,0 6 1,0-7-95,0 1 1,0 2 85,0 9 1,-2 3 3,-4 3 1,4 4 131,-4-4 1,4 4-95,2 2 0,-2 5 92,-3 1 0,3 7-304,-4-1 0,-4-5 103,-1-1 1,1 1 108,-1-1 1,5 0-35,-6-6 0,3-8-125,-3-4 0,-1 2 51,7-1 1,-5-7 13,5-5 0,-8-2-60,3 2 1,-3-4-125,3-8 1,-5 0 86,5 1 1,-6-7-124,-6 1 1,3-8-563,-3 1 0,2-3 327,-2-2 1,-6-6-810,-11 1 1,1-14 1191,-7 1 0,0-11 0,-6 2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7:43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9952,'-18'8'2434,"9"1"-1918,3 9 0,-2 5-97,2 0 1,1 0-46,5-6 1,0 0 178,0 1 0,-2-1-461,-4 0 0,4-5-582,-4-1-1825,4 1 1871,2 5 0,2-7-639,4-5 0,-2 3 400,7-2 1,1-8 153,5-10 0,1-3 282,-1-2 1,6 0 184,0-1 0,0 3 43,-6 3 1,1-1 330,-1 7 0,-6 0 618,1 6 0,-8 8-460,2 4 1,-5 3 656,-1 2 0,0 6-366,0 0 0,-1 6-203,-5-6 0,2 6-446,-8-6 1,9 2-283,-3-2 0,2-2 307,-2 8-137,4-8 0,-5 12 0,7-6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7:41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44 7941,'-9'-9'539,"-7"-5"-378,5 9 1,1-1 604,-1 6-122,7 0 107,-11 0-528,5 0 0,-5 2-170,3 4 0,2-4 129,5 3 1,3 5 195,-4 1-51,-4-3 1,7 6 144,-9-9-102,8 9 0,-5-10 169,3 7-240,4-7-138,-6 4 1,6-8-99,-4 0-65,5 0-415,-7 0 205,8 0 385,0 0 399,-8 0-399,6 0 0,-7 5 165,3 1-293,4 0 1,-8-4 85,5 4 0,3-3-200,-4 9 1,2 0 46,-2 5 0,4 6 60,-3 0 0,1 10 70,-2 1 1,4 1 102,-4 5 1,4-3-179,2-3 1,0 1 17,0-1 0,0-5-345,0 0 0,2-8 164,4 2 1,-2-4-623,7-1 0,1-3-64,5-3 0,-3 1-370,3-7 0,-2 0 304,14-6 1,0-2 881,6-4 0,7-4 0,2-7 0</inkml:trace>
  <inkml:trace contextRef="#ctx0" brushRef="#br0" timeOffset="255">554 356 7888,'-10'0'1472,"2"0"-511,24 0 1,-10 2-386,11 3 1,-4-3 44,5 4 0,-1-4-237,0-2 1,1 0-223,-1 0 1,2 0-217,4 0 0,-4 2-398,4 4 1,-3-4 211,-3 3 0,0-3-295,0-2 1,-5 0-2228,0 0 2762,-1 8 0,-1-6 0,-3 6 0</inkml:trace>
  <inkml:trace contextRef="#ctx0" brushRef="#br0" timeOffset="458">1073 287 7888,'0'-12'1565,"0"1"-291,-8 7-362,6-4-213,-6 8-338,1 0 1,5 8 208,-4 3 0,2 5-148,-2 1 1,4 6-151,-3 0 1,3 2-634,2-2 1,0-4 274,0 4 0,0-2-1130,0 3 1,0-5 327,0 4 1,0-4-128,0-2 0,0-5 1015,0-1 0,7-7 0,3 4 0</inkml:trace>
  <inkml:trace contextRef="#ctx0" brushRef="#br0" timeOffset="697">1332 10 7888,'0'-10'1220,"8"10"0,1 16-990,9 7 1,-1 7 185,0-1 1,-1 10 40,-5 1 0,2 8 285,-7-2 1,6-2-303,-6 3 1,-1-3-156,-5 2 0,0-4-701,0-7 0,0 5-100,0 0 1,-2-5-371,-3-6 0,-7-2 416,-11 2 1,4-4-301,-4-8 0,-2-2 16,2-3 0,-6-5-624,6-7 1378,0 0 0,5-15 0,1-4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7:40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8005,'0'-12'588,"0"1"0,-2 7 140,-4-2 1,5 2 248,-5-2 146,4 4-724,2-5 1,2 5-263,4-4 0,3 4 95,8-4 0,1 4 14,-1 2 1,2 0-21,4 0 1,-2 0-15,8 0 0,-6 2-78,6 4 1,-6-4 70,6 4 1,-2-2-392,2 1 1,3-3 161,-3 4 1,-2-4-235,2-2 0,-6 6-210,6 0 1,-8-1-458,2-5 0,-4 6-747,-1 0-815,-1 0 2487,-8 1 0,-1 3 0,-8 7 0</inkml:trace>
  <inkml:trace contextRef="#ctx0" brushRef="#br0" timeOffset="313">364 18 8005,'-10'-8'506,"3"6"0,5-5 1227,-4 7-1275,4 0 0,-6 1-163,8 5 0,0 10 679,0 7 1,0 7-515,0-1 1,0 4-280,0 1 1,0 1-431,0 0 0,0-7-627,0 1 0,0-2-942,0 2 1,0-2 391,0-4 1426,8-4 0,9 6 0,10-8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7:48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8747,'0'-9'1848,"0"1"-1186,0 8 3016,0 0-3425,7 0 0,-3 0-35,8 0 1,-1 0 0,6 0 0,1 0-65,-1 0 1,0-6 81,1 1 0,5-1-188,0 6 0,7 0 8,-1 0 1,2-6-159,-2 0 1,2 1-97,-8 5 0,5 0-117,-4 0 1,-1 0-25,-6 0 1,2 0-215,4 0 1,-9 0 47,3 0 1,-4 0 163,5 0 0,-7 0-1310,1 0 1131,-1 0 1,1 5-261,-1 1 0,-7 2 172,2-2 1,-4-3 607,-2 9 0,-8-1 0,-1 7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7:48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87 8073,'-17'-7'2256,"0"5"-787,-1-6-494,9 8-334,1 0-534,8 0 0,8 0 99,3 0 0,7 0-39,5 0 0,3 0 66,9 0 1,5 0-193,1 0 0,5 0-90,-6 0 0,6 0-293,-5 0 0,1 0 105,-2 0 0,-3-6-183,3 1 0,-3-3-2086,-3 2 2506,1 4 0,7-21 0,2 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53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502 380 9840,'0'-9'1544,"0"3"-1124,0 6-165,0 0-341,0-7 367,7 5-42,-5-11 200,4 11-190,-6-5 434,0 7 72,0 0 1,0 7-413,0 3 0,0 4-48,0 1 1,0 5 142,0 0 0,0 7-57,0-1 0,0 2-118,0 3 1,0 1 94,0 3 1,0-8-184,0 4 0,2-6-163,3 0 0,-3 2 96,3-7 1,2-4-202,-2-6 103,6 0 0,-7 3-257,6-3 20,-7-3 121,11 0 1,-11-5-957,7 3-325,-6-4 258,2-1 1,0-1 207,-1-4 1,0 1-344,-5-6 1,-2 0 374,-3-5 1,-5 0 888,-10-1 0,-4-5 0,-6-3 0</inkml:trace>
  <inkml:trace contextRef="#ctx0" brushRef="#br0" timeOffset="575">62 319 7965,'-15'-15'423,"1"-5"133,4-1 1,-2 1-718,7 5 1,0-5 187,5-1 1,5 1 77,0 5 0,7 0 154,-2 0 0,4 1 86,1 4 0,0-4-145,0 4 0,0 2-90,0-2 1,2 6 58,4-1 1,-5-1-173,5 1 1,2-6 84,3 6 0,2 0 105,3 5 1,-1-5-126,0 0 1,3 0 54,2 5 1,-1 0-199,6 0 1,1 5 62,4 0 0,-1 5-101,-3-5 1,-3 7 145,-2-2 1,-4 4-108,3 1 0,-3 2 103,-1 3 0,-1-1-8,1 6 0,-6-5 139,0 6 0,-6-1 49,1 5 0,-3 1 155,-2-1 0,-7-1-71,-2-4 1,0 4 72,-1-4 0,0 4-102,-5 1 0,0 0 61,0 1 0,-6-1-16,-4 1 0,-4-1-64,-1 0 1,-2 1 18,-3-1 0,-2-1-41,-4-4 0,-1 2 133,7-7 0,-7 4-37,2-9 1,-2 9 100,2-9 1,-2-2-83,6-2 0,-4-6 74,5 5 1,0-7-309,4 2 1,6 2 97,0-2 0,5 0 38,-5-5-234,7 0-592,-4 0-204,7 0-1662,0 0 0,7 0 1,1 0-1</inkml:trace>
  <inkml:trace contextRef="#ctx0" brushRef="#br0" timeOffset="1141">1459 729 8147,'-9'-7'-312,"3"6"0,6-8 354,0 4 0,0 2 929,0-7 0,1 5-394,4-6 1,4 8 181,6-2 0,-5 2-183,0-2 0,0 3-20,6-3 0,-1 3-62,0 2 1,-5 0-128,0 0 1,-1 2-323,1 3 1,2 3-80,-7 8 0,5-6-205,-5 0 1,0 2-4,-5 8 0,0-3-295,0 3 1,-7-3 253,-3-2 1,-3 0-130,-3 0 1,1 1 378,0-1 1,5-2-211,0-3 370,6 4 0,-7-11 392,6 7-111,-1-6 0,13 3 86,3-7 0,4 1 283,1 4 1,2-3-204,3 3 0,-3-3 118,3-2 1,-3 5 128,-2 0-546,1 7 0,-3-4-174,-3 7 0,-3 0 93,-7 1 0,-2-1-412,-3 0 1,-3 0 211,-7 0 0,-1 2 128,1 4 1,0-10-547,0 5 1,0-5-851,-1 5 1,1-3-5134,0-3 6407,0-3 0,-7 0 0,-2 1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7:53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18 8676,'-9'0'1601,"3"-6"0,12 0-889,5 2 1,7 2-116,5 2 0,4 0-82,7 0 0,1 0 165,-1 0 1,1 0-731,0 0 1,-1 0 86,1 0 1,-6 0-1239,-1 0 1,-7 0 758,3 0 1,-5 0 441,-2 0 0,0 16 0,1 3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7:52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8137,'0'-12'0,"0"1"1029,8 7-424,-7-4 29,7 8 657,0-7 87,-6 5 15,5-6-899,-7 8 1,6 2 30,0 4 0,2 3 126,-3 9 1,-3 1-196,4 4 1,2 4 32,-2 7 1,-1 3-177,-5 3 1,6-1 146,0 7 0,0-8-67,-6 3 0,0-5-162,0-1 0,0-3-64,0-3 0,0 2-132,0-8 0,0 0-68,0-6 1,5-5 134,1-1 0,0-5-460,-6 6 168,0-9-906,0 5 466,8-8 366,-6-8 1,5-3 5,-7-12 0,6 2-222,0-8 1,5 0-183,-5-6 1,6 1 218,-7-1 1,3 6-123,-2 1 0,1 7 156,5-3 1,1-1-79,-7 2 0,6 0 163,-7 6 1,7 6-17,-6-1 182,7 0 0,-9-3 147,8 4 0,-7-3 20,7 8-149,-1 1 1,7 5 439,-1 0 0,0 7-154,1 5 1,-1 5 672,0 6 1,-1-2-93,-5 8 1,4 0 188,-3 6 0,-4-3-399,-3-3 1,3 2-19,-2-8 0,0 6-356,-6-6 0,5 0 104,1-6 0,2 0-843,-2 1 1,-4-7 450,3 1 0,-1-8-1347,2 1 0,-4-1-1181,4 2 1091,3-4 0,-5 4 628,8-12 954,-9-4 0,13-7 0,-7 0 0</inkml:trace>
  <inkml:trace contextRef="#ctx0" brushRef="#br0" timeOffset="242">1090 1 10036,'8'9'1062,"-6"1"-331,4-4 0,1 3-281,-1 8 1,6 1 192,-7-1 0,7 0-437,-6 1 1,5 1-488,-5 4 0,2-4 133,-3 4 0,-3-2-151,4 2 1,2-1-2663,-2 6 2961,-1 1 0,3 6 0,2-1 0</inkml:trace>
  <inkml:trace contextRef="#ctx0" brushRef="#br0" timeOffset="373">1229 917 7995,'0'17'1056,"0"-5"-792,0-1 1,0 1 1440,0 5-1164,0 1 1,2-3 96,3-4 0,-3-1-308,4-4-673,-4-4 0,0 11 360,4-7-17,-4 0 0,13 1 0,-5 3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8:44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69 8128,'0'-17'-712,"0"7"687,-8-5 393,6 13 190,-6-13-93,8 13 241,0-6 55,0 8 2031,0 0-2683,-7 0 2,5 0-174,-6 0 63,8 0 1588,0 0-1386,-8 0-113,7 0 0,-7 2 26,8 4 0,-2-4 102,-4 3-197,4-3 83,-5 6 1,5-4 269,-4 7-200,4 1 0,-11 5 17,7 1 0,-6-1-32,6 0 1,-1 6 1,1 0 1,-2 8 22,-3-2 1,1 3-23,4 3 0,5 0-108,-5-1 0,-2 7 113,2-1 1,1 8-16,5-2 1,0 4-19,0 2 1,0 6 1,0-1 1,0 1 130,0-6 1,0 3 234,0-3 1,5 2-290,1-14 0,2 9-13,-2-3 0,-5-4-131,5-2 1,-2-9 112,2-2 0,-2-6-376,7 6 1,-7-8-223,2 2 48,3-4 0,-5-4-90,8-3 192,-8 3 1,9-11-1228,-7 8 560,0-8-253,-6 3 1,2-9 512,3-3 0,-3-7-818,4-11 1,-4 0 166,-2-12 1325,8-3 0,-7-29 0,7-4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8:46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8034,'-17'-7'0,"-1"3"1569,1-8-1024,0 8 0,-1-3-203,1 7 1,6 0-137,-1 0 1,6 0-92,-5 0 1,1 9 228,-1 9 1,-5 1-101,5 10 1,1 7 63,-1 10 1,5-1-65,-6 1 0,9 4 44,-3 1 0,-2 11-61,2-10 0,1 2 14,5-8 0,-6 2-75,0-8 1,0-1-132,6-11 0,2 3-904,4-8 1,2 0 488,3-5 0,5-1-1126,-5 0 1,4-5 620,3-1 0,1-7 885,4 2 0,4-12 0,7-4 0</inkml:trace>
  <inkml:trace contextRef="#ctx0" brushRef="#br0" timeOffset="407">571 226 9772,'0'9'1309,"2"5"-1203,4-9 1,-4 9 560,3-3 1,-3 5-77,-2 1 1,2 0 86,4 1 0,-4 7-329,4 3 1,-4-1-160,-2 2 1,0-6-299,0 6 0,0-8 141,0 2 0,0-4-278,0-1 1,1-7 287,5 1-1060,-4-8 294,6 3 72,-8-7 395,0 0 1,2-7 71,3-5 1,-1-9-376,8-2 0,-1-6 190,7 6 1,1-6-192,4 6 1,-4 0 133,4 6 0,-4 1 385,-1 5 0,-1 3 66,0 8 0,-5 0 16,-1 0 1,-1 2 196,2 4 1,1 3 559,-7 9 1,-1-1 385,-5 0 0,6 1-499,0-1 0,0 6 53,-6 0 1,0 0-468,0-6 1,0 1-427,0-1 0,0 0 32,0 1 0,2-7-124,3 1 0,-3-7-506,4 7 0,-2-8 753,2 2 0,3-5 0,9-1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8:45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10686,'-10'8'992,"5"3"0,1 5-354,-2 1 1,2 6-417,-7 0-46,-1 8 1,-5-4-175,0 7 1,-1 1-358,1-1 0,0-5-158,-1 0 0,3-8 352,4 2 1,3-4-2712,8-1 2872,-8-1 0,6-7 0,-5-3 0</inkml:trace>
  <inkml:trace contextRef="#ctx0" brushRef="#br0" timeOffset="190">18 69 8456,'-2'-9'1549,"-4"3"-959,4 4 1,-5 4-16,7 4 1,1-3-131,5 9 0,-2 5 312,8 6 0,-1 2-261,6-2 1,1-2-533,-1 8 0,0-6-483,1 6 1,-1-8-489,0 2 1,0 2 224,1-2 1,-1 0 781,0-5 0,1-1 0,-1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8:44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8274,'0'-9'1464,"0"1"-1088,7 16 0,-3 1 349,8 9 0,-6 5-144,5 0 1,-5 2 44,5-2 0,-7-2-337,2 8 0,2-6-53,-3 6 0,1-8-191,-6 2 0,6-4 304,0-2-370,-1 1 0,-5-1 115,0 0 0,0-5-678,0-1 341,0-7 0,0 6-375,0-4 482,0-4 0,2 5 61,4-7 0,-4-7-428,4-5 1,3-9 170,3-2 0,5-8-228,6 2 1,-3 2 170,3-2 1,-4 8 277,-2-2 1,6 10-86,0 1 1,0 8 117,-5-1 0,-1 5 98,0 5 1,0 5 446,1 7 1,-7 6 523,1 0 1,-8 8-459,1-2 1,-3-2 475,-2 2 0,0-2-380,0 2 1,0 1-399,0-7 0,0 0-85,0-5 1,0-1-166,0 0 1,0 1-472,0-1 1,0-6-2016,0 1 2505,0-1 0,8 7 0,2-1 0</inkml:trace>
  <inkml:trace contextRef="#ctx0" brushRef="#br0" timeOffset="450">450 1401 8095,'-7'-10'396,"5"3"117,-6-1 261,8 6 436,0-6 551,0 1-1222,0 5 0,0-4 151,0 12 1,0-2-236,0 7 0,0 6 93,0 6 0,0 8-17,0-2 0,-6-2-99,1 2 0,-1-6-254,6 6 0,0-6-156,0 5 1,-6-6-305,0 1 0,0-4 284,6-2-1511,0 0 723,0 1-400,0-1-474,0 0-206,0-7 1093,0-2 0,0-10-1171,0-4 1944,8-4 0,2-30 0,7-6 0</inkml:trace>
  <inkml:trace contextRef="#ctx0" brushRef="#br0" timeOffset="741">1021 329 10174,'10'7'993,"5"5"-690,-3 11 0,9 4 87,2 7 0,2 9-3,-2 3 0,-4 13 76,4 11 0,-6 1-186,-5 9 1,1-1 329,-7 2 0,0 7-489,-6-7 0,-2 7 129,-4-7 0,2-6-550,-7-6 0,-1-2 222,-5-9 0,-2 0-441,-4-6 1,3-8-293,-3-4 1,4-3-734,2-3 1,0-5 782,-1 0 764,9-16 0,-14 10 0,3-13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8:49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10527,'0'20'1006,"0"3"0,0-4-496,0 4 0,0 2 119,0-2 0,0 6-526,0-6 0,-5 6-643,-1-6 1,0 0 251,6-6 0,0 6-753,0 0 1041,0 8 0,0-4 0,0 7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8:49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8020,'-23'1'0,"0"5"0,8-2 2572,9 8-1137,4-1-2091,2-1 220,0-3-183,0-7 619,8 0 0,2 0 0,7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8:54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11323,'25'0'-1200,"2"0"1,7 0 577,1 0 0,5 0-566,0 0 1188,1 0 0,-7 8 0,1 2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8:54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9107,'24'10'-1406,"-1"-4"0,7-4 1406,-1-2 0,-2 0 0,2 0 0,-8 0 0,4 0 0</inkml:trace>
  <inkml:trace contextRef="#ctx0" brushRef="#br0" timeOffset="153">640 35 7776,'18'0'0,"-7"0"863,1 0 1,-7 0-319,7 0 0,-1 0-173,7 0 0,1 0-252,4 0 1,-2 0-252,8 0 0,-6 0-488,6 0 0,-8 0 369,2 0 0,2 0-499,-2 0 749,8 0 0,-4 0 0,7 0 0</inkml:trace>
  <inkml:trace contextRef="#ctx0" brushRef="#br0" timeOffset="270">1540 35 7811,'-33'-7'410,"4"-5"0,-2 4 409,8 3 0,6 3-694,5 2-125,9 7 0,-5 3 0,8 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7:55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76 7888,'8'-1'48,"-3"-4"0,-1 3 19,1-3 1,-2-2 781,7 2 329,0-7 1,6 6-106,-1-5-710,0 5 0,0 1 3,0 0 0,1-1 18,-1 6 1,0 0-361,0 0 0,0 2 104,0 3 0,-6 5-410,-4 11 0,-3 4 249,-2 10 0,-12 4-318,-3 7 1,-12-1 193,-4 1 1,1-1 94,-6 1 1,4-2 221,2-4 1,6-8 501,4-6 1,8-8 344,2 3 0,9-6-395,1-5 0,8-3-238,12-7 0,12-2-120,14-3 0,1-4-1344,9-6 1,1 0 347,9 0 742,-10 0 0,9-7 0,-11-2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8:52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18 779 7897,'-10'0'2052,"3"0"0,20 0-634,4 0-949,5 0 0,-5 0-63,0 0 1,0 5-587,1 1 0,-1 0-577,0-6 1,1 0 8,-1 0 1,-6 0-2008,1 0 2755,-8 0 0,11 0 0,-5 0 0</inkml:trace>
  <inkml:trace contextRef="#ctx0" brushRef="#br0" timeOffset="275">416 623 7897,'11'0'426,"1"0"0,-7 0-213,7 0 0,0 0 695,5 0 184,0 8-394,0 1 1,-7 8-196,-4 1 0,-4-1 603,-2 0-997,0 1 1,0-1-15,0 0 1,0 2-520,0 5 1,-8-5 346,-3 4 1,-5 2-526,-1-2 1,5 0 392,1-6 1,7 0 250,-2 1 0,4-1 99,2 0 229,0 1 0,10-3-176,7-3 0,2-5 57,10-7 1,0 0-420,6 0 0,-1-7 191,1-5 0,-1 2-1445,1-1 0,0-1 133,-1-5 1289,-7 7 0,6-13 0,-6 4 0</inkml:trace>
  <inkml:trace contextRef="#ctx0" brushRef="#br0" timeOffset="569">1038 381 7892,'0'-12'318,"0"1"-199,0 7 1,14-6 104,3 5 1,4 3 259,-4-4 0,6 6 283,1 6 0,4 3-280,-5 9 1,0 8 243,-5 9 1,-7 2-201,1 9 0,-6 4-12,5 1 1,-7 11-278,2-10 0,-6 9-45,-6-3 0,-4 0-108,-7-7 0,-2 1-189,-4 0 0,-4 0-1120,-8 0 1,1-2 601,-1-4 1,1-4-2073,-1-7 2690,8-8 0,-6-2 0,6-8 0</inkml:trace>
  <inkml:trace contextRef="#ctx0" brushRef="#br0" timeOffset="1138">1868 35 7844,'-7'-10'1008,"5"-5"1113,-6 13-1056,8-6-536,0 8 0,0 8 94,0 4 0,0 5 300,0 6 0,0 4-211,0 7-447,0 1 0,-6 0-308,0-1 1,1 3-334,5 3 1,-2-3-1494,-4 3 0,4-2 1869,-4 3 0,-3 3 0,-1 8 0</inkml:trace>
  <inkml:trace contextRef="#ctx0" brushRef="#br0" timeOffset="1276">1765 1055 7844,'-18'16'0,"1"-5"0,5 3 3956,1-9-1896,7 9-2067,-4-12-120,8 13 65,0-13-294,8 6 1,2-8-1510,7 0 1865,0 0 0,1 0 0,-1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8:52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87 8035,'-8'-9'0,"6"-1"305,-4 4 155,-3 4 275,7-13-424,-14 6 1,14-3 420,-3 0-71,-5 9-251,0-5 1,-7 8-85,0 0 0,0 2-37,-1 4 1,-1 5 127,-4 12 0,2 12-125,-8 11 1,8 6 34,-2 5 0,4-1-168,1 8 1,9-3-142,3 2 0,4-3-48,2-8 1,2-8-442,4-4 0,3-3-815,9-2 1,5-9 595,0-3 0,6-3-730,-6-3 1,7-7 1419,-1-5 0,4-3 0,1-2 0</inkml:trace>
  <inkml:trace contextRef="#ctx0" brushRef="#br0" timeOffset="361">674 226 9093,'0'17'883,"0"0"-261,0 1 0,0 1-187,0 4 1,0-4 117,0 4 0,-5 4-58,-1 2 1,0-2 7,6 2 1,0-8-462,0 2 0,0-4-383,0-2 1,0 1-1514,0-1 1520,0 0 0,2-7-545,4-4 1,-2-5 346,7-1 1,1-9-2,5-8 1,8-8 82,4-10 1,4-3 186,1 3 1,-7-2 233,-4 14 0,-4 0 533,-1 6 102,-1 7 96,0 3 1,-7 14 122,-4 5 0,-5 9-321,-1 2 0,0 2 514,0-2 1,0-2-536,0 8 0,0-8-275,0 2 1,-1-3-305,-5-3 1,4 0-436,-4 0 0,4-5-1140,2 0 0,0-7 309,0 7 1362,8-8 0,1 3 0,9-7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8:50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8067,'12'0'167,"0"0"0,-7 0-102,7 0 1,-6 0 283,5 0 1,-5 2 488,5 4 1,-7 3-99,2 8 0,-4 7 113,-2-1 1,0 7 296,0-1-754,0 4 0,0 0-272,0-5 1,-6 3 53,0-8 0,-1 6-137,1-6 0,4 0 207,-4-6-1370,4 1 671,2-9-412,0-1 0,8-12 185,4-7 1,5-9-21,6-14 0,2-7 250,4 1 0,3 0 170,-3 5 0,-4 6 329,-2 0-219,-4 8 752,-1 4-201,-1 9 1,-2 16 285,-3 4 0,-4 3-236,-8 2 0,5 6 247,1 0 1,0 8-301,-6-2 1,-2-2-23,-4 2 0,4-8-930,-3 2 0,1 2 392,-2-2 0,2 6-2562,-7-6 2742,7 8 0,-12-5 0,7 9 0</inkml:trace>
  <inkml:trace contextRef="#ctx0" brushRef="#br0" timeOffset="335">87 1263 7995,'-10'0'2781,"3"8"-2311,7-6 0,2 8-85,3-5 1,5-3 118,7 4 1,1-4-217,-1-2 0,6 0-50,0 0 0,2 0-323,-2 0 0,-4 6 130,4-1-514,-4 1 1,-7 0 145,0 0 1,-9 7-76,3-1 0,-12 5 332,-5 6 0,-12-2 221,-6 8 0,-2-2-62,2 2 1,-1 1 354,7-6 1,0-1 873,5-6 0,7-6-560,-1 1 1,8-6-594,-1 5 0,10-7-284,7 2 0,5-4-490,6-2 0,6-2 209,11-4 1,5-9-1126,6-8 1521,-6 0 0,12-2 0,-3-2 0</inkml:trace>
  <inkml:trace contextRef="#ctx0" brushRef="#br0" timeOffset="726">1073 433 7905,'-10'0'673,"-5"0"583,13-7-803,-6 5 0,8-4 34,0 12 1,8 5 318,3 12-525,-3 4 1,7 15 109,-3 5 1,3 4 175,3 7 0,-3 9-19,-4 8 0,3 6-373,-8-6 0,-3 6-170,-8-7 1,-5 1-93,-7-5 1,-14 5-107,-4-1 0,-5 3-371,0-2 0,-2-6-866,-5 1 1,-1-9 468,8-9 1,0-8-1041,5-3 2001,0-13 0,5 1 0,7-12 0,7-3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8:49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52 605 8111,'-11'0'-87,"-1"0"698,9-7 0,-7 5-9,4-4 0,4 2 694,-3-1-151,3 3 185,2-6-931,0 8 0,2 0-108,3 0 0,7 0 167,11 0 0,4 0-98,7 0 1,9 0-102,3 0 0,2 0-120,-2 0 0,2 0-185,-8 0 0,6-6-44,-5 0 0,-3 1-373,-9 5 1,2 0-736,-8 0 0,2 2 597,-2 3 0,-10-3-2530,5 4 2308,-13-4 0,3 0 823,-8 4 0,-23 3 0,-6 8 0</inkml:trace>
  <inkml:trace contextRef="#ctx0" brushRef="#br0" timeOffset="190">277 398 8189,'8'-10'1551,"-6"3"-682,6 7 1,-8 2-310,0 3 0,0 7 93,0 11 0,0 4-202,0 7 1,-6 1 175,0 0 0,-5-1-429,5 1 0,-6-1-536,6 1 0,1-2-220,5-5 0,0 5-686,0-4 0,7-4 1244,5-2 0,11-4 0,4-2 0</inkml:trace>
  <inkml:trace contextRef="#ctx0" brushRef="#br0" timeOffset="533">1367 35 8166,'-8'-10'820,"-2"-5"1,-7 13-221,0-4-420,0 4 0,5 4 312,1 4 0,-3 9-71,-9 8 0,4 10 24,-4 2 1,4 7-137,1 10 1,1 2 88,0 3 1,-1 3-80,1 3 0,7 10-43,5-4 1,3 2-161,2-7 0,0-3-230,0-3 1,2-10-233,3 4 0,5-12 269,7 1 0,1-7-1291,-1-5 0,0-4 595,1-8 1,5-7-496,0-4 0,7-4 1268,-1-2 0,-4-16 0,0-3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8:48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0 571 8198,'0'-17'623,"6"5"-4,0 1-5,7-1-264,-3-5 1,7 2 118,0 3 0,-1 2-59,-5 5 1,10 3-150,-3-4 1,3 4 127,-4 2 0,0 0-80,1 0 0,-1 6-9,0 0 0,1 1-54,-1-1 1,2-2-237,4 7 0,-4-5-178,4 6 1,-3-8-259,-3 1 1,0-3-113,0-2 0,1 6-631,-1 0 1,0 0-635,1-6 1803,-9 0 0,14 0 0,-4 0 0</inkml:trace>
  <inkml:trace contextRef="#ctx0" brushRef="#br0" timeOffset="256">796 243 12725,'0'17'1309,"0"6"-546,0 0 0,0 8-294,0-2 1,0 3-145,0 3 0,0-1-170,0 1 1,0 0-144,0-1 1,0-1 118,0-4 1,0-4-125,0-8 0,0 0-866,0 0 1,0-5-35,0 0-642,0-9 0,2 5 295,3-8 0,5-10-1026,7-7 2266,0-8 0,8-9 0,2-1 0</inkml:trace>
  <inkml:trace contextRef="#ctx0" brushRef="#br0" timeOffset="490">1090 18 8196,'9'-8'0,"-1"6"0,0-6 698,3 8 0,4 0-229,3 0 0,-1 2 145,0 4 1,6 6 35,0 11 1,6 4 87,-6 7 1,0 8-267,-5 5 0,-1 3-6,0 1 1,-7 1-124,-4 0 0,-4 2-102,-2 4 0,-8-5-585,-4 5 1,-5-4 321,-6-2 0,4-8-914,-4-4 0,-2 1-94,2-7 1,-6 3-629,6-14 0,6-2 497,5-10 1161,8 5 0,-11-14 0,5 5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8:55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1125 8088,'0'-10'0,"-2"3"-25,-4 7 1,4-2 380,-3-4 359,3 4-8,2-6 169,0 8-128,0-7-152,0 5 1,2-6 789,3 8-542,-3 0 139,14 0-300,-14 0-243,13 0 29,-13 0-1,6 0-436,-1 0 0,-3 0 95,8 0 1,-7 0-227,7 0 0,-2-2 76,1-4 0,-1 4-319,-5-3 71,-3 3 290,14 2 128,-14 0 0,5 0 92,-7 0 1619,0 0-1868,8 0 0,-4 0 37,7 0 0,1 0-96,5 0 0,2 0 101,5 0 0,2 0-109,9 0 1,-6 0-61,0 0 1,-6 0-217,6 0 1,-6 0-29,5 0 1,-6 0 130,1 0 0,-4 0-649,-2 0 0,-5 2-983,-1 3-596,-7-3 1773,4 14 1,-12-7 704,-8 9 0,-7 7 0,-15 2 0</inkml:trace>
  <inkml:trace contextRef="#ctx0" brushRef="#br0" timeOffset="204">243 969 8088,'9'0'967,"7"0"0,-12 2-258,7 4 1,-7-2-93,2 7 0,-4-5-15,-2 6 0,0-1 105,0 6 1,0 1-471,0-1 1,0 6-323,0 0 1,0 6-906,0-6 0,0 6 691,0-6 1,0 6-1329,0-6 0,5 0 75,1-6 1552,8-7 0,3 5 0,10-5 0</inkml:trace>
  <inkml:trace contextRef="#ctx0" brushRef="#br0" timeOffset="461">1280 883 8116,'-11'0'-274,"-1"0"0,7 0 668,-7 0 1,1 0 41,-7 0 0,-1 2 314,-4 4 1,2 3 119,-8 8 0,8 10-337,-2 8 0,0 1 4,5 11 0,-3-9-138,10 2 0,3 1-270,2-7 0,4 5-163,2-10 1,2 1-326,4-1 0,9-4-183,9-8 0,1 1-727,-2-1 1,3-7-1428,9-5 2696,7-3 0,3-2 0,6 0 0</inkml:trace>
  <inkml:trace contextRef="#ctx0" brushRef="#br0" timeOffset="674">1471 1125 9239,'17'0'1057,"0"0"-519,1 0 1,1-6 182,4 0 0,2 1-189,4 5 0,1 0 22,-7 0 1,8 0-742,-2 0 1,-4 0 192,-2 0 1,2 0-248,-2 0 0,0 0-730,-6 0-117,1 7 1,-3-3 238,-3 8 1,1-7 848,-7 7 0,0-8 0,-6 4 0</inkml:trace>
  <inkml:trace contextRef="#ctx0" brushRef="#br0" timeOffset="911">2301 848 9640,'-18'8'1288,"1"3"0,6 5-687,-1 1 1,1 2 178,-7 4 0,3 4-229,3 8 1,-3-4-49,3 3 1,5-9-464,1 10 0,-2-6 73,3-1 0,-1 3-813,6-8 1,0 2-59,0-2 1,0-9-1823,0 3 1715,0-4 1,2-3-298,3-4 1,-1-4 342,8-2 819,-1-8 0,7-9 0,-1-10 0</inkml:trace>
  <inkml:trace contextRef="#ctx0" brushRef="#br0" timeOffset="1132">2387 710 8045,'12'10'142,"-1"-5"0,1 5 130,5 1 0,2 5 469,4 1 1,-3 2-141,3 4 1,-6 2 101,-6 4 1,3 4-111,-8-4 0,5 3 34,-5 3 0,0-1-160,-6 1 0,-8 5-92,-4 1 0,-9 1-926,-2-2 1,-7-3-77,1 3 1,2-3-420,-2-3 1,6-7 220,-6-4 1,8-5-580,-2-7 1,4-3 1403,1-8 0,1-8 0,0-1 0</inkml:trace>
  <inkml:trace contextRef="#ctx0" brushRef="#br0" timeOffset="1513">2975 1 8045,'-8'10'0,"5"5"264,-9-4 0,6 11 329,-5 1 0,5 2 559,-6-2 1,9-4-524,-3 4 0,-2-4-50,2-2 0,-5 1-137,5-1 0,0 0-551,6 1-797,0-1-992,0 0 1277,0-7 0,10-3-588,7-7 0,2-9 412,10-8 1,-6-6 347,6-6 0,-6-2 525,6 8 1,-10 0 2,-1 6 0,-1 7 11,-6 4 0,-1 4 148,2 2 0,-9 2 605,3 4 1,-4 5-151,-2 13 0,0-5 333,0 4 1,0 2-578,0-2 1,0 2-219,0-2 0,-2-4-1021,-4 4 0,4-4 590,-3-1 1,3-1 199,2 0 0,7 1 0,3-1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8:59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381 277 8358,'-10'-8'0,"2"4"743,8-7-191,0 7-50,0-12-129,0 7 1,8-1-265,2-5 0,1 13-471,1-4-84,-8 4 361,3 2 554,-7 0-76,0 0 0,-7 8-220,-5 3 1,-5 11 28,-6 1 1,2 15 107,-8 2 1,2 8 125,-2 4 0,-4 8 182,5 3 0,1 10-208,-2 2 1,8 0 125,-2-6 0,4-1-199,1-5 0,3 4-268,3-3 1,-1-3 49,7 3 1,0-11-103,6-1 0,0-2-77,0-9 0,6-7-460,0-5 0,7-8-381,-1 2 0,3-9 401,3-3 1,5-7-581,0 2 1,0-4 373,-6-2 1,6-8 31,0-4 0,2-5 28,-2-6 646,-4-4 0,14-7 0,-6-1 0</inkml:trace>
  <inkml:trace contextRef="#ctx0" brushRef="#br0" timeOffset="369">796 0 8321,'11'0'173,"1"0"27,-8 0 0,3 8 298,-7 3 0,0 5 481,0 1 0,-2 6-25,-3 0 0,-3 6-380,-3-6 1,-5 2-462,5-2 0,1-4-10,-2 4 0,7-4-86,-7-1 0,8-1-245,-1 0 0,3-5-1335,2-1 906,0-7 1,2 4-527,3-8 1,5-2 525,7-4 1,6-9 210,0-8 0,8-8 247,-2 2 0,-4-2-10,-2 3 0,2 3 131,-2 7 1,-6 9 75,-5 3 413,-1 4 0,1 4 616,-1 4 1,-7 5-510,2 12 0,-4-3 445,-2 3 0,0 2-334,0-2 1,-2 5-203,-4-4 0,2 4-486,-7-5 1,1 2-510,-1-2 1,-3 2 567,9 4 0,-17 12 0,3-5 0</inkml:trace>
  <inkml:trace contextRef="#ctx0" brushRef="#br0" timeOffset="765">502 1245 8215,'-17'0'-1109,"7"0"4414,2-8-2627,8 7 0,2-7 441,4 8-801,-4 0-131,13 8 0,-13 1-73,4 8 1,-4 1 109,-2-1 0,-6 0-142,0 1 1,-5-1-63,5 0 0,0 0-326,6 1 0,0-7-373,0 1-639,0-8 671,0 3 0,2-7 253,4 0 0,5-2 26,13-3 1,1-11-136,3-7 1,5 0-12,-4 6 0,-4 0 313,-2-1 1,-4 9 173,-2 3 1,1 4 256,-1 2 1,-6 0 1317,1 0-74,-8 8 0,4 1-763,-8 9 0,0 1 117,0 4 1,0-4-244,0 4 1,-2-7-288,-4 1 1,4-10-549,-4 11 1,4-11-1432,2 5-1555,0-8 3236,8 4 0,2-8 0,7 0 0</inkml:trace>
  <inkml:trace contextRef="#ctx0" brushRef="#br0" timeOffset="1124">1194 294 8465,'7'-10'-747,"-3"-3"748,8 7 0,-7-1-134,7 1 218,-1 4 238,7-6 152,-1 8-125,0 0 1,-7 8 17,-4 3 1,-4 5 262,-2 1 1,2 0 154,3 1 0,-3 7-273,4 3 0,-4 7 62,-2 5 1,0 5-159,0 6 1,0 1 123,0 0 0,-2 8-142,-4 3 1,-3 4-185,-9 3 1,-7 1-345,-3 4 1,-5 3-98,-2 9 0,-5-6-1604,0-1 0,-8 1 1141,1 5 1,-3-9-420,-1-8 1,1-7 308,4-10 1,3-8 231,9-4 0,1-11 237,4-6 1,4-11 70,8-6 1,7-6 182,5-6 76,3-4 0,9-23 0,3-3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02.60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225 311 13929,'-7'-9'1070,"5"-7"1426,-6 14-1514,8-5 1027,-8 7-1309,7 0-390,-7 0 1,8 2 13,0 3 0,-6-1 448,0 8 1,-1-3-66,1 3 1,4 3-309,-4-3 120,-3 3 0,1 2-156,-4 1 0,3-7-31,3 1 1,4-6 8,-4 5 1,2-5-59,-1 5-459,3-7 0,-8 10 367,4-9-154,4 9 0,-11-4 155,7 7 1,-5 0 107,5 0 0,-2 1-223,3-1 1,1 0 231,-8 1 1,8-1-395,-1 0 0,3 0-46,2 1-214,0-1 1,0 0 242,0 1 1,2-9-940,3-3 0,5 2-43,7-3 1,0 1 12,1-6 1,1-2-182,4-3 221,-4 3 609,14-14 0,-14 7 313,4-9 0,-4-5 382,-1 0 1,-1-2 394,0 2 0,-1-2-86,-5-4 1,3-3 435,-9 3 1,1-2-401,-6 2 0,0-1-83,0 7 1,0-1-167,0 7 0,0 0 127,0 0-753,-8 7 0,-1-3-449,-8 7 1,-1 0 123,1 6 0,-6 0 224,0 0 0,-6 8-430,6 3 0,0-1-968,6 1 441,-1 1 1,9 5-497,3 0 457,4 1 0,10-3 1392,3-3 0,12-5 1,4-7-1</inkml:trace>
  <inkml:trace contextRef="#ctx0" brushRef="#br0" timeOffset="281">796 0 20129,'0'17'1687,"0"1"1,0 1-1330,0 4 0,-2-2 195,-4 8 0,4 0-1179,-3 5 0,-3 3-404,2 3 1,-1-1-2594,1 7 3651,4-8 0,-13 20 0,5-4 0</inkml:trace>
  <inkml:trace contextRef="#ctx0" brushRef="#br0" timeOffset="408">640 1020 13929,'-17'0'3437,"8"0"-4759,-7 0 685,14 0 1,2 0 743,12 0 0,11-7 0,4-3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04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53 8279,'-10'-8'-1093,"1"6"1278,3-4 0,4 3 1221,-4-3-1039,4 4 1,0-6 33,-4 8 600,5-7-159,-7 5-31,8-6-78,0 8 456,0 0 0,8 0-1302,3 0 1,10 0 129,2 0 0,8 0-17,-2 0 1,3 0-136,3 0 0,0 0-101,-1 0 0,1 0-4,-1 0 1,1 2-102,0 4 1,-1-4-30,1 3 0,-6 3-165,-1-2 0,-6 1-188,1-1 0,2-4-304,-2 4 509,0 4 0,-8-7 93,-3 9 1,1-6-140,-7 5 0,-2 1 564,-10 5 0,-11 8 0,-10 2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04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8279,'-17'0'0,"5"0"1546,1 0-391,7 0-984,-4 0 0,10 0 128,4 0 0,4 6 218,7-1 0,2 1-161,4-6 1,4 0-47,8 0 0,7 2-234,4 4 1,0-4-296,6 3 1,-4-3-363,10-2 0,-3 0 399,3 0 0,4 0 182,7 0 0,0 0 0,0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8:00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61 6537,'8'-7'327,"6"5"1,-12-6 90,3 3 393,-4 3-97,-1-4 242,7-1-153,-5 5 76,5-5 99,-7 7 692,0 0-902,6 0 200,-4-6-121,12 4-297,-6-5-335,7 7 0,-5 0 12,0 0 0,-5 0-238,6 0 0,-8 2-24,2 3-1,-3-3 120,4 11 0,-4-4-18,3 6 1,2-5-92,-2 0 0,0-5 72,-5 5 1,5-5-53,0 5 0,2-5 21,-2 6 1,-3-6 0,3 5 0,-2-2 15,2 2 1,-3 4-109,3-4 1,-3-2 62,-2 2 1,0 1-124,0 4 1,0 0-50,0 0 0,-5 0 57,0 1 0,-7-1 4,2 0 0,-4 5 60,-1 0 0,3 1 100,-3-6-119,10 0 103,-15 0 0,11 0-17,-6 1 1,0-6 10,0 0 0,4-2 348,1 2 78,0 4-108,-5-6 175,0 8 71,6-8 75,3-1-88,6-1 325,0-4-452,6 5 1,3-7 186,6 0 1,0 0 174,0 0 1,1 0-331,-1 0 1,0 0 44,0 0 1,2-5 46,3 0 1,-1-2-500,6 2 0,-5-2-63,6-3 0,-8-2 0,3 7 0,0-7 0,0 2 0,-1 4-277,-5 0 1,0 0-2395,1 1 1,-3-2 1294,-3 2 1,4 3-1971,-4-3 3346,-3 3 0,6 2 0,-5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05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8331,'-12'-6'1533,"1"0"-876,7 0 0,-6 8-304,4 4 0,4 4-36,-3 7 1,3 8-42,2 4 0,0 5 168,0 7 0,0-5-189,0 5 0,0 1-185,0-2 1,0 1 13,0-7 0,0-1-157,0-4 0,0 1 100,0-7 1,0 0-109,0-5-600,0-1 497,0 0 0,2-7-817,3-4 545,-3-4 0,14-12-66,-5-7 1,5-8 110,1-10 0,0 1-46,0-1 0,-1 0 163,-5 1 0,5 1 141,-5 4 1,5 6 369,1 12 1,-6-3-197,1 9 513,0-1 0,5 13-9,0 5 0,-5 9 267,-1 2 0,-5 8-354,5-2 0,-7 3 71,2 3 0,-2 0-145,2-1 0,-4-1-103,3-4 0,-1 1-385,2-7 0,-4 0 184,4-5-704,-4-1 0,0-2-745,3-3-656,-3-4 1452,6-8 1,0-4-673,3-8 1265,-3 1 0,7-30 0,-5 5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05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8179,'-9'-10'1420,"1"2"-645,8 8-333,0 0-145,8 0 1,-6 2 33,4 4 0,-5 4 14,-1 7 0,0 6-174,0 0 0,0 8-16,0-2 1,0 5-211,0 7 1,0-5-258,0 5 0,0-3-1063,0 2 1,0-3 1374,0 3 0,8-3 0,2-3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05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8032,'-17'0'748,"1"7"94,5 5 0,-3-3-546,9 3-374,-1-1 0,8 5-347,3-5-88,-3 5 1,8-14-225,-4 3 1,-2-1 736,7 2 0,1-4 0,5 6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06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413 191 8286,'-17'-17'0,"7"-8"127,-5 5 1,11-5 317,-7 8 1,1 6-149,-2-1 0,-3 1 31,4-7 1,1 7 183,-2-1-321,1 8 1,-6-3 28,-1 7 1,-5 2-1,0 3 0,-2 7-31,2 11 0,4 14 16,-4 14 0,4 15-75,1 9 0,1 9-250,0 3 1,5-1 222,1 6 0,7-11-41,-2-6 1,6-4-247,6-2 0,9-9-107,8-8 0,2-2-473,-2-10 0,4-2 148,8-9 0,-1-4-442,1-7 1,1-9 1057,5-3 0,1-4 0,4-2 0,-5 0 0,-5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06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 8174,'0'-9'1487,"0"1"-629,0 8 199,0 0-547,0 8 0,0 9 11,0 12 0,-2 4 256,-3 1 1,1 3-518,-8 3 0,8-4-16,-1 5 0,-3-5-179,2-1 1,0-2-203,6-5 1,0 3-194,0-8 1,0 2-82,0-2 1,0-9-592,0 3 1,2-5 174,4-1 0,-2-3-478,7-8 1,1 0 121,5 0 1183,1-8 0,7-9 0,1-10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06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8744,'0'-10'1865,"7"3"-1396,5 7 1,3 0-86,3 0 0,5 0 186,0 0 0,0 0-113,-6 0 0,0 0-143,1 0 0,-1 0-408,0 0 1,0 0-514,1 0 1,1 0-653,4 0 1,-4 0 794,4 0 464,-3 0 0,-3 0 0,0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07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8073,'0'-11'99,"0"-1"0,0 7 642,0-7-8,0 8 326,0-11-223,0 13-363,8-6 1,-7 10 266,5 4 1,-4 4-249,-2 7 1,0 8 2,0 4 1,0 1-271,0-1 1,-2 4-310,-4-4 1,3 1-52,-9-1 0,8-2-312,-1-4 1,1-4 232,-2 4 1,4-9-987,-4-3-309,4 1 1,4-2 616,4-5 0,0-3 892,11-2 0,-4-15 0,12-4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07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8101,'-9'0'2286,"1"0"-611,8 0-1078,0 8 1,0 1-49,0 9 0,0-1 39,0 0 1,0 3-144,0 3 0,0-2-146,0 8 0,0-6-1140,0 5 0,0-5 622,0 6 1,0-6-3143,0 6 3361,0-8 0,0 12 0,0-6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07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8101,'-17'9'1968,"0"14"1,1-11-506,5 11-1262,3-4 0,8-2-446,0 1 1,0-7-59,0 1 1,2-8-984,4 1-1055,-4-3 2341,5-2 0,1 8 0,2 2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07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8197,'-10'-8'366,"2"7"1,18-7-225,7 8 1,10 0-7,14 0 1,3-2-103,8-4 0,7 4 98,5-3 0,-3 3 74,2 2 1,-5 0-129,6 0 0,-3 0 154,2 0 1,5 2-169,-5 3 1,4-3-273,2 4 1,-5-4 91,-1-2 0,-7 0-187,2 0 0,-10 0-6,-2 0 1,-14-6-311,3 0 1,-12 1 71,0 5 0,-11-2-92,-7-4 639,-3 4 0,-4-11 0,-3 7 0,-13-8 0,-8 5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8:05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92 6629,'0'-8'151,"0"-1"-19,0 4 67,0 3-103,0-4-140,0-1 154,0 5-39,0-5-45,0 7 812,0 0-213,0-6 6,0 4-73,0-5-211,0 0-168,6 6 1,-4-8 134,3 4-141,-3 4-63,-2-6 77,0 7 1737,0 0-1617,7 0 37,-6 0-221,6 7 36,-7-6 1,2 6-113,3-7 1,-4 2-15,4 3 1,-1-4 18,1 5 0,-2-5-10,7-1 0,-5 0-5,6 0 0,-6 5-8,5 0 1,-5 2 17,5-2-188,0-3 130,5 11 33,0-4 1,-4 6 13,-1 0 1,-7-5 2,2 0 1,-3-5-56,-2 6 0,0-6-13,0 5 38,0 0 1,0 5 15,0 0 30,-7 0 0,-1 1-36,-8-1 0,1-5 230,0 0 1,-5-1-12,0 1 0,-1 3 24,6-3 0,0-1-193,0 1 0,5-7-91,0 2 0,4 2 146,-4-2-62,7 0 1,-4-3-577,7 3 379,0-3 1,7 4-54,3-6 1,-1 0 156,1 0 0,5 0 39,5 0 1,0 0-20,-4 0 0,4 0 22,0 0 1,0 0-10,-5 0 1,1 0 33,-1 0 1,-2 2 91,-3 3 0,2-2-93,-7 8 0,5-6 102,-4 5 0,0-2-58,-1 2 0,-3 4 108,3-4 1,-3-2-71,-2 3 0,0-1 95,0 5 1,-5 0-83,0 0 0,-5 0 35,4 1 1,-5-3 81,1-3 0,-4 4-65,-1-4 1,0 3 117,-1 3 1,1-6-42,0 0 0,5-5-33,0 5 0,0-7 31,-5 2 0,4-3 218,1-2-276,7 0 0,-6 0 266,4 0-540,4 0 110,-6 0 1,7-2-382,0-3 1,2 4-121,3-4 0,-4 1-328,4-1 0,-1 3-689,1-3-927,-3 4 1698,11 1 1,-4 0-153,6 0 1,-5 1 863,0 4 0,7-3 0,6 5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08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18 174 8197,'0'-35'0,"-2"8"286,-4 4 1,4 4 496,-3 2 0,3 5 58,2 1 0,0 5 190,0-6 420,0 9-953,0-5 1,0 16-18,0 3 1,0 6-194,0 6 0,0 10-78,0 8 1,0 7-672,0-2 1,0 6-1998,0 5 2458,0-3 0,7 13 0,3-5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08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8155,'-8'-18'0,"5"3"174,-9 3 0,8 3 879,-2 3-120,-3 4 237,7-6-143,-6 8-634,8 0 1,10 0 70,7 0 1,8 0-88,10 0 1,1 0 79,5 0 1,-3 6-328,8 0 1,-6 0-169,7-6 1,-11 0-124,-1 0 0,-1 0-488,-5 0 1,-4 0-199,-2 0 0,-4 0-45,-1 0-2171,-1 0 3063,0 0 0,0 0 0,1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09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8748,'-17'-10'1212,"0"2"0,5 12-380,1 8 0,5 1-402,-6 16 0,7 0-117,-7 5 1,2 1 211,-1-1 1,-4 7-260,3-1 0,2 6-361,-1-5 1,7 1-344,-2-2 0,4-3-745,2 3 1,0 2 307,0-1 0,8-1 875,4-5 0,3-1 0,2 1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09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8094,'0'-10'1244,"4"2"-1339,7 8 0,3 0-545,15 0 1,-6-1 1247,6-5 0,-2 4-225,1-4 0,3 4 536,-8 2 1,0 0-399,-6 0 0,1 2-256,-1 4 1,-5-2-302,-1 7 1,-7 7-357,2 5 0,-6 2 286,-6-2 0,-4 4 22,-7 7 0,-8-5-37,-4 0 1,2-2-51,-1 1 0,8-1 1139,3-4-675,0-3 1,15 5 292,-4-8-602,4-7 0,12 3-169,7-7 1,2-2 106,10-10 1,6-4-203,5-7 0,8 0-1103,-2-1 0,2-5 1383,-2 0 0,12-8 0,-4 5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09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9055,'-10'8'2197,"-3"-4"-909,7 7-326,0 1 1,0 5-409,0 1 0,1-1-194,5 0 1,0 2-954,0 4 0,-6-1-321,0 6 1,0-5-2222,6 6 3135,0 8 0,0 7 0,0 8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09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8092,'-9'11'1821,"3"1"0,-2-6-924,3 5-654,-1-7 0,8 4-337,4-8 0,-3 0-412,9 0 0,-6 0-852,5 0 0,-7-2 1358,2-4 0,-4-4 0,-2-7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09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87 8277,'-16'-2'1071,"5"-3"1,5 3-436,12-4 1,11 4-552,12 2 1,13-2 0,10-4 1,4 3 25,13-9 0,-2 2 48,14-1 1,-2-3 149,1 9 0,5-1-289,-4 6 0,-3 2 197,3 4 0,-8 1-391,2 5 0,-4 3 52,-2-3 1,-9 1-446,-8-1 0,-2 1 154,-10-7 1,-1 5-92,-11-5 0,-3 6-88,-7-6 1,-9 1-903,-3-1 1493,-4-4 0,6 6 0,1-8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10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122 259 8240,'-2'-50'0,"-4"4"0,-4 10 515,-7 7 1,6 8 733,-1-2 1,8 9 36,-2 3 30,-3-1 714,7 3-1427,-6 1 0,8 12-58,0 7 0,0 5-266,0 18 1,0-1-198,0 13 1,-6 6-397,1 6 0,-3 5-725,2-5 1,4 7 727,-4-2 116,5-3 1,1 7 0,0-5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11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8170,'0'-17'1871,"0"7"-1338,0 3 1,1 7-129,5 0 1,4 0 277,7 0 1,6 0-133,0 0 1,10 0 51,2 0 1,-1 0-384,6 0 0,3-6-245,-3 0 1,6 1-89,-5 5 0,-1 0-344,-6 0 0,-1 0-113,-4 0 0,-4 0 273,-8 0 1,-5 0-2456,-1 0 1701,-7 0 0,2 5-531,-12 1 1582,4 0 0,-21-6 0,4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11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18 8170,'-2'-9'1064,"-4"3"1,2 4-364,-7 2 0,5 8-266,-5 3 0,-1 12 72,-5 6 1,-1 9-111,1 3 0,6 1-11,-1-2 1,1-1-318,-7 7 1,9-8-188,3 3 0,4-5-254,2-1 0,0-1-546,0 1 0,8-6 578,3 0-943,5-8 789,9 4 1,1-16-1577,9-3 2070,7-4 0,2-10 0,8-1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8:06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31 7837,'0'-8'237,"0"1"-560,0 0 573,7 5 80,-6-4 125,6 6 32,-7 0 2168,0 0-1944,-7 6-167,6-4-63,-13 12-151,13-13-243,-6 6 1,7-5 232,0 3-315,0-4 255,0 6-166,0-7 0,0 2-73,0 3 82,0-3 1,0 6 63,0-3-54,0-3 0,0 6 11,0-3 1,0-1 17,0 6 1,0-5-7,0 5 1,0-5 41,0 5 1,0-5 6,0 5 1,2 0 297,3 6 1,-4 4-120,4 0 0,-3 5 199,-2-4 1,0 6-123,0-2 0,0 4-72,0 1 0,5 0-155,0 1 0,0-1-14,-5 1 1,0-6 40,0 0 0,0-6-1,0 1 1,0-1 80,0 1 0,0-8 152,0 3-371,0-3 0,0-2 58,0 0-308,0-7-42,0 4-57,0-7 0,0-7 39,0-3 1,0 2-156,0-2 1,5-1-2707,0-4 1311,0 0 1758,-5 0 0,0 0 0,0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11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8170,'10'0'3834,"-2"0"-3599,-8 0 0,2 2-609,3 3 1,5-3 172,7 4 1,-3-2-115,3 2 1,-9-4-389,9 3 1,-2-3 293,8-2 1,-2 2-419,8 4 1,0-4 60,6 4 766,-1-4 0,1 5 0,-1 3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11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8170,'38'0'0,"-3"0"0,-10 0 494,4 0 0,-8 0 23,2 0 1,-10 0-44,-1 0 0,-1 0-272,7 0 1,-1-6-68,0 1 0,0-1-676,1 6 0,5-6 318,0 0 0,2-1-812,-2 1 0,2 4 203,4-4 832,3 4 0,3-5 0,9-3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11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8170,'29'0'144,"0"0"0,-8 0 308,2 0 0,-9 0 966,-3 0-492,-7 0-913,11 0 1,-11 0-907,8 0 893,-8 0 0,11-8 0,-6-1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11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1332 8244,'-11'-6'2251,"-1"1"-561,8-1-1123,-3 6 1,14 0-117,5 0 0,17 0 221,5 0-484,12 0 1,-1 0-10,7 0 1,-6 0-134,0 0 1,-8 0-328,3 0 0,-5 0 252,-1 0 0,-3 0-2123,-3 0 994,-4 0-1622,-8 0 1347,-7 0 1433,-2 0 0,-24 0 0,-3 0 0</inkml:trace>
  <inkml:trace contextRef="#ctx0" brushRef="#br0" timeOffset="168">364 1176 8212,'-17'0'549,"-1"0"1,1 8 775,0 4 1,-1 5-158,1 6 1,0-2-554,0 8 0,-1 0-52,1 5 0,7 1-512,5 0 1,-3-1-575,2 1 0,0-1 181,6 1 0,8-6-474,4 0 1,3-3 588,2 3 227,1 4 0,7-6 0,1 7 0</inkml:trace>
  <inkml:trace contextRef="#ctx0" brushRef="#br0" timeOffset="597">1488 1073 8283,'-10'-18'-10,"-3"1"205,7 0 0,-7 5 70,1 1 1,4 5 369,3-6-447,-5 9 1,6-11 505,-7 8-229,7 1 1,-12 3 174,5-4 0,1 4 314,-1-4-540,-1 4 1,-5 4-183,0 4 1,5-4 166,1 4-70,7 3-335,-12 1 0,13 7 151,-9 0 1,8 1-2,-2-1-1,-1 2 254,1 4 1,-7 4-173,1 8 1,-1-1 393,1 1 1,-7 5-169,7 1 0,-7 5-6,8-6 1,-3 6-272,3-5 0,3 5-166,8-6 0,0 0-106,0-5 1,9 0-363,9-1 0,1-7-406,10-4 1,0 0 468,5-5 1,7 3-1073,-1-10 0,8-3 390,-2-2 1,-2-4-17,2-2 1,-7-8 1094,1-4 0,-3-3 0,-3-2 0</inkml:trace>
  <inkml:trace contextRef="#ctx0" brushRef="#br0" timeOffset="1347">1955 1332 8161,'-17'0'0,"7"-2"579,4-4 1,2 4 670,-1-3 474,3 3-1194,-6 2 0,16 0-59,3 0 0,5 0 9,1 0-468,8 0 170,-6 0 0,14 0-235,-4 0 1,3 0 123,3 0 1,-6 0-1090,-1 0 0,-6 0-970,1 0-821,-4 0 2809,-10 7 0,-1 3 0,-8 7 0</inkml:trace>
  <inkml:trace contextRef="#ctx0" brushRef="#br0" timeOffset="1601">2595 1003 8161,'-8'-9'1250,"4"1"-325,-7 8 1,1 8-351,-2 3 0,3 5-44,3 1 0,-2 6-160,-3 0 0,-4 14 47,3-3 0,2 5-17,-1-5 1,5 1-97,-5-1 1,7 1-670,-2 0 1,2-1-162,-2 1 0,4-8-1542,-3-4 1340,3 4 0,2-8-1733,0 4 1773,0-12 1,2-3-230,3-8 916,13-8 0,1-9 0,6-10 0</inkml:trace>
  <inkml:trace contextRef="#ctx0" brushRef="#br0" timeOffset="1855">2958 813 10760,'8'25'1041,"1"4"-351,8 11 1,1 5 108,-1 6 1,-5-4-318,-1-1 1,-1 0 371,1 6 0,-3-6-293,-8 0 1,0-6-256,0 6 1,0-7-439,0 1 1,-8-1-442,-3 1 0,-7-4 341,-5 5 1,-4-10-264,-7-3 1,-1-1-1272,1 2 1,-1-6 715,0-11 1,3 1-317,3-7 0,6-2 1366,11-10 0,-3-19 0,5-12 0</inkml:trace>
  <inkml:trace contextRef="#ctx0" brushRef="#br0" timeOffset="2260">3580 294 8116,'0'-17'1522,"0"8"-333,0 1-92,0 8-787,0 0 0,6 8 577,0 3 1,0 4-315,-6 3 0,0 1-137,0 4 1,0-4-307,0 4 1,0-3-184,0-3 1,0 0-102,0 0 0,5-5-338,1-1 0,0-5-1688,-6 6 1585,8-8 0,1 3-233,9-7 1,-1-7 256,0-5 1,6-3 141,0-3 0,2 1 81,-2 0 238,-3 0 1086,4 7-853,-14 2 0,-2 10 889,-8 4 1,0 9-461,0 8 1,-2 6 119,-4-6 1,-2 6-284,-3-6 0,-3 6-210,9-6 1,-7 6-466,6-6 1,-5 2-1549,5-2 1834,0-4 0,6 14 0,0-6 0</inkml:trace>
  <inkml:trace contextRef="#ctx0" brushRef="#br0" timeOffset="4004">4531 1747 8269,'8'-17'-137,"-6"-1"-60,4 1 1,-2 2 744,1 3 0,-1-3 1155,8 3 72,-8 5-411,3-1-679,-7 8 0,0 2-191,0 4 1,0 3 33,0 9 0,0 5-157,0 0 1,0 6 37,0-6 0,2 5-395,4-5 0,-4 6-117,4-6 0,-4 2-137,-2-2 0,0-9-213,0 3-683,0-3 827,0 3 1,2-8-740,3-3 479,-3-4 1,12-4 136,-9-4 0,9-3-103,-3-8 1,5-3 99,1-3 0,6-2 33,0-3 1,0 1 156,-5 4 1,-1 5 146,0 1-277,0 7 298,1 10 1,-9 2 614,-3 4 1,2 6-336,-2 11 1,-1-2 740,-5 8 1,0-2-405,0 1 0,0 3-67,0-8 0,0 6-337,0-6 1,6 0-428,0-6 1,2-1 14,-3-5-18,5 5 0,7-14-987,1 3 1,-1-3 14,0-2 1266,0-7 0,8-11 0,2-9 0</inkml:trace>
  <inkml:trace contextRef="#ctx0" brushRef="#br0" timeOffset="4210">5604 1401 8214,'-10'2'144,"4"4"0,4 4 90,2 7 0,0 0 931,0 0 0,6 1-490,0-1 1,2 6 527,-3 0-616,-3 8-437,6-12 1,-8 8-204,0-4 0,0-2-12,0 8 1,0-2-343,0 2 0,0 3-347,0-3 1,0 4-2210,0 1 2963,0-7 0,0 6 0,0-6 0</inkml:trace>
  <inkml:trace contextRef="#ctx0" brushRef="#br0" timeOffset="4337">5586 2162 8214,'-17'17'0,"6"6"732,-1 1-365,0-1 0,-3-6 206,4 0 0,-3-5 1175,8-1-1217,1 1 0,-1-1 109,0 1-950,0-8 1,8 3-196,4-7 1,-2 0-440,7 0 1,-5 0 765,6 0 178,-1-7 0,14-3 0,2-7 0</inkml:trace>
  <inkml:trace contextRef="#ctx0" brushRef="#br0" timeOffset="4706">3926 1176 8323,'-27'-26'955,"4"2"1419,12 5-1871,3 10 0,23 1-207,8 8 1,24-2-346,10-4 1,16 4 69,8-3 1,5 3-303,7 2 0,-42-3 0,1 0 322,6 0 0,0 0 1,1 0-1,1 0 0,0 3 0,1 0 0,-1 1 0,-1 0-10,-1 2 0,-1 0 0,3-1 1,-1 0-89,-1 4 0,0-1 0,-3-2 0,-1 0-51,-2 3 0,0 0 1,-1-3-1,-2-1-458,37 10 0,-11-2-124,-17 1 0,-8-3 251,-10-8 0,-7 6-762,-16-1 756,-7 1 1,-4-6 148,-12 0 1,-11-2 497,-12-4 1,-12-3-1,-3-8 1</inkml:trace>
  <inkml:trace contextRef="#ctx0" brushRef="#br0" timeOffset="4928">5137 208 8243,'0'-44'0,"0"7"325,0 8 1,-6 8 278,0-2 235,0 4 79,6 2 452,-7 7-832,5 2 1,-8 18 46,4 7 1,3 10-77,-9 14 1,1-3-179,-7 8 1,7 0-383,-1 6 0,8 0-535,-1 0 0,3 0-1632,2 0 2218,0 7 0,0-5 0,0 6 0</inkml:trace>
  <inkml:trace contextRef="#ctx0" brushRef="#br0" timeOffset="5408">6589 346 8156,'10'0'313,"-2"0"0,-6 0 141,3 0 0,-1 0 436,8 0-587,-1 8 1,7 0 362,-1 3-431,0 5 1,0-7 315,1 9 0,5 1-49,0 4 0,2 4-30,-2 7 0,-2 10-40,8 8 1,-8 12 94,2 16 0,-6 5-508,-10-34 1,-2 2 0,-1-3 0,0 0 116,-4 4 0,0 1 0,0-1 0,0 0 83,0 1 0,0-1 1,-4-1-1,0 0-32,-1 2 1,-2 0 0,-1-2 0,-1-1-487,-2 0 1,-1 0 0,-1 3-1,-3-1-145,-3 1 0,-2 0 0,-1 0 0,0 0-391,-3-3 0,-2-1 0,-6 2 0,-2 0-133,-1 2 0,-2-1 0,-3 0 1,-1-2 967,-1 3 0,-1 0 0,-2-2 0,-2-1 0,0 0 0,-2 0 0,0 0 0,-2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39.1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87 104 8109,'10'-7'0,"-3"-3"775,-7-7 1,2 7-240,4 4 0,-4 3 401,4-3-343,-4 4 235,-2-6-639,0 8 1,0 10-145,0 7 0,-8 2-10,-4 10 0,-3-6-136,-2 6 1,1-6 35,5 6 0,-4-8-35,3 2-553,4-4 367,1-1 1,10-9-57,9-3 1,0-4 78,11-2 0,4-6-21,1 0 1,5-7 186,2 1 0,-1-3-11,1-2 0,-3 7 131,-3 4 1,-4-1-104,-7 1 0,-1 0 327,0 6 1,-5 2 8,-1 4 1,-7-2-29,2 7 0,-4 1-107,-2 5 1,-8 2-8,-4 4 1,-3-2-120,-2 8 1,-2-2-156,-4 2 1,1 4 60,-6-5 0,6-1 101,-1 2 1,4-8 10,2 2 0,7-9-44,4-3 0,5-5 97,1 6-21,0-9 0,13 5 146,4-8 1,10 0-77,-4 0 1,8 2 169,-2 4 1,4-4-73,1 3 0,-5-3-100,0-2 0,-8 8 114,2 4 1,-6-3-168,-5 3 0,1 1-119,-7 10 0,0-4 64,-6 5 0,0-5-228,0-2 1,-2 2 96,-4 4 0,-4-3-159,-7 3 1,0-6-2,0-6 1,-1 3 61,1-8 1,0-1-558,-1-5 452,1 0 1,0-2-425,0-3 1,-1-7-59,1-11 810,7-4 0,-13-15 0,4-2 0</inkml:trace>
  <inkml:trace contextRef="#ctx0" brushRef="#br0" timeOffset="259">174 70 8109,'9'-8'-19,"-1"6"0,-6-6 182,4 8 145,-5 0 0,9 0 202,-4 0-81,-4 8 1,5 4 183,-7 11 0,0-4-143,0 4 0,0-2-439,0 2 0,0-4-105,0 4 1,0-3-230,0-3 1,0 0-350,0 1-651,0-1 551,0 0 187,8-7 0,-4-3-590,8-7 1155,-9 0 0,20-7 0,-3-3 0</inkml:trace>
  <inkml:trace contextRef="#ctx0" brushRef="#br0" timeOffset="437">571 18 8733,'0'-10'3808,"8"3"-3322,-6 7 0,11 1 96,-7 5 1,0 4 59,-6 7 0,0 2-155,0 4 0,0 4-1311,0 8 0,0 5-287,0 1 0,0 7 1111,0-2 0,0 4 0,0 2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37.7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70 519 8193,'0'-10'0,"2"1"-403,4 3 228,-4-4 249,13 1 0,-11-7 400,7 5 1,-1-5-72,1-1 0,3 6 689,-8-1-288,7 1-168,-3-7 55,-1 9 70,-1 1-535,-8 0 0,2 6-1,4-3 1,-4 10-268,3 7 0,-3 3 131,-2 3 0,0 7-381,0 3 1,-7 5 30,-5 2 0,-1-3-86,1-3 0,-3 4 176,3-4 1,-3-3 12,-2 3 1,-1-8 84,1 3 1,0-1 202,-1-6 1,7 4 78,-1-9 1,9-3 67,-3 3-282,4-8 34,2 3 1,4-7-21,7 0 1,1 0 11,11 0 1,2 0-19,-2 0 0,6-6-30,-6 1 0,0-1-16,-6 6 1,0 0 18,1 0 0,-7 2 94,1 4 1,-8 3 138,1 8 1,-3 1-81,-2-1 0,0 2 89,0 4 0,-7-3-163,-5 3 1,-1 2 9,1-2 1,-3 5-1,3-4 0,3-1-112,-3-6 1,8 0-81,-2 0 117,4 1 1,2-1 40,0 0 89,0 1-54,8-1 0,0 0 169,3 1 67,5-1 0,-9 0-64,5 0 1,-4 1 95,-8-1 1,5-5 58,1-1 1,0 1-56,-6 5 1,0-6 78,0 1 0,-2-6 150,-4 5-325,4-7 1,-7 4 81,3-8-311,4 0-6,-6 0-560,1 0-1330,5 0 1418,-6-8 0,8-2-930,0-7 0,0-2 373,0-4 0,8 2 153,3-8 0,-1-8 107,1-9 762,1-4 0,5-9 0,1-3 0</inkml:trace>
  <inkml:trace contextRef="#ctx0" brushRef="#br0" timeOffset="477">796 87 8247,'8'-27'1200,"-6"2"0,11 13-382,-7 1-329,8 7-224,-12-4 0,11 10-72,-7 4 1,-1 3 171,-5 9 0,-1 9-224,-5 7 1,-4 3 13,-7 9 0,0 0-63,-1 6 1,-1-4-193,-4 4 0,10-10-52,-5 10 0,5-12 172,-4 1 0,1-7-356,5-5 1,-3 2 79,8-8 1,-5 0-49,5-6 1,-2-1-411,3-5-332,3 4-81,-6-13 565,8 6-131,0-8-189,0 0 556,8-8 1,-4-3-15,7-12 0,1 4 340,5-5 0,-6 5 0,1 2 0,-2 5 38,1 1 1,5 1 18,-5-1 0,-1 1 304,1 4 0,1 3 554,5-9 1,0 8 601,1-2 0,1-1-649,4 1 0,2-2-164,4 3 1,3 3-93,-3-4 0,4 4-50,1 2 0,-5 0-315,0 0 1,-6 6-165,6-1 1,-8 9-354,2-3 0,-4 5 251,-1 1 0,-1-2-602,0-3 0,-5 3 139,-1-3 1,-7 3-116,2 3 0,-2-7-83,1 1 1,-3-7-316,4 7 0,-6-2 399,-6 1 1,3 4-67,-9-3 0,1-2-26,-7 1 1,-1 1 687,-4 5 0,4 0 0,-4 0 0,-12 1 0,-1-1 0</inkml:trace>
  <inkml:trace contextRef="#ctx0" brushRef="#br0" timeOffset="843">917 969 8189,'-17'9'184,"0"-3"0,5-4 924,1-2-188,7 0-242,-11 0-123,13 0-286,-6 0 0,16-2 270,3-4-452,4 4 1,3-5-277,-1 7-413,0 0 1,-1 1 379,-5 5 0,-3-2-230,-8 8 0,0-1 206,0 6 1,0 8-96,0 4 72,-8 4 160,-1 1 1,-9-1 14,1-4 0,0 4 201,-1-5 0,7-3 400,-1-2 0,9-3 131,-3-3 1,4-5 50,2-1-243,0-7 0,8 9-26,3-7 1,4-2 56,3-10 0,5-3-188,0-9 0,6 1-290,-6 0 0,6-1 21,-6 1 1,0-6-176,-6 0 0,-7 0-325,-5 6 0,3-1 290,-2 1 1,-2 6-84,-10-1 1,2 2-4,-7-1 0,-7 3-214,-5 8 0,0 0-6,6 0 0,-6 0-115,0 0 0,5 6-436,7 0-179,7 7 802,-4-11 1,16 6 423,4-8 0,11-8 0,4-2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52.0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1 710 8056,'26'0'1013,"-1"0"258,-7 0 0,1 0-601,4 0 1,4 0 41,7 0 1,-1 0-330,-4 0 0,4 0-271,-5 0 0,-3 0-909,-2 0 0,2 0 552,-1 0 1,-1 0-1607,-6 0 0,0 0 1851,0 0 0,1 0 0,-1 0 0</inkml:trace>
  <inkml:trace contextRef="#ctx0" brushRef="#br0" timeOffset="221">1038 208 8043,'12'0'316,"-1"0"1,1-6 496,5 1 0,2-3-198,4 2 1,-3 4-187,3-4 0,-2 5 791,2 1 1,-4 0 575,4 0-973,-4 0 0,-1 5-495,-1 1 0,-8 8-322,-3-3 0,-4 4-303,-2 3 0,-2 5-586,-4 0 1,-11 10-1350,-12 1 0,-3 1 1101,-3 5 1,-7 2-1183,-4-1 2126,3-1 0,-7 2 0,6 2 0</inkml:trace>
  <inkml:trace contextRef="#ctx0" brushRef="#br0" timeOffset="1277">813 796 8036,'-9'8'195,"1"1"0,12 3 754,7-1 0,5-7-362,18 2 0,-3-6-156,9-6 1,3 2-173,-3-7 0,6-1-55,-5-5 1,-1 0-36,-6 0 0,-1 1-108,-4 5 1,-4-5 310,-8 5-1437,1 3 555,-9-7-352,-1 5 0,-8-7-99,0-1-198,0 1 368,0 0 254,-8 7 449,-1 3 1,-9 14 202,1 5 1,5 5 136,1 6 0,5 4 442,-5 8 1,5-1 206,-6 1 1,7 1-392,-7 5 1,6-5 15,-5 5 0,5 1-159,-6-2 1,9-1-333,-3-11 1,2 5 68,-2-4 0,4-4-217,-3-2-259,3-4-1050,2-9 492,0-3 0,-2-7 402,-4 0 0,4-13-479,-4-4 0,-1-10 412,1 4 0,-8-8 595,3 2 0,1 2 72,-1-2 1,5 8 32,-6-2 1,7 12 2707,-7 5-1494,8-4 257,-11 8 1,7 2 60,-3 12-1142,3 3 0,8 3-233,0-1 1,0-6-216,0 1 1,2-2-106,4 1 0,5-3-328,12-8 1,4-2-128,8-4 1,5-9-845,0-8 0,8-8-293,-1 2 0,-3-4 844,2-1 0,0-8 126,6-5 1,-2-4 679,-4-7 0,-4 10 0,-7-4 0,-1 12 0,1-1 0,-8 7 0,-4 5 0,-6 4 425,-5 8 724,3 7 254,-13 2 0,6 16-549,-8 4 0,-8 5-200,-3 6 1,-5 2-230,-1 4 0,-2 3-237,-4-3 0,9-2-103,-3 2 1,11-8-283,0 2-635,4 4 0,4-10 483,4 1 1,13-9-677,16-9 1,7-9 399,10-9 1,8-7-82,3-9 0,2-1 275,-1 1 0,-5 5 205,-7 0 1,-2 6 270,-4-6 1,-3 14 311,-9-3 0,-5 7 96,0-1 1,-14 5 1439,2 7-884,-3 0 1,-5 2-400,-3 3 0,-4 5-365,-2 7 1,-8 2-244,-3 5 1,-4-3-345,-3 7 1,-12 3-131,-5 10 1,-9-5-602,3 4 0,-1-3 589,2-2 0,3-7-196,-3 1 0,11-8 851,6 2 1,4-3-109,2-3 484,7-8-135,2-1 0,18-10 519,7-4 1,2-3-421,10-8 0,-6-1 51,6 1 1,-2-6-363,2 0 1,-4-8-379,-8 2 0,0-3-548,1-3 0,-7-1 430,1-5 1,-8-3-251,1-8 0,-3 2 100,-2 4 1,-2-4-67,-3 4 0,-3 4 330,-4 1 0,-3 7 481,3 5 1,5-2 277,1 8 0,-2 0-354,3 6 1,-3 1 412,2 5-346,4-4 1,-6 11 66,8-8-120,0 8-342,0-3 176,0 7 1,0 2-170,0 3 1,0-1 225,0 8 1,0 5-79,0 6 1,0 8-5,0-2 0,0 17 2,0 6 1,-7 13 206,-5 4 0,1 4-435,-7 14 0,5-3 171,2-35 0,-1 0 1,-1 3-1,1 0-58,1 2 0,-1 1 1,-3 0-1,-1 0-171,2-3 0,-1 0 0,2-1 0,-1 0 39,0-2 1,0 0-1,2 1 1,1-1-338,-18 44 0,8-3 230,-2-9 0,5-10 15,7-8 1,-3-7-597,9 2 0,-7-12 887,6-6 0,-3 2 0,1-1 0,-4-3 0,1-1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50.0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7980,'0'-27'2583,"0"-6"-1981,0 22 1,16-5 769,7 16-890,0 8 0,7 0-132,-6 3 1,-1 5-160,-6-5 0,-2 5-434,-3 1 1,1 0 192,-7 0 1,2 6-797,-3 1 1,-3 4 16,4-5 0,2 0-393,-2-5 0,1-1 563,-1 0 1,4-1 54,7-5 0,0 3 469,1-9 1,-1 3 134,0-2 0,-5-2 7,-1 7 0,-7-5 235,2 6 1,-4-1 330,-2 6 0,-8 3-88,-4 3 1,-5-2 420,-6 8 0,-4-6-448,-7 6 1,-1-3-118,0 3 0,3 2-294,3-8 0,4 6 146,8-6 1,7 6-474,4-6 0,4 0 204,2-6 0,2 0-348,4 1 0,9-1 155,9 0 0,4-5 2,-5-1 0,2-1 220,-2 2 0,-3 3 21,3-4 1,-10 7 40,-1 5 1,-8-4-63,1 4 1,-3 4 333,-2 2 0,-7-2-68,-5 1 0,-9 1 161,-2 6 0,-12-1 57,6 1 0,-7 0 379,7-1-433,4-7-97,0 6 1,14-14 526,-1 4-643,8-4 1,-2-3-125,12-5 0,4-3-492,7-8 0,10-2 332,8-4 0,-1-3-877,7-9 0,-3-5 281,2 0 1,-11 0-5,0 6 0,-8 1 41,-4 5 1552,-7-4-430,-2 13 1,-18-4-361,-7 12 0,-4 11 1097,-14 12 0,4-2-82,-9 1-637,3-6 0,3 10 0,1-5 15,4 0 0,4-2-448,8-8 1,6 1 68,-1-1-209,8 0 0,4-1-599,12-5 0,11-3 119,6-8 282,3 0 0,9 0 0,-1 0-235,-2 0 0,3 0 547,-7 0 0,5 0 184,-10 0 1,-4 0 345,-2 0 0,-4 0-8,-2 0-71,0 0 1,-5 0 438,0 0-132,-9 0-1560,5 0 0,-6 0 235,4 0-1012,-4 0 0,11-8 237,-7-3 0,5-7 1334,-5-5 0,15-11 0,-1-11 0</inkml:trace>
  <inkml:trace contextRef="#ctx0" brushRef="#br0" timeOffset="756">1297 312 8108,'8'-27'614,"3"4"0,7 11 872,5 6 0,4-1-895,7 1 1,-5 0-200,0 6 1,-8 0-63,2 0 0,-4 0 7,-1 0-264,-1 0 0,-2 8-269,-3 3 1,-5 5-570,-7 1 0,-1 6 303,-5 0 1,-6 8-572,-11-2 1,-4 9 267,-7 3 0,-1-7 244,1-5 1,7-2 635,4 2 0,11-2-80,6-4-75,4-4 0,4 4 78,4-12 0,6 3 292,11-8 0,-4-1 209,4-5 1,-2 0-211,2 0 1,-4 0 237,4 0 1,-9 0 228,-3 0-73,1 0-561,-2 0 0,-3 2-66,-7 4 0,-13 0-47,-5 11 0,-10-3-338,-1 9 1,-6 4-125,-5 1 0,1 5 191,-7 2 0,14-7 38,-3 1 1,12-6 36,0 6 0,6-8 156,5 2 0,4-9-36,8-3 1,10-5 18,7 6 0,10-9 105,14 3 1,-3-4 208,8-2 0,0-6-215,6 1 1,-2-7-37,-4 6 0,-4-5 195,-7 5 1,-2-2-113,-4 3 1,-4 3 123,-8-4-321,-8 4-404,-1 2 49,-8 0 0,-4 8-488,-7 3 1,-3 5-331,-15 1 1,1 0 560,-7 0 0,2 6 374,5 1 1,-3-1 484,8-6 0,0 0 114,5 0 0,3 1-200,4-1 0,3 0 54,8 1 0,2-1 376,4 0 1,3 1 730,8-1 0,1 6-98,-1 0 0,6 2-567,0-2 1,0-4 10,-6 4 1,-1-2-179,-5 2 0,3-3-27,-8 3 0,-1-4-192,-5-2 0,0 0-179,0 1 0,0 5-150,0 0 0,-7 0-308,-5-6 0,-3-5-447,-3-1 0,-1-1 416,-4 1 1,4-3 275,-4-8 1,-2-2-56,2-4 0,0-3 484,6-8 0,1-1 455,5 1 1,3-6 767,8 0 0,2-2-559,4 2 0,5 4 122,12-4 1,6 3-340,11 3 0,5-2-287,6-4 0,3 4-579,4-5 0,-4 7 186,3 6 0,3-5-401,-2 5 0,-3 3-723,-9 2 1,-3 4-3429,-9 2 4536,1 8 0,-8 9 0,-2 10 0</inkml:trace>
  <inkml:trace contextRef="#ctx0" brushRef="#br0" timeOffset="1417">2784 830 8056,'23'-30'1210,"1"7"1,6 1-367,-1 17 0,-2-3 66,2 2 0,0 4-574,5-3 0,-7 3-151,-4 2 1,-4 2-239,-1 3 144,-9 5 1,-1 13-1190,-8 0 0,0 8 57,0-2 1,-8 3-359,-3 3 1,-10-1 1398,-2 1 0,-16 7 0,3 3 0</inkml:trace>
  <inkml:trace contextRef="#ctx0" brushRef="#br0" timeOffset="1818">2784 1315 8056,'0'27'2895,"0"-4"-1957,0-4-567,0-2 1,6 0-62,0 1 0,2-9 562,-3-3-703,-3 4 0,8-6 325,-4 7-1257,-4-7-132,5 11-792,-7-13 1151,0 6 1,2-8-126,4 0 0,-2-8 241,7-3 1,1-5 18,5-1 1,6 2 338,0 3 0,6-1-128,-6 7 0,2-6 739,-2 7 0,-4-1 931,4 6 1024,-3 7-1698,-3 3 1,-2 7 1313,-3 1-1716,3-1 1,-11-2-184,8-3 0,-7 1-365,7-7 1,-1 0 202,7-6 0,7 0-968,4 0 0,9-8 91,2-3 0,6-10-425,-5-3 1,-1 1 730,-5 6 0,-3 6 286,-3-1 1,-4 8-64,-8-2 408,-7 5 511,-2 1 0,-8 1-376,0 5 1,-8 4 188,-3 7 0,-5-2-384,-1-3 0,2 3-760,3-3-200,-3-4-979,13-1 1329,-6-7 1,16-2 550,3-3 0,12-13 0,4-9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47.3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606 347 8079,'-7'-10'1309,"5"2"1,-4 8-1224,12 0-309,3 8 1,7-4 119,-5 7 0,-3-5-366,-8 6 45,0-8 1,6 11-191,-1-4-353,1-3 499,-6 7 0,2-13 468,4 4 0,3-6 0,9-6 0,1-3 0,4-8 0,-4 5-119,4 0 0,2 9-83,-2-3 1798,0 4-497,-5 2-559,-1 0 1,-8 8-115,-3 3 0,-12 5-5,-5 1 1,-4 0-328,-3 0 1,1 6-197,0 1 1,-6 0 1,0 0 1,-6-5-384,6 4 1,0-4-546,5-2 382,1 1 291,0-1 223,7-7 0,4-3 179,12-7 0,4 0-94,7 0 0,6 0 170,0 0 1,6-6-5,-6 1 0,6-3-64,-6 2 0,-6 4 86,-5-3-111,-1 3 1,-1 4-3,-4 3 1,-6-1 46,-6 8 0,-6-1 119,-11 6 0,-4 7-119,-7-1 0,5 0 116,0-6 0,6 0-78,-6 1 0,14-3-38,-2-4 1,11-1-145,0-4 157,4-4 0,10 5-392,3-7 0,12 0 60,6 0 1,4-5-39,2-1 1,-7 0 193,1 6 1,-8-6-10,2 1 1,-9-1 187,-3 6-125,-7 8 1,2 3 176,-12 12 1,-11-4-1,-12 4 1,-4 2 150,-1-2 1,-1 6-57,1-6 0,-7 6 55,1-6 1,0 0-208,5-5 0,8-1-21,4 0 1,4-5-415,2-1 188,7-7-12,2 4 1,24-10-92,7-4 0,15-6-68,8-11 1,6 4 85,6-4 0,-3-2-19,9 2 1,-10 0 299,-2 6 1,-2 5 238,-10 1 1,-2 7 1007,-9-2-977,4 4 1,-14 10 23,4 3 0,-11-1-38,-7 2 0,-3-1-92,-2 6 1,-7 1-168,-5-1 0,-5 2-320,-6 4 1,2-4-49,-8 4 0,6-3-370,-6-3 0,0-2-253,-6-3 0,1 1 400,-1-7 0,6 0 559,1-6 0,7 0 0,-3 0 0,5-8 0,2-3 0,2-5 0,3-1 0,4-6 0,8 0 0,0-6-71,0 6 0,6 0-186,0 6 400,7-1 0,-3 3 42,7 3 0,-5 5 853,-1 7-664,-7 0 1,4 2 21,-8 3 0,0 5-127,0 7 1,0 3-33,0 3 0,0-2 98,0 8 1,2 5 188,4 7 0,-3 7-99,9-2 0,-8 9-134,1 3 0,-1 7-302,2-1 0,-4-5-362,4-1 0,-4-6-460,-2-6 0,5-6 297,1-11 0,0 2-427,-6-8 1,0-6-116,0-5 660,0-8 1,-2 1 417,-4-10 0,-1-7 0,-5-11 0,-3 2 0,3-8 0,5 0 0,-17-13 0,5-2 0</inkml:trace>
  <inkml:trace contextRef="#ctx0" brushRef="#br0" timeOffset="377">745 1419 8037,'9'-17'0,"5"-1"166,-9 1 0,9 7 79,-3 5 0,-1 3 1027,1 2-843,-7 0 0,10 7-58,-8 5 1,-1 3-231,-5 3 0,-5-1-171,-1 0 0,-8 6-28,3 0 0,-7 0-265,-5-5 1,4-7-91,-4 1 1,4-9 179,2 3 1,-1-4-586,1-2 0,0-2 243,-1-4 1,1-3 95,0-8 0,-6-3 411,0-3 0,-6 2-38,6-8 0,-2 2 92,2-1 1,4-3 13,-4 8 0,3 0 369,3 5 0,0 1-221,0 0 1,-1 7 389,1 5 1,-6 3-118,0 2 0,-8 2 36,2 3 0,2 5-55,-1 7 1,6 6 75,-1 0 1,4 2-106,2-2 1,1-3-85,5 3 0,-3 2-59,9-2 1,-1 5 28,6-4 0,2 0 184,4 0 0,3-3-86,9 8 1,7-6 185,3 5 1,9-8-138,9-3 1,10-2-171,19-9 0,3 6-222,9-7 0,-1-1 4,1-10 0,-1-3-775,1-9 0,-10 7 470,-8-1 1,-2 7-1906,-9-7 1,-3 6 2191,-9-5 0,3 7 0,-9-6 0,-2-3 0,-1-6 0</inkml:trace>
  <inkml:trace contextRef="#ctx0" brushRef="#br0" timeOffset="1670">1696 1021 8029,'-27'-15'0,"4"9"2876,11-11-2049,4 11 1,16-9-105,4 3-425,11 4 1,6-7 34,11 3 1,-2-5-90,8-6 0,-7 4-532,1-4 0,-3 5-253,-3 7 1,-5-4-1692,0 3 1287,-8-3-515,-4-3 873,-9 1 0,-10 2 39,-4 3 1,-3 4 553,-8 8 1,-1 2-63,1 4 0,0 6 471,-1 11 1,7 11-197,-1 12 0,7 12 151,-7 6 1,8 1 7,-2-2 1,3 5 171,-3-5 0,4-4-219,-4-1 0,4-10-116,2-2 0,2-15-287,4-2 0,-4-8 64,4-4 1,1-5-378,-1-1 352,0-7 0,-6-4 78,0-11 0,0-7-64,0-5 0,0-6 26,0-11 1,0-2-38,0-4 1,2-12 6,3 0 0,5-9-267,7-8-582,1 4 796,7-6 0,3 0-107,13-3 1,-3 1 0,8-2 1,-1 8-204,1-2 1,7 6 233,-6 6 1,-3 3-13,-15 8 1,1 8 74,-7 4 1,-1 5 115,-11 6 1,2 4 270,-7 8-153,0 7 942,-6 3-879,0 7 211,0 0 1,-2 15-234,-4 8 1,-1 10-79,-5 7 0,-1 4 181,7 8-166,-8 8 0,11 9-648,-9 12 800,8 3 0,-5 10 120,3 4 0,4-46 0,0 0-366,-4 3 1,0 0 0,4-2-1,1-1 242,-2 3 0,0 0 0,1 45-16,2-2 1,0-12-367,0 7 0,0-13 154,0 1 0,0-4-213,0-14 0,2-9-34,4-2 0,-4-14-226,3-3 1,-3-2 568,-2-10 1,2-2-684,4-10 402,-4 5-262,6-14 1,-8-2 300,0-12 0,0-11-315,0-6 1,0-5-218,0-7 1,0-11 179,0-11 1,0-12-25,0-6 1,1-5 267,5-6 1,2 3 209,3-3 0,5 6-317,-5 5 0,5 4 317,1 8 0,6 2-35,0 3 1,6 6 34,-6 12 601,8 4-443,-12 7 1,14 7 688,-5-1 0,5 2-353,2-2 1,-1 2 427,1 4 1,-1 10-64,1-5-372,0 5 396,-8 3-417,5-5-110,-13 13-348,6-6 113,-7 8-162,-1 0 0,-2-2-307,-3-3 1,-3 3-413,-3-4-87,-4 4 1,6 0-1038,-8-4 980,-8 4 429,6-13 0,-11 6 61,7-9 1,-7 1 437,1 0 1,2 1 8,-1 5 0,5-3 320,-5 9 281,7-1 1,-6 13-82,4 5 0,4 11 410,-3 6 1,3 4-206,2 1 1,-2 14-319,-4 4 0,4 4-316,-4-4 0,-1-1-126,1 1 0,-7 6-199,1 0 1,2 5-28,-1-5 1,5-6-392,-5-6 1,7-8 350,-2 2 0,4-3-144,2-2 0,0-3 451,0-3 0,0 2-44,0-8 1,0 6 111,0-6 0,2 6 102,4-6 0,-4 7 131,3-1 0,-3-2 27,-2 2 0,0-6 135,0 6 0,0-8 492,0 2 0,0-4-596,0-2 0,2-5-92,4 0 0,4-9-287,7 3 0,2-12-537,4-5 1,4-12-733,8-6 1,5-11 1249,0-6 0,8-12 0,-3-4 0</inkml:trace>
  <inkml:trace contextRef="#ctx0" brushRef="#br0" timeOffset="1769">3390 1125 8004,'-7'9'2660,"5"7"-1730,-14-7 1,14 3 17,-3-1-1679,3 1 0,2 5-1054,0 1 1785,7-1 0,3 0 0,7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44.6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225 675 8138,'6'-12'212,"-1"1"89,1 7 1,-6-6 423,0 4-218,8 4 1,-4-5 439,7 7-272,-7 0-342,11 0 1,-5 2-38,7 3 0,-1-1-61,-5 8 1,5-6-15,-5 5 0,5-7-159,1 2 0,6 1 129,0-1 0,2 0-343,-2-6 1,-2 0-144,8 0 0,-8 0-315,2 0 1,2-6-39,-2 0-280,0-7 522,-5 3 1,-9-7-152,-3 0 0,-4 5-65,-2 1 356,0-1 1,-8-5 247,-3 0 1,-11 5-17,-1 1 0,0 1 34,6-2 0,-6 3 132,0 3 0,0 4 181,6-4 0,5 4 83,1 2-69,-1 0 0,0 0 204,1 0-217,7 0-205,-4 0 0,8 2 72,0 4 0,0 4 2,0 7 1,6 0 6,0 1 0,5 7 161,-5 3 0,6 5-32,-6 2 1,1 7 151,-1 4 0,-4 4-320,4 2 1,-4 0 57,-2 0 1,0-1-352,0 1 0,0-2 75,0-4 0,0 1 34,0-13 1,0 5 6,0-11 1,-2-3-364,-4-2 232,4-3 1,-8-5-27,5-3 0,3-3-41,-4-3 183,-4-4 0,1 4-492,-9-12 0,1 2 77,0-8 1,0-5-74,-1-6 0,-5-2 114,0 2 0,-2-4-35,2-7 1,4 5 319,-4 0 0,4 6 202,1-6 1,7 8 396,-1-2 1,6 6-145,-5 5 924,7-3-429,-4 13-8,8-6-227,0 8-151,0 0-477,-7 8 0,-3 1 10,-7 9 1,0-1-103,-1 0 1,1-5 67,0-1 0,5-7 43,1 2-363,7 4-94,-4-9 1,10 7-8,4-8 0,13-2-215,16-4 1,9-3 215,13-8 1,7-3 160,11-3 1,-2 4 82,7-4 1,-5-2 131,6 2 1,-14 0 85,3 6 1,-9-1 95,-3 1 1,-5 2 389,-18 3 0,2 4-185,-14 8 0,-6 0 431,-6 0-190,-7 0 1,-4 2-181,-11 4 1,-10-2 157,-2 7 0,-8 1-251,2 5 1,-9-1-35,-3-5 0,7 3-85,5-9 1,8 7-103,-2-6 1,3 5 36,3-5 1,7 2-233,5-3 1,3-1-21,2 8 0,0-6 75,0 5 0,7-5 312,5 5 1,5-5-43,6 6 1,2-7 172,4 7 0,4-8-130,-4 2 1,-2 1 135,1-1 0,-6 0-315,1-6 1,-4 2-373,-2 4 0,-5-5-2422,-1 5 1562,-7-4 1215,4-2 0,-8 0 0,0 0 0</inkml:trace>
  <inkml:trace contextRef="#ctx0" brushRef="#br0" timeOffset="174">934 69 8177,'0'-23'615,"0"0"-36,0 8 1,2 7-499,4 8 1,-3 6-149,9 0 1,-1 7-243,7-1 0,-7 3-52,1 2 1,1 6-563,10 0 923,-3 8 0,12 4 0,-5 9 0</inkml:trace>
  <inkml:trace contextRef="#ctx0" brushRef="#br0" timeOffset="1119">1747 813 8014,'-27'0'-119,"4"0"1,4 0-172,1 0 1,1 6 240,0-1 0,-1 9 290,1-3 0,0 5 34,-1 1 0,3 0 279,4 1 1,-3-1-289,8 0 0,1 1-188,5-1 1,0 0-116,0 0 0,2 1 23,3-1 1,-1 0-39,8 1 0,-7-7 101,7 1 0,-6-7-160,5 7 0,-5-6 286,6 5 208,-9-7 76,13 12-84,-14-15 148,5 15 0,-7-12-98,0 7 0,0-5 30,0 5 1,-2-7 62,-3 2-583,3 4 282,-6-8-172,8 13-937,0-13 684,0 6 0,0-10-388,0-4 1,10-4 15,7-7 1,6-6-191,6 0 1,5-2 455,1 2 0,-6 4 154,5-4 0,-3 9 42,4 3 0,-8 7 135,-4-2 1,-4 4 1530,-2 2-1207,0 0 1,-1 8 326,-5 3 0,-3 5-267,-8 1 0,0 0-175,0 1 1,0-7-94,0 1-376,0-1 0,-2 4 128,-4-3 1,3-4-72,-9-8 0,6 0-290,-5 0 0,5-2 170,-6-4 1,7-6 0,-7-11 1,6 0 143,-5-11 1,7 3 14,-2-9 1,4-4-112,2-3 1,0-3-141,0-1 0,2 4 75,4 1 1,4 8 119,7-2 0,2 9 36,4 2 0,-4 8-57,4-2 1,-3 4 214,-3 1 1,0 1 128,1 0 0,-1 1 132,0 5 0,-5-3-4,-1 9 0,-5-3 651,5 2-186,-7 4-107,12-5-273,-14 7-130,13 0 0,-11 0-234,7 0 1,-7 1 54,2 5 1,-2-2-49,2 8 0,-3-7 98,9 7 1,-6-3-30,5 3 0,-5 3 29,6-3 1,-7 5-15,7 6 1,-3-2 142,3 8 1,1 0-59,-7 6 0,8 1 83,-3 4 0,-1 5-8,1 7 0,-1 1-15,1 5 0,-1 3-21,-4 9 1,-4 7 85,3 3 0,-1 3-376,2-2 1,-4 1 225,4-7 0,1 0-215,-1-6 1,2-2 67,-2-3 1,-2-5-301,7-7 1,-5-8 53,5-3 0,-7-7-95,2-5 1,-2 2 120,2-8 0,-5-6-10,5-5-438,-4-8 509,-2 3 0,0-14-721,0-5 0,-8-5 906,-3-6 0,-4-4 0,-3-8 0</inkml:trace>
  <inkml:trace contextRef="#ctx0" brushRef="#br0" timeOffset="1378">2231 1124 8099,'0'-17'295,"0"0"0,8 5 284,3 1 1,4 7 703,3-2 1,-7 4 116,1 2-1004,-1 0 0,5 2-317,-5 4 0,-3 3-183,-8 9 1,6 1-118,-1 4 0,1-4-398,-6 4 1,0 2 344,0-2 1,-6 0 94,1-5 0,-1-7 654,6 1-367,0-9-44,0 5 0,8-8-236,3 0 1,6-2-238,7-4 0,-3-3 409,7-8 0,9-8 0,7-2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8:09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304 46 7816,'-9'0'-296,"3"0"1728,6 0-1038,0-7 0,0 4-161,0-8 0,1 8 80,4-2 151,-3-3 290,5 6-78,0-5-141,-6 7 0,6 2 472,-7 3 1,-2 3-468,-3 7 0,2 6 394,-7-1 1,0 5-391,-6-4 0,-6 7-412,-3 3 0,-9 11 180,-1 8-312,-7 15 0,-11-3 0,-9 14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54.4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9525,'17'0'3536,"8"6"-2721,4 0 0,3 5-65,3-5 1,-2 6-232,-4-6-316,3 7 1,-11-9-209,8 7 1,-13-5-297,1 6 0,-6-7-1052,1 7 1,1 5 854,-7 6 0,-2 8-1529,-10-2 0,-5 4 2027,-12 1 0,-4 1 0,-8-1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55.8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208 104 8031,'0'-9'6144,"8"1"-5542,3 8 1,-1 0-422,1 0-161,1 0 78,-2 8 0,3 1-25,-7 9 1,0 1-370,-6 4 0,-2 6-525,-4 11 1,-6-2 205,-11 9 0,4-1-846,-4 6 1,-2-1 780,2 1 0,0 0 558,6 0 1,-1-6 666,1 0 0,0-1-429,0 1 0,5 2 188,0-8 1,9 0 162,-3-5 1,2-2 487,-2-5 1,4 3-414,-3-8 0,3-5 379,2-7-730,0 1-470,0-3-649,7-1 1,1-10 522,4-4 0,3-3-343,-4-9 0,5-7 256,1-3 1,0-13-610,1-5 0,5-4 489,0-2 0,6 0 612,-6 0 0,9 1 0,3-1 0,0 8 0,5 3 0,-4 5 100,-1 1 0,5 8-133,1 4 1,5 4 420,-6 2 1,2 1 198,-1 5 1,-5-3 358,5 8 0,-7-7-307,-5 2 1,2 3 40,-8 2 1,2-2-348,-2 3 0,-10-3-90,5 2-752,-5 4 1,-1-11 402,-1 7 1,-7-2-269,2 3 1,-4 1 171,-2-8 1,0 1-897,0-7 1,-6-1 392,0-4 0,0 2 218,6-8 1,0 8 366,0-2 0,0 4 266,0 1 1,-5 1 464,-1 0-508,0 7 2434,6 3-1787,0 7 1,0 1 219,0 5 0,-2 4-364,-4 7 1,4 2-93,-3 4 0,-5 4-338,-1 8 0,-5-1-239,-1 1 0,0 0-137,-1-1 0,1 7 256,0-1 0,-3 0-906,-3-5 0,2 5 83,-8 1 1,8-3-216,-2-9 1,6 2 529,5-8 0,3 0-9,3-6 347,4 0 0,-4-1 187,12-5 1,2-1 84,3-4 1,10-5-116,-3 5 0,9-4 581,-4-2 0,6-2-126,-6-4 0,0 5 52,-6-5 0,0 4-152,1 2 0,-7 0 283,1 0-507,-9 0 0,5 8-8,-8 3 1,-4 6-94,-7 6 0,-3-1 68,-14 6 1,-7-1-229,-5 2 1,-1 4 49,7-4 1,7-4 42,4-2 1,5 2-53,7-2 0,3 0-199,8-6 0,4 0 124,8 1 1,1-9-14,16-3 1,0 2 266,5-3 1,5 1-107,-5-6 1,3 6 721,-14 0 0,0-1 91,-6-5 1,-5 0 1645,-1 0-1988,-7 8 1,4-4-243,-8 8 0,-10-3-258,-7 3 0,0 3-289,-7-3 0,-2 3-3172,-3 2 3463,-4 8 0,-1-6 0,-1 6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19:54.8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8058,'0'18'1470,"0"-1"1,15-7-970,8-5 1,10-3-108,7-2 1,6-7-91,12-5 0,-8 1 3,7-7 0,-12 11 342,6-11-613,-10 13 0,1-9 1,-9 8-77,-4 2 0,-5 3-1133,-6 1 0,-7 0 122,1 0 0,-8 1-1224,1 5 1839,-10 4 0,-5 13 0,-9 0 436,-4-2 0,4 4 0,-4-2 0,1 0 0,-1-6 0,10 1-241,-4-1 1,9 2 177,-4 4 1,9-3 932,-3 3 1,12 2-365,5-2 1,-1 2-140,1-2 0,-1-4 447,1 4 0,3 2 275,-8-2 0,-1 6-514,-5-6 0,0 6 21,0-6 1,-2 7-745,-3-1 0,-11 4 158,-7 2 1,-6-1-650,6 1 0,-6-8 454,6-4 1,-5-4-450,5-2 1,-2-1-241,2-5 1,9-3-410,-3-8 0,3-8 1283,-3-3 0,0-20 0,-1-6 0</inkml:trace>
  <inkml:trace contextRef="#ctx0" brushRef="#br0" timeOffset="180">658 191 11755,'-8'17'1985,"-7"0"-1517,-8 1 0,-8 5-226,2 0 1,-9 8 96,-3-3 1,1-1-246,5 2 1,6 0-270,1 5 1,6-5-285,-1 0 0,10-10-573,1-1 0,9-1-578,-3-6 0,6-3 207,6-2 1403,11-4 0,10-18 0,7-3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0:07.1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8107,'0'-10'-284,"0"1"-190,0 3 201,0 4 162,0-5 137,0 7 18,0-8 103,0 6 5,0-6-247,0 8 215,0-7-284,0 5 213,0-6-27,0 8-94,0 0 146,8 0 1,-4 0 297,7 0-283,1 0 0,5 0 110,0 0 1,1 6-17,-1-1 1,0 3-39,0-2 0,6-4 30,1 4 0,1 1 109,-2-1 0,-2 6-79,8-7 1,1 1-2,11-6 1,-3 0 9,8 0 0,2 0-47,10 0 1,-2-2-111,7-4 0,-2 3 87,3-9 0,3 6-31,-3-5 1,1 1-57,-2-1 1,-1-3-128,-5 8 0,-9-1-26,4 1 1,-6 4-185,1-4 1,-11 4-415,-7 2 1,-8 0 306,2 0 0,-11 8-999,-7 4 1386,-3 3 0,-2 2 0,0 1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0:07.5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18 10069,'17'0'754,"0"0"1,1 0-505,-1 0 0,8 0 14,4 0 1,3-2-217,3-3 1,-1 3 118,1-4 0,0 4-153,-1 2 0,-5 0-157,0 0 1,-6 0-279,6 0 1,-8 2 150,2 4 1,-10 3-37,-1 9 0,-8-1 170,2 0 0,-5 8 90,-1 4 0,-7-2 163,-5 2 0,-3-1-45,-2 7 1,-6 0 23,-1-1 0,-4 7 17,5-1 0,-12 8-3,6-2 1,-7 4-129,7 2 0,-2-4-137,2 4 0,-1-12-39,6 6 1,-4-7-240,5-5 0,5-1-73,7-4 0,1-4-128,-1-8-741,-5 0 1375,7-7 0,-9-2 0,1-8 0</inkml:trace>
  <inkml:trace contextRef="#ctx0" brushRef="#br0" timeOffset="193">69 623 8068,'12'0'527,"-1"0"1,1 0 760,5 0 0,0 0-705,1 0 1,5 0-33,0 0 1,2 2 246,-2 4-399,-4-4-141,6 13 0,-8-7-138,1 4 0,-1 3-345,0-3 1,1 1-482,-1-1 1,-6 3-375,1-4-1316,-1-3 1562,7 8 1,-1-15 833,0 5 0,8-4 0,2-2 0</inkml:trace>
  <inkml:trace contextRef="#ctx0" brushRef="#br0" timeOffset="306">986 658 8068,'17'-17'3130,"0"7"-955,-7 2-643,5 8-1084,-5 0 1,0 2-1868,-5 4 1,-3 4 117,-2 7 1301,0 0 0,0 8 0,0 2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0:09.1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52 8108,'9'-7'489,"-1"-3"0,-8-1 0,0-1 1142,0 8-502,0-3-618,8 7 1,-4 7-142,7 5 1,-7 5-298,2 6 1,-4-2-146,-2 8 0,0-2-257,0 2 0,0 5 138,0 1 1,0-4-91,0 9 0,0-9-109,0 3 1,0-1-378,0-10 0,0 0-131,0-6 459,0-7-265,0-2 744,0-8 1,0-2-26,0-4 1,0-5-66,0-13 1,0-8-23,0-9 0,5-5 41,1 6 1,6 0-22,-6 5 1,5 2 72,-5 5 570,7 3 0,-9 9 47,8 5 632,-9 3-693,13 8 0,-8 8 216,3 3 1,-3 5-417,-8 1 1,0 2-151,0 4 0,0-2-480,0 8 0,0 0 230,0 6 0,0-9-658,0-2 0,-6 0 418,0 0 0,-1-1-1464,1-6 1127,4 0 0,-6-5-470,8-1 804,0-7 1,0-4 204,0-11 0,8-5-66,3-1 0,5 0 235,1-1 0,-5 7 453,-1-1 0,1 8-318,5-1 0,-6 3 178,1 2 1,-8 4-132,2 7 0,-6 3-21,-6 14 1,-4 3-117,-7 9 1,-8 5-224,-4 7 0,-2 5-114,3 1 1,-5-4 70,4-3 0,4-10-26,2 5 1,4-10 56,2-7 1,-1 2-322,1-8 111,7 0 90,-5-6 192,13-7 0,-6-4 156,8-12 0,2-4-246,4-7 0,4-2 3,7-4 1,2-4-62,4-8 0,-4 7 101,5-1 1,0 8 697,0-2 1,-1 5 347,-6 7 98,0 3-611,0 8 1,-5 8 306,0 3 1,-9 12-348,3 6 0,-4 4-158,-2 1 0,0-1-426,0-4 1,6 2 199,0-8 1,7 5-240,-1-4 0,5-7 29,6-6 1,2-7-146,4 2 0,3-6-122,-3-6 0,4-3-344,1-9 0,-7-5-11,-4 0 0,-5-2 254,-7 2 1,3-2 225,-9-4 0,1-1 48,-6 7 1,-7 0 299,-5 5 0,-3 9-20,-3 3 1,-1 4 20,-4 2 0,-4 2 280,-7 4 1,-1 9 486,0 8 0,1 6-252,-1-6 0,1 8 248,-1-3 0,-1-1-329,-5 2 1,10 0-176,-3 6 0,-3-7-259,-3 1 1,2-2-161,9 2 0,-2 2-364,8-8 1,-6 0 39,6-6 0,0-2-427,6-3 1,5 1-358,1-7-321,7 0 1284,-4-6 0,8-2 75,0-4 1,2 2 14,4-7 1,5 1 141,12-1 0,-3 3 332,3 8 0,4 0 190,1 0 0,13 2 624,5 4 1,4 5 505,2 12 1,3-3-806,9 3 1,1-4-141,16-2 0,-2-5-204,1-1 0,9-1-473,-9 1 0,7-1-134,-12-4 0,0-4-441,-6 3 0,-8-3-240,-3-2 0,-6 6-1105,-6 0 1,-4 0 1913,-7-6 0,-6-6 0,0 0 0,-1 0 0</inkml:trace>
  <inkml:trace contextRef="#ctx0" brushRef="#br0" timeOffset="879">1902 796 8171,'12'10'545,"-1"-5"0,3-3 788,9-2-1,-2 0-583,8 0 1,0 0 17,5 0 1,1 0-308,-1 0 1,-1 0-134,-4 0 1,4 0-622,-5 0 0,-1 0-260,2 0 0,0 0-533,6 0 0,-7 0 238,1 0 0,-6 0-1969,6 0 2818,-15 0 0,9 0 0,-14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0:14.3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 8083,'17'0'746,"0"0"0,7-5-112,-1-1 1,2 0 224,-2 6 1,4 0-340,7 0 1,1 0-84,-1 0 0,-5 0-1029,0 0 463,-8 8 0,4-4-58,-8 7 0,1-1-215,-1 1 1,-7 5-941,-5-5 1,3 4 686,-2 3 1,0-1 654,-6 0 0,-8 8 0,-2 2 0</inkml:trace>
  <inkml:trace contextRef="#ctx0" brushRef="#br0" timeOffset="335">191 553 8083,'8'10'514,"-4"-2"65,7-8 0,3-2-207,9-4 0,6-4 135,11-7 1,-2 0-383,8 0 0,-7-1-301,1 1 1,-3 2 23,-3 3 0,-1 2 164,-4 5 1,-4 3-1491,-8-4 1076,-7 4 1,-3 12-1111,-7 7 782,0 0 463,-7 16 0,-3-12 267,-7 8 0,-1-2 0,1 2 0,0 1 0,0-7 0,7 0-5,4-5 0,4-1-91,2 0 0,8-5 919,3-1 1,11-5-48,1 6 1,2-7 154,-2 7 0,-4-8-402,4 2 0,2 3-59,-2 3 0,-6-3-231,-5 3 0,-8 5-169,1 6 1,-3 0-442,-2-5 1,0 5 309,0 0 1,-13 5-681,-4-4 1,-5-1 208,5-6 0,-6 0-73,0 0 0,-6-1-37,6-5 1,-6-3 641,6-8 0,-7-8 0,3-1 0</inkml:trace>
  <inkml:trace contextRef="#ctx0" brushRef="#br0" timeOffset="483">744 553 8066,'10'-7'2491,"-4"7"-1122,-12 7-882,-11 11 1,-4 7-650,-8 3 1,0 5-81,-6 2 1,-5-1 13,0 1 1,-1 5-286,7 1 1,1-1 512,4-5 0,4-1 0,8 1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0:11.4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292 174 8210,'0'-25'383,"0"11"796,0-3-596,0 11-498,-7-1 0,-3 7-349,-7 0 0,-1 0 222,1 0 0,6 0-106,-1 0 0,2 1 55,-1 5 0,-3-2-120,9 8 0,-1-1 229,6 6 0,0 1-74,0-1 0,0 2 152,0 4 1,0-2 97,0 8 1,0 0 118,0 6 0,0 7-84,0 4 1,0 12 231,0 5 1,0-1-161,0 1 0,0 2-90,0 10 0,0-9-148,0 3 0,0-6-285,0 1 0,6-5 212,-1-7 1,1-2-116,-6-4 1,0-6-217,0-11 1,0-4-55,0-7 312,0-1-138,0-8 159,0-32 0,0-2-122,0-26 1,0 1-220,0-8 1,6 2 206,0-7 1,5 5 49,-5-5 0,7 5-49,-1-5 1,1 9 32,-1 2 0,3 2 152,-3 10 0,3-6 49,3 5 1,-1 3 238,0 9 1,0-2-100,1 8 0,-1 0 61,0 6 1,-7 5 64,-4 1 1,1 5 583,-1-6-146,8 9-449,-5-5 0,7 10-117,-5 4 1,3 5 89,-9 12 1,3 4-13,-2 8 0,-4 9-49,3 8 0,-3 2 8,-2 9 0,0 0-91,0 7 0,0-1-5,0 0 1,2-6-195,4 1 0,-4-9 95,4 3 1,-4 0-449,-2-6 1,0 1 203,0-12 1,0-7-440,0-5-199,0-8-507,0 4 879,0-15 1,-2-2-62,-4-8 0,-4-8-39,-7-4 1,-2-3 178,-4-2 1,2-6 190,-8 0 0,-2-8 252,-9 2 1,3-2-54,-3 2 0,1-1 50,-1 7 0,4 0 20,-5 5 1,12 1 589,6 0 195,-4-1 0,14 3 344,-4 4 0,11-5-461,0 5 1,14-5-486,9-1 0,2-6-42,10 0 1,2-6-119,9 6 1,-1-8-58,7 2 0,-6 3-261,6-3 0,-7 0 2,1-6 1,-5 6-380,-6 1 1,-5 7 145,-6-3 1,-1 5-175,0 2 644,-7 0 1,-2 5-97,-8 1 188,0 7 0,-2-2 47,-4 12 1,-2 3 300,-3 9 0,-5 1-156,5 4 0,1 6 123,-1 11 1,7-3-346,-2 3 1,-2-4 95,3-1 0,-1-2-232,6-4 1,0 1 69,0-7 1,0 0 15,0-5-56,0-1-165,0 0 301,0-7 127,0-2 1,6-16 30,-1-4 1,3-3-110,-2-2 0,-4-3-102,4-3 1,1 2 9,-1-8 1,6-1-11,-7-11 1,7-3-49,-6-8 0,7-2-217,-1-3 0,5-5 86,6-7 1,-2 0-232,8 0 0,-6 5 401,6 1 1,0 13-96,5-2 0,-5 12 696,0-1-305,-8 13-151,4-5 87,-8 21-79,1-11 90,-9 21-317,7-5 477,-7 7-349,1 7 0,-3 5 1,-7 9 43,0 2 1,-7 8-324,-5-2 105,5 3 43,-9 3 0,14-6-56,-4 0 1,-1-8 35,1 2 1,0-4 56,6-2 1,8-1-28,3-5 0,5 3-22,1-9 1,0 1-28,1-6 1,-1 0-96,0 0 0,1 6-420,-1 0 0,0 0-123,0-6 369,1 7 0,-3 3 133,-3 7 0,-5 6 59,-7 0 1,-2 8 124,-3-2 1,1 2 227,-8-3 0,8 5 58,-1-4 0,3 4 317,2 1 0,2 1 176,3-1 0,5 1-347,7-1 0,1 1 104,-1 0 1,6-1 0,0 1 1,0-1-61,-6 1 1,-5-2-289,-1-5 1,-7 5-159,2-4 1,-4 4-46,-2 1 1,-8 1-277,-3-1 1,-10-5-286,-2 0 0,-6-8 330,6 2 0,-6-11-65,6-7 1,-6-3 163,6-2 0,0-9 319,6-8 1,5-1 89,1-5 0,7-2 424,-2 2 0,12 0-345,5 6 0,7-1 115,5 1 1,-2 8-1,8 3 0,-3 4-42,3 2 0,2 0-176,-8 0 0,6 8-152,-6 3 1,0 4-354,-6 3 0,1-1-282,-1 0 1,-2 6-616,-3 0 0,3 8 532,-3-2 679,-5-4 0,1 8 0,-8-6 0</inkml:trace>
  <inkml:trace contextRef="#ctx0" brushRef="#br0" timeOffset="1488">2195 520 8077,'0'-18'391,"0"9"472,0 1-578,-8 8 1,6 10 123,-4 7 0,-2 14 441,3 9-521,-1 16 1,0-4-17,0 11 0,1 4-51,5-3 0,-6 3-155,0 2 1,0-7-177,6-5 1,0-5-63,0-6 0,2-5-415,4-13 1,-2-3-460,7-7 1,-5-3 340,6-3 1,-7-5-136,7-7 1,-2-13 311,1-4 0,3-12 487,-9 0 0,1-4 0,-6-1 0,0-7 0,0 1 0,-15-8 0,-4 4 0</inkml:trace>
  <inkml:trace contextRef="#ctx0" brushRef="#br0" timeOffset="2208">1952 848 8077,'-17'10'0,"0"5"546,0-3-259,-1-5 0,7 9 192,-1-5 1,6 3 245,-5-3 41,7 5-179,-4-7-498,8 9 1,2-3-210,4-4 1,4-3-379,7-8 1,8 0 62,4 0 0,5-2-549,7-4 0,-3-3 371,8-8 1,0-8 77,6-4 1,0 2 534,0-2 0,0 8 0,0-2 0,-2 4 0,-4 1 0,-6 1 27,-11 0 1,-4 7 219,-8 4-132,1-3 1576,-9 7-347,-1-6 335,-8 8-698,0 0-1160,0 8 1,0-4 187,0 7 1,0-5-167,0 5 0,2-7-169,4 2 1,3 2-395,8-2 1,3-1 177,3-5 0,-2-5-152,8-1 0,-2-6 371,1 6 0,3-5 147,-8 5 1,6-2 583,-6 3 0,0 3-120,-6-4 1,-5 4 558,-1 2-371,1 0 1,5 0 435,1 0 0,-7 0-407,1 0 0,-1 0-126,6 0 0,-3 0-326,3 0 1,-7-2-227,13-4 0,-8-3-143,8-8 0,-2-1 196,2 1 0,-3-2-824,3-4 1,-6 3 119,-5-3 1,1-2 172,-7 2 1,0-5 319,-6 4 0,0 1 231,0 6 1,-8 0 330,-4 0 0,3 5-261,-3 0 204,1 9 0,-7 1-96,1 7 1,6 15 389,-1-3 1,6 12-101,-5 0 1,7-2 17,-2 1 0,4 1-78,2 6 1,0 5 39,0 0 1,-6 1-205,1-7 0,-1 1 29,6 0 1,0-1-133,0 1 0,0-6 72,0-1 1,0-1-537,0 2 0,0-2 90,0-4 1,0-4-109,0 4 0,8-5 290,3-7 0,-1 5 110,1-5 0,-1-1 522,1 1-352,5 1 1,-9 5 110,5 0 1,-4-5 244,-8-1 1,0 1 1052,0 5-956,0 0 1,0 1 854,0-1-725,0 0-269,-8 1-734,6-1 1,-4-7 259,12-5 0,6-3-202,11-2 1,-2-7-393,8-5 0,7-5-1736,10-6 2361,4-4 0,2-15 0,0-3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0:17.2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8893,'12'0'1239,"-1"0"0,-5 5-1651,5 1 0,-5 2-477,6-2 489,-8-4 400,11 13 0,-5 2 0,7 10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0:17.3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0 8962,'-10'0'322,"3"0"0,22 0 0,4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8:13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91 46 8952,'2'-13'1010,"3"3"0,-1 3-219,6 7-196,-7 0-216,11-7 0,-11 5 211,7-3 84,-7 4-229,11 1-197,-12 6 1,6-2-86,-3 6 0,-3-5 163,3 5-197,-3-7 170,4 11-501,-4-6 130,12 1 0,-11 3-197,7-7 0,-7 6 94,4-2 0,-7 6 3,0 0 102,0 0 0,0 1 13,0-1 1,-2 2 13,-3 3 1,-1-3 133,-4 3 0,-4 2 8,4-2 0,-4 2 106,-1-2 0,0-3-89,0 4 0,-2-3 99,-3 2 1,8-3-7,-3 4 193,3-5-244,-3 0 1,5-3 88,-1-3 212,8-3-47,-4 0 203,7-6-303,0 6 0,0-5 666,0 3-607,0-3 0,2 4 9,3-6 0,-3 2 369,3 3-505,3-3 1,-1 6 507,3-3-461,4-3 1,-6 5 68,7-7 0,-5 0-124,1 0 1,-1 0-24,5 0 0,-5 0-38,0 0 1,0-5 38,5 0-214,1 0 1,-1 5 23,0 0 0,-5 0-175,0 0 0,-5 0-202,5 0 13,-6 0 84,9 0-128,-11 0 299,11 0-27,-11 0 174,5 0-115,-7 0 385,0 0 196,7-7 136,-6 5-227,6-5-139,-7 7-6524,0 0 6226,0 14 0,-7 3 0,-1 13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0:16.1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8021,'17'0'3135,"-7"0"-2206,5 0 366,3 0-661,9 0-200,-1 0 1,-1 2 510,-7 4-1002,-1-4 1,-2 13-1,-1-6-175,-3 1-159,-7 5 1,10-5-1,-9 7-749,-1 1 0,-2-1-1045,-2 0 1735,0 8 1,0-9-1337,0 7 987,0-8 799,-8 10 0,-1-8 0,-8 1 0</inkml:trace>
  <inkml:trace contextRef="#ctx0" brushRef="#br0" timeOffset="202">156 485 8206,'-18'7'462,"7"3"-198,-1 7 0,3 1 326,-3-1 0,3 6-103,3 0 1,4 6-177,-4-6 1,4 6 41,2-6 1,-6 6-70,1-6 1,-1 5-80,6-5 0,0 6-168,0-6 1,0 6-233,0-6 1,2 0 121,4-5 0,-4-1-363,3 0 78,-3 0 1,0-1-1153,4-5-156,-4-3 559,6-8 607,-8-8 0,1-3 197,5-12 1,-2 2 302,8-8 0,-1 0 0,6-6 0</inkml:trace>
  <inkml:trace contextRef="#ctx0" brushRef="#br0" timeOffset="418">657 277 8021,'18'-27'0,"-1"4"0,0 4 380,0 2 0,1 5 558,-1 1 0,0 1-331,1-2 1,-1-1-185,0 7 1,2 0 307,4 6-534,-3-7 1,5 5 0,-6-4-215,4 4 0,-4 2 42,4 0 1,-4 0-149,-1 0 0,-1 0-759,0 0 1,-5 2 27,-1 4-1216,-7-4 745,12 5 607,-15-7 1,7-1 717,-8-5 0,-15-4 0,-4-7 0</inkml:trace>
  <inkml:trace contextRef="#ctx0" brushRef="#br0" timeOffset="824">1072 35 8021,'0'-17'709,"0"7"1,-2 2 342,-3 8-305,3 0 0,-12 8-225,8 4 1,-5 3 5,5 2 0,-7 3-294,1 3 0,-3 2-151,-3 3 0,1 5-57,0-4 1,-2 4-318,-4 1 1,3 1-348,-3-1 0,6 1 360,6-1 1,-5-5-311,5 0 1,3-14 172,2 3 1,4-5 35,2 5 1,8-9 126,3-3 0,13 2 267,4-3 1,5 1-36,2-6 1,-1-2 203,1-4 1,3 5 47,-3-5 0,1 4-126,-13 2 0,0 0-20,-5 0 1,-7 0-77,1 0 1,-8 8 3,1 3 0,-10 12 87,-7 6 0,-5-2 103,-6 2 0,-2-1 83,-4 7 0,-4-2-103,4-4 1,4 1 29,2-7 0,6 2-92,6-2 0,3-3-175,8 3 1,2-4 182,4-2 0,5-5 1,12-1 1,-2-1-87,8 1 1,0 3-109,6-8 1,-3 1 2,-3-1 0,2-4 38,-8 4-213,0 3 0,-8-5-73,-3 8 93,-5-1 1,-14 6-193,-5 1 1,-9-1-214,-2 0 0,-8-5 126,2-1 0,5-7-569,0 2 1063,-2-4 0,6-2 0,-5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0:24.8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6044,'9'0'0,"1"0"-49,-4 0 222,-4 0 93,5 0-190,1-7-174,-6 5 73,6-6-235,-8 8 159,0 0-55,0 8 111,0-6 45,0 5-75,0-7 262,-8 0 302,6 0-36,-6 0 374,8 0 917,0 0-1656,8 0-186,2 0 149,7 0 1,0 0-47,1 0 0,-7 0 41,1 0 0,-1 0-17,7 0 0,-1 0 7,0 0 0,0-5-3,1-1 1,-1 0 18,0 6 0,6 0 4,0 0 1,6 0-60,-6 0 1,6 0 43,-6 0 0,8-2-94,-2-4 1,-2 5 84,1-5 1,-1 4-81,2 2 1,4 0 38,-4 0 1,1 0-4,-1 0 0,2 0 8,-8 0 0,8 0-5,-2 0 1,3 0 4,3 0 0,-3 0 3,-3 0 0,10 0 1,-5 0 0,7 0 0,-1 0 0,-2-2-26,9-4 1,-7 4 21,6-4 1,-8 5-3,3 1 0,1 0 4,-2 0 0,1 0 2,-7 0 1,1 1 45,0 5 1,1-4 8,4 4 0,-3-4-53,3-2 0,-3 0 10,-3 0 1,-5 0-108,0 0 0,0 0 90,5 0 1,1 0-5,0 0 1,-7 0 43,1 0 0,0 0 2,6 0 0,-1 0-6,1 0 0,-6 0 107,-1 0 1,-1 0 78,2 0 0,4 0-96,-4 0 1,-2 0 144,1 0 0,-6 0-74,1 0 0,-2 0-46,2 0 0,-4 0-42,4 0 0,-4 0-21,-1 0 1,-1 0-23,0 0 0,-5 0-289,-1 0-38,-7 0 99,4 0-846,-8 0 526,0 0 487,-8 0 0,-2 8 0,-7 1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0:33.8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7981,'17'0'0,"8"-7"0,2-3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0:39.4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8023,'0'9'1805,"0"-1"-872,0-8-308,15 0 0,-3 0 334,11 0 1,4 0-408,1 0 0,11-8-186,1-3 1,6 1-212,-5-1 1,5 1 73,-6-2 0,0-1-741,-5 7 0,-6 0 432,0 6 1,-8 0-1144,2 0 0,-10 0 175,-1 0 1,-6 8-285,5 4 0,-7 3 1332,2 2 0,-4 1 0,-2-1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0:44.3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208 312 8030,'9'-25'0,"5"-2"0,-8-7 293,7-1 1,-5 6 0,5 0 287,-1-1 1,-3 5 237,3 2-459,-4 3 100,-8 3-466,0 7 1,-2 3-98,-4 7 0,-4 7-74,-7 5 1,0 3 115,-1 3 0,-5 1-166,0 4 1,0 4 101,6 7 0,-6 1-19,0 0 1,0 5 250,6 0 1,5 10 41,0 2 1,9 2 166,-3 9 0,-2 1-170,2 5 0,1 6-208,5 0 0,7 5 50,5-5 1,-4 2-196,-3-2 0,3-10 2,-2 5 0,0-7 102,-6 0 1,0-3-77,0-8 0,0-8 43,0-4 1,-2-5 69,-4-6 1,4-4 43,-4-8 1,2-5 31,-1-1 62,3-7 1,-8 2-240,4-12 1,4-11-149,-3-12 1,3-11 81,2-7 0,0-4-437,0-7 1,-2-5 318,-4-12 0,4 9 351,-4-3 0,4 4-75,2-4 0,0 7-42,0 4 1,0 12 316,0 6 1,8 11 193,4 6 1,3 6-5,2 5 0,1 5-130,-1 7 1,0 0 252,0 0 1,6 13-115,1 4 1,0 12 56,0 0 0,-5 4-182,4 1 0,-4 1-237,-2-1 1,1 1 129,-1 0 0,-2-1-179,-3 1 0,-4-1 128,-8 1 1,0-6 42,0 0 1,0-3-55,0 3 1,0-2 12,0-4 1,-6-4-137,0 5 1,-6-5 22,7-2-174,-9 0 0,10-1 74,-7-5-229,7-3 77,-11 0 1,11-6 57,-8 3 1,7-9-82,-7-1 1,6-3 21,-5 2 0,5 4 289,-6-3 0,1 3-3,-6 2 77,-1 0 0,1 0-126,0 0 1,-1 0 12,1 0 1,0 0-54,0 0 1,1-2 32,5-4 0,-3-4 107,8-7 0,-5 0-101,5-1 1,0-8-7,6-9 1,0 0 76,0-5 0,0-2 159,0 1 0,0 3-96,0 9 0,0-2 89,0 8 0,6 0-78,0 6 0,2 0-43,-3-1 1,-3 7 84,4-1-57,4 9 1,-7-7-389,9 4 148,-8 4 0,5-5-103,-3 7 285,-4 0 151,6 7-51,-8 3 1,0 7-139,0 0 1,0-5-30,0-1 86,-8-7-552,6 12 215,-5-14 1,8 5-437,5-7 506,4 0 0,7-2-72,0-3 0,1 1 216,-1-8 0,0 8-120,1-1 1,-7-3 370,1 2 1,-7 0-57,7 6 179,-8 8 1,5 2-97,-3 7 0,-4 0-89,4 1 1,-4-7-14,-2 1-94,0-1 1,2 5-179,3-5 154,-3-3-321,6-8 0,-8-2 10,0-4 1,2-4-80,4-7 1,-2 0 96,7 0 1,-7-6-42,2-1 0,-2 1 6,1 6 1,-1-6-194,8 0 0,-8 0 77,1 6 1,3-1 429,-2 1 0,5 0-147,-5-1 0,2 7 147,-3-1 0,-1 3 0,8-3 0,-6-3 0,5 3 0,-5-3 0,5-2 0,1-1 73,5 1 1,-1 0 114,-5 0 0,5-6 161,-5-1 1,4-4-146,3 5 1,1-8 76,4 2 1,-4-4-12,4-1 1,-2-3-114,2-3 1,-1-2 25,6-4 0,-6 1 106,1 5 1,-4 9 19,-2-3 0,-2 11 694,-3 0 200,3 11-366,-13 4-478,14 8 1,-14 8-69,3 4 0,-5 11 43,-5 5 1,-3 5-155,-4 2 1,-1 1 27,7 5 0,-5-11-67,5 5 1,0-10-114,6 4 0,0-8-860,0 2 506,0-4-197,8-2 1,1-7 246,9-4 0,-1-4-23,0-2 1,6-2-39,0-4 1,0-2 85,-5-3 0,-1-3 296,0 9-100,1-9 94,-1 12 0,-6-6-54,1 8 0,-8 2 69,2 4 0,-4 4-117,-2 7 1,-2 8 8,-4 4 1,-2 5-155,-3 7 0,-3-5-270,8 5 0,-1 1 166,1-2 0,4 3 93,-4-3 1,6-4 593,6 5 1,-2 1-242,7-2 0,1 1 716,5-7 0,-5 1-299,-1-1 0,-1 1-10,1 0 1,-3-7-111,-8 1 1,0-2-138,0 2 1,0 2-346,0-8 0,-8 2 125,-3-2 1,-12-2-470,-6 8 1,-4-8 241,-1 2 0,-7-4-349,1-1 1,-2-9 178,1-3 0,5-4 131,-4-2 0,5-4 203,6-8 1,4 1 326,8-12 0,7 4 173,5 1 1,3 1-243,2 0 0,13 1 70,4 5 0,18-3-53,0 9 1,3-1 106,-3 6 0,5 0-31,0 0 0,1 2-176,-7 4 1,7-3 134,-1 9-814,-7-1 287,-1 7 185,-5-1-2210,0 8 1120,6-6 743,-14 6 1,6-2-3034,-8 0 3401,-7 8 0,5-4 0,-5 8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0:47.0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34 104 7998,'-18'-33'0,"9"12"347,3-8 0,12 16 534,5 7 0,7 4-624,5 2 1,-4 0-353,4 0 0,-6 10-409,-5 7 318,3 8 204,-5 10 0,7 7-18,0 4 0,8 12 0,2 3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0:48.3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51 7878,'17'-8'0,"0"-4"0,1 5 439,-1 1 1,6 2 656,0-2 0,8 4-735,-2-3 0,-4 5-147,-2 5 1,2-1-469,-2 8 0,-2-1 181,-10 7 0,3 7-1633,-8 3 831,-1 5 875,-5 2 0,-7 7 0,-3 2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0:49.9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9967,'18'8'-208,"-1"3"1,0-1 369,1 1 1,-1-5 719,0 6 0,-5-7-1457,-1 7 0,-5-1-40,6 7 615,-9-1 0,-3 8 0,-9 2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0:50.0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0 7774,'-18'0'6647,"1"0"-5010,0 0 1,7 8-2043,4 3 1,12-1-110,6 1 1,-3-7-852,3 2 1365,-1 4 0,7-1 0,-1 9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0:49.1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0 105 7859,'0'-24'4868,"0"1"-4588,0 8 1,14 7-459,3 8 1,10 0-163,-4 0 169,0 0 1,-7 2-57,-5 4 0,-3 6 84,-8 11 0,0 0-306,0 11 1,-8-1-285,-3 13 1,-5 0-353,-1 6 1,0 6 629,-1-1 0,7 3 455,-1-2 0,8-5 0,-1 5 0,3-10 0,2-2 0,-2-2 245,-4 2 0,4-3-238,-4-9 1,4 1 1396,2-1 0,0-5-296,0 0 1,0-8-9,0 2 0,0 2-855,0-2 1,0 0-425,0-5 0,0-7 94,0 1 1,0-6-272,0 5-733,8-7 0,2 2 456,7-12 1,0-4-449,1-7 1,1-8 70,4-4 1010,-4-11 0,14-4 0,-6-8 0</inkml:trace>
  <inkml:trace contextRef="#ctx0" brushRef="#br0" timeOffset="175">709 398 7859,'25'-7'0,"-3"-1"389,6-3 0,1-3 579,6 8 1,7-7-314,4 1 43,4 5-377,-6-9 0,6 9-511,-4-5 1,-3-1 186,-3 7 1,-5-6-539,-7 7 0,3-9 16,-8 3 0,0 1-274,-5-1 0,-7-1 288,1-5 0,-9-3-763,3-3 1274,-4 4 0,-17-13 0,-4 5 0</inkml:trace>
  <inkml:trace contextRef="#ctx0" brushRef="#br0" timeOffset="610">1349 35 7859,'-17'-9'0,"5"-5"0,1 9 452,-1-1-1,-5 6-5,7 0-18,-5 0 1,7 7-172,-3 5 0,-5 3 89,5 3 0,-4 7 22,-3 3 0,1 5-113,0 2 1,-6 5-840,0 0 345,-8 8 255,4-3 1,-8 1-878,1 0 0,1-8 354,4 3 1,0-7 40,12-5 1,-4 2 212,10-8 0,3 0 174,2-6 0,4 0 11,2 1 1,8-7 507,3 1 0,11-6 371,1 5 1,9-5-363,3 5 1,7-7 160,10 2 0,-6-2-139,0 2 1,-5-4-68,5 3 0,-14 3-242,3-2 1,-6 5-1,0-5 1,-4 8-244,-8-3 0,-8 4 125,-3 3 0,-6 5-339,-6 0 1,-13 8 175,-15-3 1,-3 5-197,-9 2 0,0-1 217,-6 1 0,12-6 104,-1-1 1,16-6-58,-3 1 0,12 0 18,5-6 1,7 4-198,-2-9 0,12 1 138,5-1 0,12 1 453,6-7 0,4 5-171,1-5 1,9 0 735,3-6 1,-2 2-251,2 4 1,-6-4 12,7 3 1,-15-1-375,3 2 0,-12-2-153,0 7 0,-6-5-342,-5 6 0,-5-1 183,-7 6 0,-9 3-496,-8 3 0,-10-2 335,-14 8 1,-3-3-1501,-8 3 0,2-4 394,4-7 0,4-3-684,7-4 1948,8 5 0,2-7 0,8 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5:47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289 349 8154,'-9'-8'1709,"-4"1"1,10 7-1129,-8 0 0,1 0-402,-5 0 0,-7 7-242,-3 3 1,1 9 215,-1 1 1,0 7 88,-6-2 0,8-1-524,2 1 0,6-5 269,5 6 1,3-8-965,7 3 0,0-5 213,0 0 1,2-1 205,3 0 1,3 0 302,8 0 1,-1-1 174,0-4 1,5 9 104,1-4 0,-6 3-107,-5-2 0,-2 4 931,2 0 1,-3 7-433,-7-2 1,0-1 824,0 1 1,0-6-447,0 1 1,0-3-350,0-2 0,-5 0-334,0 1 1,0-6-350,5 0 163,0-7-203,0 11-1095,0-13 1,7-1 660,3-10 1,-2-5-1594,2-5 2303,1-4 0,10-20 0,3-3 0</inkml:trace>
  <inkml:trace contextRef="#ctx0" brushRef="#br0" timeOffset="188">669 0 9021,'8'7'491,"4"-4"367,-7 7 0,5 1-324,-5 4 0,5 0-51,-5 0 0,5-5-345,-5 0 0,2 0-325,-2 6 1,-3-1-306,3 0 0,-3 2-678,-2 3 1,0 4 1169,0 6 0,-14 7 0,-3 2 0</inkml:trace>
  <inkml:trace contextRef="#ctx0" brushRef="#br0" timeOffset="524">669 684 8038,'15'8'25,"0"-3"0,0-8-1,0-2 1,0-5 255,1 4 1,-3-5-66,-3 1 0,4 3 39,-4 2 0,-2-2-161,2 2 1,-4 0-17,4 5 1,-7 2-91,2 3 1,-3 3-221,-2 7 1,0 2 181,0 3 0,-7-1-84,-3 6 1,1-1 68,-1 1 1,7 2 28,-2-7 1,-2 6-145,2-6 0,0 0 14,5-5 1,7 1 42,3-1 0,-2-5 108,2 0 1,1-5 89,4 5 0,-2-5 1062,-3 5-830,4 1 1,-12 4 243,3 0 1,-4 0-232,-1 0 1,-1 0 1045,-4 1 1,-4-1-314,-6 0 1,5 0 1,0 0 0,5 1-588,-5-1 0,6-5 252,-1 0-1528,3-7 1,9 4 586,3-7 1,11-2-497,4-3 0,12-12 462,9-13 1,1-2-4046,8-8 4136,8 6 1,-1-10-1,6 5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8:11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213 46 7862,'0'-8'-1404,"0"1"1444,0 0-339,0 6 427,0-6-85,0 7 686,0 0 1,-1-5 241,-4 0 206,3 0-254,-5 5 420,7 0 1811,0 0-2916,0 6 0,2-4-131,3 3 1,-3-2-225,3 3 193,3-5 1,-5 11-126,8-7 0,-6 0-8,5-5 3,-7 7 0,6 0-53,-4 3 1,-4 3-15,4-3 0,-3-1 37,-2 1 0,0 0-54,0 5 1,0-5 66,0 1 0,-5-6 49,0 5 0,-7-2 116,2 2 0,-3 2-53,-3-7 0,1 7 13,0-2 0,1-1 19,4 1 0,-3-5 26,3 5 1,-4-5-43,-1 5-28,7-7-222,-6 11 223,12-12 0,-4 6-684,6-3 445,0-3 1,1 5-199,4-7 332,4 0 0,6 0 75,0 0 1,0 1 18,1 4 230,-1-3 1,0 5 867,0-7-805,0 0 1,1 0 424,-1 0-492,0 6 0,-2-2-46,-2 6 1,0-5-77,-6 5 1,0 0-216,-5 5 0,0-4 143,0-1 0,-1 0-102,-4 5 1,1 0 262,-6 0 1,0 1-113,-5-1 0,0 0 174,0 0 1,-1 0-34,1 1 0,0-6 54,0 0 0,0-5-45,-1 5 0,6-5 29,0 5 0,0-6 39,-5 1 0,5-4 94,0-1 0,5 0 209,-6 0-168,8 0 221,-10 0-225,11-6-84,-12 4-42,13-12-148,-6 13 0,5-8 76,-3 4-400,3 3-311,-4-4 333,6 6-523,0-7-165,0 5-482,0-4 808,0 6 1,1-2-270,4-3 1,4 3-266,6-3 1,0 3-1841,0 2 2863,7 7 0,-5-5 0,5 5 0</inkml:trace>
  <inkml:trace contextRef="#ctx0" brushRef="#br0" timeOffset="1168">821 168 7837,'1'-9'102,"5"4"127,-5 3-41,6 2-34,-7-6 24,0 4 614,0-5-352,0 7 1,0 2 163,0 3 1,-2-3-176,-3 3 1,2 2 368,-7-2-255,6 0-128,-2 1-248,6-4 1,-2 7 67,-3-4 1,3-2 47,-3 7 1,3-5-75,2 5 1,0-5 203,0 5 1,0 1-63,0 4 1,-1 0 63,-4 0 1,3 0-103,-3 1 1,2-1 6,-3 0 1,5 2-82,-4 3 0,-2-3-4,2 3 1,-2-3-24,2-2 1,3 0-4,-3 1 0,4-6-90,1 0 1,-5-5 89,0 5-267,-1-7 0,6 6 139,0-4-183,0-3-198,0 4 116,0-6-4542,0 0 2398,0-6-729,7-3 3057,2-6 0,13-7 0,1-2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0:48.6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7878,'0'12'648,"0"-1"1,7-7-178,5 2 1,9-4-326,2-2 1,8 0 67,-2 0 1,3-2-115,3-4 1,-2 4-68,-5-3 1,3-3-217,-8 2 0,2 0-419,-2 6-148,-3 0 1,3 8 249,-12 4 1,-3 3-291,-8 2 0,0 1 790,0-1 0,-2-6 0,-4 1 0,4-1-95,-4 7 0,5-1 433,1 0 0,1-1 407,5-5 0,4 6-26,7 1 1,-5-1 670,-1 6 0,1-4-292,5-1 0,-2 5-531,-3 0 0,1 2-459,-7-2 1,6 2 58,-7 4 0,-1 3-300,-10-3 1,3 4-205,-9 1 1,-5-1-370,-6-4 1,-6 2 143,6-8 1,-2 0-682,2-6 1,7-7 390,-7-5 0,14-3 852,-9-2 0,5-15 0,-4-4 0</inkml:trace>
  <inkml:trace contextRef="#ctx0" brushRef="#br0" timeOffset="153">502 208 7878,'0'-17'3003,"0"7"0,-2 2-2463,-3 8 0,-5 4-38,-7 8 1,-3 7-336,-3 15 1,-5 3-329,-13 3 1,3 3-278,-8 3 0,7-4-687,-1-7 0,11-3 281,6-3 0,12 2-1634,5-8 2478,4 0 0,-6-13 0,-1-3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0:47.9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312 451 7878,'-20'-22'1127,"-3"5"0,10-2-113,-4 13-205,3 0 1,3 6-287,-1 0 1,2 8-1195,-1 4 1,-6 9 270,-1 2 0,1 7 176,-6-1 1,4-2 87,1 2 1,1 0 87,0 5 1,5-7-212,1-4 0,7 2 32,-2-2 0,4 0 145,2-5 0,0-1 138,0 0 1,0 6 284,0 0 0,0 1 14,0-7 0,2 6 272,4 0 0,-4 0-269,4-6 1,-4 1 74,-2-1 0,0 0 33,0 0 0,0-5 261,0 0-538,0-1 266,0 6-726,0-7 141,0 5 0,0-15-184,0 0 1,0-7 51,0-11 1,5-1-69,1-4 0,8-4-542,-3-7 0,10 5 364,2 0 0,8 2 51,-2-2 1,2 6 230,-3 12 1,5-3 301,-4 8 0,-4 1 64,-2 5 1,-4 2 231,-2 3 1,-1-1-224,-5 8 0,-3 1 177,-8 10 1,0-4 40,0 5 1,-2-5-58,-4-2 1,3 0-534,-9 1-85,0-9-196,-5-1 387,0-8 0,7-8-73,5-3 1,-3-12-75,2-6 1,2-12-60,10-5 0,-2-4-220,7-2 0,1-5 180,5-1 1,6-13-77,0 2 0,8-2 134,-2 7 0,2 7 285,-3 11 0,5-2 0,-4 7 0,4 7-35,1 5 0,-1 8 100,-4-2 0,1 9 315,-7 3 1,0 1 613,-5-1-435,-1 3-213,0 8 1,-5 0 191,-1 0-462,-7 0 1,10 8 37,-9 3 1,1 4 0,-6 3 0,6 1 19,0 4 0,5-2-8,-5 8 1,6 0 150,-7 5 1,3 9-112,-2 3 1,-4 10 167,4 1 0,1 8 15,-1-1 1,0 5-39,-6 6 0,0 6-473,0 11 1,-8 4 312,2-44 0,1 0 0,-5 46-84,-2 0 1,7-8-270,-7 2 1,6-3-438,-5-3 0,7-7 246,-2-4 1,-2-10 35,3-1 0,-7-11 88,6-1 0,-1-8 42,1-9 0,4-8-75,-4-4-17,4-11 558,2 3 1,0-15-292,0 0 0,0-8-620,0-9 0,0-10 692,0-8 0,-7-7 0,-3-10 0</inkml:trace>
  <inkml:trace contextRef="#ctx0" brushRef="#br0" timeOffset="259">657 987 7878,'0'-41'0,"0"1"0,2 5 1708,4 6 0,4 8-803,7-2 1,2 4-485,4 2 1,-2 7-283,8 4 1,-8 4-203,2 2 0,-5 2-60,-7 4 0,-3 11 152,-8 12 0,0 6-327,0 5 194,0-3 71,-8 5 0,1-7-341,-5-1 0,-1 1 312,7-1 0,-6-7 259,7-4 0,-1-9-7,6-3 117,0-7 1,7 4-67,5-8 0,9-2-132,2-4 1,14-5-729,-3-12 1,12-4 341,1-8 0,4-7-489,7-4 0,-4 0 454,3-6 0,5-4 0,-1-13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0:45.5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260 105 7997,'0'-23'561,"0"0"0,2 2-23,4 9-112,-4-3 225,13 13-485,-5-6 0,5 25-30,-4 12 1,-3 13 249,-8 16 1,6 13 191,0 16-818,-1 7 0,-4-37 0,-2 3 252,1 0 0,0 1 56,1 2 1,-2-1-1,1-3 1,-1-1-246,-2-3 0,0 0 0,1-4 1,0-1-304,-10 37 1,3-10-114,-3-8 1,3-9 287,3-14 0,4-12-565,-4-11 69,4-4 420,2-9 0,0-6 74,0-16 1,0-9 503,0-19 0,0-4-453,0-8 1,6-8 255,0-3 0,-2-4 0,-10-3 0,2 1 0,-7 0 0,-7 2 0,-5 3 0,0-1-69,6 7 0,5 9 186,1 8 0,-1 10 360,-5 3 0,5 12-209,1-1 1,5 11 1388,-5 0-1040,-1 4 1,-5 8-49,-1 0 0,7 7-200,-1-1 1,7 3-125,-7 3 1,8 5-220,-1 0 77,3 0 0,2-6-184,0 0 0,2-5 89,3-1 0,-1-7-788,8 2 0,1-4 111,10-2 1,2-2-158,4-4 0,9 1 301,-3-13 1,5 5 55,1-10 0,-3 4 469,8 1 0,-7 1 0,1 0 0,-5-1-54,-7 1 0,3 7 54,-8 5 0,-6-3 1345,-5 2-608,-8 0 1,4 8 387,-8 4 1,0-2-672,0 8 0,0-1-247,0 6 1,1-1-271,5-5 0,-4 5 120,4-5 1,4 5-855,1 1 0,4-2 432,3-3 1,5-5-855,0-7 0,10 0 511,1 0 0,1-1 708,5-5 0,-3 2-33,-3-8 0,1 3-32,-1-3 0,-7-3 177,-4 3 1,-4 5 105,-1 1 1,-1-2 1249,0 2 1,-5 1-575,-1 5 1,-5-6 27,6 0 1,-1-5-629,7 5 1,-1-6-382,0 7 0,0-9-145,1 3 1,5-5-317,0-1 1,0 0 49,-6-1 0,0 1 177,1 0 1,-3-6-561,-3 0 0,1-2 266,-7 2 1,0 3 276,-6-3 1,-8 6 350,-4 5 0,-3-3 269,-2 4 1,5 3 100,1 2 0,-1 4 457,-5 2 0,5 2-483,1 4 0,5 4 54,-5 7 1,7 2-177,-2 4 1,4-2 61,2 8 0,-6-6-284,0 6 1,1-6-127,5 6 1,0-2-187,0 2 1,2 3 55,3-3 1,-3-2-76,4 2 1,-4 0 157,-2 5 1,0-5 76,0 0 1,0 0 350,0 5 0,0 1-139,0-1 1,0-5 459,0 0 0,-6-2-69,0 2 0,-1 3 169,1-3 1,4-4-227,-4-2 1,4 2 51,2-2 0,-5 0-14,-1-5 0,0-1 150,6 0 1,0-5 410,0-1-654,8 1 0,1 3-274,9-3 0,-1-3-153,0-3 0,2-4-279,5 4 1,-3-4 11,7-2 0,9-2-336,9-4 0,12-6 622,5-11 0,20-11 0,5-10 0</inkml:trace>
  <inkml:trace contextRef="#ctx0" brushRef="#br0" timeOffset="1363">2629 209 10245,'8'9'905,"9"5"-128,12-9 1,4 7-165,1-6 0,3 5-186,3-5 1,-2 0-288,9-6 1,-7 0 53,6 0 0,-8 0-245,3 0 0,-7 0-319,-5 0 1,2-2-489,-8-4 0,-6-2 342,-5-3 0,-8-5-404,1 5 0,-3-4 326,-2-3 1,-13-5 184,-4 0 0,-12 0 215,0 6 1,2-1-43,-2 1 1,2 2 135,-1 3 1,3 5 13,7 7 1,3 9 213,3 8 1,-1 10 98,7 14 0,0 3 339,6 8 0,0 9 452,0 8 0,2 1-504,4 5 0,-2 3 184,7 3 0,-7-2-198,2 2 1,-4-5-342,-2-1 0,0-2-162,0-15 1,6 0-332,0-6 1,-1-10-209,-5-8-683,0 1 654,0-16 1,-7-2 218,-5-11 1,1-12-288,-7-5 1,3-12 293,-14-6 0,4-6-349,-10-5 0,3-4 409,-14-8 1,5 0 347,-5 0 1,8 2 181,-3 4 0,11 6 521,1 11 0,8 4 4,-2 8 1,3 7-383,3 4 0,0 4 52,0 2 1,-3 6-44,-3 0 1,4 13-19,-4-1 0,10 3-215,1-4 1,8 2-140,-2 4 0,5-4-94,1 4 1,1-3-359,5-3 1,6-2-406,11-3 0,6 1 430,11-7 1,6-2-130,12-10 0,11-11 144,12-12 1,5-4-165,6-1 0,-45 15 0,0-1 426,2 3 0,0 0 0,-1-3 0,-1 1 252,39-9 0,-3-3 106,-8 2 0,-4 2 535,-19 4 1,-4 10 493,-14-5 0,-7 7-574,-4-1 1,-9 5 629,-3 7-896,-7 0 0,2 0-18,-12 0 0,0 1-614,-11 5 1,2 4-399,-14 7 0,6 2 349,-6 4 0,2-3-288,-2 3 1,4 2 431,8-2 1,5 0-64,1-6 1,7 0 266,-2 1 1,12-7 115,6 1 1,3-8 337,2 1 1,6-3-244,0-2 1,8-2 125,-2-3 0,-2-3-366,2-4 0,-8-3-545,2 3 1,0-3-299,-6-2 0,4-1 188,-9 1 595,-5 0 0,1-8 0,-8-2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0:41.9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258 35 7946,'17'-8'340,"-7"-1"1,0-1 1441,-5 4-1472,-3 4 0,12 4 1,-9 6-110,-1 9 1,-2 8-259,-2 10 1,-2 1 86,-3 5 0,-7 3-106,-11 8 0,2 3-578,-8-3 1,6 8 343,-6-14 1,8 0-90,-2-11 1,4-8 110,1-4 1,1-6 236,0-6 0,0 3-26,-1-8 1,7-1 176,-1-5 1,8-7-105,-1-5 0,5-9 3,5-2 0,13-8 50,10 2 0,13-3-41,5-3 1,4 3 173,2 3 1,3-2-115,-3 8 0,8 2 226,-14 9 0,6 5-46,-12 7 0,1 0-143,-7 0 1,-7 0-52,-4 0 0,-4 1 22,-1 5 1,-9 4-252,-3 7 0,-4 0 91,-2 1 0,-2-1-113,-4 0 0,-5 4 33,-12-3 0,3 9 32,-3-10 0,-2 4 13,2-4 0,0 1 35,6-1 1,0 8 54,-1 4 1,7 0 151,-1 5 1,9 3 147,-3 9 1,4 9-112,2-3 0,0 12 102,0-1 0,0 6-61,0 6 0,0-4-458,0 4 0,-6-4 193,0-1 0,-5-9-121,5-3 1,-2-8-17,3-10 0,3-2-729,-4-14 286,4-9 408,2-7 0,0-18-299,0-7 0,2-8 535,4-10 0,-4-15 0,5-4 0</inkml:trace>
  <inkml:trace contextRef="#ctx0" brushRef="#br0" timeOffset="376">673 882 7946,'10'-7'1149,"-1"5"-435,-3-4-636,4 4 16,-1 2 1,7 0 213,-5 0 0,5 2 158,1 4 0,0 11 51,0 12 1,-5 3-145,-1 3 0,1 0-326,5-1 1,-5 3 106,-1 3 0,-7-4-133,2 5 1,-4 1-193,-2-2 1,0 1-344,0-7 1,-2 1 66,-4 0 1,2-7-373,-7 1 1,-1-10-495,-5-1 419,0-1 403,-1-15 1,-5 4 84,0-12 1,0-11 405,6-12 0,0-6 0,-1-5 0,1 3-60,0-3 29,7-4 1,3 9 350,7 1 1,1 1 402,5 10 1,2 0 328,3 6 1,5 1-434,-5 5 0,-1 3 824,1 8-1007,1 0 0,3 8-46,-3 3 1,-4 5-175,-8 1 0,0 0-28,0 0 0,1 1-208,5-1 1,-2 0-273,8 1 0,-7-3-979,7-3 1,-1 1 694,7-7 0,7-2-662,4-10 1,3-4 1237,3-7 0,7-16 0,2-3 0</inkml:trace>
  <inkml:trace contextRef="#ctx0" brushRef="#br0" timeOffset="550">1451 986 8115,'-9'10'998,"3"3"-366,12-7 1,3 0 298,9-6 1,7 0-364,3 0 0,7-6 158,5 0-505,-3 0-55,13-1 0,-14 5-557,5-4 0,-5 4-325,-1 2 1,-6 0 715,-1 0 0,1 0 0,6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0:39.7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171 17 9493,'8'-9'3436,"-4"1"-3004,7 8 1,1 0-1,5 0-98,0 0 0,-5 0-747,-1 0 1,-5 8 49,6 3 0,-9 1-212,3 5 0,-4-2 410,-2 14 165,-8 8 0,-1-1 0,-8 7 0</inkml:trace>
  <inkml:trace contextRef="#ctx0" brushRef="#br0" timeOffset="1376">33 536 8040,'9'0'1766,"7"0"-1442,-5 0 1,7-6-134,5 1 0,-2-7-311,8 6 1,-8-5 93,2 5 0,0-2-90,-6 3 0,4 3-38,-9-4-266,3 4-37,2 2-411,1 0 518,-9 8 1,-1 1-144,-8 9 524,0-1 0,-6 0-43,0 0 0,-7 1 36,1-1 1,3 0 1,-3 1 0,3-1 235,-3 0 1,-1-5-127,7-1 1,-6 1 57,7 5 0,-1-5-293,6-1 1,0-5 134,0 5 0,0-5-105,0 6 1,0-6 64,0 5-32,0-7 108,8 4 0,-1-7 187,5 5 0,-3-4 115,-3 4 305,-4-4-116,6-2-420,-8 0 0,-2 8-358,-4 3 1,2 4 45,-7 3 0,-7-1 14,-5 0 0,0 3 34,6 3 0,0-4-106,-1 4 1,1-4 121,0-2 0,0 1-2,-1-1 0,7-6 207,-1 1 1,8-6-125,-1 5 361,3-7 82,2 4-227,0-8 0,2 0 37,3 0 0,7-2 143,11-4 1,-2 2-210,8-7 0,0-1-145,5-5 0,-5 0-294,0-1 1,0 1 166,5 0 1,-1-1-381,-4 1 1,2 0 173,-8 0 1,6-1-16,-6 1 0,0 2 73,-6 3 0,0-3-64,1 3 623,-1-3-288,0-2 0,-5 1 871,-1 5-385,-7 3 66,4 8-234,-8 0-156,-8 0 81,-2 0-343,-7 8 1,0-1 10,0 5 1,5 1 122,0-7 1,7 2 89,-7-2 1,6-3-116,-5 9 0,5-6 153,-5 5 0,-1-1 18,-5 1 1,5 5 141,1-5 0,-1 5-68,-5 1 0,-2 2-80,-4 4 0,3-4 15,-3 4 1,4 2 116,2-2 0,0 6-87,-1-6 1,7 6-42,-1-6 0,3 6-128,-3-6 0,2 0-138,5-6 1,3 1-239,-4-1 0,4 0-189,2 1-379,0-9 211,0 7-180,0-14 724,0 5 0,0-9-60,0-3 0,8-7-87,3-11 0,5 2 52,1-8 0,6 6 18,0-6 0,8 8 115,-2-2 1,-2-2 156,1 2 1,-5 2 392,6 9 0,-8-1-91,2 7 633,-3-7-440,-3 11-241,-7-6 1,-3 16-16,-7 3 1,0 1 9,0 5 1,-6-4-273,1 11 0,-9-3-335,3 2 0,-7-4-307,-5 4 0,4-4 337,-4-2 0,4-1-163,2-5 1,5 3-167,1-8-309,-1-1 566,2-5 1,5-7 249,10-5 0,5-3 12,7-3 0,1 1 276,-1 0 0,6 0 23,0-1 1,0 3 227,-6 3 0,-5 3 536,-1 3-382,-7 4 2,12-6-231,-14 8-264,5 8 1,-14 2-208,-5 7 1,-5 8-90,-6 4 0,2-2-434,-8 2 1,6 1-225,-6 11 1,0-7 383,-6 1 1,-5 5-23,0-5 0,1 1 8,10-7 0,-3 4 581,3-4 0,-2-4 259,2-2 1,10-2 456,8 2 0,7-10-399,-2 5 0,12-13 287,5 1 0,12-4-121,6-2 0,12-2-177,5-4 0,4-3-336,2-9 0,-3-5 96,-2 0 1,1-6-375,-8 6 0,0-5 178,-5 5-1374,-8-1 730,5 7 395,-12 0 1,-1 0-952,-8-1 785,-7 1 1,4 5-69,-8 1 0,-2 5 80,-4-5 0,-1 5-309,-5-6 484,-11 9 1,11-5 189,-11 8 0,10 0-149,1 0 160,9 0 0,-11-2 155,8-4 151,1 4 262,5-5-310,0 7 1801,0 0-1253,0 7 1,0 3-82,0 7 1,0 8 99,0 4 0,0 5-328,0 7 0,0-1-176,0 12 0,0-2-444,0 13 1,0 1 170,0 5 0,-6 0-1488,0 0 1,0 1-48,6-1 1528,0-15 0,-5 7 0,-1-15 0,2-7 0,2-13 0,2-10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0:37.7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208 139 8083,'0'-12'-1208,"0"1"989,8-1 1,-4 1 73,7-1 1,-5 6 93,6-5 55,-8 7 1,5-4 1,-3 8 63,-4 0 1,7 0-38,-3 0-29,-4 0 2,6 8 0,-2 2-198,-1 7 193,1-8 0,-6 7 0,0-7 0</inkml:trace>
  <inkml:trace contextRef="#ctx0" brushRef="#br0" timeOffset="929">53 208 7985,'-18'0'1071,"1"0"212,8 0-911,1 0 0,10 0-140,4 0 1,3 0-82,8 0 1,8-6 87,4 0 0,4-7-125,1 1 1,9-3 101,3-2 1,2-1-128,-2 1 0,2 0-104,-8 0 0,6 1-241,-5 5 1,-1-3-6,-5 8 0,-6-1-198,-1 1 1,-6 4-878,1-4 584,-4 4-118,-2 2 5,-7 0 466,-3 0 1,-20 2 323,-4 4 0,-4-4-7,3 4 0,7 1 220,-1-1 1,3 8 310,-3-3 1,-1-1-280,7 1 1,-6 1 188,7 5 1,-3 8-141,2 4 0,4 4 511,-4 1 0,4 7-213,2-1 1,0 8-35,0-2 0,-1 4-290,-5 2 0,4 2-266,-4 3 1,4-3-462,2 4 0,0-6 396,0-6 1,0-4-186,0-7 0,0-9-69,0-2-50,0-5 0,0-8-414,0 1 340,0-8 0,2 1 41,4-10 1,-2 1 474,7-8 0,1-7 0,5-8 0</inkml:trace>
  <inkml:trace contextRef="#ctx0" brushRef="#br0" timeOffset="1088">814 519 7985,'7'-17'4553,"-5"0"-4361,14-1 0,-7 3 33,8 3 0,-5-1 648,0 7 0,-7 0-169,7 6-782,-1 0 0,7 2-360,-1 4 0,-6-2-768,1 7 1,-2 7 1205,1 5 0,5 8 0,-7-5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1:58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0 554 10403,'18'0'887,"1"0"20,4 0 1,-2 0-370,8 0 0,6 0-127,5 0 1,0 0-219,-5 0 0,-1-6-460,1 0 0,-2-5-401,-4 5-659,-4 0-84,-8-1 1041,-8 5 1,-3-8 93,-12 4 0,-3 4 13,-8-3 0,-7 3 247,1 2 0,0 0 217,6 0 0,0 0 375,-1 0 0,1 7-279,0 5 1,1 11 136,5 6 1,-2 9-36,7 3 1,0 7-79,6-2 1,0-2-255,0 2 1,0-6 100,0 7 0,0-11-218,0-1 0,0-3-474,0-9 53,0 8 1,0-12 48,0 4-103,0-11 439,-8-4 390,-1-8 1,-9-8 211,1-4 1,6-3-250,-1-2 1,8-1 112,-2 1 1,-1-6-16,1 0 1,0 0-109,6 6 1,2-6-319,4 0 0,9-2-433,8 2 0,8-2-593,-2-4 0,11-4 552,6 4 1,4-3-371,2-3 0,-2 2 343,-4 5 0,2 3 291,-7 7 0,-7 7 178,-5-1 1,-8 8 337,2-1-53,-11 3 0,-5 4 330,-7 3 0,0-1-124,0 8 0,-1-1 381,-5 7 1,2-1-291,-8 0 1,1 4-96,-6-3 1,5 3 23,1-10-544,7 5-915,-4 1 651,8-8 1,8-1-419,3-8 0,5 0 423,1 0 0,0-2-278,0-4 418,1 5-231,-1-7 1286,-7 8-330,-3 0 1,-9 8 340,-3 3 1,-5 10-302,-7 2 1,-6 0 150,0-5 1,0-1 293,5 0-343,1 1-513,7-1 8,-5 0 1,15-7-784,0-5 1,8-3 207,9-2 1,8-7-56,4-5 0,2-9 59,-3-2 1,5-8-270,-4 2 1,2-3 30,-3-3 0,-3-5 233,-7-1 0,-1-5 162,0 6 1,-7 0 63,-4 5 1,-4 0 181,-2 1 0,0 7 103,0 4 1,0 4 212,0 1 172,0 1 772,0 0-302,0 7-617,0 3 0,-6 8 189,0 5 0,0 4-47,6 7 1,0 2-115,0 4 1,0 4-159,0 8 1,-5 1-143,-1 5 0,-2-5 109,2 5 1,4 1-159,-3-2 0,1 1-341,-2-7 0,4-1 220,-4-4 0,4 1-203,2-7 0,0 1-24,0-7-1168,0 0 454,0-7 600,0-3 0,0-10 80,0-9 0,0-1 142,0-16 1,8-8-82,4-9 1,-3-4 351,3-2 0,-1-7 0,7-5 0,-7 3 0,1-3 0,-3 3 0,3-2 0,3 9 147,-3 8 0,1 9 182,-1 3 1,1 1 19,-7 10 1,5 0 254,-5 5 1,2 3 567,-2 4-256,-4 3 57,5 0-272,-7 6-401,8-5-118,-6 7 1,6 2-97,-8 3 0,1-3 120,5 4 0,-4 4-161,4 1 0,2 4-20,-3 3 0,3 1 119,-2 4 1,-4-2-128,3 8 0,-3-6 96,-2 6 0,6 5 164,0 7 0,0 7-127,-6-2 1,0 10 16,0 1 1,0 14-71,0-1 1,-6 10-403,0 1 0,-5 9 255,5 3 0,0-42 0,-2 1 37,-3 46 0,6-41 0,0 0-227,0-3 0,-1 1 1,-2 3-1,-2 1 109,-1 2 1,-1-1 0,1-7 0,-1-2 12,-5 41 1,2-1 58,3-16 1,4 3 98,8-14 1,0-12-118,0-6 0,0-8 41,0-3 0,6-8-256,0-4 268,0-12 0,-4-3-575,3-8 1,-3-2 518,4-4 0,-4-3-288,-2-9 0,6-7-7,0-3 1,-1-5-164,-5-2 1,0-5 93,0 0 0,0-8 177,0 2 0,0-3-72,0 3 0,-2-4 71,-3 4 0,3 2 268,-4-2 0,4 0 0,-6-6 0,-1 0 0</inkml:trace>
  <inkml:trace contextRef="#ctx0" brushRef="#br0" timeOffset="860">1332 606 8628,'0'-17'2144,"0"7"-1863,8-5 1,1 11 546,9-8-515,-1 8 1,0-9-316,0 7 0,1 0 108,-1 6 1,0 0-521,1 0 0,-3 2-327,-3 4 248,3 4 1,-13 7 255,4 0 1,-6 6 29,-6 0 0,-4 6 314,-7-6 1,-2 2-150,-4-2 0,3 2 1003,-3 4 1,4-4-443,2-8 1,5-5 570,1-1 1,7-5-3,-2 6-893,4-8 1,4 5-33,4-3 0,4-4-111,7 4 0,-4-4-288,5-2 0,-5 0 214,10 0 0,-4 0-846,-1 0 0,-1-2 380,0-4 1,1 2-559,-1-8 1,0 1 293,0-6 1,1-1 154,-1 1 1,8-8 317,4-4 0,5-3 228,7-3 1,-3 0 151,8 1 1,0 5-147,6 0 0,-8 8 645,-3-2 0,-5 10-357,-1 1 0,-6 8 738,0-2 1,-8 4-222,2 2 0,-10 0 685,-1 0-710,-8 0-534,11 0 1,-13 2-221,4 4 0,-4-2 78,-2 8 1,0-1-426,0 6 0,-2 1 273,-4-1 1,4 6-295,-4 0 1,4 0 103,2-6 0,0 3-29,0 3 1,0-4 76,0 4 1,8-4 104,3-2 0,5 1 467,1-1 0,-5 0-176,-1 1 1,-1-1 355,1 0 1,-1 1-202,-4-1 0,-4 0-74,3 0 1,-10 6-146,-7 1 0,-5 0 34,-6 0 0,2-5-27,-8 4 0,0-4-240,-6-2 1,8-1-66,4-5 0,4-3 69,2-8 0,0 0 140,-1 0 0,7 0-218,-1 0 0,8-8-250,-1-3 0,3-5 80,2-1 95,7 0 102,3 7 1,7-5 82,1 3 1,5-1 64,0 1 0,2 3 93,-2 3 1,-4 4-143,4-4 0,-4 4 463,-1 2 0,-7 0-179,1 0 1,-7 2 8,7 4 1,-8-2-136,2 7-484,-5-7-211,7 12-147,-6-15 1,8 7-1102,-5-8 1299,5 0 1,5-8 176,-3-3 1,3-3 159,-3 3 1,1-4 551,-1 3-78,3-3-20,-5-3 1,1 9 509,1 3 177,-8 4 1,3 4 410,-7 4-839,8 3 1,-6 9-929,4-1 428,3-7-416,-7 5 0,8-13-197,-4 4 1,-3-6-545,9-6 1,0-6 1176,5-11 0,0-4 0,0-7 0</inkml:trace>
  <inkml:trace contextRef="#ctx0" brushRef="#br0" timeOffset="1239">2715 485 7921,'10'-35'231,"-4"1"0,-4 1 367,-2 4 0,0 4-184,0 8 0,6 5 420,-1 1-125,1 7-272,-6-11 345,8 13-211,-6-6-66,5 8 64,-7 0-285,8 0 0,-6 2 230,4 4 180,-4-4-633,-2 13 1,5-11 100,1 7 0,0-5-111,-6 6 1,0-7 22,0 7 0,2-6 27,4 5-90,-4 1 0,5 5-119,-7 0 0,2 1 24,4-1 1,-4 0-34,4 0 0,-4 1-46,-2-1 1,0 8 114,0 4 0,0 5-16,0 7 1,0-3 40,0 8 1,-6 2 56,0 10 1,0-2-40,6 7 0,-6-1 17,1 1 1,-1 4-221,6-3 1,6 3-291,-1 2 1,7-2-377,-6-3 1,7-1 370,-1-11 1,-3 2-1,3-14 0,-6-1 142,5-11 0,-7-3 247,2-7 1,1-1-493,-1 0-164,0-7 443,-6-2 327,0-16 0,8-2 0,1-7 0</inkml:trace>
  <inkml:trace contextRef="#ctx0" brushRef="#br0" timeOffset="1427">3407 1470 10147,'-25'2'5822,"8"4"-7038,7 4 620,18 7 1,-4-7-361,7-5 0,-5-1 394,6 2 0,-7-2-471,7 7 1033,-8-7 0,11 12 0,-5-7 0</inkml:trace>
  <inkml:trace contextRef="#ctx0" brushRef="#br0" timeOffset="1522">3511 1730 7837,'-8'9'1658,"4"-1"-1200,-7-8-458,7 0 0,-4-15 0,8-4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1:56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8066,'9'0'0,"6"0"951,-3 0 0,3 0-369,3 0 1,1 6 458,4 0 1,-4 0-374,4-6 0,-9 5-89,-3 1 1,-1 2-520,1-2-8,5-5 0,-12 15-1221,7-5 1,-7-1 800,2 1 0,-4 3-2692,-2 9 3060,-8 4 0,-9 7 0,-10 1 0</inkml:trace>
  <inkml:trace contextRef="#ctx0" brushRef="#br0" timeOffset="458">52 554 8066,'-15'7'848,"3"5"0,-1-3 247,7 3-789,1 0 1,5 5-28,0 0 1,0-5 0,0-1 0,0-5 1025,0 5-449,0 1-740,0 5 152,0 1-708,0-1 439,0 0 1,1-5-526,5-1 380,-4-7 1,13 10-54,-3-9 1,-2 1 7,1-6 0,3 0-38,9 0 0,-2 0-346,8 0 0,1-2 226,11-4 0,-3-3-633,8-9 0,-2 1 360,3 0 1,-5 0 317,-8-1 0,-1 7 224,-4-1 1,-4 8 275,-8-1 255,0 3 0,-5 2 711,0 0 0,-9 2 1242,3 3 0,-4-1-1175,-2 8 0,0-6 1387,0 5-1462,0 1-973,0 5-180,0 0 0,2-7-263,4-4 1,-2-5-302,7-1 1,1 0-679,5 0 0,2-1-677,4-5 1,-5-4 898,-1-7 1,0 1-81,-5 5 718,-5-4 1,1 11 255,-8-8 238,0 8 150,0-3 1,-8 7-71,-3 0 0,-3 2 4,3 3-333,-5-3 241,7 14-2081,-1-14 1059,3 5 917,14-7 0,3-7 0,7-3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1:55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8016,'0'-10'614,"0"-5"-346,0 13 0,2-6 382,3 8 0,5 0-199,7 0 1,0 2 58,1 4 0,-1 4 83,0 7 0,-5 2 155,-1 4 1,-1-2-510,2 8 1,1-6-356,-7 6 1,1-8-868,-1 2 0,-4 2 650,4-2 1,-2 0-2712,2-5 1267,-5-1 205,7 0 1572,-8-7 0,8-18 0,1-11 0</inkml:trace>
  <inkml:trace contextRef="#ctx0" brushRef="#br0" timeOffset="1059">243 139 8016,'9'-27'0,"7"4"372,-5 11 1,-1-1-68,1 7 0,7-6-11,5 7 0,7-1-110,-1 6 0,2 0 0,-2 0 0,2 2-4,-8 4 1,5-3-81,-4 9 1,-1-2-254,-6 1 1,0 4 165,0-3 1,-7 3-288,-4 3 1,2-1 63,-3 0 0,-1 1-198,-10-1 1,-3 0 154,-9 0 0,-7 1 78,-3-1 0,-5-5 197,-2-1 1,7-7 151,-1 2 0,8-4 125,-2-2 1,3 0-116,3 0 1,6-2-99,-1-4 0,8 2 68,-2-7 0,6 5-405,6-6 1,-2 8 69,8-1 1,-1 3-118,6 2 267,1 0-85,-1 0 257,0 0 0,-7 7-110,-4 5 0,-6 1 113,-6-1 1,0 3-56,-11-3 0,9 3 73,-9 2 0,3-1-138,-3-5 1,6 3-159,-1-8 71,8-1-310,-4-5 29,8 0 277,0 0-5,8 0-75,-6 0 231,13 0 0,-13 8-1,4 4 1,-12 3 126,-5 2 0,-5 2-187,-1 4 1,-8 4 18,-4 8 0,-1-6 207,1 0 0,-2-8-69,8 2 0,0-4 434,6-2-117,-1 1 51,1-9-388,7 7-214,10-15 0,16-1 78,7-11 0,8-6-96,-3-6 1,7 3-146,5-3 0,-3-2 57,3 2 1,-5 0-353,-6 6 0,1 0 197,-7-1 1,-5 3-343,-7 3 418,-7-3 0,4 11 187,-8-7-198,0 7 228,0-4 1,-8 8 79,-3 0-189,-5 0 822,-1 0-299,0 0 49,-1 0 0,9 2 202,3 4 105,4-4-526,2 13 0,0-5-1,0 7 0,-2-3-23,-4 3 1,4-2-7,-3 14 0,1-6 197,-2 6 1,-2 0-151,-3 5 0,-5 1 140,5-1 0,1 1-57,-1 0 1,5-1-79,-5 1 0,7-6-156,-2-1 0,4-6-187,2 1 0,-6-4-131,0-2 216,1 0 1,5-5-542,0 0 244,0-9-197,0 5 368,0-8 0,0-2 127,0-4 1,2 3-72,3-9 1,-3 6-60,4-5 8,-4-1 1,4-5 96,0 0 1,7 1-405,-1 5 0,3-5 159,2 5 0,6-3-203,0 3 1,2-3 98,-2 9 0,-2-1 173,8 6 1,-8 0 107,2 0 1,-3 0 197,-3 0 1,-5 0 4,-1 0 0,-7 2-95,2 4 1,-4-3 313,-2 9-164,0-1 1,-2 7-301,-4-1 1,-4-5 123,-7-1 0,0-5 65,-1 5 291,1-7 494,0 4-147,0-8-192,7 0-189,2 0 0,8 2 21,0 4 1,0 3 198,0 8 1,-2 7 46,-3-1 1,3 2-10,-4-2 0,4-2-94,2 8 0,0-8 54,0 2 1,0-4 605,0-2-304,0 1-1250,0-1 1,8-6 322,3 1 1,6-8-1556,6 2 0,12-14-58,11-9 0,6-8 1722,6-10 0,3-15 0,8-4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1:53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379 537 8005,'0'-17'225,"0"5"134,0 0 0,0 7 31,0-7 0,2 6 29,4-5 0,-2 7 660,7-2-84,-7-3-280,12 7 1,-15 2-158,5 11 1,-4 7 26,-2 5 0,0 4-207,0 7 1,-2 6-138,-4 1 0,3-1-234,-9-5 1,8-8 57,-2-4 1,5-4-232,1-2 0,7-1-39,5-5 1,5-3-149,6-8 1,4-2 31,8-4 0,-1-3-235,1-9 0,-1-5 103,1 0 0,-8 0 86,-4 6 0,-10 5-25,-1 1 0,-8 5-391,2-6 493,-5 9 0,-8-5-47,-5 8 1,-11 0-194,-6 0 1,-11 8 290,-6 3 1,4 6 54,1 6 0,-1-3 184,2 3 1,-1-4-75,7-2 0,-1 1 464,1-1 1,5 0-93,0 0 1,8 1 142,-2-1 1,3 0 17,3 1 0,0-1 387,0 0 0,-1 0-301,1 1 1,2-1 60,3 0 1,-1 1-117,7-1 0,-2 0-148,2 1 1,5-1 219,-5 0 0,12 2 24,5 4 0,6-9-37,6 3 1,6-3-268,12 3 0,5-8-36,11-3 0,-1-4-299,7-2 0,-1-2-350,1-4 1,3-3-140,-9-8 0,1 5 304,-6 0 0,-2 1-1696,-4-6 1,-4 1 360,-7 5 0,-3-3-1058,-3 9 2631,-4-9 0,0 5 0,2-9 0</inkml:trace>
  <inkml:trace contextRef="#ctx0" brushRef="#br0" timeOffset="790">1780 485 8012,'0'-17'0,"8"-1"1089,-6 9-209,5 1 197,-7 8-485,0 0 1,-7 0-280,-5 0 1,-5 14-86,-6 3 0,2 12-394,-8-1 0,2-1-85,-2 2 0,4-2-261,8 2 1,1 2 336,5-8 0,1-6-457,5-5 140,3-1 1,2-1 79,11-5 0,-1 3 371,1-2 1,3 0-107,9-6 0,-4 0 480,4 0 1,-10 7 42,-1 5 1,-2-3 210,1 3 1,-3 0-236,-8 5 1,0 0 119,0 0 1,-2 1 237,-4-1 1,2 6-205,-7 0 1,5 0-610,-6-6 161,9 1-689,-5-1 9,8-7-357,0-3 726,0-7 1,2 0-100,4 0 0,-3-2-545,9-3 0,0-11 294,5-7 0,-6-2 603,1 2 0,7-11 0,8-11 0</inkml:trace>
  <inkml:trace contextRef="#ctx0" brushRef="#br0" timeOffset="1337">2230 18 8812,'17'-10'2924,"0"3"-2660,1 7 0,-1 0 400,0 0 1,0 0-212,1 0 1,-1 2 98,0 3 0,1-1-141,-1 8 0,-6-1-882,1 7 0,-2-1 111,1 0 0,2 1-79,-7-1 1,0 0-212,-6 0 1,-2 8-809,-4 4 1,-3 4 291,-9 1 1,-5 1 565,0 0 1,-6-3 524,6-3 1,0 2 15,6-8 1,0 0 532,0-6 1,7-5-91,4-1 170,4-7 186,2 12-85,0-15 1,8 7-226,3-8 0,5 0-57,1 0 0,6 6-381,0 0 1,0-1 51,-5-5 1,-3 2-293,-4 4 1,5 2 67,-5 3 0,-3 5-35,-2-5 0,-4 5 22,-2 1 0,-2 6-101,-4 0 0,-2 0-167,-3-6 340,-5 1 0,13-3 294,-9-3 0,8-3-103,-2-3 1,6-4 45,6 4 0,4-4-46,7-2 1,0 0-34,1 0 1,-1 0 48,0 0 1,-5 0 64,-1 0 310,1 0-292,5 7 1,-7 5 343,-4 11 0,-6-4-173,-6 4 0,-4 2 411,-7-2 1,0 6-207,-1-6 1,3 0-75,3-6 0,3 1-245,3-1 0,4-6-60,-4 1 1,6-8-456,6 2 0,4 1 266,7-1 0,8-2-1004,4-10 1,5-3 538,7-9 0,-3 1-2360,8 0 2848,-7-8 0,11-2 0,-6-8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8:29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15 318 7848,'-6'-9'1271,"4"3"250,-5-1 1,14 3-699,3-6 0,-1 7 50,1-2 0,2-2-768,8 2 1,-3 0 72,3 5 0,2 0-434,-2 0 1,5 0-299,-4 0 0,-1 2-576,-5 3 0,0 3 144,0 7 0,-1-3 986,-4 3 0,-3-3 0,-7 10 0</inkml:trace>
  <inkml:trace contextRef="#ctx0" brushRef="#br0" timeOffset="160">91 606 10893,'16'0'1683,"0"0"-1927,5 0 0,-3 0 464,8 0 0,-6 0 504,5 0 1,0 0-437,6 0 0,1 0-294,3 0 0,-3 0-2826,4 0 2832,-4 0 0,5 7 0,2 1 0</inkml:trace>
  <inkml:trace contextRef="#ctx0" brushRef="#br0" timeOffset="573">1170 439 7933,'15'-22'0,"2"5"-95,3-3 0,-1 3-259,6 2 1,-2-5 1022,3 0 1,1-2-367,-7 1 1,5 3-249,-4-7 1,-6 4-73,-5-4 1,-2 1-117,2-1 1,-3 1 105,-7 4 1,0 3 117,0-3 0,-3 8 135,-7 2 0,-2 5 410,-13-5 1,-1 7-169,-4-3 0,0 6-162,-1 6 1,2-3-252,4 7 1,-2 0 137,7 5 0,-5 1-82,4-1 0,-1 2 168,2 3 1,8-3-54,-3 3 0,10-3-49,0-2 1,5 4 186,5-4 0,9 3-335,6-8 0,7 2 115,-2-2 1,4-3-219,1-7 0,1 5 97,-1 0 1,-5 5 51,1-5 1,-8 7 183,2-2 1,-8 4 261,-2 1 0,-6 9 186,1 6 0,-5 2 581,-5 9 0,-2-1-477,-3 6 1,-5 4-362,-1 1 1,1 11-1624,-5-1 0,3 5 753,2 0 1,-2 5-1314,-3 10 0,-4 3 1733,-6 7 0,-1-1 0,1 2 0,14-43 0,-2 0 0,-1 0 0,-2-2 0,-3 1 0,1-1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1:51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50 278 7989,'-17'0'0,"8"0"3251,-7 0-1541,22 0-742,-4 0-1228,15 0 213,0 0 0,1 0 102,-1 0 1,6-6 22,0 0 0,6-2-605,-6 3 0,6 1 257,-6-8 1,0 6-751,-6-5 0,1 5-37,-1-5-56,-8 7 766,-1-12 0,-10 7 289,-4-8 0,-1 5-9,-5 0 1,-3 3 229,3-3 1,3 5 563,-3 7 1,6 0-373,-5 0 0,7 2 165,-2 3 1,2 7-170,-1 11 0,3 6 90,-4 11 0,4 4 15,2 8 0,0 0-150,0 0 0,0 0-167,0 0 0,-6-2-165,1-4 0,-1 0-545,6-12 0,0 3 367,0-14 1,0 0-802,0-6 482,0-7 169,0-2 1,0-10-27,0-4 0,0-6-24,0-11 0,0 2 224,0-8 1,-8 1 151,-3-7-1,-3 8 218,3 4 1,-5 4-91,5 2 609,-5-1 1,-1 9-386,0 3 0,5 4 24,1 2 0,5 2 335,-6 4 34,9 3-589,-13 9-343,14-1 0,0-6-268,8 1 0,15-10 313,2-2 1,10-8-168,7-9 1,4-8 86,8-4 0,2-4-242,4-1 1,-3 5 265,9 0 1,-8 0 248,1-5 0,-5 1 51,-6 4 0,-3 4 311,-9 8 1,-1-4 36,-4 4 0,-4-8-206,-8 13 0,0-7-56,0 7 1,-7 3 199,-4-3-854,3 1 224,-7-7 0,0 1-146,-7 0 0,-9 5 243,3 1 1,-11 7 101,-1-2 0,0-2 399,6 3 0,5-1-32,1 6 105,-1 0-66,-5 0 37,0 0 1,7 8-29,4 3 1,5 4-47,1 3 0,-6 5-124,0 0 1,0 10-15,6 1 1,-2 1-67,-3 5 1,3 2 58,-4-1 0,-2 7 35,2-2 0,-1-2-21,1 2 0,4-11-603,-4 5 1,4-13 11,2 8 0,0-12-206,0 0 1,0-10-106,0-1 241,0-9 1,2 5 206,4-8 1,-4-8 12,4-3 1,1-4 201,-1-3 0,0-5-125,-6 0 0,0 0 587,0 6 0,0 0 42,0-1 1,-6 1 896,0 0-849,-7 7 1,3 2 262,-7 8 0,0 0-66,-1 0 0,1 8-274,0 4 1,-2 9-275,-4 2 0,3 0 81,-3-6 1,10 0-480,1 1-335,9-1-768,-5 0 901,8-7 1,2-2-328,4-8 0,9-8 343,8-4 1,6-3 52,-6-2 1,8-2 354,-3-5 0,3 5-84,-2-4 1,2 10 292,-8 1 368,0 8 489,-6-11-397,-7 13-164,-3 2 1,-9 15-243,-3 8 1,-7 2-43,-11-1 1,-4 2-390,-7 9 1,1 0 162,4-1 0,-9 7-779,3-1 0,-9 0 275,4-5 0,-1 5 29,7 1 0,-3-1 412,-3-6 0,3 1 458,-3 0 0,9-3 155,2-3 1,8-4-320,-2-8 1,0 1 1717,6-1-664,-4-7-320,19-3-839,-6-7 0,10-7-319,4-5 0,11-11 5,12-6 1,5-3-287,7-3 1,-3 6 71,8 0 1,-1 2 141,1-1 0,-4 3-74,-7 7 0,-3 3 0,-3 3 0,-4-1 925,-8 7 74,1 0 450,-9 6-667,7 8 1,-14-4 290,3 7 0,-3-5 334,-2 6-141,0-8-563,0 11-115,0-13 1,0 7 79,0-3 1,2-4 315,4 4-181,-4-4 1,7 0 154,-3 4-271,-4-5 0,12 9-238,-9-4 1,3-4 103,-2 4 1,-2-5-399,7-1 1,-5 6 186,5 0 1,-5 0-562,6-6 1,-7-2-442,7-4 352,0 4 0,3-13 30,-4 3-78,5 5 187,-14-9 327,5 7 1,-7-3-915,0 1 312,0 7 446,0-4 0,-2 8-26,-3 0 0,1 0-560,-8 0 639,1 0 1,-6 2-87,-1 4 1,3-2-983,3 7 1400,-3-7 0,-2 11 0,-10-5 0</inkml:trace>
  <inkml:trace contextRef="#ctx0" brushRef="#br0" timeOffset="405">379 744 7897,'-8'-9'2350,"6"1"-1534,-5 8 1,7-2 119,0-4 1220,0 5-1441,0-7 1,2 8 380,3 0-513,-3 0-414,14 0-893,-7 0 1,9 2 529,-1 4 1,-6-5-2798,1 5 2167,-1 4 1,5-1-1978,-5 9 2801,5-1 0,-14 0 0,5 1 0</inkml:trace>
  <inkml:trace contextRef="#ctx0" brushRef="#br0" timeOffset="922">465 1073 8362,'-9'0'1977,"1"0"-711,8 0-558,0 0 1,0 8-410,0 3 1,0 5 133,0 1 1,6 8-2,0 4 1,-1 3-72,-5 3 0,0 1-396,0 5 0,0-5 93,0 5 0,0-5-455,0-1 0,-5-3 155,-1-3 0,-6-4-25,7-7 1,-7-1-249,6 0 61,-7-7 1,9 3-15,-8-7 1,7 0 94,-7-6 0,6-2-371,-5-4 1,5-4 277,-5-7 1,-1 0 55,-5 0 0,5-8-5,1-4 1,1 2-65,-1-2 0,1 6 431,4-6 1,4 8-35,-3-2 0,-3 9 648,2 3 1,-2 7-491,3-2 1,1 4 2828,-8 2-2101,1 0 1,-7 8 231,1 4 1,0 3-207,0 2 0,-3 1 103,-3-1 1,6 0 23,0 0-151,-1 1-3096,9-1 1906,-1 0 0,4-7-1646,12-4 0,12-4 111,10-2 1919,13-8 0,3-9 0,8-10 0</inkml:trace>
  <inkml:trace contextRef="#ctx0" brushRef="#br0" timeOffset="1045">863 1263 7922,'27'0'2459,"-2"-6"-1906,-8 1 1,-7 1 990,-4 10-343,-4-4 21,-2 13-1097,0-5-636,0 7 0,0-6-2991,0 1 3502,0-1 0,0 7 0,0-1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1:49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363 174 8152,'-9'0'3342,"1"0"-2439,0 0 817,6 0-1184,-5 0 0,14 2-83,5 3 1,3-3-189,3 4 0,1-2-196,4 2 0,4-4 48,7 3 0,3-3-158,3-2 0,-3-2-53,3-3 1,-3 3 117,-3-4 1,1-2-164,-1 3 1,-5-1 39,0 6 0,-8 0-134,2 0-121,-4-8-6,-1 6 0,-7-6-107,1 8-322,-8 0-233,3 0 312,-7 0-193,0 0 1,-7 0 357,-5 0 0,-3 0-19,-3 0 0,-1 2-8,-4 4 0,2-2 133,-8 8 0,0-3 439,-5 3 0,5 1 0,0-7 0,6 2 0,-6-3 0,8-3 0,-2 4 0,4-4-33,2-2 1,5 0 32,0 0 275,1-8 419,-6 6 446,7-13-246,-5 13 278,13-6-465,-6 8 1,10 0 210,4 0-92,-4 0 1,11 2-330,-7 4 1,2-2 519,-3 7-741,-3 1 1,8 3 111,-4-3-292,-4 3-519,5-5-405,-7 7 1,0-5 112,0-1-1302,0-7 738,0 4 727,0-8 1,2 0-392,4 0 509,-4 0 0,7-2 72,-3-4-318,-4-4 357,13-7 1,-11-2 322,8-4 0,-1 4 0,7-4 0,-7 1 0,1-1 0,-3 10 0,3-4 0,-4 3 73,-1-3 380,-5 7 611,6 3-73,-8 7 1,0 2 192,0 3 0,0-1-538,0 8 0,0-1 17,0 6 1,-2 7-205,-4-1 1,4 0 108,-4-6 0,-1 0-318,1 1 1,0-1-443,6 0 0,0-5-60,0-1 0,0-5-889,0 5-71,0-7 0,0 6-120,0-4-72,0-4 867,8-18 0,0 1-230,3-20 0,5 10 276,-5-4 0,4 6 85,3-5 1,-1 5 405,0-6 0,1 8 0,-1-2 0,0 3 177,0 3 1,-1 0-229,-5-1 1,3 7 634,-8-1-231,7 9 2011,-11-5-1376,6 8 0,-8 8 50,0 3 0,0-1-446,0 1 0,-6 3 9,0 9 0,-9-2-482,-3 8 0,1-2 36,-6 1 0,-4 7-169,-2 0 0,3-5 102,-3 11 0,0-9-360,-6 9 1,1 1 70,-1-2 0,-5 6-56,-1-5 1,-5 5 303,6-6 0,-2 6 396,1-5 0,5 5-8,-5-6 0,5 0-95,1-5 0,7 0-84,-1-1 0,8-7 14,-2-4 0,3-4-235,3-1 1,2-1-293,3 0-364,-3-7 190,13 5-309,-6-13 324,8 6 0,2-10 143,4-4 1,11-5-304,12-12 1,7 0-56,11-12 0,1-3-237,15-14 1,-5 6 343,5-1 1,-1 9-71,1-2 0,4 5 400,-3 6 0,-3-2 246,3 8 0,-7 0 35,7 6 1,-11 2-198,-1 3 1,-2-1 361,-9 7 0,-7 0-122,-5 6 0,-8 2 592,2 4 1,-11 3-216,-7 9 1,-3 1-46,-2 4 0,-3-2-186,-9 8 1,-1 2-568,-16 9 0,0-3-110,-6 3 1,5-4 233,-5-1 0,4-8-688,-9-4 0,-4-4 104,-2-1 0,1-3-189,-1-4 0,8 3 634,-3-8 1,7-1 302,5-5 0,-2 0 15,8 0-235,0 0 339,6 0-116,0-7 1312,7 5-544,2-6 24,8 8 1,0 2-55,0 4 1,6-2 166,0 7 0,0 1-259,-6 5 1,0 0-11,0 1 1,0 5-127,0 0 1,0 0-189,0-6 0,0 6-264,0 0-345,0 0-428,0-5 366,0-1 1,2-8-380,3-3 0,5-12-50,7-5 0,2-14-11,4-10 0,4-1 158,8-10 1,5 7 207,1-1 0,-1 5 333,-5 7 1,3 3-2,-3 7 0,3 3 198,-9 3 1,-4 5 60,-2 7 1,-4 0 283,-2 0 0,-7 7-173,-4 5 0,-4 3 255,-2 3 1,0 5-224,0 0 0,0 0-93,0-6 1,-8 0-275,-3 1 1,-5 3 75,-1-4 1,0 4-318,-1-9 1,1-3-80,0 3 1,-1-8-237,1 1 0,0-3 286,-1-2 1,1 0-37,0 0 0,5-7-220,1-5 1,7-9 139,-2-2 1,-1-8 194,1 2 0,-2-3 247,2-3 0,4 6-36,-3 0 1,3 6 195,2-5 1,0 6 140,0-1 1,0 4 15,0 2 1,0 5 22,0 1 1031,0 7-471,0-4 97,0 1-132,0 5-600,0-6 1,6 10-25,-1 4 1,3-2 29,-2 7 0,-4 1-15,3 5 1,3 8-1,-2 4 1,5 3 132,-5 3 1,2 7-156,-2 4 0,-4 4 161,3 2 1,-3 8-262,-2 3 1,0 6-311,0 6 1,0 4-265,0 7 1,-6-3-185,1-8 0,-7-8 190,6-15 0,1-2-252,5-4 0,0-5-278,0-13 0,0-3 374,0-7 0,0-7-404,0 1 600,0-8 1,0-4-99,0-12 0,0-13 492,0-10 0,7-7 0,3-10 0</inkml:trace>
  <inkml:trace contextRef="#ctx0" brushRef="#br0" timeOffset="525">2214 156 8031,'0'12'2016,"0"0"1,0-1-1339,0 6-366,0 1 0,-2-1-230,-4 0 1,2 1 98,-7-1 0,-7 8-279,-5 4 1,-6-2 92,6 1 1,-7 1-752,1 6 0,-4-1 249,-1 1 0,-1-8 4,0-4 0,3-4 292,3-2 0,4-7 7,8-4 1,-1-4 509,1-2 1,6 0-196,-1 0 88,8-8 0,-2-2-85,12-7 1,4 6 99,7-1 1,8 2-67,4-1 0,9-4-70,3 3 1,7-3-43,-2-3 1,-2 3-136,2 3 1,-2-1-126,2 7 1,-3-5 55,-9 5 1,-5 0-68,0 6 1,-8 0 37,2 0 0,-9 0 28,-3 0 85,-7 0 186,4 0 1,-10 8-103,-4 3 0,2 5 89,-7 1 1,-1 0 230,-5 1 0,-4 1-117,3 4 1,-3 4 182,10 7 0,-5 9-121,-1 3 0,5 6 52,1 5 0,1-1-184,-1 7 0,-5-5-237,5 5 1,1-5 95,-1 6 1,5-11-159,-6-1 0,9-8-217,-3-9 0,4-6-44,2 0 111,-8-8 0,6 4-212,-3-8-1053,3-7 914,2-3 0,5-14 34,1-5 1,2-11 632,-2-6 0,-5-3 0,7-3 0</inkml:trace>
  <inkml:trace contextRef="#ctx0" brushRef="#br0" timeOffset="879">2369 779 8005,'10'4'1461,"-4"7"0,-3 1-584,3 11 1,-4 4-337,4 2 0,-4-2-126,-2 1 0,0-1 104,0 2 0,0 4-799,0-4 0,-2-2 254,-4 1 0,2-1-657,-7 2 0,1-2 524,-1-4 1,-5-10-576,5 5 1,1-7 324,-1 1 0,5-4 172,-6-8 0,7-8 148,-7-4 0,8-3 396,-2-2 0,5-6 415,1 0 0,1-6 36,5 6-192,4 0 0,7 5-129,0 1 0,-5 7 561,-1 5-397,-7 3-366,12 2 1,-14 7-21,3 5 1,-3 3-29,-2 3 0,0-1-465,0 0 1,0-5-712,0-1-605,0 1 0,2-3 763,4-3 0,4-4-1746,7-2 2577,8-8 0,9-17 0,11-11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1:45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139 329 8013,'0'-17'28,"8"-1"1,-1 1 172,5 0 1,1-1 40,-7 1 0,6 0 210,-7-1 1,7 1-160,-6 0 1,5 0 146,-5-1 1,0 1-58,-6 0 1,0-1-41,0 1 1,0 6-23,0-1 1,0 6 658,0-5-306,0 7-65,0-4-619,-8 8 0,-2 0 86,-7 0 1,0 2-261,0 4 1,-1 4 115,1 7 0,0-6-44,-1 1 0,7-1-14,-1 7 0,9-7-40,-3 1 1,-2-1-6,2 7 1,1-7-11,5 1 0,0-1 37,0 6 1,1 1 90,5-1 1,4 0 37,7 1 0,0-3 8,1-3 1,-5 3 6,4-4 1,-9 5 12,9 1 0,-3 0 22,3 1 0,-1-1 59,-5 0 0,-1 2-92,-5 5 0,-3-5-88,4 4 0,-4 4 88,-2 2 1,-8-3-58,-3 3 1,-5-6 42,-1 6 1,0-8 128,0 2 0,-1-3-8,1-3 1,0-2 304,-1-3-387,1-5-47,0 1 0,5-8-1134,1 0 844,7-8 0,-4-15-217,8 0 1,8 0 135,3 6 0,5 0-120,1-1 0,0 1 178,1 0 0,-7 5 143,1 1 338,-1 7 0,1-10-256,-1 9 1062,-7-1-765,4 6 1,-10 0 308,-4 0-251,4 0 1,-13 6-46,3-1 0,3 1-1,-3-6 1,7 2 127,-7 4 1,2-2 39,-1 7 1,-5-5 9,5 6 1,1-7 35,-1 7 0,5-1-142,-5 7 0,7 5 28,-2 0 1,2 6-52,-2-6 0,4 2-231,-3-2 0,3-2-25,2 8 0,7-6-100,5 6 0,9-6-154,2 5 0,2-5 158,-2 6 1,-4-6-100,4 6 0,-3-6 134,-3 6 0,0-8-108,0 2 1,-7 2 109,-4-2 1,-4 2 1,-2-2 0,-2-3 56,-4 3 1,-4-4 11,-7-2 0,0 0-164,0 1 0,1-7 72,5 1 0,-5-8-206,5 1 1,-3-5 77,3-5 1,-3-5-866,9-7 1,-1-8 92,6-4 0,8-11 987,3-7 0,12-3 0,4-1 0</inkml:trace>
  <inkml:trace contextRef="#ctx0" brushRef="#br0" timeOffset="396">883 484 8081,'0'-9'1206,"0"1"432,0 0-405,-8 7-643,6-7 0,-8 8-409,5 0 1,1 9 82,-8 9 0,7 3-154,-7 13 1,6 5 82,-5 13 0,5 5-250,-6 1 1,7 7-113,-7-1 0,8-7-136,-1-5 1,3-2 61,2-9 1,0-7-82,0-5 1,0-8-4,0 2 1,7-11 85,5-6 0,-3-5 149,3-1 1,-1 0-47,7 0 1,-1-9 159,0-8 1,-5-1 93,-1-5 0,-7 4 186,2 2 1,-4-6-24,-2 0 1,0 0 167,0 5 0,-8 3 1197,-3 3-1154,-5 5 0,-3 7-79,-4 0 0,4 2-102,-4 3 0,4 5-274,1 7-431,1 1 0,2-1-515,3 0 0,4 0-1002,8 1-1390,0-1 3303,8-7 0,2 5 0,7-5 0</inkml:trace>
  <inkml:trace contextRef="#ctx0" brushRef="#br0" timeOffset="580">1488 986 7960,'-17'0'1667,"-1"0"0,9 2-582,3 4-1465,4-4 1,0 11 57,-4-7 287,4 0 22,-5 1-91,7-5 1,0 8-1898,0-4 1029,0-5 972,0 7 0,7-8 0,3 0 0</inkml:trace>
  <inkml:trace contextRef="#ctx0" brushRef="#br0" timeOffset="876">1972 450 7960,'-10'8'2138,"-5"-7"0,13 9-1605,-4-4 0,-1-2-173,1 7 0,-6-5-87,7 5 1,-9 3 111,3 9 1,-5 2-286,-1 4 1,0 9-273,-1-3 1,3 5 64,4 1 1,-5-5-112,5 4 0,3 1 108,2-7 1,4 3 107,2-14 0,2 6-153,4-6 0,4 0-69,7-6 1,2-2 241,4-3 0,4 1-28,8-7 1,-1 0 36,1-6 1,-1 0-89,1 0 1,1 0-92,5 0 0,-5-2-548,5-4 1,-9 2 275,3-7 0,-10-1-824,10-5 0,-7 6 1248,1-1 0,-4-7 0,-8-8 0</inkml:trace>
  <inkml:trace contextRef="#ctx0" brushRef="#br0" timeOffset="1038">2180 830 7960,'-6'12'2890,"0"-1"0,-2 1-2129,3 5 0,3 6-222,-4 0 1,-2 8-79,2-2 1,1-2-134,5 2 0,0-6-1021,0 5 0,0 1 496,0 6 0,0-6-3677,0 0 3874,7-1 0,3 7 0,7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2:14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7934,'0'9'0,"0"7"1618,0-5 1,0-1-293,0 1-974,0-7 0,2 6-544,4-5 0,-2-3-1640,7 4 969,-7-4 0,9 6 863,-7 3 0,0 5 0,-6 1 0</inkml:trace>
  <inkml:trace contextRef="#ctx0" brushRef="#br0" timeOffset="95">53 364 7934,'-8'25'1019,"6"-6"223,-3 4 1,3-4-724,2-1 0,0-1 299,0 0-718,0-7 1,2-3-249,3-7 148,13 0 0,1-7 0,6-3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2:13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87 7961,'0'-26'0,"0"3"0,0 9 2064,0 3-1493,7 7 0,3-4 179,7 8 0,-5 0 642,-1 0-529,1 0 1,5 2-504,0 4 0,-1-2-205,-5 7 1,5-5-502,-5 5 357,5 1 0,-1 5-1206,-3 0 0,-5 1 653,-7-1 1,-2 2-1371,-3 4 1,-13 6 151,-11 11 1760,-11 5 0,-4 7 0,-8-1 0</inkml:trace>
  <inkml:trace contextRef="#ctx0" brushRef="#br0" timeOffset="332">156 520 7961,'-27'27'0,"2"-2"0,8-8 0,5 0 660,1 1 0,7-7-163,-2 1 0,6-9 56,6 3 0,9-4-46,8-2 0,10-2 34,2-4 0,-1-3-343,6-8 0,3-1-181,-3 1 1,2 2-54,-1 3 1,-12-1 110,-1 7 1,-6-2-693,-5 2 1,-6 4-33,1-3 1,-8 5-336,1 5 0,-5-1 387,-5 8 0,-11 1-117,-7 10 0,-6-3 374,6 3 1,-7 2 229,1-2 1,4 0 63,2-6 0,0-5 46,5-1 311,-3 1 0,17 3-2,-7-3 1,7 3 357,-2-4 1,4 5-142,2 1 0,6 2 326,0 4 1,0 10-219,-6 7 1,0 8 141,0-1 1,0 2-139,0 3 0,-8 0-210,-4 0 0,-5-2-117,-6-4 0,4 2-350,-4-7 1,4 5-358,1-6 1,1 0-6,0-5 0,-1-8-401,1-4 1,6-4 285,-1-2 1,6-7-1215,-5-4-540,7-4 2270,-4-10 0,16-9 0,2-10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2:12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52 623 8039,'-27'10'0,"10"-3"923,9-7 1356,8 0-1707,0 0 0,10 0-215,7 0 1,2 0-264,10 0 0,0-7-225,6-5 1,-1-3-416,1-3 1,-6 1 161,-1 0 32,-7-1 1,-1 1-527,-9 0 1,-7 0 341,2-1 0,-12 7 330,-5-1 1,-5 3-70,-1-3 1,0-1 537,-1 7 1,1 0-75,0 6 0,1 2 180,5 4 1,-3 11-201,9 12 0,-1 6 64,6 5 1,0 4-19,0 8 1,0 6-101,0-1 1,0 1-91,0-6 1,0 0 58,0 0 0,0-6-132,0 0 1,0-10 8,0-1 1,0-2-46,0-10 1,0 0 96,0-6-17,0-7 0,-2-3 387,-4-7 1,2 0-157,-7 0 1,1-2 7,-1-3 1,-5-7-98,5-11 1,-3 2-75,3-8 1,-3 0-30,9-5 0,-1 3-219,6-4-1,7 5 116,5-11 0,11-3-156,6-2 0,11-4-613,6-2 0,4-6 369,2 1 0,6-3-513,-1 3 0,-3 1 568,-2-8 0,-12 9 414,7-3 0,-15 4 0,-3 2 0,-10 14 0,-1 3 0,-3 7-93,-9-1-27,-1 4 548,-5 15 1051,0 2-56,0 8 618,0 0-1775,0 8 1,-5 2-75,-1 7 0,-2 0-29,2 1 1,5 1-153,-5 4 0,4 2 12,2 4 0,-6 5-69,0 1 1,1 7 223,5 10 1,0 2-73,0 3 1,-2 13 192,-4 10 1,4 7-423,-4 5 1,4-39 0,0 2 216,-1 2 1,1 1 0,1 3 0,0-1-67,-2-5 0,0-1 0,2 1 1,0-2-461,1 45 1,0 2-26,0-8 1,0-7 264,0-10 0,6-6-292,0-6 1,1-11 174,-1-12 1,-4-5-124,4-6 0,-2-6-163,1-12 917,-3-3-514,6-8 0,-8-13 322,0-5 1,2-10-532,4-1 1,-5-12 127,5-5 0,-2-4-227,2-2 1,-4-5 499,4-1 0,-5-5 0,-1 5 0,0 0 0,0 7 0</inkml:trace>
  <inkml:trace contextRef="#ctx0" brushRef="#br0" timeOffset="751">969 519 8018,'1'-15'968,"5"3"1,0-1-470,11 7 0,-3-5-140,9 5 0,2-6-128,-2 7 0,6-1-67,-6 6 1,7 0-176,-1 0 0,-2 0-480,2 0 0,-8 0 325,2 0 1,-4 0-1162,-1 0 993,-1 0 0,-5 0-565,-1 0 261,-7 0 400,4 0 1,-16-6 58,-4 0 0,-1-7 283,1 1 1,-3-3 85,4-2 1,-5-1-157,-1 1 0,1 0 398,5-1 1,-3 1-184,9 0 1,-7 5 211,6 1 1,-1 7 424,1-2-287,4 4 1,-6 10-192,8 3 0,-2 7-62,-3 5 1,3 6-341,-4 11 0,4-2 117,2 9 0,0-7-260,0 6 1,0-6 19,0 6 0,2-5-30,4 5 1,-4-8-203,3 3 0,3-7-277,-2-5 1,5 2 59,-5-8 1,2 0-258,-2-6 1,-3-1-168,9-5 635,-8-3 1,5-8 334,-3 0-202,-4 0 1453,6 0-636,-8 0 1,-6 4 198,0 7 1,-1 1-216,1 11 0,4 2-29,-4-2 1,4 2-466,2-2 0,2-4 31,4 4 1,-2-4-129,7-1 62,1-1 0,5-6-421,0 1 418,-7-8 555,5 4-350,-13-8 1,8 0 650,-4 0-878,-4 0 1,13-6-412,-3 0 0,3-6-365,2 7 0,2-9-204,4 3 1,-3-5 954,3-1 0,4 0 0,0-1 0</inkml:trace>
  <inkml:trace contextRef="#ctx0" brushRef="#br0" timeOffset="863">1626 1055 12675,'9'0'-756,"7"-7"1,-7-3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2:11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8042,'18'2'576,"-1"4"0,2 1-74,4 5 0,-4 3 484,4-3 1,-3 3-444,-3 2 0,0-5-160,0-1 1,-5-1-346,0 2 1,-3 3-686,3-4-250,3 5 1,-11 1-486,7 0-854,-7 1 2236,4 7 0,-23-6 0,-5 6 0</inkml:trace>
  <inkml:trace contextRef="#ctx0" brushRef="#br0" timeOffset="467">18 589 8042,'-6'11'284,"1"1"1,-1-4 376,6 9 0,0-9-616,0 9 0,0-4-49,0 5 1,2-7 1034,3 1 45,-3-1 452,6 6-1207,-8 1-641,0-1 0,2-2-686,4-3 817,-4 3 1,5-11 117,-7 8 1,2-7 65,4 7 1,-4-6-36,4 5 1,1-5-101,-1 6 0,8-9-148,-3 3 135,5-4 1,7-2-84,0 0 1,7 0 44,-1 0 0,-2-8-164,2-3 0,-8 1 261,2-1 0,2-1-117,-2-5 1,-6 5 986,-5 1 142,0 7 591,5-4-1022,0 8 0,-2 2 961,-3 4-636,3-4-581,-5 13 0,5-11-236,-3 8 0,3-8 123,-3 1 0,3-3-585,2-2 0,3-2 133,3-3 1,-4 1-64,4-8 0,-10 8 267,-1-1 760,-8-5-416,11 8 39,-13-6 1,6 16 562,-8 4 0,-6-3-297,0 3 1,-1-3 404,1 3-900,4 3-858,-13-13 884,13 6-2425,-6-8 1604,8 0 1,8-10-78,3-7 0,5-6-1171,1-6 2019,0-11 0,8 11 0,2-13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2:06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1228 7995,'0'-9'433,"0"1"-449,0 8 1,2 0-23,4 0 1,-2 0 181,7 0-100,-7-8 1,6 6 216,-4-3-301,-5 3 251,7 2 22,0 0-156,-6 0 1,7 0 97,-3 0-49,-4 0-31,13 0 1,-5 0-40,7 0 0,-5-2 122,-1-4-109,1 4 0,5-5-8,0 7 1,-5 0-5,0 0 1,-7 0-6,7 0 0,-1 0 9,7 0 0,-7 0-45,1 0 0,-1 0 49,7 0 0,-7 0-13,1 0-4,-1 0 1,6 0 53,1 0 1,-7 0-10,1 0 1,-6 0 92,5 0-34,1 0 32,5 0-150,0 0 0,0 0 43,1 0 0,-7 0-69,1 0 1,-1 0 52,7 0 0,-7 0-83,1 0 0,-1 0 123,7 0-66,-1 0 1,0 0-45,0 0 1,1 0-94,-1 0 1,0 0 89,1 0 1,-1 0 22,0 0 1,0 0 7,1 0 1,-1-6-20,0 0 101,1 0 0,-1 6-55,0 0 0,-5 0 8,-1 0 1,1 0-15,5 0 1,-5 0 15,-1 0 0,1 0-62,5 0 44,0 0 1,1 0-95,-1 0 1,-6 0 77,1 0 1,-6 0 3,5 0 1,-5 0 42,5 0 1,-5 0 5,6 0 0,-6 0-76,5 0 1,-5 0 15,5 0-15,1 0 0,5 0 32,0 0 0,1 0 3,-1 0-8,0 0 1,1 0 198,-1 0-50,0 0 17,1 0-14,-1 0-64,0 0 1,-5 0 123,-1 0-67,-7 0-177,11 0 0,-11 0 83,8 0 1,-6 0-107,5 0 0,-5-2 4,5-3-28,-7 3 62,12-6 1,-13 2-17,9 0-8,-8 1 0,5 5 40,-3 0-919,-4-8 372,6 6-583,-8-6 0,0 6 38,0-3 1066,0 3 0,-8-6 0,-2 8 0</inkml:trace>
  <inkml:trace contextRef="#ctx0" brushRef="#br0" timeOffset="1037">2439 381 8637,'-8'10'717,"0"5"-434,-3-3 0,-5 3-130,5 2 0,-5 0-58,-1 1 1,0 5-153,0 0 1,-1 0 35,1-6 1,7-5 168,5-1-629,3 1 329,2-3 1,7-1-158,5-8 1,5 0 79,6 0 1,2-2-31,4-4 0,-2 5 79,-4-5 1,-4 4-171,4 2 347,-11 0 0,-5 8-156,-7 3 1,-1 10 317,-5 2 1,-6 8-64,-11-2 0,-2 3 92,-4 3 1,-3 0 37,3-1 1,-4-5-117,-1 0 1,7-8 35,4 2 0,3-6 357,3-5-691,8 3 159,1-13 0,10 12-161,4-9 1,3 1 61,8-6 0,7 0 22,-1 0 0,0-6-82,-6 1 71,8-1 79,-6 6 0,4 8 199,-11 3 0,-5 1 166,-7 5 1,-2-4-117,-3 10 0,-5-1 105,-7 1 1,0-2-64,-1 8 0,1-6-33,0 5 0,1-4 22,5 4 0,1-7 7,4 3 1,4 0-112,-3 0 1,3-1-39,2-6 1,0 6-140,0 0 0,2 0 55,3-6 0,-1-5-215,8-1 0,-6-1 84,5 2 1,-7-3-151,2-3 108,3-4 1,-5 6-52,8-8 0,-7-14 65,7-3 0,-6-10-89,5 4 1,-5-6 292,6 6 1,-9-6-139,3 6 669,4 0-233,-8 6-237,5 7 0,-7 4 177,0 12 1,0 9 223,0 9 0,0 6-99,0-1 1,0 4 82,0 1 0,0-5-346,0 0 0,0-2 116,0 2 0,2-4-833,4-8 468,-4 0-401,13 1-164,-5-9 135,7-1 1,-5-16 57,-1-3 0,-5-7-48,6-5 1,-3-4-355,3-7 1,3-8 306,-3-5 0,-3-10-165,3-7 1,-1-3 719,7-2 0,-7 0 0,1 0 0,-1-1 0,7 1 0</inkml:trace>
  <inkml:trace contextRef="#ctx0" brushRef="#br0" timeOffset="1220">2698 589 8132,'12'0'-34,"-1"0"1,1 0 484,5 0 0,0-6-106,0 0 0,8-6 148,4 7 0,2-7 17,-2 6 0,3-1-207,-3 1 0,4 4-187,2-4 1,-1 4 111,1 2 1,-1 0-601,1 0 0,-2 0-586,-5 0-806,-3 0 1143,-7 0 1,-11 8 620,-7 4 0,-7 3 0,-11 2 0</inkml:trace>
  <inkml:trace contextRef="#ctx0" brushRef="#br0" timeOffset="1428">3009 519 8132,'0'-17'718,"0"0"-138,0-1 133,0 9-174,0 1-5,0 8 1,0 2-50,0 4 0,0 3-147,0 9 1,-6 5-266,1 0 0,-1 0-209,6-6 1,0 1-57,0-1 0,0 0 234,0 0-1178,0 1 1,8-9 501,3-3 0,6-4-578,7-2 0,-3-15 720,7-8 1,-1-8 491,2-4 0,4-7 0,-6-2 0</inkml:trace>
  <inkml:trace contextRef="#ctx0" brushRef="#br0" timeOffset="2053">3251 416 8132,'10'-23'-110,"-4"0"0,1-1 158,-1 7 0,0 0 356,-6 0 0,0 5 245,0 1 303,0 7-532,0-4 0,-6 10-34,0 4 0,-1 3-198,1 9 1,2 7 0,-7 3 0,-1 5-102,-5 2 0,-1-1 92,1 1 0,0 7-497,0 4 0,-1-4 229,1-1 0,0 1-633,-1-2 1,1 1 234,0-7 0,5-5 32,1 0 0,1-8 210,-1 2 1,3-9 209,8-3-7,0-7-143,0 11 441,0-13 1,2 6-130,4-8 1,3-2 199,9-4 1,-1-3-53,0-9 1,0 1-83,1 0 1,-1 1-108,0 5 0,-5-3 102,-1 9-194,-7-1 173,4 6-258,-8 0 0,0 8 84,0 3 0,-6 6-97,0 7 1,-7 0 190,1 5 1,3 4-2,-3-4 0,8 5-27,-1 7 1,1-3 100,-2 8 0,4-2-19,-4 3 1,4 1-69,2-8 1,0 6 126,0-6 0,0 1-88,0-7 0,0-1 2,0-4 1,-1-2-56,-5-4 0,4-10-110,-4 5 1,4-11 100,2 5-127,0-8 0,-2 3 44,-4-7 0,5-2 55,-5-3 0,4-7-373,2-11 0,2 2 96,4-8 1,3 0-130,8-5 1,3-1 0,3 0 0,2 9 19,4 3 0,7 5 119,-7 7 0,5-3-8,-11 8 1,6 1 409,-6 5 0,6 7-96,-6 5 1,0-2 431,-5 1 0,-7 1-254,1 5 0,-9 6 391,3 0 1,-4 0 198,-2-6-432,0 1 0,-6-1-115,1 0 0,-9-7 193,3-4 1,1-4 1168,-1-2-1125,-1 0 1,-3-8 229,3-4 0,-1-3-300,7-2 1,0-1-570,6 1 1,0 0-348,0-1 0,8 3-605,3 4 0,5-3 493,1 8 1,0-5-610,1 5 1,-1 0 1187,0 6 0,0 0 0,1 0 0</inkml:trace>
  <inkml:trace contextRef="#ctx0" brushRef="#br0" timeOffset="3826">3632 969 9275,'25'0'-2318,"7"-2"1820,9-4 1,7 2 826,-2-7 0,10-1-217,1-5 0,-1-6 95,-10 0 1,2 0-337,-7 6 1,-3-1-322,-9 1 1,-4 2 269,-8 3 1,-7-3 179,-5 3 0,-3 3 0,-2-3 0,-2 3 0,-3-3 0,-5-1 0,-7 7 0,-1-6 0,1 6 0,6 1 0,-1 5 0,1 0 0,-5 9 0,5 9 0,3 7 23,8 9 0,0 14 12,0 4 1,0 4 46,0-4 0,6 0 9,0-1 0,1-4 144,-1-1 0,-2-10-55,7-1 1,-5-3-342,6-8 232,-9-1 0,5-12-205,-8 1 212,0-9 0,0 3 146,0-12 1,0-3 0,0-8 0,-8-6-107,-3-1 0,1-6 149,-1 1 0,7 2-35,-2-2 0,4 6-390,2-6 1,4 2 132,8-1 1,3-3-613,20 8 0,-3-6 210,14 6 1,1-8 97,4 2 1,-1 4 328,-4 2 0,3 6 0,-9 5 0,-6-1 0,-5 7 0,-2 0 0,2 6 0,-10 0 0,-7 0-19,-8 0 0,3 8-14,-7 4 1,-4 3 148,-7 2 0,-1 3 148,-11 3 1,-2-4 198,2 4 0,0-6-177,6-5 1,5 1 255,1-7-139,7 7-945,-4-11 1,10 6 244,4-8 0,9-2 55,8-4 1,6 2 19,-6-7 0,6 7-65,-6-2 1,0-1 286,-5 1 0,-1 0 0,0 6 0,-7 2 0,-4 4 0,-5 3 0,-1 9 0,0-5 248,0 4 1,-5-9-45,-1 9 0,-8-3 210,3 3 1,1-5 485,-1-1 333,7-7-1121,-4 4 1,8-10 69,0-4 1,8-4-556,3-7 0,5-8 279,1-4 1,2-3-555,4-3 1,-3-5 208,3-1 1,-4-1-8,-2 2 0,-5 3 208,-1-3 1,-7-2 237,2 1 0,-4 3 0,-2 9 0,0-2 0,0 8 0,0 0 0,0 6 0,0 0 282,-8 7-103,6 2 1,-7 8 357,3 0-286,4 0 0,-12 8-47,9 4 0,-1 3-97,6 2 1,0 2 43,0 4 0,0 12-158,0 11 1,0 4 102,0 2 0,0 2-131,0 3 0,0-3 0,0 4 1,0 0-44,0-7 0,0 3-198,0-13 0,2-3-445,4-9 1,-4-4 483,3-8 1,3-5 236,-2-1 0,1-7 0,-1 2 0,-2-18 0,8-5 0,-7-14 0,7-3 0,-6-3 0,5-9 0,-7 0 0,2-6 0,-2-2 0,1-3 0,-3-5 0,4-7 0,-4-6 0,-2 0 0,0 0 0,0 6 0,2 2 0,4 3 0,-4 12 0,13 4 0,-4 8 0,-1 0 0,2 5 0,-3 8 0,3 4 0,1 10 0,-7 1 0,7 8 0,-11-3 0,8 7-159,-4 0 298,-4 0 1,11 9 199,-7 8 1,5 3-128,-5 9 0,6 1 24,-7 11 1,9 3 39,-3 8 0,-1 9-61,2 8 1,-3 2-157,3 10 0,3 2-108,-3 9 0,-3 4 94,-4-44 1,2 0 0,10 46-203,-6-49 1,1 0-1,3 0 1,1 0 197,-2 3 1,1 0 0,1-3 0,0 0 14,1 0 0,1 0 0,16 35-255,1 3 1,0-20-526,-1-4 0,-5-9 369,0-8 0,-8-6-10,2-11 0,-6 2 288,-5-8 1,1-6 76,-7-5 311,0-8 1,-6 2-428,0-12 0,-8-10 322,-3-7 0,1-9-206,-2-3 0,1-7 0,-6-10 0,-6-10 0,0-7 0,-2-2-254,2-10 0,1 1 254,-6-7 0,5 10 0,-6 8 0,2 8-22,-2 9 1,-4 2 21,4 4 0,-1 4 0,1 7 0,-2 0 0,8 1 0,0 5 0,6 0 0,1 2 0,5-2 0,-3-1 253,9 7 0,-1-6-253,6 6 0,0 0 22,0 5 1,6 1-23,-1 0 0,9 1 0,-3 5 29,5 3 0,1 8 132,0 0 0,-5 0 25,-1 0 0,-5 0-80,6 0 0,-8 2-197,1 4 0,3-2 101,-2 7 0,0 1-148,-6 5 1,0 2 59,0 4 0,-6-3-103,0 3 1,0-4 180,6-2 0,0 0 0,0 1 0,0-1 0,2-2 0,4-3 0,4-4 0,7-8 0,0 0 38,0 0 1,6 0 115,1 0 0,-7 2 0,-6 3 0,-7-1 108,2 8 1,-4-5 73,-2 11 1,-2-5 256,-4 10 1,-3 4 41,-9 2 0,-1 2-203,-4-3 0,6 3-310,-1-8 1,3 0-63,9-5 1,-5-1-150,5 0 1,2-1-98,10-5 1,4-3-491,7-8 0,2 0 227,4 0 1,-2-2-233,8-4 0,-2-2 89,2-3 0,3-10 592,-3 3 0,2-5 0,-2 0 0,3-4 0,-5-7 0</inkml:trace>
  <inkml:trace contextRef="#ctx0" brushRef="#br0" timeOffset="4370">5448 640 9549,'9'0'857,"7"0"-864,-7 0 0,3 0-381,-1 0 388,1-7 0,13 5 0,2-6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2:51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433 122 8039,'10'-8'372,"-3"6"1,-5-11 256,4 7 255,-4-7-103,6 3 1,-8-1-311,0-1 0,0 6 813,0-5-819,0 7 1,-2-4-175,-4 8 1,4-2 14,-4-4-241,-3 5 1,-1-7 69,-7 8 1,-1 2-74,1 4 1,-2-3 22,-4 9 1,2-6-101,-8 5 1,0 1 222,-6 5 1,7 0-68,-1 1 0,2 1 4,-2 4 0,4-4-53,8 4 1,0-4-54,-1-1 1,3-1-53,3 0 0,5 1 88,7-1 0,0 0-426,0 0 1,2 1 104,3-1 0,-1 0-36,8 1 1,1-1 128,10 0 1,-2-5-45,8-1 0,-2 1 103,2 5 0,4 0-19,-5 1 1,5-1 217,2 0 0,-8 1-116,-4-1 0,-4 0 281,-2 0 0,0 6 63,1 1 0,-9 1 28,-3-2 1,-4-4-67,-2 4 1,0 2 86,0-2 0,-8 6-101,-3-6 1,-7 2 114,-5-2 1,2-4 33,-8 4 1,6-4-103,-5-1 0,5-1 173,-6 0 1,8-7-118,-2-4 1,3 1-282,3-1 0,0 0-66,-1-6 0,7 0-298,-1 0 58,9 0-372,-5 0-3004,8 0 2521,0 0 0,8-6-818,3 0 0,6-7 978,6 1 0,6-9-1533,12-2 2431,-5 0 0,6-2 0,-7-2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2:52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8039,'-22'2'524,"5"3"0,10-1 2070,-5 8-2053,8-1 0,-5 1-252,3-1 1,2-1 154,-8 1 0,3 5-892,-3-5 1,-3 7-2268,3 5 2715,-3-4 0,-10 14 0,-2-7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8:28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699 92 7988,'-8'-7'661,"-6"5"1023,12-11-1263,-4 11 0,6-6 65,0 3-161,0 3 1,0 7 81,0 10 0,0 9-130,0-4 0,0 2 120,0-2 0,-2 4 59,-3 6 0,3 1 97,-3-1 0,-2 5-84,2 1 0,-5 4 121,5-4 1,-5 4-412,5-4 1,0 4 45,5-4 1,-5-3-293,0-7 0,0-3 100,5-2 0,0-10-37,0 5 0,1-6-219,4 0 0,-1 2-1034,6-7 590,0 0 1,7-5-575,3 0 1,-6-7 239,6-3 0,-12-4-1392,8-1 2393,-11-7 0,8-1 0,-4-8 0</inkml:trace>
  <inkml:trace contextRef="#ctx0" brushRef="#br0" timeOffset="370">61 244 8015,'-22'-22'0,"10"5"112,-3-3 0,10 3 253,0 1 0,3 6-100,2 0 0,5 0 14,0-5 1,9 0 343,1 0-395,0-1-57,14 1 0,-7 5 86,3 0 0,4 5-69,-4-5 1,6 6-15,4-1 1,2 4 1,4 1 1,3 1-128,-4 4 1,4-1 64,2 6 1,4-2-190,1 2 1,-1 4-210,-4-4 0,0 4 176,-1 1 0,1 2-38,-1 3 1,-6-3 19,-4 3 1,-4 4-28,-6 1 0,-5 5 221,-9 6 0,-6 3 169,-10 6 0,-12 7-88,-14 4 0,-6-2 179,-8 2 0,-8-2 443,-2 1 0,-4-2-477,-2-8 1,2-1 371,3-3 0,5-6-308,11-10 1,-1 2-321,11-6 1,1-1-584,9-5-1343,10-6 916,-10 4 1,25-13 971,0 0 0,13-13 0,6-11 0</inkml:trace>
  <inkml:trace contextRef="#ctx0" brushRef="#br0" timeOffset="859">1504 623 7580,'0'-8'2192,"0"1"-1048,0 7 206,0 0-1182,-7 0 1,0 7-148,-3 3 0,-3 3 9,3 3 1,1-1 166,-1 0 1,2 0 18,-3 0 0,0 6-55,6-1 0,-6 0 108,6-5 1,0 1-82,5-1 1,2 0 153,3 0 0,5-1-52,10-4 0,11 2 116,9-7 1,4 0-531,2-5 1,4 0 167,1 0 0,0 0-1091,-6 0 0,-6 1 572,-4 4 1,-4-1-623,-6 6 0,2-5 68,-7 5 1029,1-7 0,-6 11 0,0-6 0</inkml:trace>
  <inkml:trace contextRef="#ctx0" brushRef="#br0" timeOffset="1065">1884 699 7894,'-7'-15'1328,"3"7"-1044,-6 3 785,7 3 0,-6 2-255,4 0 1,2 2-6,-7 3 1,0 8-418,-5 7 1,-1 7-208,1-1 0,2 7-289,3 3 0,-2 1-421,7-2 1,-5-3-1267,5 4 0,1-4 371,9-2 1420,-3 1 0,18-1 0,-3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2:54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1 7873,'-9'0'2036,"1"0"-576,8 0-171,8 0-679,1 0 0,7 2-107,-5 3-330,-3-3 1,-2 8-43,-1-4 1,1-2-158,-6 7 1,0-5-167,0 5 1,0 1-426,0 5 0,-2 2-123,-4 4 0,-3-3 326,-8 3 1,-1-4 573,1-2 1,7 1-54,5-1 1,3-6 345,2 1-349,0-1 0,7 1 157,5-1 1,3-7 126,3 2 1,-1 2 234,0-2 0,-5 1 196,-1-1 0,-5-2-297,6 7 0,-9-5 100,3 6 0,-6-1-274,-6 6 1,-9 7-114,-8-1 1,-8 2-229,2-2 1,2-2-258,-1 8 0,7-8-230,-3 2 0,5-10-721,2-1 1,7-6-1391,5 5 1,10-7 2590,7 2 0,19-12 0,5-4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2:54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7965,'-27'0'0,"10"2"749,11 4 764,4-4 329,2 5 1,0-5 116,0 4-662,0-4 1,0 13-661,0-3 0,-2 3-370,-4 3 1,2 5-521,-7 0 1,1 5-595,-1-4 0,-3 4-149,8-5 1,-5 6 995,5-6 0,0 8 0,6-4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2:54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191 709 7984,'0'-11'1318,"0"-1"-702,0 8 0,0-5 578,0 3 189,0 4-806,0-6 1,-8 10 72,-3 4 0,-5 4-173,-1 7 1,-2 6 49,-4 0 0,4 6-31,-5-6 1,5 2-206,2-2 1,7-4-256,5 4 0,3-4 81,2-1 0,2-1-215,3 0 0,13-1-87,10-5 0,11 3-194,1-9 1,8 1-17,-2-6 1,2 0-314,-1 0 0,1 0 19,-8 0 0,-2 0 191,-9 0 1,2 0-619,-8 0 508,0 0 224,-6 0 0,-5 0-725,-1 0 49,-7 0 316,4 0 0,-16 0 744,-3 0 0,-12-8 0,-4-1 0</inkml:trace>
  <inkml:trace contextRef="#ctx0" brushRef="#br0" timeOffset="172">329 796 7948,'-9'7'5308,"1"3"-3447,8 7 1,0 0-977,0 1 0,0 5 62,0 0 1,-6 6-510,0-6 0,-7 7-380,1-1 1,3 4-639,-3 2 0,7-7-989,-7 1 1,6 0-3676,-5 6 5244,7-9 0,-4-1 0,8-7 0</inkml:trace>
  <inkml:trace contextRef="#ctx0" brushRef="#br0" timeOffset="819">1177 17 8615,'7'-9'1625,"3"1"-283,7 8-884,0 0 0,-5 2 19,0 4 0,-1-4-24,6 3 0,-5 3-242,-1-2 1,-5 7 4,6-1 0,-8 3-199,1 3 0,-3 1-112,-2 4 1,0-2-99,0 8 1,-2 0 37,-3 5 0,-5 1-269,-7-1 1,-1-5 189,1 0 0,0 0-72,-1 5 1,7-1 71,-1-4 1,9 4 71,-3-5 1,4-1 150,2 2 1,0-6-91,0 6 0,6-8 219,-1 2 1,7 2 83,-6-2 1,5 2 105,-5-2 1,2-2-54,-3 8 786,-3-8-673,6 12 1,-8-6 133,0 7 1,-6 1-134,1 0 0,-3-1 158,2 1 1,4-1-156,-4 1 1,4 5-260,2 1 1,-5 1 85,-1-2 0,0-3-14,6 3 1,0-3-15,0-3 1,-2-1-1,-4-4 1,3 3-124,-9-3 1,1-4 62,-7-2 0,1 2-614,0-2 1,-6 0-246,0-5 0,-6-1-559,6 0 1,-8-5 71,2-1 1,-4-7 1234,-1 2 0,-1-20 0,1-5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2:53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8050,'10'-9'418,"7"3"1,3 2 944,8-2-832,1 4 1,4-5 11,-4 7 0,1 0-42,-7 0 0,1 6-292,-7-1 1,-2 9 21,-3-3 1,-5 5-343,-7 1 1,-1 2 20,-5 4 0,-4-2-92,-7 8 0,-6-2 371,0 2 1,-6-2 251,6-4 1,0-4-131,5 4 1,7-9 201,-1-3 1,9-5 808,-3 5-881,4-7 1,10 4-248,3-8 1,6 0-288,6 0 1,4-8-406,8-3 0,0-5-276,-1-1 0,1 6-1126,-1-1 0,1 8 779,-1-2 1121,-7 4 0,-2-5 0,-7-3 0</inkml:trace>
  <inkml:trace contextRef="#ctx0" brushRef="#br0" timeOffset="160">1055 364 7924,'-17'8'3110,"0"3"1,-1 10-2574,1 2 0,-2 0-645,-4-5 0,2 1-68,-8 4 1,0-2-267,-5 8 0,-1 0 442,0 5 0,1 1 0,-1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2:52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70 8131,'-18'0'-1762,"1"-8"1754,0 6 0,-1-6 421,1 8 0,0-2-233,0-3-51,-1 3 1,1-8 31,0 4 1,-3 5 6,-3-5 1,4-2-114,-4 2 0,2 1-213,-2 5 1,4 1-212,-4 5 1,-2-2 238,2 8 1,0-7 195,5 7 0,1-1-47,0 7 0,-1-1 6,1 0 1,8 1-48,3-1 1,4 0 42,2 0 1,0 1-46,0-1 0,6 0 1,-1 1 1,9 1-7,-3 4 0,5-8 50,1 8 1,-2-13-49,-3 7 0,1-3 1,-7 3 0,0 0 50,-6 1 0,0 1 29,0 4 0,-8-4 137,-3 4 1,-12 2-104,-6-2 0,-4 6 1,-1-6 0,1 4 371,4-10 0,2 4-150,4-9 1,6-3 76,0 3-299,-1-8 0,16 5-63,-3-3-27,3-4 1,4 12-250,3-9 1,-1 9 58,8-3 0,-1-1-82,6 1 0,1 1 23,-1 5 1,0 6 56,1 0 1,-3 6 582,-3-6 1,-5 8-42,-7-2 1,0 4 162,0 1 0,-7 1 67,-5-1 1,-3 1 428,-3-1 1,7-7-478,-1-4 0,3 2-170,-3-2 1,3-1-776,3-11 416,4 4-265,-6-5 1,10 2-743,4-1-179,3-7 0,15 4 239,-1-8 0,2-6-368,-2 0 0,-2-7 1315,8 1 0,-1-11 0,7-4 0</inkml:trace>
  <inkml:trace contextRef="#ctx0" brushRef="#br0" timeOffset="331">969 675 6030,'10'0'2052,"-3"0"-1206,-7 0 1,0 8 199,0 3 0,0-1-364,0 1 1,-2 1 168,-3 5 1,3 0 22,-4 1 0,-2-1-369,2 0 1,1 1-308,5-1 1,-6 0-126,0 0 0,0 1-463,6-1 101,-7 0 0,5 1-338,-4-1 1,4-6-173,2 1 0,0-6-903,0 5 0,0-5-1146,0 6 1735,0-9 1113,8 5 0,9 0 0,10 1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2:51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8546,'12'0'1047,"-1"0"0,-5 0-577,6 0 1,-7 0 619,7 0-287,0 8 1,5-6-214,0 3 0,0 3-147,1-2 1,-1 0-464,0-6 1,1 0-311,-1 0 1,-6 5-333,1 1 1,-1 0 332,7-6 1,-3 2-440,-3 4 1,1-3-189,-7 9 0,5-6 956,-5 5 0,0 1 0,-6 5 0</inkml:trace>
  <inkml:trace contextRef="#ctx0" brushRef="#br0" timeOffset="156">121 294 8137,'-9'8'1804,"3"3"-1173,-4 5 1,8 1-1150,-3 0 539,3-7 370,9 5 1,3-11-259,7 8 0,1-9-159,-1 3 1,2-2-202,4 2 0,-2-4-541,8 3 0,2-5 768,9-5 0,-3-5 0,5-7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2:50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8942,'11'0'2463,"1"0"-1746,-8 0-481,4 0-996,-1 0 760,3 0 0,7 7 0,0 3 0</inkml:trace>
  <inkml:trace contextRef="#ctx0" brushRef="#br0" timeOffset="106">87 295 7995,'-2'17'1135,"-3"0"1618,3 0-1930,-14 1-370,15-9-503,-15-1 50,14-8 0,-5-15 0,7-5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2:48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398 329 8029,'0'-17'1194,"7"-1"-623,-5 1-358,6 0 0,-6 1 566,4 5-222,-4 3-165,5 8 209,-7 0 2657,0 0-3029,-7 0 1,-3 6 104,-7 0 0,-1 9-140,1 2 0,0 1-29,0 5 0,-6 4-25,-1 1 1,-6-1-105,1 2 0,-2 0 7,2 6 1,-1-3-175,7-3 0,-1 2 65,7-8 1,0 0 5,0-6 1,5-1-617,1-5-59,7 5 172,-4-7 1,8 3 66,0-1 1,8-7-198,3 2 0,7-4 225,5-2 1,-2-2 62,8-4 1,-8 2 122,2-7 52,4 7 1,-8-4 416,4 8 1,-6 2 153,-5 4 1,-5 5 402,-7 12 0,0-1-158,0 6 1,0-1 436,0 2 1,0 4-490,0-4 1,-5 3-16,-1 3 1,-2-8-160,2-4 1,5 2-132,-5-2 1,-2-6-156,2-5-240,1-1 1,5 1-658,0-1 95,0-7-808,0 4 1187,7-8 1,1-8-91,3-3 0,3-11-414,-8-1 1,5-5 346,-5 4 0,5-6-465,-5 1 0,8 2 193,-3-2 1,5 0-49,1-5 0,0-1 826,0 1 0,8-1 0,2 0 0</inkml:trace>
  <inkml:trace contextRef="#ctx0" brushRef="#br0" timeOffset="524">709 467 8029,'42'-27'-400,"-7"4"626,-1 12 0,-7-3 653,-9 9 1,-1-7 362,0 6 292,-7 1-538,5 5-517,-13 0 0,6 7-172,-8 5 0,0 3-78,0 2 1,0 1-468,0-1 0,0 2 15,0 4 0,0-3-172,0 3 1,0-2 237,0 2 0,0-4-171,0 4 1,0-4-1,0-1 1,0-1-512,0 0 724,8 0 0,1 1-55,8-1 1,-5-2 216,-1-3 0,-5 3 178,6-3 0,-8 3 170,1 2 1,-3-5-132,-2 0 1,0-1 47,0 6 1,-7 1 60,-5-1 0,-3 0 237,-3 1 0,1-7-162,0 1 0,-2-3-127,-4 3 0,3 1-238,-3-7 0,4 5 8,2-5 0,5 0-68,1-6 1,5 0-28,-6 0-186,9 0 0,-3-6-205,12 0 1,3-5-505,8 5 0,1-2 413,-1 3 0,0 3 144,1-4 0,-1 4 300,0 2 1,6 0-18,0 0 0,0 0 162,-5 0 1,-1 0-170,0 0 0,1-2 125,-1-4 1,-6 5-77,1-5 1,-1-2-225,7 2 1,-1-5-70,0 5 1,-1-7 66,-5 1 1,5-1-97,-5 1 0,-1 2-84,1 5 251,1 3-62,5-6 386,0 8 1,-7 2 257,-4 4 616,3 3-350,-7 9-206,14-1-704,-14-7 1,7 3-288,-3-7 0,-2 0-381,7-6 1,-5-8 901,6-4 0,-1-11 0,6-4 0</inkml:trace>
  <inkml:trace contextRef="#ctx0" brushRef="#br0" timeOffset="1029">1747 52 8029,'-12'-11'1069,"1"-1"-182,7 8 16,-4-11-229,0 13 94,6-6-546,-5 8-400,7 0-47,0 0 1,5 2 192,1 4 0,0-2 102,-6 7 1,0-5 37,0 6 1,0-6-27,0 5 0,0-5-7,0 5 0,0-5 159,0 6 1,0-7-142,0 7 1,0-6 5,0 5 0,0-5-179,0 6 1,0-1 127,0 6 0,0 1-119,0-1 1,0 6 39,0 0 0,0 8 36,0-2 0,0 3-26,0 3 1,0 7 10,0 4 1,0 4-22,0 2 0,0 2 3,0 4 1,0 11-234,0 11 0,0 7-181,0 5 0,-2 8 315,-1-48 0,0 0 1,2-1-1,-2 0-63,-8 41 1,1-4 37,-1 4 1,-3-5 215,9-6 0,-1-5 336,6-6 1,0-3-251,0-4 0,-6-3-1,0-8 1,1-6-309,5 0 1,0-6 152,0 6 1,0-7-178,0 1 1,0 1-63,0-7 0,0 3 150,0-14 0,0 0-553,0-6 11,0-7 365,0-3 1,0-9 60,0-3 1,0-5-214,0-7 0,0-8 62,0-4 0,1-6-268,5-5 630,4-4 0,7-16 0,0-1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00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 7732,'-18'2'2882,"1"3"0,7 5-2702,5 7 1,7-1-959,9-5 1,1-3-85,11-8 0,-10 0 576,-1 0 1,-6 0-1721,5 0 2006,-7 7 0,11-5 0,-5 6 0</inkml:trace>
  <inkml:trace contextRef="#ctx0" brushRef="#br0" timeOffset="96">68 225 7732,'-2'18'1478,"-4"-1"0,-1 0-692,-5 1 1,2-7 62,5 1-900,3-8 1,-4 3-490,12-7 0,3 0 540,9 0 0,-1-15 0,0-4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2:57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87 363 8014,'10'0'905,"5"0"0,-11 0 81,8 0 141,-8 0 751,11 0-789,-13 0-606,6 0 1,-10 8-112,-4 4 0,-2 3-121,-3 2 0,-5 1-81,5-1 1,-5 0-109,-1 0 1,2 1 178,3-1-114,-3 0-520,13 1 372,-6-1 1,10-6-126,4 1 0,4-8-3,7 2 0,2-4-53,4-2 0,4 0 131,8 0 0,-1-6-19,1 0 0,-1-7 82,1 1 0,-6 4-14,0 3 1,-14 1-372,2-2 220,-3 4-72,-5-6 0,-1 10-59,-8 4 1,-2-2-193,-4 7 1,-3 3-136,-9 9 1,-5-4-323,0 4 1,0-2 277,6 2 0,-6-3-822,0 3 1497,0 4 0,-2-8 0,-2 6 0</inkml:trace>
  <inkml:trace contextRef="#ctx0" brushRef="#br0" timeOffset="415">105 917 9964,'-10'0'1094,"2"0"0,10 0-517,4 0 1,-2 0-206,8 0 0,-1 0 50,6 0 1,1 0-41,-1 0-251,0 7 0,-1 3 31,-5 7 1,3 1 65,-9-1 0,1 2-34,-6 4 1,-2-4-49,-4 5 0,-3 0-163,-9 0 0,-5 4-9,0-5 1,0 0-116,6-5 0,0-1 155,-1 0 1,1-1-41,0-5 1,5-1-74,1-4 119,7-4 0,-9 3-252,7-10 0,0-5-188,6-7 0,8-6-236,3 0 1,6-1 276,7 7 0,-5 2 28,4 3 1,-4-1 331,-2 7 254,1 0 1,-3 8 295,-3 4 0,-5 4-346,-7 7 0,0 8 1416,0 4 0,-6 3-377,1 3 0,-7-6-81,6 0 0,1-6-733,5 5 0,0-6-54,0 1-485,0-4 0,7-4-418,5-3 0,5-5-128,6-7 1,-2 0 442,8 0 1,0-9-2035,6-8 0,-1-3 507,1-8 0,5-1-1162,0-6 2921,1 1 0,-7-9 0,1-1 0</inkml:trace>
  <inkml:trace contextRef="#ctx0" brushRef="#br0" timeOffset="1930">1056 727 8012,'-8'9'1702,"6"-1"-888,-13-8-189,13 0-182,-6 0 1,10 0-146,4 0 0,-2 0 257,7 0 1,3 0-391,9 0 1,-4-8-488,4-3 0,2 1-63,-2-1 1,0-1-443,-6-5 1,-5 5 496,0 1 1,-9 5-163,3-6 1,-4 7 38,-2-7 1,-2 6-424,-4-5 1083,-3 7 1,-9-4 98,1 8 1,0 8 324,0 3 0,5 7-208,1 5 0,1 6 277,-2 11 1,-1 4-253,7 8 1,0-6 34,6 0 0,-1-5-75,-5 5 1,4-6-167,-4 6 0,4-9-221,2-3 0,0-1-138,0-10 0,0 2-153,0-2 1,-2-9-11,-4 3-132,5-11 293,-7 1 115,0-7 1,-1-6 226,-9 1 1,7-9-72,-1 3 1,3-10 225,-3-2 0,-1-1-111,7 7 1,0 0-78,6 0 0,0-1-188,0 1 0,2 0-252,4-1 0,3-5 45,9 0 1,7-2-176,3 2 1,7-4-712,5-7 1,-1-1 421,7 1 0,0 1-46,6 4 0,-6-2 404,0 8 1,-9 0 255,-3 6 1,-1 5 63,-10 1 1,-6 7 243,-5-2 0,-6 4-140,5 2 0,-7 2 166,2 4 0,-4-2 488,-2 7 0,0 1-252,0 5 1,-6 1 53,0-1 0,-7 0-245,1 0 0,-3 1-106,-3-1 0,9 0-144,3 1 0,-2-7-317,3 1 138,-1-8 1,8 3-181,4-7 0,-3 0-326,9 0 1,-1 0 247,7 0 0,5 0-498,0 0 354,0 0 543,-6 0-182,1 0 281,-9 8 1,-9 2 80,-11 7 0,-5 2 341,-1 4 0,-2-8 104,-4 8 0,3-7-243,-3 7 0,4-6-11,2-5 1,5 1 100,1-7-641,7 7 193,-4-11 1,10 12-134,4-8 0,4-1-20,7-5 1,0-5-197,0-1 0,7-8-85,-1 3 1,2-5 131,-2-1 0,-4 0-87,4 0 0,-4-3-49,-2-3 0,1 2-62,-1-8 0,0 1 121,1-7 1,-7-2-100,1-3 1,-7 4-20,7-5 1,-8 5 164,2 1 1,1 6 338,-1 0 0,0 8-220,-6-2 1418,0 12-125,0-5 447,0 14-731,0-5-347,0 14 0,0 3-1,0 7 0,-6 1-153,0-1 1,-1 8-265,1 4 1,4 1 115,-4-1 1,-2 10-182,3-5 1,-3 7-49,2-1 1,4-3-185,-4 3 0,3-4 56,-3-1 0,4 0-195,-4-1 0,4-1-110,2-4 0,0-4-1294,0-8 98,0-7 1139,8 5 1,-6-15 229,4 0 0,1-8-22,-1-9 0,6-8 1,-7-4 0,7-5 19,-6-7 0,1-3-139,-1-8 0,-4-6 451,4 1 1,2-9-92,-3 3 0,1 2 271,-6-3 0,6 8-162,0-1 1,7 9 205,-1 2 1,-3 7-133,3-1 0,-1 5 1,7 6 0,-3-1 13,-4 7 0,5-2-84,-5 2 0,-1 5 109,1 1 0,-7 0-23,2 5 473,4-3-163,-8-2 17,13 7-52,-13 2-50,6 8 119,-8 0 197,0 0-429,0 8 0,0-4 73,0 7 0,0-5-61,0 6 0,0-1-88,0 6 1,0 1-127,0-1 1,0 0 134,0 1 1,0-1-17,0 0 1,0 6-45,0 0 0,0 8-108,0-2 0,0 4-44,0 1 0,-6 3 74,0 3 0,0 4-113,6 8 1,0 2 89,0 3 0,0-1-67,0 8 1,-5-1 10,-1 6 1,0 0 19,6 1 1,-6 4-292,0 1 0,-1 8 38,1-2 1,2 3 79,-7 3 0,5-1 113,-6 1 1,3-3-93,-3-3 1,3-6 67,3-12 1,4 1-330,-4-12 0,4 1 127,2-12 0,0-1 40,0-5 0,0-8-319,0-4-416,0-12 466,0-3 0,0-10 339,0-4 1,0-5-244,0-12 0,0 1 171,0-6 0,0 5 90,0-6 0,0 2 4,0-2 1,0-6 126,0 1 0,0-1 43,0-5 0,-2-2 0,-3 1 0,3-7 0,-6 4 0</inkml:trace>
  <inkml:trace contextRef="#ctx0" brushRef="#br0" timeOffset="2908">2024 900 7840,'10'-18'719,"-2"1"-539,-8 0 0,5 5 216,1 1 0,8 5 77,-3-6 1,4 7 53,3-7 1,1 8-161,4-2 1,-4 4 22,4 2 0,-4 0-294,-1 0 1,-1 0-246,0 0-534,1 8 0,-3 2 455,-3 7 1,1-5-292,-7-1 1,0 3 28,-6 9 0,-8-4-71,-4 4 1,-3-4 379,-2-2 0,-1 1 257,1-1 1,6 0 801,-1 1 1,2-7-166,-1 1-55,3-9 0,8 7 211,0-4-534,0-4 0,2 5-109,4-7 0,-2 6-193,7 0 174,-7 7 1,4-3 248,-8 7 40,0 1 0,0 1-121,0 4 0,-8-4 98,-3 4 0,-5-4-113,-1-1 0,5-1-149,1 0 1,7-5-137,-2-1 0,4-5-323,2 6-164,0-9-158,0 5 1,8-10-352,4-4 1,5-5 417,6-12 0,6-2-102,11-4 0,4-4 141,8 5 1,8-11 7,3-1 0,-3-1 3,-3 7 0,3-1-67,-2 1 1,-9 5 293,-8 0 0,-7 8 61,-5-2 1,-4 0 591,-7 5 1,-1-3-333,0 10 0,-5-3 589,-1 3-285,1-5 0,5 9 333,0-5 0,1 5-356,-1 7 0,0-6-2,0 0 0,1 0-120,-1 6-363,0 0 0,-1 2-290,-5 4 0,3-2 267,-9 7 0,1-5-1,-6 6 1,0-1-46,0 6 1,0 1 185,0-1 1,0 2 106,0 4 1,2-3 180,4 3 0,-4-2 22,4 2 0,-3-4 212,3 4 0,-4 2-38,4-2 0,-4 0-81,-2-6 0,0 1-261,0-1 1,0 6-99,0 0 1,-2 0-157,-4-6 1,-4 1 40,-7-1 1,-6 0-272,0 1 0,-2-7 169,2 1 1,4-8 14,-4 1 1,4-3-81,1-2 169,1 0 0,2-2-82,3-3 46,4-5-221,8-7 295,0-1 0,8 3 162,4 3 0,-3 5-81,3 7 1,-1 0 148,7 0 1,-7 0-50,1 0 1,-3 2-84,3 3 0,3-1-228,-3 8 0,1-6 156,-1 5 0,3-7-860,-3 2 0,-3 1-2,3-1 1,-7 0-296,7-6 1,-1-2 488,7-4 1,-7-1-29,1-5 0,-1-5 287,7-1 1,-1-1 405,0-10 0,1 8-114,-1-2 0,6 4 613,0 2 321,0-1 314,-6 9 253,1 1 1,-9 10-467,-3 4 1,-4 3 208,-2 9 0,0-1-623,0 0 0,-2-1-206,-4-5 1,4 5-390,-3-5 1,3-1-667,2 1-612,-8-7 107,6 4-1538,-6-8 1869,16 0 1,2-8-864,7-3 1791,-8-12 0,7-4 0,-7-8 0</inkml:trace>
  <inkml:trace contextRef="#ctx0" brushRef="#br0" timeOffset="3341">3840 294 7840,'0'-17'367,"0"0"-119,0-1 0,0 7 248,0-1 14,0 8-53,0-3 193,0 7-176,0 0-87,0 7-210,0 3 0,0 2-10,0-1 92,0 1-256,0 5 0,0 0 180,0 1-214,0-1 1,0 0-7,0 0 1,0 6 64,0 1 0,0 1 75,0-2 0,0 3-7,0 9 1,0 2 5,0 3 0,0 4-47,0 8 1,0 2 9,0 3 1,0 5-23,0 7 1,0 2-12,0 4 0,0-2 160,0 8 1,0-8-120,0 2 1,0-4 68,0-2 0,0-2-59,0-3 0,0-10-431,0-8 1,2-6-46,4 6 0,-2-9-225,7-3 1,-5-1 340,5-10 0,-7 0-319,2-6-635,-4 1 379,-2-9 129,0-1 182,0-8 1,0-8 280,0-1 0,0-9 260,0 1 0,8 0 0,1-8 0,8-2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8:54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365 198 8243,'7'-15'-312,"3"0"1,-2 4-59,2 1 1017,-6 7 1,4-6 541,-3 4 66,-3 4-210,5-6-452,-7 7 0,0 2-232,0 3 0,-5 5-95,0 10 0,0 4 7,5 6 1,0 7-24,0 4 0,0 3-336,0 1 1,0 1 139,0-1 1,0 1-789,0-1 0,0-1 134,0-3 0,0-6-796,0-10 984,0 4 1,0-12-548,0 3 74,0-10 314,0-3 340,0-20 1,-5 3-173,-1-11 403,-5-2 0,2-8 0,-6-7 0</inkml:trace>
  <inkml:trace contextRef="#ctx0" brushRef="#br0" timeOffset="367">1 289 8204,'0'-15'-271,"0"0"0,5-1 337,0 1 0,5 0-46,-5 0 0,7-5 21,-2-1 1,5 1 100,5 5 1,2 0 194,4 0 1,2-1-139,-2 1 0,9 0 49,5 0 1,4 5-66,2 0 0,1 6 27,4-1 1,-2 3-46,6 2 1,-4 2-1,5 3 1,-6 4-65,6 6 0,-7 5 55,2 0 0,-6 7-279,-4-1 1,-6 2-6,-10 3 0,-3 1-47,-7 3 1,-6-1 142,-4 6 0,-5-4 48,-5 4 0,-10-1 134,-11 2 1,-7 1-92,-3-7 1,-6 6 99,2-6 1,-9 1-32,-2-6 1,0-5 169,6 1 1,6-8-87,4 2 0,4-8 71,6-2 0,3-6-295,7 1-235,6-3 0,3-4-860,6-3 0,3-5 587,7-11 1,7 3-600,13-7 1119,1 6 0,6-16 0,2 3 0</inkml:trace>
  <inkml:trace contextRef="#ctx0" brushRef="#br0" timeOffset="908">1853 760 8020,'0'-10'345,"0"0"0,0 4-558,0-4 151,0 7 1,0-11 104,0 4 0,0 2-82,0-2 1,2 1-159,3-1 144,-3-3-132,5 11 70,-7-5 31,0 1 276,6 4 0,-2-5 680,6 7-510,-7 0 0,11-5 133,-4 0 1,2-2-113,-2 2 0,3 4 224,-3-5-448,4-2 1,-1 5 21,-3-7 0,4 6-74,-4-1 200,-3 3-124,0 2 205,-7 0-254,0 0-145,6 0 10,-4 0 43,5 0-1,-7 7-424,-7-5 171,5 5-122,-11-1 0,11-2-373,-3 6 1,-3-5-1347,-2 5 2053,-4 0 0,-8 5 0,-2 1 0</inkml:trace>
  <inkml:trace contextRef="#ctx0" brushRef="#br0" timeOffset="1471">1367 790 8064,'0'-15'0,"-1"7"20,-4 2 1,3 3 220,-3-2 16,3 3 267,2-11 304,0 11-572,0-5 0,0 9-106,0 3 1,2 4 149,3 6 0,-3 5 0,3 0 1,-4 7-132,-1-1 1,0-3-169,0 3 0,0-6-264,0 5 0,-5-5 160,0 6-132,0-8 0,5 4-352,0-7-359,0-6 419,0-2 358,0-7 1,0-7-198,0-3 1,2-11 139,3-4 1,2 1-92,3-1 1,3 0 68,-3-6 0,4 8 140,1 3 0,0 3 12,1 2 0,-1 1 100,0 4 1,0 3 79,0 7 1,0 0 678,1 0 785,-8 0-1136,6 7 1,-11 1 1162,7 8-1015,-7-1 1,6 0-187,-4 0 1,-3 0-219,3 0 0,1-4-118,0-1-173,5 0 1,-7 3-400,6-3 0,0 2-62,5-7 0,0 0-665,1-5 0,0 0 1261,5 0 0,2-13 0,8-4 0</inkml:trace>
  <inkml:trace contextRef="#ctx0" brushRef="#br0" timeOffset="1775">2415 411 8079,'0'-11'-955,"0"1"1,7 0 1029,3-5 0,10-5 16,6-1 1,2 0 102,3 0 1,-1 4-95,1-3 1,1-2 12,3 2 1,-3 0 104,4 5 0,-4 4-77,-2 1 0,-1 7 180,-4-2 1,2 3-124,-7 2 0,6 0 45,-6 0 1,0 7-54,-5 3 0,-1 9 2,-4 1 1,3 5-118,-3-5 0,-3 7-210,-2-1 0,2 1-552,-2-2 0,0 9 388,-5-4 0,-8 11-1035,-7-1 1334,-1 4 0,-19 8 0,3 2 0</inkml:trace>
  <inkml:trace contextRef="#ctx0" brushRef="#br0" timeOffset="1891">2704 1200 8128,'15'0'1096,"9"5"239,6 0 1,0 0-500,6-5-836,-4 7 0,-2 2 0,1 6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07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8374,'-18'-7'621,"3"-3"781,4-7-885,-5 7-445,14 2-1435,-5 8 472,7 8 872,0 2 1,5 7-61,1 0 1,6 2-392,-7 5 0,9-3-198,-3 7 668,-3-6 0,7 18 0,-5-4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08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8090,'0'-17'1162,"0"5"-710,0 1 1,2 5-97,4-5-180,3-1 1,3 1-56,0-1 0,-7 8 106,7-2 0,-6 5-452,5 1 220,-7 0 0,4 1 114,-8 5 0,0 4 100,0 7 1,0 2 36,0 4 0,0-3 8,0 3 0,0 2 247,0-2 0,0 0-18,0-6 0,0 0-73,0 1 1,2-3-201,3-3-18,5 3 0,9-7-70,4 3 1,-4-3-49,4-8 1,2-2-165,-2-4 0,6-4-93,-6-7 0,2 0-325,-2 0 0,-3-1-448,3 1 0,-6 0 425,-5-1 1,-5-1-673,-7-4 0,0 4 401,0-4 0,-2 4-356,-3 1 1158,-5 1 0,-23-8 0,-3-2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08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8287,'0'-17'3409,"0"7"-2525,0 3-261,0 7-232,7 0 0,-3 0-215,8 0 1,-7 5-139,7 1 1,-6 6-126,5-7 1,-1 9-510,1-3 0,5 5-644,-5 1 0,5 0 656,1 1 0,-6-1-261,1 0 0,-2 2 845,1 4 0,5 4 0,-7 8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09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8339,'7'10'-286,"3"3"239,7-7 0,1 0 276,-1-6 0,0 0 482,1 0 576,-1 0-983,0 7 1,-5-3-123,-1 8 0,-7-1-105,2 7 1,-4-1-232,-2 0 1,-6 0 33,0 1 1,-7-1 124,1 0 1,-3 6 125,-2 0 0,-1 0 306,1-5-6,7-1 0,-3 0 174,7 1 398,0-9-612,14-1 1,7-8 37,9 0 0,4 0-619,-5 0 1,8-6 194,-2 0 1,4-7-458,1 1 0,1-1-368,-1 1 1,-1-1-2078,-4 7 2897,-4-7 0,-8 3 0,0-7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10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8017,'0'-17'2691,"0"8"0,8 1-1341,3 8-977,5 0 1,1 2-902,0 4 0,-1 3 444,-5 8 1,3 3-1102,-9 3 0,1 4 1185,-6 7 0,8 8 0,2 3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09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8052,'10'0'0,"-1"0"386,-3 0 782,-4 0-662,13 0-158,-13 0-200,14 0-242,-7 0 1,3 0-225,-1 0 0,-5 0-492,6 0 0,-6 6 810,5-1 0,-7 9 0,4-5 0</inkml:trace>
  <inkml:trace contextRef="#ctx0" brushRef="#br0" timeOffset="149">467 104 8992,'12'-2'144,"-1"-3"0,1 3-174,5-4 1,-5 4-148,-1 2 1,-5 0 183,5 0-98,1 0 1,5 0 90,0 0 0,1 0 0,-1 0 0</inkml:trace>
  <inkml:trace contextRef="#ctx0" brushRef="#br0" timeOffset="282">1021 104 10305,'9'0'3570,"-1"-7"-3880,-8 5 0,2-6-1830,3 8 2140,-3 0 0,21 0 0,-3 0 0</inkml:trace>
  <inkml:trace contextRef="#ctx0" brushRef="#br0" timeOffset="664">1470 87 8097,'0'-10'1200,"0"3"-925,0-1 1,6 4 1042,0-7-850,7-1 1,-3 1 38,7-1 1,0 8-2,1-2 1,-1 5-134,0 1 1,0 0-123,1 0 1,-3 1-387,-3 5 0,1 6 39,-7 11 0,0 4-67,-6 7 0,-8 1 180,-4-1 0,-3 1-121,-2 0 0,1-3 297,5-3 1,-3 2 290,9-8 0,-1-6 178,6-5 0,8-3-224,3 3 1,4-4-216,3-8 0,7 0-387,4 0 0,1-2-545,-1-4 0,4-2 291,-4-3 0,-4-5-455,-2 5 1,2-7 274,-2-5 598,-8-4 0,0-7 0,-5-1 0</inkml:trace>
  <inkml:trace contextRef="#ctx0" brushRef="#br0" timeOffset="1868">2335 312 7790,'0'-12'-410,"0"1"1812,7 7-509,-5-11 66,6 13-468,0-6-114,-6 8-166,5 0 230,-7 0-39,0 0 0,-5 2-159,-1 4 1,-8-3 147,3 9 0,-5-1 46,-1 7 1,2-1-97,3 0 1,-3 1-19,3-1 0,-1 0-62,1 1 0,5-1-40,7 0-52,-8 0 1,8 1-115,0-1 1,2-2 65,9-3 0,7 3-103,5-3 1,8-5-4,-3-1 0,5-2 96,2 2 0,-1-4-114,1 4 0,-1-5 61,1-1 1,-2 0-330,-5 0 0,3 0-171,-8 0 1,0 0-1201,-5 0 850,-1 0 0,-6 0-1804,1 0 1118,-8 0 0,2 0 1478,-12 0 0,-4-7 0,-7-3 0</inkml:trace>
  <inkml:trace contextRef="#ctx0" brushRef="#br0" timeOffset="2037">2629 398 8012,'0'-11'4264,"0"-1"-2908,0 8 1,-2-3 675,-4 7-574,4 0 0,-7 2-422,3 3 1,2 7-479,-8 11 0,3 4-951,-3 7 1,-3 7 202,3-1 190,5 16 0,-9 5 0,7 18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07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7766,'0'-10'833,"0"3"-587,0 7-124,0 0 49,7-8 0,-3 4-214,8-7 1,-8 5 95,1-6 198,5 9 125,0-13 263,-1 14-278,7-5 0,-13 7-144,9 0 0,-6 0 511,5 0 2,-7 0-714,11 0-80,-5 7-57,7 3 1,-5 7 129,-1 1-121,-7-1 1,4 6 136,-8 0 1,0 0-20,0-6 1,0 2 282,0 5 1,-2-3-66,-4 7 1,2-1 163,-7 2 0,7 2-25,-2-8 0,4 2-136,2-2 1,0-4-129,0 4 0,2-3-148,4-3 0,-2-8-5,7-3 1,7 2 61,5-2 1,6-1-233,-6-5 0,7-7 45,-1-5 1,2-3-625,-2-2 1,2-7-71,-8 1 0,0-2-349,-6 2 0,-2 2 420,-3-8 802,-4 1 0,-8-15 0,0-1 0</inkml:trace>
  <inkml:trace contextRef="#ctx0" brushRef="#br0" timeOffset="655">744 260 6168,'10'0'-65,"-2"0"376,-8 0-41,0 8 1,0-4-140,0 7 0,0-5 149,0 5 0,-2-1-1,-4 2 1,4 3 227,-4-4 1,-1 11 115,1 1 0,-2 2-169,2-2 1,4-4-6,-3 4 1,3-4-157,2-2 1,0 1-96,0-1 125,0 0-213,0 1 1,0-7 166,0 1-461,0-9-227,7 5 351,-5-8 0,6-8-641,-8-3 0,6-1 350,0-5 0,1 2-490,-1-14 1,-4 8 840,4-2 0,3-12 0,1-1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12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8118,'-15'-32'976,"4"3"1339,3 11-1748,8 3 1,2 11 684,4-7-1021,3 7 0,8-4-373,1 8 1,-1 0-773,0 0 0,-5 6 534,-1 0 0,-1 13-1937,1-2 2317,-3 12 0,-8 6 0,0 9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12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8174,'9'-7'850,"-1"-3"-234,0 0-375,-6-5 0,11 11 204,-7-7-58,7 7-9,-11-12-194,14 14 0,-13-11 103,9 7 58,-8 1-61,11 5 51,-13 0-241,13 0 1,-11 0-1,8 0 1,-8 1-12,1 5 0,-1-2 10,2 8 0,-4-1-21,4 6 0,-4 6 279,-2 0 0,0 6-133,0-6 0,-6 2 383,0-2 0,-2-3-134,3 3 0,1-4 108,-8-2 1,8 0-314,-1 1 0,3-7-99,2 1-56,0-8 1,2 9-237,3-7 1,-1 0-244,8-6 1,-6 0 232,5 0 0,-5 0-453,5 0 0,-5 0 157,6 0 0,-7 0-493,7 0 373,-8 0 1,5-6-307,-3 0 1,-4-7 22,4 1 1,2-3 837,-3-3 0,9-6 0,-5-3 0</inkml:trace>
  <inkml:trace contextRef="#ctx0" brushRef="#br0" timeOffset="597">641 225 8118,'1'-15'1166,"5"3"1,4 5-338,7 7 1,0-6 715,1 0-856,-1 0-637,0 6 1,-1 2-46,-5 4 0,-3 4-362,-8 7 0,-2 2-234,-4 4 0,-5-2 327,-12 8 1,1-2 79,-6 2 1,7 2 173,-3-8 1,7 0 152,6-6 1,3 0 6,8 1 1,4-1 468,7 0 1,5-7-62,18-4 1,-3-2 390,9 1 0,-3-3-49,-3 4 0,-1-4-386,-4-2 1,-4 0-133,-8 0 0,-7 2-344,-4 4 1,-4-3-316,-2 9 1,-18 7-329,-11 10 1,-13 6-795,-16 5 0,-3-4 538,-8 5 564,7-5 0,-13-1 0,4-1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25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8191,'0'-27'1707,"8"10"-1306,3 11 1,7 4-221,5 2 1,-4 0-273,4 0 0,-4 2-190,-1 4 0,-3 3 50,-4 8 1,5 8-177,-5 4 0,7 6 407,5 5 0,-4-3 0,6 5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8:52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1185 8280,'0'-15'-958,"0"5"563,0 0 893,-7 6-369,6-9 0,-6 4-58,7-6 0,0 5 627,0 0-314,7 0-171,-6-5 1,8 1 232,-4 4 282,-3 3-513,4 1 0,-4 4 552,3-3-462,-3 3 1,6 2-71,-3 0 0,4 0 93,6 0 0,2 0-68,3 0 1,9-7-210,6-3 0,12-3 49,-1-2 1,10-6-135,-1 1 0,-1-5 52,2 5 1,-7-1-141,1 6 1,-2 0-4,-3 0 1,-6 5 170,-3-1 0,-4 6-177,-2-5 1,-6 7 84,-4-2 1,-3 3-114,-2 2 1,-5 0-18,0 0 77,-6 0-147,2 0-316,-6 0-1086,0 0 1648,7 0 0,1 7 0,8 1 0</inkml:trace>
  <inkml:trace contextRef="#ctx0" brushRef="#br0" timeOffset="1597">1808 183 8304,'0'-22'453,"0"-3"1,2 9-227,3 6 0,5 5-1362,10 0 0,-3-3 547,3-7 0,1-1 345,-6 1 438,3 0 1,-11 5 996,3 0-592,-3 6 94,-7-2-459,0 6 1,-7 1-127,-3 4 0,-5 2 170,-5 3 1,1 4-82,-6-4 1,6 3-131,-1 3 1,-2 0 12,2 5 0,0-3-136,4 8 0,1-1 95,0 5 1,5 7-141,0 4 1,0 3 33,-6 1 0,1 13 110,0 2 1,0 11-42,0 0 1,-2 5-150,-3 5 1,-2 2 259,-4 3 0,4 0-32,7-10 1,0 5 112,0-15 1,1 1-179,4-16 0,-2-1-111,7-4 1,-1-9 55,1-7 0,3-1 141,-3-9-268,3 1 0,2-11-1,0 0 501,0-7 1,0-4-402,0-15 1,0-12-172,0-13 0,2-4 104,3-6 0,-2-1-98,7-4 0,0-1 26,6 6 1,1 0 58,3 6 0,-3 6-252,3 4 0,2-3 50,-2 3 0,0 5 212,-4 4 1,-1 1 7,0-5 0,0 1 179,0 4 0,0-4-126,1 4 0,-6-2 190,0 1 1,-5-1 55,5 7 0,-7 0-68,3 5 1,-5-1 364,-1 1 0,0 5 138,0 0 377,0 7-458,0-4-336,0 7-79,0 0 1,5 2-191,0 3 1,2 8 109,-2 7 0,-3 14 65,3 2 1,-3 7 32,-2 8 0,0 8 7,0 7 1,0 12-82,0-2 1,-2-1-17,-3 1 0,1-5-86,-6 5 0,7-8 84,-2-13 1,3-2-196,2-8 0,0-6 105,0-4 1,-5-4 63,0-6 0,0-3-691,5-7 408,0 0 1,-2-6 6,-3-4 1,2-3 99,-7-2 0,0-2-272,-6-3 0,0-4 51,-5-6 0,-2-8-161,-8-8 1,-1-1 263,-3-8 1,3 8 283,-4 1 0,4 3-3,2 7 0,0 3 132,-1 8 0,6 3 98,0 7 0,6 0 89,-1 0 206,3 0-103,2 0-169,6 0 1,4 0-92,10 0 0,4 0-57,6 0 0,2-7 145,3-3 0,4-3-70,6-3 0,0 1 29,1 0 1,-1 0-146,0 0 1,-1-1-117,-4 1 1,2 5 2,-6 0 0,-3 5-613,-8-5 295,-3 6 228,-7-9 0,0 10-152,0-8 1,-7 6 57,-3-5 1,-2 5 116,2-5 1,-3 7 130,3-2 477,3 3-324,-7 2 33,13 0 0,-6 7 49,7 3 1,0 3-114,0 2 0,0 1 151,0-1 0,5 5-23,0 0 0,0 1-24,-5-6 1,0 0-141,0 0 0,0 0-67,0 1-32,0-1-460,0 0 325,0-7 1,2-3 104,3-10 1,3-5-131,8-10 0,6-12-73,3-14 0,5-8-186,6-11 0,-4-5 186,3-6 0,-3-5-30,-1 0 0,-1 7 282,0 8 1,-4 6 266,-1 4 0,-5 5-143,6 11 1,-6-2-203,5 6 0,-6 1 212,1 4 1,2 1-36,-2 0 0,5 1 127,-4 4 1,4-2 9,-5 6 0,2 1 27,-2 5 0,-8 1-122,3 4 0,-8 4 436,3 6-359,-6 0 0,2 6-68,-6 4 1,-6 9 143,-5 1 0,-2 7-245,-2-1 1,5-3-197,0 3 1,1-8 114,-1 2 0,3-3-129,7-2 1,0-4 52,0-1 1,2-7-188,3 2 1,5-3 130,10-2 0,-3 0 61,3 0 1,-3 0-139,-1 0 1,-1 0-309,0 0 9,0 7 0,-6 1 181,-4 7 1,-4 0-46,-1 1 0,-3 5 252,-7 5 0,-2 8 135,-13 1 1,4 0-49,-4-4 1,7 1-95,-3 3 1,6-3 637,5 4 0,3-9-257,7-2 0,2 0 194,3 6 0,5-3-136,10-2 0,2 1 23,4-7 1,2 5-122,-2-4 0,-4 4 134,-2-5 1,-5 5-260,-5-4 1,-3 6 63,-7-2 0,-2 4-183,-3 1 0,-10 5 125,-10 1 1,-6-1-125,-4-4 0,3-8 144,-4-2 0,6-5-5,5 0 1,-2-8-21,6-3 0,-4-3-1,5-2 0,1-7-64,9-3 0,3-9 76,7-1 1,2-5-243,3 5 1,10-1 143,11 6 0,2 5-193,3 0 1,4 7 48,1-3 1,4 5 115,-5 1 0,1 5 50,-6 0 1,-1 7 7,-4-2 0,-3 3-117,-7 3 0,1-1 80,-1 0 0,-7 2-657,-3 3 0,2-3 107,-2 3 1,0-8-1177,-5-2 1744,0-7 0,14 4 0,3-7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27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8036,'0'-12'-1857,"0"1"1429,0 7 428,0-4 0,2 10 955,4 4 0,-4-2-362,4 7 1,-5 3 214,-1 9 1,6-2-255,0 8 1,0-2-75,-6 2 1,0 3-79,0-3 0,0 4 152,0 1 1,-2-5-305,-4 0 1,4-6-191,-4 6 1,4-6-258,2 6 1,0-8 220,0 2 0,0-10-1090,0-1 281,0-1-484,0-1 419,0 5 0,2-13-546,4 4 0,-2-4 1396,8-2 0,7 0 0,8 0 0</inkml:trace>
  <inkml:trace contextRef="#ctx0" brushRef="#br0" timeOffset="182">709 433 8128,'10'-8'567,"-3"6"0,-5-6 845,4 8-678,-4 0-513,6 8 1,-16 7-1459,-3 8 0,-13 8 667,-4-2 0,-5 4 570,-2 1 0,1 9 0,-1 1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26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8641,'17'-10'1461,"0"2"-1099,1 8 1,5-5-213,0-1 1,6-6 401,-6 6 0,2 1-112,-2 5 0,-4 0 336,4 0 1,2-6-279,-2 0 1,8 0-450,-2 6 1,-2 0-285,1 0 0,-5 0-280,6 0 0,-6 6 46,6 0-92,-8 0 0,4-1-111,-7 1 0,-9 8-713,-3-3 0,-4-1 1385,-2 1 0,-16 9 0,-3 6 0</inkml:trace>
  <inkml:trace contextRef="#ctx0" brushRef="#br0" timeOffset="173">139 588 8083,'-11'10'0,"-1"-4"1117,8 3 0,-1-7-338,10 4 0,11-6-188,7-6 1,2 2-52,-2-7 0,4 5 95,7-6 1,1 7-30,-1-7 0,7 6-160,-1-5 1,1 7-1111,-7-2 0,5 4 488,-5 2 0,3 0-3322,-14 0 3498,7 8 0,-10 2 0,5 7 0</inkml:trace>
  <inkml:trace contextRef="#ctx0" brushRef="#br0" timeOffset="699">139 87 8188,'0'-18'162,"0"1"1,0 6 833,0-1-209,0 8 103,0-11-518,0 13 1,2-6-55,4 8 1,-2 2-6,7 4 1,-5 11-69,6 12 1,-3 6 114,3 5 0,3-2-191,-3 8 1,-3-5-1,3 5 1,-6-6-2,5 6 1,-5-5-214,5 5 0,-5-6-187,6 6 0,-7-7-404,7 1 1,-2-9-474,1-2 0,4-8 321,-3 2 1,3-4-606,3-2 1393,7-7 0,-6 5 0,6-5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25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0 224 8279,'0'-25'1330,"2"11"-863,4-3 1,4 2 965,7-9-928,0 5 1,0-6 185,1 8 0,-1 0 106,0-1 0,6 7-251,0-1 0,1 8-207,-7-1 1,-2 5-406,-3 5 1,1 5 4,-7 7 1,5 8-16,-5 4 0,-2 10 167,-10 1 0,-3 6-84,-9-6 0,7 1 90,-1-7 0,7-1-45,-7-4 1,8 2 272,-2-8-222,5 0 1,8-8-26,5-3 0,5-5-112,6-7 0,4 0-252,8 0 0,1-7-349,4-5 1,-3-3-709,3-3 1,-5 1 217,-6 0 1,-4-8 1124,-8-4 0,0-4 0,1-1 0</inkml:trace>
  <inkml:trace contextRef="#ctx0" brushRef="#br0" timeOffset="445">1124 397 8142,'0'-12'1749,"0"0"-128,0 9 115,-7-13 407,5 14-1040,-6-5-516,8 7 0,0 7-111,0 5 0,0 5-178,0 6 1,-2 2-259,-4 4 0,4 2 62,-3-8 1,-3 6-435,2-6 0,0 6-218,6-6 1,0 0-665,0-6 0,2-2 280,4-3 0,-2-3-533,8-3 1,-1-4-113,6 4 1579,8-4 0,2-18 0,8-3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24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10500,'9'0'3670,"7"0"-3613,-7 0 96,1 7 1,4-3-1782,-9 8 0,1 5 778,-6 6 1,0 6 849,0-6 0,0 15 0,0-1 0</inkml:trace>
  <inkml:trace contextRef="#ctx0" brushRef="#br0" timeOffset="98">53 416 8121,'0'11'2549,"0"1"-1025,0-9-847,0 13-516,0-14-337,0 5 176,0-7 0,0 8 0,0 2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22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347 121 6690,'7'-15'14,"5"3"1,-2 3 379,1 3 0,1 2-83,5-7 0,0 1 252,0-2 1,1 3 92,-1 3-135,0 4-155,1-13 0,-1 13 859,0-4-759,1 4 0,-3 4 168,-4 4 0,3 4 812,-8 7-967,7 0 1,-5 0-289,3 1 0,5-1 22,-5 0 1,5-1-115,1-5 0,2 3-10,4-9 0,-4 3-218,4-2 1,2-4-805,-2 4 1,6-5 478,-6-1 1,0 0-2155,-5 0 1821,-1 0 1,-7 2-51,-5 4 0,-5 0 209,-5 11 0,-7-1-473,-11 12 1101,-12-6 0,-9 10 0,-8-5 0</inkml:trace>
  <inkml:trace contextRef="#ctx0" brushRef="#br0" timeOffset="200">87 709 8214,'-27'8'321,"8"-6"40,8 4 1,5 1 1206,-6-1-452,9 0 450,-5-6-591,8 8-653,0-7 1,2 15-360,4-5 0,-3 3-357,9-3 1,-6 10-58,5-3 0,-7 5-534,2 0 0,-4-4 314,-2 4 0,0-4-1469,0-1 716,0-1 1424,0 0 0,0-7 0,7-2 0,3-8 0</inkml:trace>
  <inkml:trace contextRef="#ctx0" brushRef="#br0" timeOffset="453">347 848 8214,'32'-27'0,"-1"0"63,15 4 1,-5 4 228,5-5 1,6-1 474,5 2 0,9 0-262,-3 6 0,-7 0-99,1-1 1,-9 7-244,4-1 1,-2 9-96,-9-3 1,-1 4-482,-6 2 1,-1 8 219,-4 3 1,-4 4 17,-8 3 1,-7 1 88,-4 4 0,-4-4-187,-2 4 1,-2-2 130,-4 3 0,-10-5 106,-7 4 1,-7 2 43,1-2 0,-6 0-71,-5-6 1,3-1-102,-3-5 0,4 3 108,1-9 0,2 3-301,4-2 1,-1-4 88,7 3 0,0-5 139,5-5 0,1-5 129,0-7 0,-8-16 0,-2-3 0</inkml:trace>
  <inkml:trace contextRef="#ctx0" brushRef="#br0" timeOffset="966">693 536 8214,'-12'0'538,"1"0"890,-1 0-1262,-5 0 1,1 2-100,5 4 0,-5 4 129,5 7 52,-4 8-95,-3-6 0,7 12-35,-1-8 1,3 6-76,-3-6 0,4 0-272,8-6 0,0 6 11,0 0 0,2-2-283,4-9 0,4 1 199,7-7 0,0 0 169,1-6 1,6-2 73,5-4 1,4-3 5,2-9 1,-7 1 9,1 0 0,-8 5 46,2 1 0,-9 7 377,-3-2-228,-7 4 0,4 4 146,-8 4 0,-10 3 34,-7 9 0,0 5-91,-6 0 0,-2 6-139,2-6 1,-6 6-42,6-6 1,0 5-142,5-5 1,3 1 54,3-7 0,-1 2-216,7 4 1,1-4 43,5 4 0,0-3-106,0-3 1,0-6 65,0 1 1,1-1 83,5 7 1,-4-1 135,4 0 0,-4 1 57,-2-1 1,0 0 251,0 0 0,0 3-17,0 3 0,-8-2 186,-3 8 1,-5 0-107,-1 5 1,0-5 42,-1 0 1,1-8 31,0 2 0,1-4-47,5-2 1,3-5-181,8 0 1,0-7-84,0 7 1,2-6-283,4 5 0,3-5 27,9 5 0,-1 1-156,0 5 1,6-5 113,0-1 1,2-1-61,-2 1 0,-3-1 110,3-4 1,2-4 11,-2 3 1,0-3-69,-6-2 0,-5 0-621,-1 0-846,1 0 1107,-3 0 543,-1 0 0,-8 8 0,0 2 0</inkml:trace>
  <inkml:trace contextRef="#ctx0" brushRef="#br0" timeOffset="1292">883 1332 8282,'-8'-25'4966,"6"13"-4859,-6-3 1,10 17-130,4 4 0,-4 3 29,4 8 0,-4 3 60,-2 3 0,-8 4-327,-3 7 1,-5 7-287,-1-1 1,0 8-390,-1-2 1,-7 4 372,-3 2 0,-11-6-217,-1 0 1,-6-9 277,5-3 0,-5-7 265,6-10 0,-6-7 233,5-4 1,-5-12 144,6-5 0,-6-11 52,5-1 0,9-7 107,9 1 1,5-4 472,7-1 1,-3 5-369,9 0 0,7 6 109,9-6 1,12 8 28,6-2 1,4 4-95,1 1 1,9 7-85,3-1 0,4 3-170,1-3 1,3-1-150,4 7 0,-2-6-117,7 7 1,0-7-460,7 6 0,-1-1 33,0 1 1,0 4-743,0-4 1238,-7 4 0,5-4 0,-7 1 0,-1 1 0,-1 2 0,-1 2 0</inkml:trace>
  <inkml:trace contextRef="#ctx0" brushRef="#br0" timeOffset="2041">1713 1038 8168,'0'-23'806,"0"0"0,2 7-516,4 11 1,11 1-376,12-2 0,3 2 396,3-7 0,-2 5 582,-5-6 1,5 8-504,-4-1 0,7-3-201,-1 2 1,7 0-883,-13 6 0,8 0 420,-9 0 1,-3 0-1655,-2 0 746,-3 0 186,-3 0 705,-7-7 1,-10-1 210,-12-3 1,-3-3-72,-3 8 0,-5-5 128,0 5 0,0 0 797,6 6 0,0 0-414,-1 0 1,1 2 160,0 4 1,7 11-121,4 12 0,-1 11-14,1 7 1,-6 3-117,7 1 1,-1 7-84,6 0 1,0 5-26,0-5 1,0-6-168,0-6 1,0-2-203,0 2 0,0 0 134,0-11 0,0 1-358,0-13 0,0 6 124,0-6 1,0-6-454,0-5 529,0-8 0,-8 4 50,-3-8 1,-5-2-117,-1-4 1,-2-11-145,-4-12 1,3-4 402,-3-2 0,4 1-80,2-1 0,7 3 374,5 3-25,3-4 0,2 14 368,0-4-228,0 11 108,0 5-210,0 7 0,0 7-41,0 5 0,-8 9-293,-4 2 1,-9 8 124,-2-2 0,-6-2-88,6 1 1,0-8-31,6-3 49,0 0-208,7-7-112,2-1 0,18-9 20,7-11 1,14-6-238,9-7 0,10 3 77,2-7 0,4 4 126,13-4 1,-4 1 413,10-2 1,-9-2 73,-3 8 0,-5-6 109,5 6 0,-9 0 260,-2 6 1,-8 5 613,-9 1 0,-8 7-491,-4-2 1,-10-1 706,-1 1-1280,-9 0 0,5 8 41,-8 4 1,-8-2-318,-3 7 0,-6 1 200,-6 5 1,-4 6-375,-8 0 0,8 0 180,4-6 1,-2 1 91,2-1 0,6 0 152,5 1 0,8-1 337,-1 0 1,5-2-23,5-3 1,13 1-114,10-7 0,5 0-63,2-6 0,-1 0-69,1 0 1,-1 0-159,1 0 1,-6-2-80,0-4 1,-14 4-1054,2-3 551,-3 3 1,-5 0-1354,-3-4 1982,-4 4 0,-10-6 0,-1 8 0</inkml:trace>
  <inkml:trace contextRef="#ctx0" brushRef="#br0" timeOffset="2216">2370 104 8271,'-17'-44'0,"9"17"289,8 15 1,6 16 251,5 8 0,5 3-641,-5 2 1,5 6-178,1 1 1,-6 6-130,1-1 1,-1 6 135,7 5 1,5-3-964,0 3 1233,8 4 0,-12 0 0,6 8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37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1 138 8107,'0'-11'495,"0"-1"-189,0 8 1,2-9-199,4 7 0,-3-5 308,9 5-194,-8-7 0,9 9 60,-7-8 0,5 6-70,-5-5 0,2 7 207,-2-2-163,-4-3 224,13 7-315,-13-6 0,11 10 173,-7 4 1,0 3 239,-6 9 0,6 1-221,-1 4 1,3-4-82,-2 4 1,-2-4-144,7-1 1,-1-1 118,1 0 0,5 1-32,-5-1-10,5 0 0,1 0-332,0 1-73,1-1 1,-7 0-110,1 1 1,-9-1 117,3 0 0,-6 6-44,-6 0 1,-3 2 132,-8-2 1,-7 2 13,1 4 1,-5 2 470,5-8 1,-6 6-180,6-6 1,0 0 433,5-6 0,7-5-159,-1-1 1,8-5 588,-1 6-629,3-9 1,4 11-38,3-8 1,13-1-97,11-5 1,3 0 59,3 0 1,5-2-301,0-3 1,8 1 139,-1-8 1,1 7-1023,-2-7 0,2 8-505,-8-2 0,-1 4-1110,-11 2 1,1 8 2425,-11 4 0,3 11 0,-12 4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40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8017,'0'-18'-222,"0"9"1151,0 1-293,0 8 837,0 0-1041,-8 0 0,-2 6-434,-7 0 0,5 13-331,1-2 1,-1 6-1113,-5 0 1445,0 4 0,-1 0 0,1-2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41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8187,'0'-35'764,"2"14"213,4 4 1,6 9-608,11-4 0,2 1-174,4-6 0,1 5-100,-7 1 0,6 7 111,-6-2 1,0 4-83,-5 2 24,-1 0 1,-2 10-270,-3 7 1,-5 2 152,-7 10 1,0-6 147,0 6 1,-1 0 75,-5 5 0,-2-5 260,-3 0 1,-3-8 632,8 2-296,1-4-583,5-1 0,7-3 4,5-4 0,3-3-285,2-8 0,3 0-301,3 0 0,-2-2-383,8-4 0,-8-1-28,2-5 1,-2-1-713,2 7 1,-9-7-1383,3 1 2816,-4-3 0,5-10 0,-1-2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41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8129,'1'-9'1477,"5"3"0,4 6-2091,7 6 1,-1-3 126,-5 9 1,4-1-84,-3 7 0,3-1 18,3 0 552,-9 1 0,7 7 0,-7 1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41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8099,'0'-10'1009,"13"-3"-733,5 7 0,3 0-152,-4 6 0,-5 0 177,-1 0-263,1 8 0,-3 1-266,-3 9 0,-4 1-6,-2 4 1,0-4-35,0 4 0,-2-4 330,-4-1 1,-1 1 228,-5 4 0,-1-10 393,7 5-354,0-5 53,6 4 1,4-1-113,7-5 0,3-3 5,15-8 0,0-2-518,5-4 0,1 2-615,-1-7 1,3 5 856,3-5 0,-3-1 0,5-5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30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465 70 7970,'-8'-17'0,"1"5"832,-5 1 0,-3 7-263,3-2 1,-3 2-47,-2-1 0,-6 3-102,0-4 1,-2 4-117,1 2 0,5 0-35,-4 0 1,-2 6-14,2-1 0,0 9-441,6-3 0,-2 5 211,-4 1 0,3 2-169,-3 4 1,4-1 105,2 6 1,5-5-80,1 6 1,7 0 40,-2 6 0,6-7-125,6 1 0,9 0 20,8 6 0,2-7 92,-2 1 0,-2-2 306,8 2 0,-8-4-66,2-8 0,-3 6 148,-3 0 0,0 0-84,1-5 1,-9-1-16,-3 0 0,-4 1 14,-2-1 1,-2 0 190,-4 1 0,-3-1-143,-9 0 0,3 0-82,3 1 1,-9-1-323,4 0 1,-2-5 114,7-1 0,-1-5-1658,7 6 1283,-7-9 1,9 5-1435,-8-8 1050,8 0 784,4 0 0,10-15 0,7-4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42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8603,'18'-10'567,"-1"5"0,0-3-1184,1 2 0,5 0 1941,0 6 0,-6 0-521,-5 0 0,-1 0-368,6 0 1,1 0-252,-1 0 0,0 0-1537,1 0 664,-1 8 0,0 0-517,0 3 1,-5 3 626,-1-8 579,-7 7 0,4-11 0,-8 6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42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9 122 7976,'-8'-17'0,"8"7"766,0 4 1,15 4-34,14 2 0,4-7 494,1-5 1,3 3-616,3-3 1,-3 2 23,3-1 1,2 1-479,-1 4 1,1 5-364,-2-5 1,-9 4-3472,4 2 3676,-5 8 0,-3 1 0,-2 8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42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8036,'-8'-10'705,"6"-5"0,-5 11 619,7-8-441,0 9-531,0-5 1,0 16-32,0 3 0,0 14-70,0 10 1,0 7-84,0 10 1,0 0-115,0 0 0,5 5-222,1 1 1,8 1-464,-3-1 1,-3-4-990,-2 3 0,1-5 1620,-1-6 0,7-3 0,-3-9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43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8008,'8'-17'1632,"-6"7"1,13 2-1123,-3 8 0,3 0-218,2 0 0,1 0-102,-1 0 1,0 0-52,1 0 0,-3 2 23,-3 4 0,1 4-227,-7 7 1,-1 0-287,-5 0 1,0 3 71,0 3 0,-7 2-185,-5 4 0,-5 3 190,-6-3 0,2 2 36,-8-2 1,14-4 1008,-3-8 1,11 4-299,-5-4 1,8 4-19,-2-9 1,6-4 85,6-3 0,10-1 418,7 2 1,7-4-648,-1 4 1,4-4-382,1-2 1,7-2-1210,-1-4 0,1 4 802,-7-4 0,-5 4-3117,0 2 3593,-8 0 0,12-7 0,-7-3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43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7947,'2'-19'0,"4"8"0,4 7 1332,7 4 1700,0 0-795,1 0-1038,-9 0-1087,-1 0 1,-8 7-881,0 5 0,-2 3 768,-4 3 0,-3 7 0,-9 2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43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7973,'10'-10'954,"5"2"-516,-3 8 0,-2 0 366,1 0-460,1 0 0,-1 0 1664,1 0-1452,-1 8 0,5 2-129,-5 7 1,-1-2-306,-5-3 1,-3 3-271,4-3 0,-4 3-71,-2 2 1,-8 6-251,-3 0 1,1 0 112,-1-5 1,1 5-539,-1 0 1,-3 0 313,8-6 0,1 1 113,5-1 1,7-6 475,5 1 1,11-3 376,6 3 0,-4 1 432,-2-7 1,2 8-138,-2-3 1,0-1 591,-6 1 1,-1-5-332,-5 6 0,2-7 238,-7 7 1,0-6-426,-6 5 0,-2 1-312,-4 5 1,-9 0-477,-8 1 1,-8 1-425,2 4 0,-3-4-468,-3 4 1,-5 2-221,-1-2 0,-1 6 1145,2-6 0,3 8 0,-5-4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46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8094,'2'-15'983,"3"3"-476,-3 5 0,14 1 232,-5 0 458,-3 0-259,0 6-517,-8 0-275,0 0 1,-2 8-348,-4 3 1,-4 13-159,-7 4 1,-6 3 358,0-2 0,0 4 0,6-6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46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8031,'10'-18'217,"-4"1"1,-2 2 171,1 3 1,5 5-431,7 7 0,1 0-178,-1 0 1,0 0-193,1 0 1,-7 1 91,1 5 0,-3 4 319,3 7 0,3 8 0,-5 2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49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10 7901,'8'-10'4915,"-6"10"0,11 10-3861,-7 7-1841,0 0 0,-26 8 787,-14 4 0,-24 11 0,-21 5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49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8013,'8'-27'1163,"1"4"273,9 11 1,-3 3-872,-3 3-223,-5 4-26,1-6 0,-8 10 111,0 4 0,-8 5-451,-9 12 0,-2-1 93,-4 6 0,2 1-130,-8 6 1,9-1 38,3 1 0,2 0-19,9-1 1,0-5 52,6 0 0,0-6-106,0 6 1,2-8 203,4 2 1,6-4 40,11-2 0,3-1 102,9-5 1,0 3-96,-1-8 1,3-1-157,3-5 1,-3 0 30,3 0 0,-4 0-131,-1 0 1,-6 0-112,0 0 1,-6 0-486,6 0 0,-14-2-621,2-3-1227,-3 3 475,-5-6 2067,-1 8 0,-16-8 0,-1-1 0</inkml:trace>
  <inkml:trace contextRef="#ctx0" brushRef="#br0" timeOffset="201">450 260 9331,'0'-10'3604,"0"2"-2931,0 24 1,0-5 1003,0 12 0,0 4-839,0 2 0,-2 6-358,-4 5 1,-1-2-505,-5 8 1,-3-1-440,3 1 1,-3 4-436,-3-4 1,7-2-144,-1 2 0,7-6-2804,-7 7 3845,8-9 0,-3 4 0,7-7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30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7909,'12'0'940,"-1"0"1,-5 0-459,6 0 1,-7 0 26,7 0 0,-6 0-83,5 0 1,1 0-211,5 0 1,0 0-935,0 0 1,1 0 539,-1 0 1,-5 0-1032,-1 0 1209,1 0 0,5 0 0,0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47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96 225 8885,'-10'0'5199,"3"0"-4809,22 0 1,-3 0-251,11 0 1,4 0-367,1 0 0,-3 0-320,-2 0 0,2 2 348,-1 4 1,-1 2-1269,-6 3 0,-2 5 236,-3-5 1230,-5 12 0,-7-4 0,0 6 0</inkml:trace>
  <inkml:trace contextRef="#ctx0" brushRef="#br0" timeOffset="165">10 571 8051,'-10'0'1765,"10"-5"-830,12-1 0,11-8-446,5 3 1,5 1 11,2-1 1,1 1-103,5-1 0,-5-3-167,4 8 0,-3-5-788,-3 5 1,-5 0 462,0 6 0,-14 2-1399,3 4 1,-7-2 297,1 7 1194,-4-7 0,-16 12 0,-2-7 0</inkml:trace>
  <inkml:trace contextRef="#ctx0" brushRef="#br0" timeOffset="386">304 122 8043,'-10'-8'3398,"-5"6"-2970,13-6-54,-6 8 0,8 8 408,0 4 0,-6 3-313,0 2 0,-5 8-44,5 4 1,-5 4-713,5 1 1,-6 3 251,7 3 0,-7-3-1057,6 3 1,1 2 652,5-1 0,0-1-1062,0-5 1,0-7 1500,0 1 0,7-8 0,3 4 0</inkml:trace>
  <inkml:trace contextRef="#ctx0" brushRef="#br0" timeOffset="815">1064 35 8020,'2'-11'2907,"4"-1"-2430,4 8 0,7-3 863,0 7-560,1 0-437,-1 0-185,-7 7 1,-3 3-129,-7 7 0,0 0-760,0 1 0,-7 5 420,-5 0 0,-9 8-416,-2-3 1,0-3 347,5-2 1,3 2 60,4-1 0,3-1 75,8-6 1,0 0 124,0 0 0,2 1 223,4-1 0,5-5 545,12-1 0,-4-7 361,4 2 0,2 1-446,-2-1 1,1 6 244,-7-7 0,-6 7 157,1-6-605,-8 7 0,3-3-157,-7 7 1,-9 0-130,-8 1 1,-8 5-163,-10 0 0,-2 6-412,-3-6 1,4 0-818,-5-6 1,7-5 629,5-1 0,6-5-2400,11 5 3084,5-7 0,7 4 0,0-8 0</inkml:trace>
  <inkml:trace contextRef="#ctx0" brushRef="#br0" timeOffset="986">1635 606 7930,'-9'-2'0,"3"-4"1775,4 4 2465,10-5-2622,-7 14-1208,7-5 1,-8 14-810,0-5 0,0 4-157,0 3 1,-2-1-408,-4 0 1,5 1 962,-5-1 0,4 0 0,2 1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46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8088,'2'-25'41,"4"8"1,3 0-57,9 5 1,-1 3 843,0-3-506,0 8 169,1-3-333,-1 7 1,-7 2-118,-5 3 0,-3 5 19,-2 7 0,0 8 4,0 4 1,0 2 375,0-2 1,0 1-123,0-7 1,2 6 170,4-6 0,-2 0-141,7-5 1,1-1-132,5 0 0,0-1-109,1-5 0,-1 3-93,0-9 0,1 1 10,-1-6 1,0 0-344,1 0 1,-1-2-833,0-4 0,0-1 521,1-5 1,-7-3-1598,1 3 2225,-8-11 0,11-4 0,-5-7 0</inkml:trace>
  <inkml:trace contextRef="#ctx0" brushRef="#br0" timeOffset="556">935 156 8621,'2'-9'2246,"3"3"-1874,5 4 0,5 0 0,-1-2 697,-3-2-471,1 1-563,5 5-346,1 7 1,-9 3-434,-3 7 0,-4 6 408,-2 0 0,-6 2-162,0-2 1,-5-3 179,5 3 1,-6-4-24,7-2 0,-1 1 418,6-1 1,2 0-163,4 0 1,1 1 662,5-1 0,3-5 39,-3-1 0,-3-1 1181,3 1-1213,-8 5 0,3-7 117,-7 8 1,0-5-321,0 0 0,-7-1-134,-5 6 1,-11 1-228,-6-1 0,-1 0 157,1 1 0,-2-3-1060,8-4 1,0-1-1234,6-4-811,7-4 2926,2 5 0,1-14 0,-3-3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53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18 8005,'0'-9'1901,"0"1"1,-1 10-1439,-5 4 0,-4 3-294,-7 8 0,-2 3-706,-4 3 1,-2-2 300,-4 8 0,-2-1 24,8 7 1,-2 0 171,2-1 1,4-5 170,-4 0 1,9-2-25,3 2 1,7 1 285,-2-7 0,4 2-92,2-2 0,2-9 101,4 3 1,9-3 274,8 3 1,10-7-150,2-5 0,1 3-71,10-2 1,-2 0-197,2-6 1,4-2-29,-3-4 0,-5 4-309,-2-4 1,-3 2-387,-3-1 1,-1 3-188,-4-4 0,-4 4-926,-8 2 0,-5 0-1528,-1 0 3103,-7 0 0,4 0 0,-8 0 0</inkml:trace>
  <inkml:trace contextRef="#ctx0" brushRef="#br0" timeOffset="170">554 329 8144,'-10'-7'2429,"2"5"3314,8-6-4477,0 8 0,0 10 60,0 7 0,-7 8-828,-5 10 1,-3 7-216,-3 4 1,-1 6-1091,-4 6 1,4-1 806,-4 12 0,4-3 0,1 11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51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1 796 7961,'7'-10'0,"-3"-5"-363,8 3 1,-3-3 357,3-2 1,3-1 580,-3 1 0,-3 2 0,1 1 624,-2 3-899,5-1 1,-9-3 264,8 3-308,-9-3 0,5 11 14,-8-7 1,2 7-28,4-2 0,-4 2-14,3-2 0,-1 4-190,2-3 0,-2 3 130,7 2 0,-5 6 117,6-1 0,-1 9-81,7-3 0,-7 5 129,1 1 1,-3 2-104,3 4 1,1-2-12,-7 8 0,0 0-6,-6 6 0,0-1 12,0 1 0,-2-6-79,-4-1 0,4-6 36,-4 1 0,4-4-78,2-2 183,0 0-369,0 1 1,8-9 9,4-3 0,5-4-5,6-2 1,4-8-218,7-3 0,-5-10-525,0-2 0,0-6-909,6 6 0,-7-2 830,1 2 1,-8-4-626,2-8 1520,-3 1 0,-11-9 0,-1-1 0</inkml:trace>
  <inkml:trace contextRef="#ctx0" brushRef="#br0" timeOffset="152">416 87 8048,'0'-17'2089,"2"-1"-1461,3 1 1,11 5-64,7 1 1,0 7-334,-6-2 1,1 4-119,-1 2 1,-2 2-620,-3 4 0,3 6 264,-3 11 1,-3 4-507,3 7 1,-6 3 746,5 3 0,-7 12 0,4 9 0</inkml:trace>
  <inkml:trace contextRef="#ctx0" brushRef="#br0" timeOffset="453">1073 779 7992,'10'0'-1307,"5"0"3869,-13 0-1809,6 0 1,-8 2-53,0 3 0,0 5-223,0 7 0,-2 0-60,-4 1 0,2-1-202,-8 0 0,7 6-21,-7 0 0,6 2-67,-5-1 0,7-5 60,-2 4 1,4 2-101,2-2 1,0 0 76,0-6 1,2-1-265,4-5 0,4 4-37,7-3 0,8-4-40,4-3 1,3-3-63,3-2 0,-2 0-284,-5 0 1,5 0-175,-4 0 0,-2 0 294,2 0 0,-8 0-974,2 0 0,-10 0 1376,-1 0 0,-8-7 0,3-3 0</inkml:trace>
  <inkml:trace contextRef="#ctx0" brushRef="#br0" timeOffset="642">1246 917 7992,'0'-17'731,"2"1"752,4 5-356,-5 3 1415,7 8-1679,-8 0 0,0 8-383,0 3 0,-2 10-368,-4 2 1,3 8 20,-9-2 0,2 4-934,-1 1 1,1 1-133,5-1 1,3-5-617,-4 0 0,4-8 686,2 2 863,0-3 0,0-3 0,0 0 0</inkml:trace>
  <inkml:trace contextRef="#ctx0" brushRef="#br0" timeOffset="890">1851 623 7985,'-10'0'4409,"14"-2"-4055,8-4 1,7 4 50,-7-3 1,3 3-159,2 2 0,1 0-307,-1 0 0,6 0 60,0 0 0,0 0-124,-6 0 0,1 2-2151,-1 3 1085,0-3 1190,-7 14 0,-3 1 0,-7 10 0</inkml:trace>
  <inkml:trace contextRef="#ctx0" brushRef="#br0" timeOffset="1067">1695 1055 7900,'10'-9'630,"7"3"0,3 2-170,8-2 0,1 2 743,6-7 0,-1 5-708,1-5 0,-6 7 14,0-2 0,-2 2-1316,1-2 1,3 5 56,-8-5-2008,0 4 2060,-6 2 0,-1-2-631,-5-4 1329,-3 4 0,-16-13 0,-1 5 0</inkml:trace>
  <inkml:trace contextRef="#ctx0" brushRef="#br0" timeOffset="1346">2508 519 7900,'0'-17'610,"0"0"1,0-1 254,0 1 1,0 5 230,0 1 163,0 7-440,0-4-623,0 8 0,-2 2 20,-3 4 1,3 4-1,-4 7 1,-2 8 297,2 4 1,-5 3-106,5 3 0,-5 2-132,5 3 0,-8-2-61,3 8 1,-3-5-597,3 5 1,-4-8 130,3 3 0,2 1-116,-1-2 0,7-5-96,-2-6 0,-1-8-571,1 2 1,0-10-303,6-1 1,2-8 635,4 2 1,3-5 697,9-1 0,7-7 0,1-3 0</inkml:trace>
  <inkml:trace contextRef="#ctx0" brushRef="#br0" timeOffset="1508">2785 969 14235,'-10'0'1941,"3"0"0,5 2-1570,-4 4 1,2 3-1972,-7 8 1,5 1 445,-6-1 1154,8 0 0,-19 8 0,4 2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3:55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8110,'-10'0'717,"3"0"-435,7-8 98,0 6-42,0-6 29,0 8-394,0 0 162,7 0-88,-5-7 0,8 5 63,-4-4 17,-4 4 208,5 2-249,-7 8 0,0-4 57,0 7 0,0-5-40,0 5 0,0 1-6,0 5 0,6-3 17,0 3 0,2-4-3,-3 10 1,-1-1-103,8 1 0,-7 2 94,7 3 1,-6 5-70,5-4 1,-5 6 37,6 5 0,-9-4 88,3 5 0,2 3-130,-2 2 1,-1-2-3,-5 2 0,0-5 0,0 5 1,0-8-14,0 3 1,0 1-95,0-2 1,2-5 74,4-6 0,-4-6 107,4 5 0,-4-6-86,-2 1 0,5-4 473,1-2-75,0 0-220,2 1 0,-4-3-34,7-3-224,-7-5-80,11-7 0,-11 0-1000,8 0-711,-9 0 1334,5 0 1,-8-7-571,0-5 1,0-3 1089,0-3 0,-15-14 0,-4-5 0</inkml:trace>
  <inkml:trace contextRef="#ctx0" brushRef="#br0" timeOffset="501">70 380 7950,'-18'0'-341,"7"0"356,-1 0 0,9-1-40,-3-5 1,2 4 56,-2-4 145,4 4-42,-5 2 1,7-2 292,0-4 271,0 5 392,0-7-300,0 0 169,0 6-168,0-5 83,0 7-266,0 0-358,0-8 0,13-2 51,4-7 1,14 0 119,4-1 1,7 1-677,10 0 0,7 5 244,5 1 1,9 7 9,2-2 0,0 4 0,-6 2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4:07.4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0 692 8401,'10'-17'-819,"3"5"324,-7 1 694,8-1 1,-13 1 397,5-1 1,4 3-448,1-3 1,3-3 42,-3 3 0,5-1-162,-5 1 0,5-3 298,1 3-452,0-3 1,0 0 20,1 3 0,-9 2-186,-3 5 306,4 3-54,-8-6 1,5 16 331,-7 3 0,0 10-91,0 2 0,-2 8 99,-3-2 0,1-2-47,-8 2 1,3 0-202,-3 5 0,-1-1 66,7-4 0,-6-3-38,7-2 1,-9-5 35,3 4 1,1-4-20,-1-2 0,7 1-159,-2-1 0,4-6 118,2 1 0,-6-6-375,0 5 292,1-7 0,7 4-211,3-8 0,5 0-22,7 0 0,6-6-5,0 0 0,8-11 90,-2 5 1,2-7 10,-2 8 1,1-3 76,-7 3 1,0 1-177,-5 4 314,-1 4-102,0-5 1,-7 9 191,-4 3 1,-4-1 3,-2 8 1,-8 1 21,-4 10 1,-9-3-133,-2 3 0,-6-2 12,6 2 0,-6-4 104,6 4 0,-5 2-97,5-2 0,-6 2-61,6-2 1,0-4 53,5 4 1,1-3-167,0-3 0,7 0 11,4 0 0,4 1-101,2-1 1,0-5 115,0-1 22,0 1 1,2 5 65,4 0 1,2-5-59,3-1 0,5-7 94,-5 2 1,5-4-79,1-2 0,2 0-50,4 0 0,-4 0 10,4 0 1,-3-8-4,-3-3 0,-2 1-22,-3-2-26,3 9 134,-13-5-126,6 8 151,-8 0 1,-8 2-74,-3 4 1,-5 3 247,-1 9 0,-6-7-70,0 1 1,0-1 63,5 6 0,3 1-91,4-1 0,-5 6 103,5 0 1,3 2-303,2-2 1,-1-4 184,1 4 0,0 2-169,6-2 0,0 1 83,0-7 1,0 0-102,0 0 1,2-1 62,4-5-28,-4 5 0,5-14 41,-7 5 180,8-7 1,-4-4-90,7-7 0,-5-1-77,6-11 1,-7-4 31,7-1 1,-1-3-31,7 2 0,-7 4 57,1 8 1,-6 1 51,5 5-104,-7 3-8,11 8 0,-7 2 281,4 4 0,-5 9-86,-7 8 0,2 2 114,4-2 0,-4-2-116,4 8 0,1-8-199,-1 2 0,2-3 153,-3-3-30,-3 0 6,14 1-250,-14-9 1,7 5 325,-3-9-157,-4 1 56,6-14 1,-8-1-51,0-8 1,5-1-14,1 1 0,0 0-6,-6-1 0,0-7-107,0-3 1,0 1-49,0-2 1,0-6-293,0-5 0,0-2-383,0 1 1,0 3 328,0-8 0,0 5-1136,0-5 1617,8 8 0,-6-12 0,5 6 0</inkml:trace>
  <inkml:trace contextRef="#ctx0" brushRef="#br0" timeOffset="190">433 796 10492,'25'-10'1836,"3"1"-1263,13 3 0,-1-4-253,12-7 0,-4 0-319,10-1 1,-7 7 132,-4-1 1,1 3-922,-8-3 1,0-1 475,-5 7 0,-8 0-200,-4 6 0,-4 0-888,-2 0 304,-7 0 1,-4 0 134,-12 0 960,-4 8 0,-15 2 0,-1 7 0</inkml:trace>
  <inkml:trace contextRef="#ctx0" brushRef="#br0" timeOffset="365">675 658 8271,'-8'9'2034,"6"-1"-1240,-13-8-223,13 0-468,-6 7 0,10-3 100,4 8 1,-4-1-37,3 7 0,-3-7-161,-2 1 0,6 5-327,0 6 0,2 0-417,-3-6-1264,-3 1 1107,14-1 1,-7-2-66,9-3 960,-1-12 0,8-10 0,2-7 0</inkml:trace>
  <inkml:trace contextRef="#ctx0" brushRef="#br0" timeOffset="1032">1021 554 8271,'9'-10'1615,"-1"2"1,-8 10-1709,0 4 0,0 4-145,0 7 1,-8 2 51,-3 4 1,-12 4-265,-6 8 1,-4 5-157,-2 1 1,1 5 317,-1-6 1,-5 8-100,0-2 0,1-4-19,10-1 0,-1-7 406,7-5 0,-1-4-113,7-8-183,8-7 466,1-2-5,8-8 0,2-2 113,4-4 1,3-4-97,8-7 1,7 0 45,-1 0 0,5-1 99,-5 1 0,1 0 98,-7-1 1,0 3-272,0 3 0,-5-1 61,-1 7-176,-7 0-489,4 6 283,-8 0 0,-8 8 102,-3 4 1,-5-3-44,-1 3 0,0-1 57,0 7 0,1-1 107,5 0 1,-5 2-10,5 5 1,1 1 162,-1 3 1,5 7 54,-6 0 1,8-1-79,-1 6 0,3 3 29,2-3 0,0 6-98,0-5 1,0-1-85,0-6 0,2-5 8,3 0 0,-3-8-259,4 2 12,-4-3-344,6-3 444,-6-8 0,7-14 79,-3-13 1,-2-10-167,7-1 0,1-6 128,5-5 0,2-2 5,5-5 1,-3-1 68,7 8 0,1 5 23,6 7 0,-1 6 76,1-1 1,0 12 242,-1 5 0,-5 6-153,0 6 0,-2 3 145,2 9 0,-4 7-103,-8 4 1,-2 3-84,-3 3 0,-5 5-354,-7 1 1,-7 1 141,-5-2 0,-5-3-304,-6 3 1,4-5 137,-4-7 0,-2-5-16,2-11 1,-6-2 244,6-5 0,-2-3 162,2 4 1,3-12 27,-3-5 0,4-10-45,2-2 1,7-8 499,5 2 1,3 2-216,2-2 1,2 2-318,3-1 0,5-3-123,7 8 0,6-6-273,0 6 1,8 0-106,-2 6 1,-2-1-411,2 1 0,-3 0-595,3-1 1384,4 9 0,-6-7 0,7 7 0</inkml:trace>
  <inkml:trace contextRef="#ctx0" brushRef="#br0" timeOffset="2388">1280 1073 8230,'-10'-8'2212,"3"6"-1024,7-6-904,7 8 0,5-6-431,11 1 0,4-9 135,7 3 1,1-5-23,0-1 0,-3 2-108,-3 3 1,-2-1 84,-4 7 0,-4-6 43,4 7 1,-4-3-1131,-1 2-1607,-9 4 2273,-1-13 1,-10 11 363,-4-7 1,-5 7-7,-12-2 0,4-2 161,-4 3 0,-2-1 145,1 6 1,1 0-152,6 0 1,6 2 689,-1 3 0,8 7-217,-2 11 1,5 4-39,1 7 0,1 1-114,5 0 1,-2-1-108,8 1 0,-7-1-187,7 1 0,-6 5 110,5 1 1,-1-7-510,1-5 0,-3-6 192,-8 6 0,0-8-220,0 2 0,0-9 171,0-3 0,-2-7 108,-4 2 0,2-4 123,-7-2 1,-1-2 175,-5-4 0,2 0-99,3-11 1,-3 2 160,3-14 1,5 6 224,1-6 1,4 6-187,2-6 0,8 2-234,3-2 0,10 2 129,2 4 0,14-2-599,-3-3 1,7-3-45,-1 8 1,-3 0-260,3 5 0,-5 1 319,-7 0 1,3 7-626,-8 4 509,0 4 1,-13 4 78,-4 4 0,-4 4 526,-2 7 1,-10 2 89,-7 4 0,-3-2 159,-8 8 0,1-2-128,-2 2 0,-2 2 92,8-8 1,-2 0-121,2-6 0,6 0 3,0 1 0,1-7 73,10 1-40,1-8-71,5 3 1,2-7 3,3 0 1,5-5-6,7-1 0,2-6-144,4 7 1,-3-3-133,3 2 0,-4 4 105,-2-4 0,-5 4-191,-1 2-128,1 0 68,5 0 32,-7 8 249,-3-6 186,-7 6-118,0-1 340,0-5-307,0 6 1,-2-8 56,-3 0 116,3 0-118,-6 8-74,8-6-46,0 5 0,0-9-74,0-3 1,2 1 39,4-8 1,3 1-19,9-7 0,5-1-110,0-4 0,0 4-234,-6-4 1,0-4-301,1-2 0,-7-3 267,1-3 0,-8-7 121,1-4 1,-5 1-185,-5-1 0,1 8-205,-8-3 1,1 11 461,-7 1 0,7 14 791,-1-3-402,1 12 0,-6-1 207,-1 7 0,1 2 18,0 3 1,5 7-153,1 11 0,7-4-13,-2 4 0,-2 2-134,3-2 0,-1 6-214,6-6 0,6 2 132,-1-2 0,9-3-44,-3 3 1,-1 2-95,1-2 1,-1 2 70,2-2 0,1-4-242,-7 4 0,5 2 63,-5-2 0,2 0-493,-2-6 71,-5 1 326,7-1 66,-8-7 187,0-3 1,0-9-92,0-3 1,-2-7 28,-4-11 0,5-6-103,-5-11 0,4-4 106,2-8 1,6-6-150,-1 0 0,11-7 123,1 2 1,0 1-14,6-1 0,-3 5-3,-3-5 0,0 13 125,1-2 0,-3 6 71,-4 0 1,3 3-149,-8 9 0,-1-1 492,-5 1 1,0 5-199,0 0 1,0 8 391,0-2 0,-2 4-207,-3 1 1,3 7-12,-4-1 0,4 6 142,2-5-171,-8 7-43,6-4-545,-5 8-561,7 0 454,0 0 186,0 8 0,6-4 32,-1 7 99,1 1 0,0 5 20,0 1 1,-1 5 165,-5 0 1,0 7-40,0-1 1,6 6-85,0 5 0,0 4 108,-6 8 1,2 10-88,3 7 1,-3 8-173,4 9 0,-4 8 187,-2 4 0,3-44 0,0 0-38,0 1 1,0-1-1,0 1 1,1-2-26,2 45 0,-2 2-13,7-8 1,-5-7-24,6-10 0,-3-12-193,3-5 0,1-12 125,-7-6 0,6-5 74,-7-6 0,7-4 61,-6-8 0,1-7-89,-1-5 22,-4 5 295,6-8 0,-8 4-309,0-12 0,0-4-502,0-7 0,-2-2 228,-4-4 1,-4-4-600,-7-8 0,-8-5 903,-4-1 0,-3-14 0,-3 1 0</inkml:trace>
  <inkml:trace contextRef="#ctx0" brushRef="#br0" timeOffset="2884">2196 709 8253,'8'-17'445,"-4"2"56,8 3 0,-1-1-204,6 7 0,8-2 74,4 3 1,-4 3-686,-2-4 191,4 4 1,-8 2-51,4 0 1,-5 8 14,-7 3 1,-3 5-293,-8 1 0,0 2 66,0 4 1,-8 4-46,-3 8 0,-11-3 280,-1-3 0,0-4-72,6-8 0,2 1 535,3-1 1,-1-6-156,7 1 16,0-8 0,8 3 76,4-7 1,3 0 211,9 0 1,-1 0-195,0 0 1,6 0-65,0 0 0,2 0-270,-1 0 0,-11 0 118,4 0 1,-3 0-303,3 0 230,-7 0 0,-3 8-60,-7 4 0,0 3-3,0 2 0,-2-5 7,-3-1 0,-5 1 17,-7 5 1,5-5 9,1-1 0,7-5 87,-2 6-83,-4-9 100,9 5 0,-5-2-72,12 0 1,-3-1 161,9-5 1,-6 6-53,5 0 1,-5 2 146,5-3 0,-7-1-19,2 8 0,-4-1 136,-2 7 1,0-1 346,0 0 1,-8 6-261,-3 0 0,-5 0 390,-1-5 0,2-7 269,3 1-199,5-8-722,7 3 0,15-7-195,8 0 1,17-9-403,12-9 0,8 1-1625,9-6 1750,8 4 1,-6-6 0,6-2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4:15.4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8198,'0'-32'401,"0"3"0,2 11 561,4 13 0,4 3-700,7 2 0,2-6-132,4 0 1,-4 0-337,4 6 1,-3 0 80,-3 0 0,2 6-351,4 0 0,-9 7-158,3-1 1,-4 11 633,5 6 0,-9 4 0,-1 1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4:16.6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 8190,'17'-25'0,"0"13"1979,0 1-1222,8 7 0,2 4-532,8 0 0,0 0-29,-1 0 1,-7 0-605,-4 0 0,-4 8 211,-1 3 1,-3 1-58,-4 5 1,-3-2 44,-8 14 1,-8-6-39,-3 6 0,-6 0 146,-6 6 0,1-1-232,-6 1 1,6-8 384,-1-4 0,6-4 517,6-2 1,3-5 927,8-1-1075,0-7 1,10 4-105,7-8 0,10 0-203,13 0 0,6-2-316,12-4 1,-2 2 413,7-7-440,0-1 0,7-5 0,-1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4:17.5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 8222,'0'-18'2209,"2"7"-1407,4-1-589,3 9-26,8-5 0,6 8-162,1 0 0,-1 0 94,-6 0 1,6 6-337,0-1 0,-2 9 133,-9-3 1,3 10-870,-3 3 0,-3 8 953,3 3 0,-8-1 0,3 9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4:19.6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0 779 8273,'12'-27'495,"-1"4"1,1 10 711,5 1 0,2 8-865,5-1 1,0 3-77,5 2 1,-4 2-206,-7 3 1,-1 5 68,0 7 1,-7 0-105,-4 1 0,-5-1 81,-1 0 1,0 6 111,0 0 0,0 6-163,0-6 0,0 6-315,0-6 1,2 0-44,4-5 0,4-1 189,7 0 0,-4-5-62,5-1 0,-5-7 111,10 2 1,-3-4-400,-3-2 1,6-8-108,0-3 0,0-5-281,-6-1 0,1-2 187,-1-4 664,-8-4 0,7-16 0,-7-1 0</inkml:trace>
  <inkml:trace contextRef="#ctx0" brushRef="#br0" timeOffset="155">519 18 8221,'0'-9'2031,"0"1"0,0 10-1896,0 4 0,0 3 52,0 8 1,2 8-475,4 4 1,2 2 3,3-2 0,4 3-262,-3-3 1,3 4 48,3 2 0,-1-1-967,0 1 1463,0 7 0,8 2 0,2 8 0</inkml:trace>
  <inkml:trace contextRef="#ctx0" brushRef="#br0" timeOffset="390">1021 935 8179,'-25'-27'0,"0"9"641,-4 13 0,6 5-349,11 5-488,-3 5 0,11 7 33,-7 1 1,5-1 201,-6 0 0,8 1 361,-1-1 0,3 2-307,2 4 0,9-2-187,9 8 1,10-8 127,19 2 0,-1 0 301,11-5 1,3 3-337,-2-10 0,3-1-406,-9 1 1,4-7 131,-10 2 1,-6-4-281,-5-2 1,-3 0-390,-9 0 944,0 0 0,2-8 0,2-1 0</inkml:trace>
  <inkml:trace contextRef="#ctx0" brushRef="#br0" timeOffset="556">1263 1021 8171,'-8'10'0,"-2"-3"0,-7-7 1938,8 8 0,-5 2-1155,8 7 1,1 6-916,5 0 0,0 6 48,0-6 1,0 2-388,0-2 1,0-4 56,0 4 0,0 2 193,0-2 0,0 0-1701,0-5 1922,7-1 0,-5 0 0,6 1 0</inkml:trace>
  <inkml:trace contextRef="#ctx0" brushRef="#br0" timeOffset="776">1972 744 8215,'15'-7'241,"-3"-5"0,5 5 238,0 1 0,10 4 20,13 2 0,-3 0 540,3 0 1,-3 0-751,-3 0-237,1 0 0,-2 6-6,-4-1 1,-6 9-237,-12-3 1,-3 5-887,-8 1 0,0 2 580,0 4 0,-14 2 496,-3 4 0,-19 4 0,-1-6 0</inkml:trace>
  <inkml:trace contextRef="#ctx0" brushRef="#br0" timeOffset="924">1954 1159 8191,'0'10'-7,"4"-2"1396,8-8 0,7 0-589,16 0 1,9 6-399,8-1 1,5 1-346,7-6 0,1 0-216,-7 0 1,-8-2 152,-10-4 0,0 4-65,-5-3 1,1-3-995,-12 2 1,4-1 299,-5 1 765,0-4 0,2-7 0,2 0 0</inkml:trace>
  <inkml:trace contextRef="#ctx0" brushRef="#br0" timeOffset="1156">3096 623 8268,'-17'0'516,"-1"0"0,-5 0 802,0 0 0,2 14-920,9 3 0,-3 6-387,4 0 1,1 4-51,-2 8 0,1-1 98,-6 1 0,5 0 636,1-1 0,7 1-198,-2-1 1,12 1-412,5-1 1,12 7-2,6-1 1,10-5-182,1-6 1,6-8 19,-6 2 1,8-4-500,-2-2 1,-3-5-460,-3-1 1,-3-7 479,-3 2 1,-5-4-1599,0-2 2152,-8 0 0,4 0 0,-8 0 0</inkml:trace>
  <inkml:trace contextRef="#ctx0" brushRef="#br0" timeOffset="1281">3338 935 8254,'-35'-8'-11,"3"8"2580,3 0 1,0 15-1165,12 14 1,-2 12-416,13 5 1,-6 11-353,6 7-3589,1 11 54,-3-4 2897,-2 21 0,-15-11 0,-1 13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31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7869,'0'17'0,"0"-6"535,0 1 1,0-6 2061,0 5-1533,8-7-748,1 4 0,9-8-363,-1 0 0,0 0 109,0 0 1,1 0-695,-1 0 1,6-6 631,0 0 0,8-7 0,-4 3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4:18.1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35 311 8282,'8'-17'357,"-2"7"-77,11 5 1,-2 3-95,14 2 0,-2-6 252,2 0 1,4-1-271,-5 1 1,3 4-161,-2-4 1,2 4 37,-8 2 1,6 0-69,-6 0 1,0 2-918,-6 4 1,-7-2 183,-5 7 1,-3 7 754,-2 5 0,-15 0 0,-4-6 0</inkml:trace>
  <inkml:trace contextRef="#ctx0" brushRef="#br0" timeOffset="162">1 605 9233,'36'0'1708,"4"0"1,10-5-1463,8-1 1,5-8-245,-5 3 1,-2 1 127,-10-1 1,2 7-411,-8-2 0,1 4-265,-7 2 1,-7 0-599,-4 0 0,-4 0 680,-1 0 463,-9 0 0,-1-7 0,-8-3 0</inkml:trace>
  <inkml:trace contextRef="#ctx0" brushRef="#br0" timeOffset="350">295 121 8202,'-18'-9'0,"9"3"1225,3 12 0,4 3-529,2 8 0,0 7-386,0-1 1,0 7-94,0-1 1,0 6-2,0 5 0,0-3-532,0 3 0,0-2 218,0 3 1,0-5-1242,0 5 0,0 1 1339,0-2 0,8 1 0,1-7 0</inkml:trace>
  <inkml:trace contextRef="#ctx0" brushRef="#br0" timeOffset="702">1090 52 8118,'8'-27'0,"-4"10"678,7 11 1,3 4-410,9 2 0,-2 6-87,8 0 0,-8 7-289,2-1 1,-6-3-273,-5 3 0,1 1 352,-7 10 0,0-2-83,-6 8 1,-2 0-302,-4 6 0,-4-1 84,-7 1 0,0-3 308,-1-3 1,9 4 7,3-4 0,4-2 125,2 2 0,2-8 79,4 2 0,3-4 318,9-2 1,-1 0 347,0 1 0,1-3-376,-1-3 0,0 1 462,0-7 0,-5 5 240,0-5-1082,-9 8 1,5-5 7,-8 9 0,-13-1-44,-5 0 0,-16 2-338,-1 4 1,-11-3-633,0 3 1,-2-2 902,2 2 0,-12-4 0,4 6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4:17.4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0 139 8222,'10'-35'0,"11"8"871,-4 4 0,5 12-273,-5 5 1,6 4-536,0 2 1,0 0-136,-6 0 0,-1 10-80,-5 7 1,-3 6 67,-8 6 0,0 9 123,0-3 1,0 3-8,0-3 1,0-1 60,0 1 1,0-8 16,0-4 1,2-4-77,4-2 1,-2-5 320,7-1 0,1-7-218,5 2 0,0-4-164,0-2 1,7-8-163,-1-3 0,5-7-461,-5-5 0,8 2-10,-2-8 0,-2 1 303,2-7 0,-8 0-1190,2 1 1547,-4-8 0,6-10 0,2-10 0</inkml:trace>
  <inkml:trace contextRef="#ctx0" brushRef="#br0" timeOffset="487">1176 35 9606,'0'-12'25,"0"1"0,8 7-621,4-2 724,3 4 0,-3 2 185,-1 0-97,-7 0 1,4 2-241,-8 4 1,0 4 11,0 7 0,0 8-229,0 4 1,-2 1 142,-4-1 0,4 4-117,-4-4 1,4-2 84,2 2 1,0-6 336,0 5 0,8-6 85,3 1 1,11-4 99,1-2 0,5 0-69,-4 1 0,-1-1 145,-6 0 0,0-5 285,0-1-367,1 1 1,-9 5-374,-3 0 1,-6 1 94,-6-1 1,-11 0-484,-12 1 1,-9-1-109,-3 0 0,-1 0-325,2 1 1,3-3 190,-3-3 0,5 1-379,7-7 0,3-2 996,7-10 0,1-11 0,0-10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4:15.9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31 174 8203,'0'-18'1120,"8"9"-655,3 3 0,6-2-89,6 3 0,-3-7-205,3 6 1,-2-1-50,2 1 1,-4 4 7,4-4 1,-4 4-45,-1 2-296,7 0 1,-6 0-732,4 0 1,-6 8 532,-5 3 1,-5 1 407,-7 5 0,0-3 0,0 11 0</inkml:trace>
  <inkml:trace contextRef="#ctx0" brushRef="#br0" timeOffset="167">14 468 8095,'-10'-18'1479,"6"9"-903,16 3 0,1-2-467,16 3 1,2-7-392,9 6 1,-3-7 136,3 1 0,-9 3 126,-3-3 0,-4 8-519,4-1 0,-6 3 234,1 2 1,-10 0 303,-1 0 0,-9 7 0,5 3 0</inkml:trace>
  <inkml:trace contextRef="#ctx0" brushRef="#br0" timeOffset="404">169 35 8272,'0'-17'1760,"-7"7"-1784,5 3 1,-6 9 16,8 3 0,0 5 2,0 7 0,0 1 781,0-1 0,0 8-295,0 4 0,0-2-455,0 1 0,0 3 79,0 10 1,-6-5 60,0 4 1,1-3-760,5-3 0,0-5-1063,0 0 0,0-8 742,0 2 914,0-3 0,7-3 0,3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4:15.3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8386,'0'-25'282,"7"6"0,3-4-180,7 11 0,1-1 118,-1 7-82,0 0 1,1 6-53,-1 0-32,0 0 1,-7 2 25,-5 4 0,-3 9 7,-2 8 1,0 2 209,0-2 1,0 4-79,0 8 1,-2-6 81,-3 0 1,1-8-110,-8 2 1,8 2 176,-1-2 1,3-6-68,2-5 1,0-7-218,0 7 0,2-8-5,3 2 0,5-5-251,7-1 1,6-1-166,0-5 0,8-6 230,-2-11 0,-2 2-928,2-8 0,-2 6 428,2-6 1,-5 8 605,-6-2 0,-1-4 0,0 0 0</inkml:trace>
  <inkml:trace contextRef="#ctx0" brushRef="#br0" timeOffset="458">935 139 8179,'0'-10'807,"0"2"0,1 8-697,5 0 1,-2 0 401,8 0 0,-9 0-459,5 0 0,-8 2 155,0 4 1,0 4-414,0 7 1,-6 0 183,1 0 1,-9 1-204,3-1 0,1 0 156,-1 1 1,7-7 162,-2 1 1,-2-7-111,2 7 20,1-8 1,7 4 103,3-8 1,5 5-37,7 1 0,1 0-316,-1-6 0,8-2 109,4-4 0,3 2-704,3-7 0,-1 5 838,1-6 0,7-7 0,3-8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4:13.0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0 744 8156,'10'-12'-533,"-5"1"333,-3 7 0,0-9 72,4 7 0,2-2 0,5 4 91,-1-1 1,-6-7 337,5 6 0,-5-5 49,5 5 1,-5-6-182,6 7 1,-7-9-109,7 3 0,-1 1 34,7-1 0,-7 5 139,1-6 1,-6 8-63,5-1 0,-5-3 21,5 2 0,-5 0-56,6 6 0,-8 2-31,1 4 0,3 4 99,-2 7 0,-1 0-63,-5 1 1,0 1 68,0 4 0,0-2-65,0 8 0,0-6 128,0 6 1,0-8 2,0 2 9,0-4-197,8-2 1,-4-1-157,8-5 0,-7-3-416,7-8 378,-1 0 1,7-2-164,-1-4 1,6-3 44,0-9 0,0-1-656,-6-4 0,1 4 17,-1-4 862,0-4 0,8 0 0,2-8 0</inkml:trace>
  <inkml:trace contextRef="#ctx0" brushRef="#br0" timeOffset="156">519 52 8550,'0'-17'1366,"0"5"-1054,0 1 0,8 7-512,3-2 0,-1 4-50,1 2-187,1 0 0,5 2-143,0 4 1,-5 6-708,-1 11 1287,1-4 0,5 13 0,1-5 0</inkml:trace>
  <inkml:trace contextRef="#ctx0" brushRef="#br0" timeOffset="494">865 640 8264,'0'-9'-587,"0"1"1444,0 8-342,0 0 1,0 8 77,0 3 1,0 4-251,0 3 0,0 1-31,0 4 0,0-2-88,0 8 1,0-8 18,0 2 0,0 2-135,0-2 0,0 0-86,0-5 1,0-7-203,0 1 0,2-7-275,3 7-684,-3-8 200,6 3 647,0-7 0,1-7 292,9-5 0,-9-3 0,-1-2 0</inkml:trace>
  <inkml:trace contextRef="#ctx0" brushRef="#br0" timeOffset="733">1314 485 8377,'10'-8'-567,"5"6"366,-5-13 0,13 13 759,0-4 1,0-2-231,-6 2 0,1 1 411,-1 5 1,0 0-425,1 0 1,-1 0-374,0 0 1,2 0 119,4 0 1,-3 2-194,3 3 0,-4-3-407,-2 4 0,1 2 310,-1-3 0,0 1-1216,0-6 718,-7 8 726,5 2 0,-20 7 0,3 0 0</inkml:trace>
  <inkml:trace contextRef="#ctx0" brushRef="#br0" timeOffset="928">1401 744 8169,'-10'0'986,"18"-8"0,11 4-686,16-7 0,5-1-42,0-5 1,8 0 179,-1-1 0,-1 1-115,6 0 1,-12 5-634,6 1 0,-8 7-152,-3-2 0,-8 4-1294,-4 2 834,-4 0 356,-1 0 1,-11 0 565,-7 0 0,-7 8 0,-11 2 0</inkml:trace>
  <inkml:trace contextRef="#ctx0" brushRef="#br0" timeOffset="1162">1626 242 7465,'-10'8'516,"2"2"-359,8 7 0,-5 2 346,-1 4 1,0 4-213,6 8 1,0-5-74,0 5 1,0-4-138,0 9 0,0-3 15,0-3 1,0 1-124,0-1 0,0 1-343,0 0 0,6-7-549,0 1 0,5-6 919,-5 6 0,15-8 0,-2 4 0</inkml:trace>
  <inkml:trace contextRef="#ctx0" brushRef="#br0" timeOffset="1370">2352 363 8237,'8'-26'1849,"-6"6"-643,3 9-1121,-3 7 1,4-2 54,0 12 1,0-2-51,-6 7 1,0 9 60,0 8 1,0 7-7,0 5 1,0 6-445,0 12 1,0-2 298,0 7 0,-8 1 0,-2 5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4:22.1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0 173 8389,'0'-9'-1108,"0"-7"1,2 12 1211,4-7 1,-4 5-19,3-5 1,-1 7 2,2-2 0,-2-2 65,7 3-79,-7-9 0,6 10 95,-4-7 73,-4 7-110,5-11 1,-7 11 149,0-8 222,0 8-74,0-11 342,0 13-126,0-6-224,0 8-433,0 0 184,0 16 0,6 3 195,0 15 1,0 3-84,-6 3 0,0 5 168,0 6 0,5 1-786,1 0 0,0 8 250,-6 3 1,6 6-469,-1 6 1,3 2 212,-2 4 0,-4 11 0,5-4 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4:53.6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35 225 8077,'0'-12'-952,"0"1"0,0 5 974,0-5 1,0 5 525,0-6-694,0 1 3,0-7 135,0 1 1,0 6-28,0-1-22,0 8 65,0-11 1,-2 13 2,-4-4-29,4 4 70,-6 2-52,8 0 0,-7-7 0,-3-3 0</inkml:trace>
  <inkml:trace contextRef="#ctx0" brushRef="#br0" timeOffset="299">35 17 8077,'-10'0'264,"2"0"0,8-2 841,0-3 140,0 3 359,0-6-1092,0 8 0,8 0 249,4 0 1,-3 0-298,3 0 1,-1 0 334,7 0 1,-1 6-299,0 0 1,-1 1-96,-5-1 0,4-4-135,-3 4 0,1-2-71,-1 1 1,3-3 155,-3 4-263,3 4 1,3-8-140,-1 3 0,-6-1 111,1 2 1,-6-4-1062,5 4 486,-7-4-585,11 5-506,-13-5-1059,6 6 805,-8-8 626,0 8 0,-2-5 1229,-4 9 0,-3-8 0,-9 3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4:57.6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9267,'2'-10'1954,"4"4"1,-2 4-1075,7 2-488,-7 0 81,11 0-985,-13 0 1,12 8 284,-9 3 227,9 5 0,-12 9 0,5 2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4:57.7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 10 8012,'-17'-8'3999,"7"6"-4106,10 2 0,10 4-1172,7 8 1279,-7-8 0,5 3 0,-5-7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4:56.7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104 190 8237,'0'-17'46,"0"7"52,0-5 1,2 11 337,4-7-248,-4-1 0,11 1 91,-7-1 0,2 2 342,-3-1-196,-3-4 1,6 11 192,-8-8-415,0 8 178,8-3-344,-6 7 80,5 0 1,-7 2 84,0 3 1,-2 11-86,-3 7 1,1 7-12,-8-1 0,1 4-161,-6 2 1,-1-1 43,1 1 1,0-6 2,-1-1 0,3-7 63,3 3 0,-1-5-172,7-2 0,0-5-190,6-1-109,0-7 204,0 4 0,2-10-110,4-4 0,10-4-260,7-7 0,7-8 199,-1-4 1,10-3-75,1-3 1,8 0 67,-2 1 0,-2 1 398,2 4 0,-1-3 24,1 3 1,2 4 114,-8 2 0,0 4 33,-5 1 1,-6 9 873,0 3-104,-8 4-619,4 2 0,-14 0-231,1 0 0,-8 2 95,1 4 0,-8 5-387,-3 12 1,-10-2-32,-1 8 0,-2 2-62,-10 9 0,0-1-25,-5 7 1,-7-6-156,1 6 1,0-5 150,5 5 0,0-8 60,1 3 0,-1-5 302,1-1 0,7-3-98,4-3 1,0-4 394,5-8 0,-3-5 138,10 0 135,3-9-349,0 5 1,10-10 57,4-4 0,6-9-128,11-8 0,4-8-33,7 2 1,6-1-150,1 1 0,-1-4 74,-5 4 1,-1 4 158,1 2 0,-6 12-157,0 5 0,-8 4-8,2 2 1,-10 0 26,-1 0 1,-8 8 20,1 3 0,-3 10 118,-2 2 1,0 6-61,0-6 1,0 6-129,0-6 0,0 6 73,0-6 1,-2 0-207,-3-6 1,3 1 69,-4-1 47,4-7 1,4 3-37,4-7 0,-2 0-41,7-6 1,3-2 78,9-4 1,-4-4-12,4-7 0,-4-2-98,-2-4 1,4 4 92,-3-5 1,3 0-51,-10 0 0,-1 1-37,2 6 1,-9 0-158,3 0 1,-4 5 43,-2 0 0,-2 3-130,-4-3 0,3 5 217,-9 7 1,1 0-30,-7 0 1,-5 2 369,0 3 1,-8 5-124,3 7 0,-5 6 32,-2 0 0,-5 8-28,0-2 1,-7 9-49,7 3 0,-6-1-39,6-5 1,-3-1-40,3 1 0,4-3-145,-5-3 0,5 2 108,1-8 0,6 0-458,0-6 1,8 1 175,-2-1 0,10-5-93,1-1 0,7-7-513,-7 2-189,8-4 610,-4-2 1,10-8 36,4-4 0,4 3 398,7-3 1,-2 1-87,-3-7 0,3 7 390,-3-1 1,3 7-197,3-7 1,-1 8 225,0-2 0,-5 5 134,-1 1 1,3 0 318,9 0 0,-4 0-147,4 0 1,4 7 188,2 5 0,3 3-11,3 2 1,7 6-258,4 1 1,6 1 2,6-2 1,-2-4-133,7 4 0,-2-4-297,3-2 1,-3-5-76,-3-1 0,-6-5-154,0 6 0,-2-8-68,-10 1 1,0-3-474,-5-2 0,0 6-680,-1 0 1,-5 0 582,0-6 1,-8-6-707,2 0 1,-6-7 1489,-5 1 0,3-19 0,-5-5 0</inkml:trace>
  <inkml:trace contextRef="#ctx0" brushRef="#br0" timeOffset="327">1782 380 8130,'0'-9'4432,"0"1"-3703,7 8 1,-5 2-156,4 4 1,-4-2 28,-2 7 0,2 1-848,4 5 1,-4 0 229,3 1 0,-3-1-378,-2 0 0,0 1 358,0-1 1,0-6-2905,0 1 1715,0-1 1,2-1-1049,4-4 2272,4-4 0,7-10 0,0-2 0</inkml:trace>
  <inkml:trace contextRef="#ctx0" brushRef="#br0" timeOffset="719">2145 311 8130,'11'6'573,"1"0"1,-6 5 821,5-5 0,-5 6-860,5-7 1,-5 7-297,6-6 1,-8 7 15,1-1 1,-3 3 13,-2 2 1,0 8-147,0 4 0,-2 4-104,-3 1 1,-5 3-246,-7 3 1,-8 3 8,-4 3 1,-6 4-292,-5-4 0,3-2 310,-3 2 1,4-13 11,1 1 0,0-5-79,1 0 0,-1-4 48,1-8 1,1-1 26,4-5 1,-4-3 110,5-8 1,1 0 11,-2 0 0,8-14-73,-2-3 0,4-4-15,1 4 1,9-6-9,3-1 0,4 1 37,2 6 1,2 6-29,4-1 0,3 6 185,9-5 1,5 7 242,0-2 1,7 2-230,-1-1 1,4 3-108,1-4 1,1 4 1345,0 2 1,5 0-577,0 0 1,1 0-232,-7 0 1,3 0-82,3 0 0,-3 0-465,3 0 1,-4 0 148,-1 0 1,-6 6-556,0-1 0,-2 3-135,1-2 0,-1-2-440,-4 7 0,-3-7 252,3 2 0,-4 2-1252,-2-3 2050,0 1 0,1 2 0,-1 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31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658 122 7869,'-8'-17'0,"-2"-1"293,-7 1 1,0 2-87,-1 3 0,1-1 383,0 7 1,-2-6-162,-5 7 0,3-1-183,-7 6 0,4 0-1,-4 0 1,5 2-1,-6 4 0,6-3-156,-6 9 1,8 5-183,-2 6 0,3 0-126,3-5 1,2 5 169,3 0 0,-1 6-129,7-6 1,0 7 68,6-1 0,0-2-67,0 2 1,8-6-14,4 6 1,3-8 5,2 2 0,0-4 156,1-2 1,-3 1 2,-3-1 0,-3 0 86,-3 1 0,-4-7-73,4 1 1,-6-1 161,-6 7 0,-4 1-43,-7 4 0,-8-4 250,-4 4 0,-3-2-71,-3 2 0,6-4 22,0 5 0,2-5-38,-1-2 0,8 0 441,9 1-833,7 7 1,-4-6 104,8 4 1,2-4-238,4-2 1,4 1 137,7-1 0,0-2 13,1-3 1,-7 3 75,1-3 1,-3 3 90,3 2 1,-5 3 65,-7 3 0,0-4 356,0 4 1,0-2 82,0 2 1,-2-4-173,-3 4 0,3-3-232,-4-3 94,-4 0-1372,9 1 219,-7-1-378,8-8 593,8-1 1,3-16-497,12-3 0,-2-12 1174,8-6 0,8-11 0,7-5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4:59.1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8057,'2'-16'520,"3"5"504,-3 3 246,14 8 1,-14 2-574,3 4 1,-1-2 250,2 7 1,-4 1-355,4 5 0,-4 2-65,-2 4 1,0-4-197,0 4 0,0-1-110,0 1 1,0-4-76,0 4 0,1-4-126,5-2 0,-4 1-139,4-1 0,-4-5 178,-2-1-574,8 1 1,-7 5 196,5 0 0,-4-5-491,-2-1-643,0 1-1145,0 5 877,0-7-166,8-3 1884,1-7 0,9-15 0,-1-4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4:59.3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53 8020,'0'-18'611,"8"9"-7,4 3 1,11 4-191,6 2 0,-3-6 510,3 1 0,-6-1-555,6 6 0,-6 0-165,6 0 1,-8 0-812,2 0 1,-4 0 294,-1 0 1,-1 0-454,0 0 1,-1 8-45,-5 3 0,-3-1 809,-8 1 0,0 1 0,0 5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4:59.4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 1 8106,'-17'0'2776,"7"0"0,10 0-2474,12 0 1,3 0-66,2 0 1,6 0 124,0 0 1,0 0-111,-5 0 0,5 0-9,0 0 1,8 0-683,-3 0 0,3 0-1953,-2 0 2392,4 0 0,-6 0 0,7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5:01.1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1 813 7982,'9'-17'0,"7"7"1168,-5 4-876,12 4 1,-2 2 1057,8 0 0,-6 0-605,6 0 0,-8 0-395,2 0 0,-5 8-83,-7 3 0,3 7-231,-9 5 0,-1 2-207,-10 4 1,3 3-381,-9-3 0,-1 4 294,-10 1 0,1-1-241,-6-4 0,7 2 646,-3-8 1,7 0-121,6-6 0,3 0 1262,8 1-824,0-1 0,8-8 49,3-3 0,14 2-64,10-2 1,1-2 57,10-10 1,-1-4-579,1-7 0,2 0-523,-8-1 0,6 1-1449,-5 0 0,-9 5 2041,-9 1 0,4-1 0,0-5 0</inkml:trace>
  <inkml:trace contextRef="#ctx0" brushRef="#br0" timeOffset="650">865 173 8111,'10'-25'0,"0"6"319,-5-4 1,5 9 503,7 3 1,1-1-347,-1-5 0,6 2 95,0 3-46,0-3-166,-6 13-342,1-6 1,-9 16 44,-3 3 1,-6 7-123,-6 5 1,-1-2-57,-5 8 0,-9-1-380,4 7 0,-5 5 214,5 1 1,6-1 117,-1-5 1,6-1 132,-5 1 1,7-6-99,-2-1 1,4-4 276,2 4 0,6-5 27,0 6 0,7-6 79,-1 6 0,3-6-143,2 6 1,1-8-6,-1 2 1,-5 2-7,-1-2 1,-7 6-27,2-6 1,1 6 134,-1-6 1,0 8 66,-6-2 1,0 1 160,0-1 1,6 4-105,-1-4 1,1 1 86,-6-1 1,6 4-128,0-4 1,1-2 162,-1 1 0,-4-1-350,4 2 1,-4 2 59,-2-8 1,0 6-112,0-6 0,0 6-181,0-6 1,-8 5-387,-3-4 1,-3-1-142,3-6 1,-5 0-708,5 0 0,1-5 1359,-1 0 0,-1-9 0,-5 5 0</inkml:trace>
  <inkml:trace contextRef="#ctx0" brushRef="#br0" timeOffset="765">1834 1366 8043,'-44'-2'0,"3"12"2835,12 19 1,-5 13-2836,-1 10 0,-22 15 0,21-27 0,1-1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5:00.4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667 156 8126,'0'-17'0,"0"-1"0,-6 7 551,1-1-351,-9 1 1,5-6 258,-9-1 1,1 7-39,0-1 1,-1 8-203,1-1 1,-2-3-64,-4 2 1,4 0-6,-4 6 1,-2 0-117,2 0 0,-2 6 104,2 0 1,1 7-372,-6-1 1,6 3 118,-1 3 1,2-3-70,-2-4 1,10 5 51,-5-5 0,7-1-201,-1 1 364,5 1 1,7 5 141,0 1 0,2-1-16,3 0 0,7 0-74,11 1 1,-4-1 73,4 0 1,2 6-77,-2 0 0,0 1-249,-5-7 1,-7 6 17,1 0 0,-8 2-21,1-2 1,-5-2 142,-5 8 0,-5-6-43,-7 6 1,-8 0 135,-4 5 1,-4-5-81,-1 0 0,-1-6 252,0 6 1,3-8-46,3 2 0,4-6 302,8-5-230,-1 3-481,1-13 246,7 13 0,10-13-17,12 4 1,11-4-62,6-2 0,-2 0 62,2 0 0,-1 0-88,7 0 0,-8 0 57,-4 0 1,-4 6 69,-2 0 1,-1 7 83,-5-1 0,-3 11 236,-8 5 1,-2-1-170,-4 2 1,-3 0 103,-9 6 0,-1-7 52,-4 1 1,4-2-1,-4 2 1,9-2 193,3-4 0,1-4-111,-1 4 0,1-4-393,4-1 0,5-7-92,-5 1 1,4-7-549,2 7 197,0-8 96,8 4 0,1-8-1117,8 0 0,1 0 538,-1 0 1,6-10 874,0-7 0,16-8 0,-3-10 0</inkml:trace>
  <inkml:trace contextRef="#ctx0" brushRef="#br0" timeOffset="251">892 813 8124,'2'-9'2488,"4"3"-1964,-4-4 1,13 8 178,-3-4-153,-5 5 1,3 1 361,-4 0 58,-4 0 0,5 1-365,-7 5 0,0 4-63,0 7 1,0 8-185,0 4 1,-6-2-121,1 2 0,-7-1-61,6 7 1,-5-6-168,5 0 1,-5-8-665,5 2 1,-6 2 509,6-2 0,1-6-1582,5-5 0,0-1 738,0 7 1,2-9-759,3-3 0,5-4 1746,7-2 0,8 0 0,2 0 0</inkml:trace>
  <inkml:trace contextRef="#ctx0" brushRef="#br0" timeOffset="408">1480 1142 8135,'-17'0'2794,"7"0"0,2 7-1348,8 5 1,-2-2-1793,-3 1 1,1-1 226,-8 1 1,3 5-490,-3-5 0,-3 4-27,3 3 0,-3-1 635,-2 0 0,-1 1 0,1-1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4:58.5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0 105 8224,'0'-18'364,"0"-7"731,0 6-588,8-6-404,-6 16 311,6 1-10,-8 8-31,0 0 0,6 8-144,-1 3 0,3 6-7,-2 7 0,3 2 137,9 9 1,-1 2-75,0 3 0,8 4 194,4 8 1,-2 0-136,2 0 0,0 0-60,5-1 0,-1 1-64,-4 0 0,3-2-106,-3-4 1,-2-3 13,2-9 1,-6-7-230,6-4 0,-8 0-246,2-6 0,-4 5 223,-2-11 1,-1-1-976,-5 1 291,5-7-52,-7 4 126,1-8 234,-2 0 1,-8-8-281,0-3 1,-6-5 779,0-1 0,-15-16 0,2-3 0</inkml:trace>
  <inkml:trace contextRef="#ctx0" brushRef="#br0" timeOffset="289">796 87 8220,'0'-34'4478,"0"15"-3268,0 3-433,0 16-335,0 0-178,-8 0 0,2 8-228,-11 3 1,2 13 156,-14 4 1,0 13-318,-5 5 1,-1 4 139,0 2 0,1 0-142,-1-1 1,1 1 33,-1 0 0,-5 0-11,-1 0 1,1-2-57,5-4 0,7 2 7,-1-8 1,8 1-436,-2-7 1,5-5 229,7 0 1,-3-8-486,9 2 1,-1-9-396,6-3 593,0 1 1,7-3 171,5-3 1,11-4-493,6-2 964,4-8 0,9-1 0,2-9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5:06.3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17 7933,'-8'-9'3898,"4"1"583,-7 8 1,7 8-4124,-2 3 0,2 5-1931,-2 1 0,-5 8 1573,-12 4 0,-20 3 0,-10 3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5:05.1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1402 7988,'0'-10'9477,"0"4"-8811,0 12 0,0-2-1019,0 7 1,-9-5-3720,-8 6 4072,-8 7 0,-25 8 0,-4 7 0</inkml:trace>
  <inkml:trace contextRef="#ctx0" brushRef="#br0" timeOffset="543">675 866 8050,'0'-18'2637,"0"1"0,8 7-1769,3 5 0,5 3-427,1 2 0,-5 0-253,-1 0 1,1 0-25,5 0 0,-7 2-106,-5 3 1,-3 5-401,-2 7 1,-4 2-58,-7 4 0,-3 4-862,-14 8 0,5 0 376,-6-1 1,6 1 125,-6-1 0,14-1 275,-3-4 0,12 2 749,1-8 0,3 0-103,2-6 1,2 0-24,3 1 1,5-1 290,7 0 0,1 0 746,-1 1 1,0-3 290,1-3 1,-9 3-732,-3-3 1,-4-3-212,-2 3 1,0-1-123,0 6 0,-2-3-632,-4 3 0,-9-3 72,-8 9 1,-8-4-42,2-2 0,2 1-250,-2-1 1,8-6-717,-2 1 1,4-6-534,2 5 1,-1-7 854,1 2 0,6-4-965,-1-2 1807,8-8 0,-11-17 0,5-11 0</inkml:trace>
  <inkml:trace contextRef="#ctx0" brushRef="#br0" timeOffset="1052">1298 53 8067,'6'-18'0,"-1"1"0,9 8 659,-3 3 1,5 4 941,1 2 1,0 0-979,1 0 1,-1 0-255,0 0 0,0 2-248,1 4 14,-9 3 1,-1 14-118,-8 0 1,0 6-182,0-6 1,0 8-253,0-2 1,-8 5 98,-3 7 1,-10-5-309,-2 5 0,0-5 210,5-1 0,1-1 101,0 1 1,5-6 275,1-1 0,5-6-43,-6 1 0,8 2 85,-1-2 0,3 0 40,2-6 0,0 0 225,0 1 1,6-1 1,-1 0 0,7 6 90,-6 0 1,1 0-57,-1-5 1,-2 5-137,7 0 1,-7 6 340,2-6 0,-2 7-53,2-1 1,-4 2 69,3-2 0,-3 3 55,-2-3 1,0 6 197,0 5 0,6-3-224,0 3 1,0-3-158,-6-3 1,0 1-459,0-1 0,0 1 103,0-1 1,0-5 13,0 0 1,-6 0-35,0 6 0,-7-7-197,1 1 0,-5 0-186,-6 6 0,3-7-565,-3 1 1,-2 0-27,2 6 0,-2-7-567,2 1 1,4-8-1775,-4 2 3290,4 4 0,2-7 0,-1 5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5:03.3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0 294 8111,'0'-17'0,"0"0"213,0-1 0,0 7 371,0-1 0,0 1-8,0-6-368,0 7 0,0-5 103,0 3 1,0 2 608,0-1-437,0 7 1,0-5 136,0 3-692,0 4 175,0-6 0,0 18-13,0 7 0,0 4 150,0 14 1,6 3-6,0 14 0,7 0-39,-1 0 0,-1 5 99,7 1 0,-5 7 39,10-1 1,2-3-81,-2 3 0,2-7-255,-2 7 1,-4-10 147,4-3 1,-1-1-354,1-9 1,-4-1 70,4-5 1,-10-6-66,-1-1 0,-2-7-128,1 3 1,3-11-875,-9-1-1079,9-9 1617,-12 5 1,5-10-448,-7-4 1,0-3 1110,0-9 0,0-14 0,0-5 0</inkml:trace>
  <inkml:trace contextRef="#ctx0" brushRef="#br0" timeOffset="215">606 415 8190,'0'-17'848,"-6"9"-8,0 8 1,-2 2-497,3 10 1,-5 7 331,-7 10 0,-8 6 24,-4 5 1,-10-2-307,-1 8 1,-6-1-346,6 1-707,-8 4 642,11-6 1,-3 6-164,11-4 1,-4-2-91,4-4 1,4-5-366,2 0 1,4-3-775,2-9 1,7 6-176,5-6 1583,3 0 0,9-5 0,3-1 0</inkml:trace>
  <inkml:trace contextRef="#ctx0" brushRef="#br0" timeOffset="499">848 1021 7999,'2'-18'0,"3"1"0,5 7 570,7 5 1,8-3 656,4 2 0,-4 0-776,-2 6 0,-4 0-71,-1 0-222,-1 0-145,0 8-6,-7 2 1,-3 9-327,-7 4 1,-1-2-65,-5 8 1,-4-2-63,-7 2 0,-2 3 354,-4-3 0,3-4 174,-3-2 1,10-4 1454,1-1-1222,9-1 1,-3-2 305,12-3 0,-1-4-228,13-8 0,-3 0-60,14 0 1,0-2-239,5-4 0,7-4-474,-1-7 0,2 0-210,-2-1 0,-9 7-789,4-1 1,-4 7 1376,3-7 0,1 1 0,-1-7 0</inkml:trace>
  <inkml:trace contextRef="#ctx0" brushRef="#br0" timeOffset="690">1903 779 8050,'0'-18'4543,"0"9"-3597,7 1 263,3 8-338,7 0-584,0 0 1,1 0-57,-1 0 1,-5 2-372,-1 4 1,-5 1 103,5 5 1,-5 5-1695,6 0 1,-7 1 1729,7 5 0,-8 4 0,3 0 0</inkml:trace>
  <inkml:trace contextRef="#ctx0" brushRef="#br0" timeOffset="844">1851 1228 8115,'9'-9'2003,"9"3"1,7 2-1833,9-2 1,5-1-273,-5-5 0,3-1 30,-14 7 1,2-6-53,-2 6 0,-2 1-318,8 5 1,-8 0-74,2 0 514,4 0 0,-8-8 0,6-2 0</inkml:trace>
  <inkml:trace contextRef="#ctx0" brushRef="#br0" timeOffset="1385">3078 208 8031,'0'-35'0,"-1"8"289,-5 4 1,2 4 954,-8 2-1039,9 0 1,-13 5-166,5 0 1,-5 3 123,-1-3 0,0-1-105,-1 7 1,-1 0-30,-4 6-411,4 0 1,-12 8 48,8 4 1,-6 5-208,6 6 1,0-4 444,6 4 1,5-2 257,1 2 0,7-1 36,-2 6 1,4-5-133,2 6 0,8-8 341,4 2 0,3-3-147,2-3 0,0 0 204,1 1 1,-3-7-204,-3 1 1,1-1-126,-7 6 1,0 1-65,-6-1 0,0 6-229,0 0 1,-10 8 38,-7-2 0,-6 3 54,-6 3 0,-4 0-66,4-1 1,-1-1 1,1-4 0,4-3 238,8-2 0,1-5 25,5 4 0,3-4 138,8-2 0,0 1-171,0-1 1,2 0-26,4 0 0,3 1 160,9-1 1,-1 0-60,0 1 1,-5-5 605,-1 4 1,-1-3-303,1 9 1,-3-2 417,-8 2 0,0-2-398,0 8 1,-6 0-245,0 5 1,-1-5-159,1 0 0,4-6-225,-4 6 1,4-8-56,2 2 1,0-4 251,0-1 0,2-7-893,4 1 1,-2-8 325,7 1 0,1 3-490,5-2 1,-5 0 109,-1-6 1,1-8-91,5-4 1,2-3 234,4-2 728,-3-8 0,12-2 0,-5-8 0</inkml:trace>
  <inkml:trace contextRef="#ctx0" brushRef="#br0" timeOffset="1629">3269 848 8031,'11'-12'849,"1"1"0,-1 7 1061,7-2 0,1-2-1537,4 3 1,-4-1-324,4 6 0,-9 0-103,-3 0 120,1 8 0,-3 1 210,-3 8 0,-4 1-321,-2-1 1,-2 8-240,-4 4 0,-3-4 23,-9-2 0,1 2 152,0-2 1,5 0 1196,1-6-509,7 1 564,-4-1-801,8 0 1,2-1-9,4-5 1,3-3-213,9-8 1,5 0-261,0 0 1,2 0-3223,-2 0 3359,-4 0 0,14 0 0,-6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5:10.4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191 727 7957,'-8'-25'1590,"6"13"-947,-6-3-333,16 15-413,-6 0 1,6 2-127,-8 4 0,-2 3 286,-4 9 1,-4 7 390,-7 3 0,-6 7-274,0 5 0,-2-3-117,2 3 1,9 2 76,-3-1 0,6-7 70,-1-5 1,4-6-51,8 6 1,8-6-69,4 6 0,11-10-94,5-2 1,5-1 31,2-10 1,5-1 32,0-5 1,8 0-247,-1 0 0,-5 0 92,-2 0 1,-3-2-592,-3-3 0,-5 3 124,0-4 0,-14-2-525,3 3 1089,-13-1 0,11-2 0,-7-2 0</inkml:trace>
  <inkml:trace contextRef="#ctx0" brushRef="#br0" timeOffset="163">381 1038 7957,'-10'17'3282,"-5"1"-2239,13-1 0,-12 0-110,9 1 0,-3-1-457,2 0 0,2 6-958,-7 0 1,7 6 213,-2-6 0,-1 6-666,1-6 1,0 0-1267,6-6 2200,0 1 0,-8-9 0,-1-1 0</inkml:trace>
  <inkml:trace contextRef="#ctx0" brushRef="#br0" timeOffset="609">813 173 8093,'6'-28'0,"0"-1"0,7 8 386,-1-2 0,9 5 586,2 7 1,0-3-460,-6 9 1,1-7-16,-1 6 0,-6 1 153,1 5 0,-8 1-181,1 5 0,-1-2-162,2 8 0,-4 7-248,4 10 0,-6-2-205,-6 1 0,-2 7-35,-3 5 1,-10 8-337,3-2 1,-5-1-332,0 1 1,4 0 347,-4 6 0,6 0 31,5 0 1,-1-3-7,7-2 1,0 1 349,6-8 1,0 6 140,0-6 0,2 7 192,4-7 1,-2-2-20,7-9 1,-5 10 214,6-5 0,-9-1-33,3-4 1,2-1 137,-2 7 1,-1 0 278,-5-1 1,0 1-303,0-1 1,-5 7 147,-1-1 1,-8 0 67,3-5 0,-3 5 127,3 1 1,-3 1-327,9-2 1,-9-3-102,3 3 1,1-3-184,-1-3 0,-1 7-37,-5-1 1,-1 0-482,1-5 1,0-2 273,0-5 0,-1 3-190,1-8 0,-6 6-655,0-6 1,0 0-917,5-6 1,1-5 354,0 0 1430,0-9 0,-1 13 0,1-7 0</inkml:trace>
  <inkml:trace contextRef="#ctx0" brushRef="#br0" timeOffset="741">1764 1747 7947,'-59'-8'4915,"-5"8"0,7 22 1984,5 12-7285,8 5 0,-6 3 1,-4 2-1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31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7780,'-17'0'2522,"7"0"1,3 7-3004,7 5 0,0-2 150,0 1 1,0 1-77,0 5 0,0 0 1557,0 1 1,0-1-603,0 0 1,-2 2 512,-4 4 1,4-3-487,-4 3 0,2-4-1225,-1-2 0,3 0 171,-4 1 0,4-1-40,2 0 1,0-5-1023,0-1 1541,0-7 0,8 4 0,1-8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5:08.5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53 399 9352,'7'-10'3697,"3"2"-3056,7 8 1,0 0 135,1 0 1,-1-5 854,0-1-1095,8 0 0,-5 6-222,3 0 1,-4-2-191,-2-4-2278,0 5 1823,1-7 0,-3 16-1866,-3 3 1,-5 4 45,-7 3 2150,-7 7 0,-11 2 0,-9 7 0</inkml:trace>
  <inkml:trace contextRef="#ctx0" brushRef="#br0" timeOffset="164">1 779 8723,'17'-8'1239,"2"7"435,4-5 1,-2 2-766,8-2 0,-6 4-197,6-3 1,-6 3-275,6 2 1,-2 0-915,2 0 1,1 0 199,-6 0 276,6 0 0,-11 7 0,6 3 0</inkml:trace>
  <inkml:trace contextRef="#ctx0" brushRef="#br0" timeOffset="723">1211 139 7992,'0'-27'0,"0"4"349,0 4 0,2 4 169,4 3-76,-4-3 1,4 7-348,-12-3 1,2 3-251,-8 8 0,1 2-89,-6 4 1,-1-2 115,1 7 1,0-1-112,-1 1 1,1 5 160,0-5 1,0 3 167,-1-3 0,3 4-80,3-3 1,3 1 146,3-1 0,4 3-117,-4-3 0,4 3 129,2 3 1,0-1-86,0 0 1,2 0-15,4 1 1,-2-7 3,7 1 0,-7-1-24,2 7 0,-4-1 225,-2 0 1,-2 6-135,-4 0 0,-5 8-112,-12-2 0,2 2 100,-8-3 0,0 5 96,-6-4 1,8-4 233,4-2 1,6 2-98,6-2 0,-3 0 383,8-6 0,3 1-230,8-1 0,7 6-351,11 0 0,-4 0-22,4-6 1,-4-1-21,-1-5 0,-1 5 63,0-5 0,-1 5-65,-5 1-54,5 0 0,-15 0-64,5 1 1,-4-7-132,-2 1 0,-2-3 91,-4 3 0,3 1-885,-9-7 255,8 8 0,-9-11-487,7 9 0,-2-8-368,3 2 568,3-5 1,-4-1-319,12 0 1273,11-7 0,10-3 0,7-7 0</inkml:trace>
  <inkml:trace contextRef="#ctx0" brushRef="#br0" timeOffset="1419">1661 347 7964,'0'-17'1013,"0"-1"-528,0 1 1,8 5 1196,3 1-1175,4-1 0,7 1-66,-5-1 0,4 8 541,-9-1-693,3 3 0,0 9-672,-3 5 0,-5 5 53,-7 6 0,-7-1-210,-5 6 1,-9 1 210,-2 6 1,-8-3-300,3-3 0,3-2 288,1-4 1,7-4 17,6 4 1,-3-3 337,8-3 1,1 0-105,5 1 0,7-1 398,5 0 0,1 0 33,-1 1 1,3-1 203,-3 0 0,-5 1-232,-1-1 1,-4-6 96,-2 1 1,-2-1-131,-4 7 1,-3 5-25,-8 0 0,-1 0-939,1-6 1,-6 1 426,0-1 0,0 0-1032,6 0 1,5-5 1285,0-1 0,9-7 0,-5 4 0</inkml:trace>
  <inkml:trace contextRef="#ctx0" brushRef="#br0" timeOffset="1577">2093 866 8025,'-8'-10'6457,"7"4"-6135,-5 12 1,4-2-852,2 7 0,0-5 650,0 6 0,0-7-3,0 7 0,0-6-687,0 5 1,-6 1 221,0 5 1,1-5 346,5-1 0,-8 1 0,-2 5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5:07.4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18 137 8035,'-2'-27'1953,"-4"4"-1015,4 4-121,-6 1 1,10 3 63,4 3-613,-4-3 1,7 13 229,-3-4 0,-2 6-79,8 6 1,-1 11 139,6 12 1,3 12-60,3 5 0,-2 4-60,8 1 0,-6 3-290,6 4 0,-8 1-211,2 5 0,-4 1-114,-2-7 0,-1-1 217,-5-5 1,5-6-1003,-5 1 0,4-11 462,3-1 0,-7-8-743,1-10 1,-1 0 267,7 0 1,-7-7-865,1-4 1330,-1-4 1,6-4 506,1-4 0,-9-11 0,-1-10 0</inkml:trace>
  <inkml:trace contextRef="#ctx0" brushRef="#br0" timeOffset="200">623 206 8128,'-17'0'0,"-1"-6"1201,1 0 0,5 1-828,1 5 1,-1 7 922,-5 5 1,-6 5-281,0 6 1,-14 2 20,3 4 0,-10 9-574,3-3 0,-5 5-160,6 1 1,-1-5-855,7 5 0,-1 1 428,1-2 0,7-1-1249,4-11 1,9 3 778,3-8 1,7 0-1398,-2-5 0,4-1 1990,2 0 0,8 0 0,2 1 0</inkml:trace>
  <inkml:trace contextRef="#ctx0" brushRef="#br0" timeOffset="571">692 725 8063,'25'-33'0,"4"4"0,5 10 2205,7 7 1,3 3-940,8-3 1,-2 5-554,-4 7 1,0 0-463,-11 0 0,1 0-346,-13 0 0,-6 7-617,-5 5 1,-8 9 522,2 2 0,-14 10-953,-9 1 1,-8 1 622,-10 5 1,-5-3-243,-1-3 343,1 1 238,5-1 0,8-7 196,4-4 1,10-3 61,1-3 0,11 0 311,1 1 0,7-3 330,10-4 1,1 3-296,-1-8 0,6 1 293,0-1 1,6-4-226,-6 4 1,0 1-223,-6-1 1,-5 6 98,-1-6-330,-7 7 0,4-3-134,-8 7 0,-10 6-365,-7 0 0,-2 0-234,-10-6 0,0 1 328,-5-1 0,-1 0-541,0 1 1,5-1 335,-5 0 0,12-7-1249,-6-5 1820,8 5 0,-4-8 0,-2 6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5:12.173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450 243 8249,'-10'-12'174,"5"1"1,3 5 324,2-6 1,-6 1 321,0-6-237,0-1 1,6 1-149,0 0 1,2-1 596,4 1 350,-4 0-893,6-1 0,-6 9 561,3 3-717,-3 4 0,6 4-366,-8 4 1,-6 19 288,1 15 0,-7 8 212,6 4 0,-5 8 130,5 3 1,-6-1-140,7 1 0,-1-7-46,6 1 0,0-9-119,0-2 0,8-7-510,3 1 1,4-3-95,3-3 1,-7-1-401,1-4 1,-1-4 338,7-8 1,3 0-404,-4 1 1,10-9-830,-10-3 0,4 2 768,-3-2 1,-7-3-420,1-8 1,-1-5 152,7-7 1100,-1-1 0,0-14 0,0-5 0</inkml:trace>
  <inkml:trace contextRef="#ctx0" brushRef="#br0" timeOffset="200">934 174 9152,'-7'-10'1595,"-5"4"0,-5 6-1290,-6 6 0,-4 5 73,-8 12 1,-1 4 190,-5 8 1,1 7-264,-12 4 0,2 0-55,-13 6 1,1-4-588,-1 10 0,1-4 39,5-2 0,9-6-377,-4 0 1,11-2 309,1 2 0,6-3-370,5-9 1,6-1-1991,11-4 2724,4-4 0,8-8 0,0 0 0</inkml:trace>
  <inkml:trace contextRef="#ctx0" brushRef="#br0" timeOffset="472">1107 658 8331,'-17'0'1924,"0"-2"-1783,-1-4 0,1 4-805,0-4 1,-1 4 5,1 2 3231,-8 0-1682,-2 0 0,-7 10-715,-1 7 0,2 1-43,5 5 1,-5 4-116,4 1 1,4 5 75,2 2 0,6-1 192,5 1 1,-1-6-43,7-1 1,0-1 73,6 2 1,2-4-240,4-8 0,4 1 139,7-1 1,2-5-180,4-1 0,4-7 124,8 2 0,-1-4-608,1-2 1,-1 0 247,1 0 1,5 0-1402,1 0 0,-7 0 437,-5 0 1,-8-6 1160,2 0 0,4-7 0,0 3 0</inkml:trace>
  <inkml:trace contextRef="#ctx0" brushRef="#br0" timeOffset="669">1211 813 8175,'-17'0'3160,"5"0"-1737,1 0-163,7 0 0,-6 0-567,4 0 0,-3 8 368,-9 4 0,3 3-513,4 2 0,-5 6-317,5 0 1,-3 6-545,3-6 1,3 8-716,8-2 1,0-2-1149,0 2 1,0-6 1199,0 5 1,0-6-1765,0 1 2740,0-4 0,8-2 0,1 0 0</inkml:trace>
  <inkml:trace contextRef="#ctx0" brushRef="#br0" timeOffset="917">1401 537 8179,'2'-10'2390,"4"4"0,3-1-1200,9 1-801,-1 0 0,-5 4 10,-1-4 1,1 4-125,5-3 0,-6 3-1122,1 2 1,0 2 599,5 3 1,-8-1-401,-3 8 0,2-6 299,-2 5 348,-1 1 0,-12 13 0,-3 2 0</inkml:trace>
  <inkml:trace contextRef="#ctx0" brushRef="#br0" timeOffset="1071">1349 796 8179,'-15'12'841,"3"-1"213,-3-7 0,13 6-448,-4-5 0,12-3 17,6 4 1,3-4-192,2-2 1,3 0 123,3 0 1,-2 0-1161,8 0 1,-6 0 440,5 0 1,-5 0-532,6 0 1,-8 0-185,2 0 1,-3 0 877,-3 0 0,0 0 0,1 0 0</inkml:trace>
  <inkml:trace contextRef="#ctx0" brushRef="#br0" timeOffset="1589">2214 87 8491,'0'-17'-34,"0"5"1156,0 1 1,0 5-431,0-6 1,-2 9-337,-4-3 0,2 2-217,-7-2 0,5 4-132,-5-3 0,-1 5-24,-5 5 1,-2-1-273,-4 8 1,3-1-423,-3 6 1,-2 1 420,2-1 0,0 2-7,6 4 0,0-3-49,-1 3 1,3-4-78,3-2 419,5 0 1,7 1 276,0-1 0,7-5-136,5-1 1,3-1 218,3 1 0,-1 5-65,0-5 1,-1 4-58,-5 3 1,-3-1-196,-8 0 1,0 1 112,0-1 0,-2 2-331,-4 4 1,-4-4-19,-7 4 1,-6-3-1,0-3 0,-2 0 78,2 1 1,4-3-119,-4-4 0,5 5 148,7-5 1,-3-1-19,9 1 1,-1-5 221,6 6 1,0-6-104,0 5 1,2-1 280,4 1 1,-3 5 149,9-5 0,-2 6 162,1 6 0,-3-3 123,-8 3 0,0 2 411,0-2 0,-8 8-299,-3-3 1,-5-1-338,-1 2 0,-6-2 214,0 2 0,0 2-237,5-8 1,3 0-265,4-6 0,-3 0-155,8 1 1,1-1-214,5 0 1,0-5-57,0-1 1,1-5-318,5 5 0,4-5-133,7 6 0,0-8 237,1 1 0,-1-3-931,0-2 1,8-2 154,4-3 0,-2-5-36,2-7 1,0-1 1232,5 1 0,1-8 0,-1-2 0</inkml:trace>
  <inkml:trace contextRef="#ctx0" brushRef="#br1" timeOffset="1822">2352 519 19560,'0'-9'-1005,"0"-7"-1506,0 14 4501,0-5-1502,-7 7 0,5 2-115,-4 3 0,-4 7-27,-1 11 0,1-2 30,-1 8 1,-3 0-534,-9 5 0,2 1 371,-8 0 1,6-1 55,-6 1 1,6 5-31,-6 0 0,8-5-717,-2-6 0,0 0 380,6 5 1,-2-5 241,13 0 1,0-8-1802,6 2 0,2-9 1656,4-3 0,11-7 0,10 4 0</inkml:trace>
  <inkml:trace contextRef="#ctx0" brushRef="#br0" timeOffset="2009">2508 796 8386,'-17'0'0,"-1"0"0,1 0 0,6 0 2701,-1 0 0,6 0-1301,-5 0 1,5 6-478,-6 0 1,1 7-99,-6-1-707,-1 3-43,9 2 1,-7 6-119,5 0 1,1 6-263,-1-6 0,7 6-1824,-2-6 0,4 2 445,2-2 1684,-8-4 0,7 6 0,-7-7 0</inkml:trace>
  <inkml:trace contextRef="#ctx0" brushRef="#br0" timeOffset="2419">2802 710 8571,'-10'0'756,"-5"-8"0,11 6 151,-7-4 0,-1 4 198,-5 2 1,5 2-580,1 4 1,-1-2-33,-5 7 0,1 1-842,5 5 0,-4 0 307,3 1 0,-9 5-837,-2 0 0,0 8 212,6-3 0,-1-1-338,1 2 1,0-8 493,-1 2 0,9-3-366,3-3 617,4 0 0,16-1 118,3-5 1,19-3 288,5-8 0,7 0-138,4 0 0,-1 0-114,1 0 0,-2-6-203,-4 0 1,-3 0-192,-9 6 0,-1 0 498,-4 0 0,-4 0 0,-8 0 0,0 0 0</inkml:trace>
  <inkml:trace contextRef="#ctx0" brushRef="#br0" timeOffset="2637">2906 883 8571,'-10'-10'833,"2"-5"1,6 13-163,-3-4 0,3 12 33,-4 5 1,-4 5-56,-1 1 0,1 6 177,-1 0 1,-1 8-1269,-5-2 0,0 3 334,-1 3 1,7-3-2136,-1-3 1,8 2 358,-1-8 1884,3 0 0,2-6 0,0 1 0</inkml:trace>
  <inkml:trace contextRef="#ctx0" brushRef="#br0" timeOffset="3113">3096 52 8571,'17'-17'-2305,"0"2"2461,1 3 1,-7 5 1100,1 7-525,-8 0-72,11 0-513,-13 0 0,6 7-239,-8 5 0,0 3-276,0 2 1,0 1 261,0-1 1,-8 6-251,-4 0 0,3 6 189,-3-6 1,8 6-70,-1-6 1,-3 0 116,2-6 0,0 6 31,6 0 1,0 0 18,0-5 0,6-1 150,0 0 1,6 1 5,-7-1 1,7 2 228,-6 4 0,5-4 53,-5 4 1,2 2-112,-3-2 1,-3 6-81,4-6 1,-4 8-75,-2-2 0,0 4 15,0 1 0,-6 1 72,0-1 1,1 1-31,5 0 1,-2 1 131,-4 4 0,4-3 267,-4 3 0,4 3 695,2-3 0,0 6-529,0-6 0,0 1-130,0-7 0,-2 7-220,-3-1 0,-11 0-240,-7-5 0,-7 1-315,1 5 0,-10-5-619,-1 5 1,-2 1-268,1-2 0,-1-1 1065,-4-11 0,-12 5 0,4-6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5:20.2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588 329 8800,'8'-9'319,"-6"1"1,8 8-25,-5 0 21,-3 0 228,14 0-386,-7 0 0,9 2-19,-1 4 0,-6-4-85,1 3 1,5-3 94,6-2 1,6 0-34,-6 0 0,8 0-10,-2 0 0,9 0-109,3 0 0,-1 0 24,-6 0 1,3 0-128,3 0 0,-3 0 6,3 0 0,-5 0 81,-6 0 0,3 0-90,-3 0 1,-4-2 107,-2-3 1,2 3-57,-2-4 1,-6 4-186,-5 2-84,0 0 0,-1 0-235,1 0-423,-9 0-526,5 8 1510,-8-6 0,-15 13 0,-4-5 0</inkml:trace>
  <inkml:trace contextRef="#ctx0" brushRef="#br0" timeOffset="383">485 658 8114,'-23'0'-311,"0"0"1,1-2-149,11-4 756,-4 4 1,11-11 129,-8 7-157,8 0 1,-3 4 275,7-3 201,0 3-619,0-6 1,2 8 74,3 0-201,5 0 0,7 2 148,1 4 0,-1-4-50,0 3 1,6-3 26,0-2 1,8 0-62,-2 0 1,3 0 5,3 0 1,7 0-19,4 0 0,6-2-16,6-3 1,-2 3-109,7-4 0,0-2-65,7 3 1,-1-1 115,0 6 1,-2-2-82,-3-4 1,-5 4 49,-7-4 1,-2 4-145,-4 2 1,-4 0-15,-7 0 0,-8 2 86,-4 4 1,-4-4-192,-2 4-306,1-4-428,-1-2 304,-7 0 743,-3 0 0,-14-8 0,-3-2 0</inkml:trace>
  <inkml:trace contextRef="#ctx0" brushRef="#br0" timeOffset="707">1246 87 8050,'-10'-17'977,"4"0"-542,4 7 0,4-3-446,4 7 0,4 0 88,7 6 1,0-6 131,0 1 1,8-1 21,4 6 1,4 0-15,2 0 0,1 7-62,4 5 0,-1 3-142,7 3 1,-8-1-11,3 0 1,-5 2 37,-1 5 1,-1-3 64,1 7 1,-6-6 18,0 1 0,-6-2-22,5 2 1,-6-4-47,1 4 0,-10 2-8,-1-2 1,-9 2 60,3-2 1,-4-2 7,-2 8 0,-8 0-200,-3 6 0,-12 5 111,-6 0 0,-4 3-545,-1-3 1,-8 2 245,-5 4 0,-3 2-698,-1-7 0,-3-1 968,-4-5 0,-3 7 0,-8 2 0</inkml:trace>
  <inkml:trace contextRef="#ctx0" brushRef="#br0" timeOffset="1246">519 260 8124,'0'-17'-928,"0"7"751,8 3 503,-6 7-315,13 0 208,-13 0 267,-2 7-286,-9 3 1,-9 7-95,1 0 0,-6 7-52,0-1 1,-6 0 40,6-6 0,-8 6 175,2 0 1,-3 0-11,-3-6 1,2 1-92,5-1 0,-3 0 28,8 1 0,-6-7-92,6 1 1,0-3 24,6 3 0,5 1-26,1-7 0,5 6 9,-6-7-53,8 9 0,-5-7-145,3 5 0,4 3 5,-4-3 0,4 3 134,2 3 1,8-3 74,4-4 1,5 5 63,6-5 0,4-1 253,8 1 1,5-7-283,0 2 1,14-4-43,-2-2 1,6 0-705,-1 0 0,-1 0 326,7 0 0,-5 6-1144,5-1 1,1 9 1399,5-3 0,0 5 0,0 1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5:23.2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364 139 8162,'0'-18'723,"0"1"-392,0 0 297,0-1-84,0 1-23,0 0-86,0 7 353,0-5-858,0 13 97,0-6-29,0 8 0,-8 2 21,-3 4 0,-5 2-95,-1 3 1,-2 4 134,-4-3 0,2 3-47,-8 3 0,6-1 41,-6 0 0,8-5 53,-2-1 1,-2 1 0,2 5 0,0-2-40,5-3 0,7 3 153,-1-3 0,9-2-183,-3 1 0,4 1-94,2 5 1,2-4 94,4 5 1,5-5-20,12 10 0,-2-4 56,8-1 1,0-1-2,5 0 0,1 1 36,0-1 1,-8 0-61,-4 0 0,-4 1 144,-2-1 1,-2 0 3,-3 1 0,-4-1 107,-8 0 0,0 6-60,0 0 0,-8 0-30,-4-5 0,-3-1-98,-2 0 0,-6 1-2,0-1 0,-8-6-298,2 1 1,2-8 124,-2 1 1,8-3-1492,-2-2 891,-4 0 1,8-2-150,-4-3 0,12 1-61,5-8 0,8 1-1293,9-6 2161,8-8 0,24-2 0,1-8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5:25.0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120 363 8114,'-17'-17'0,"-1"7"0,9 3 2277,1 7-804,8 0-1058,0 0 1,-6 1-38,1 5 1,-3 2 135,2 3 0,4 5-284,-4-5 0,-1-1-108,1 2 0,0-1-2,6 6 1,0-5-106,0-1 0,2-7 54,4 2 0,3 2 70,9-3 0,7-1-129,4-9 1,5-3-8,7-4 1,-5-3-234,4 3 1,-5 3 58,-6-3 0,2 7-164,-8-7 0,-6 8-341,-6-2 409,-7 4 1,4 4-317,-8 4 0,-2 4 168,-4 7 0,-3 6-403,-9 0 0,-7 8 302,-3-2 0,1-2 225,-2 1 0,2-4-67,-2 4 1,-2-7-158,8 3 1,0-5 516,6-2 1,2 0 94,3 1 0,2-7 439,5 1 0,3-7-320,-4 7 0,6-6 640,6 5 0,3-7 597,9 2-619,-1 3 0,0 1-371,1 7 1,-3-5-168,-4-1 1,3 7-128,-8 5 1,-1 6 15,-5-6 0,0 7-178,0-1 1,-7 2 83,-5-2 0,-1 2-231,1-8 1,-3 5 21,3-5 0,-3 1-275,-2-7 168,-1 0 148,1 0 291,0-7-216,-1-2 0,7-16-241,-1-4 0,9-5 96,-3-6 0,10 4 49,1-4 1,15 4 143,-3 1 0,6 1 124,0 0 1,-2 7-98,8 4 1,-6 4 113,6 2 1,-8 2 130,2 4 0,-9 4-26,-3 7 0,-7 6 125,2 0 0,-4 8-90,-2-2 0,0-2 140,0 1 0,0-6-159,0 1 1,0-4-120,0-2 0,0-5-12,0-1 0,7-7-196,5 2 1,3-4-125,2-2 1,7-2-414,-1-4 1,7 2-955,-1-7 0,2 1 702,-2-1 0,3-5-931,-3 5 0,-2 1 1739,2-1 0,0-9 0,5-7 0</inkml:trace>
  <inkml:trace contextRef="#ctx0" brushRef="#br0" timeOffset="1281">1054 934 7969,'-6'-29'967,"0"0"1,-5 6 1307,5 12 0,14 5-1725,9-6 0,10 7-623,-4-7 1,6 6 136,-6-5 0,2 5 159,-2-6 1,-4 7-140,4-7 0,-2 8-374,2-1 0,-4 1-525,5-2 0,-5 4 499,-2-4 0,-5 4-1601,-1 2 1052,-7 0 0,4-2 334,-8-3 1,0 1 116,0-8 265,-8 8 0,-2-9 0,-7 5 275,0-1 0,5 3-3,1-6 0,5 9 179,-6-3-74,9 4 1,-5 10 292,8 3 1,0 6-167,0 6 1,0 6 52,0 12 1,0-3-86,0 8 1,-6 0-80,0 6 1,1 0-178,5 0 1,0-8-10,0-4 0,0-3-65,0-2 1,0-9 12,0-3 0,0-3-404,0-3 143,0-7 0,-2-3 92,-4-7 1,4-2 1,-4-3 1,4-7 39,2-11 1,0-4 112,0-7 0,8-1-24,4 0 1,5-5 5,6 0 0,4-1 19,7 7 1,1-1 22,0 1 0,-1 7 8,1 4 1,-1 3-2,1 3 1,-6 2-185,0 3 143,-8 4 0,4 8-39,-8 0 44,-7 0 0,-3 2-3,-7 4 1,0 4 42,0 7 0,0 0 11,0 1 0,-7-1-218,-5 0 1,2 1 99,-1-1 1,7 0-86,-2 0 93,-3 1-22,7-1 1,2-7 7,11-5 0,5-3-13,1-2 0,0 0 17,1 0 0,-1 0 17,0 0 1,0 0 108,1 0 0,-7 0-74,1 0 213,-8 0-178,3 0 1,-9 2 300,-3 4 0,-5 4-65,-7 7 0,-1-6 48,1 1 0,0-1 253,0 7-167,-1-1 1,7-2-168,-1-3-8,8-4 1,-1-8-42,10 0 1,5 0 35,7 0 1,6-8-190,0-4 0,8-9-178,-2-2 0,4 0-273,1 6 0,-7-2 107,-4-4 0,-2 1-238,2-6 0,-9 5 27,3-6 1,-5 6 173,-1-6 0,-3 0 196,-8-6 0,6 3-93,-1 3 0,1-4 228,-6 5 1,0-3 306,0 2 0,0 4 1041,0 8-343,0-1 638,0 9-732,0 1-528,0 8 0,-2 8-265,-4 3 1,4 12 126,-3 6 1,1 4-93,-2 1 0,4 3-126,-4 3 1,4-3-145,2 3 0,0 2-48,0-1 1,0-1-203,0-5 0,0-6-231,0-1 0,0-7 274,0 3 0,0-11-691,0-1 235,0-9 681,0 5 0,6-18 30,0-7 0,2-2 66,-3-10 1,3-7-262,4-11 168,3 5 0,-7-13 1,5 1-73,-1-6 0,-3-3 66,3-6 0,3 5 162,-3 1 1,-3 1 3,3-1 0,-2 3 34,1 8 0,4 8 92,-3 4 0,-2 5 329,1 6 1,-1 3-57,1 2 0,-3 11 248,-8-4 1,6 9 706,-1-3-525,1 7-893,-6-4 68,0 8 69,0 0 13,0 8 1,2-1-261,4 5 1,-4 9 163,4-4 0,-3 4-119,3-3 1,-2 1 275,8 4 25,-9 4-164,5 8 1,-6 7 79,4 4 0,-4 4-1,3 2 166,-3 0-320,-2 7 0,6 10 29,0 12 1,0 6-191,-6 5 0,0 4 14,0-45 1,0 2 0,0-2 0,0 1 212,0 0 1,0 0-1,0 0 1,0 0-890,0 0 1,0 0 0,0 44-102,0-4 1,-6-6 569,0-5 1,0-6 193,6-12 1,0 3 272,0-9 0,-5-5-84,-1-6 0,0-7-11,6 1 0,0-3 280,0-3 0,-2-9-261,-4-7 614,4-1-678,-5-15 68,7 5 1,0-8 29,0-5 0,0-10-142,0-7 0,0-13-216,0 1 1,0-5-8,0 0 0,0 1 341,0-7 0,0-8 0,0-7 0</inkml:trace>
  <inkml:trace contextRef="#ctx0" brushRef="#br0" timeOffset="2162">2541 744 7955,'0'-35'476,"0"0"0,6 9 1596,0 2-1177,7 5-496,-3 2 1,7 2-29,0 3-328,0 4-23,1 8 0,-7 0-142,1 0 1,-8 10-658,1 7 0,-3 3 487,-2 8 1,-7 1-196,-5 6 1,3-1 54,-3 1 1,2-6 93,-1 0 1,-3-8-65,9 2 1012,-1-4-501,6-2 1,0 1 332,0-1 529,0-8-129,0 7-428,8-7-66,1 1-61,1 5 0,-1-11 38,-3 8-338,-4-8 397,6 11 0,-8-5-189,0 7-270,0-8 281,0 7-237,0-14 0,2 5 146,3-7 1,5-1-134,7-5 0,10-6-74,8-11 1,9-4-166,14-7 0,3-9 193,8-3 0,6 2-184,0-2 1,4 8 273,-10-3 0,4 10 15,-9 3 0,-11 7 185,-1-3 1,-6 11-65,0 2 0,-5 7 535,-12-2 0,1 4-372,-7 2 1,6 0-305,-6 0 0,-5 6 3,-7 0 1,-1 7-114,1-2 1,3 11-87,-9 1 1,1 2-30,-6-2 0,0-2 176,0 8-129,0-8 68,0 11 0,-6-5 276,1 8 1,-1-6 4,6 0 1,2-6-114,4 5 0,-4-4 20,3 4 1,3-7 17,-2 3 1,0 1-49,-6-2 1,0 0-5,0-6 1,-2 0-89,-4 1 1,-6 5 50,-11 0 0,2-2-7,-8-10 0,6 5-60,-6-5 1,1-3-130,-7-2 1,8-4 209,4-2 0,-2 0 21,2 0 0,2-8-137,9-4 0,5-3-143,7-2 0,0-1-399,0 1 1,7 0 249,5 0 0,9 1 308,2 5 1,2-3-116,-2 8 1,-2 1 432,8 5 1,-8 0-120,2 0 424,-3 0-243,-3 0 19,0 7 236,0 3-835,1 7 0,-3-5 127,-3-1 0,-3-7-1701,-3 2 103,-4-4 641,13-2 1,-7-2 474,3-4 1,5-3-33,-5-9 0,10 1 645,3 0 0,-1-1 0,-6 1 0,6 0-13,0-1 1,-6 9-81,-5 3 0,-6 4 2077,5 2-883,-7 0-716,11 0 0,-13 2 2562,4 4-2146,-4 3 1,-2 9-397,0-1 1,0-5-51,0-1-358,0-7 1,0 6-1560,0-5 1348,0-3 0,0 4-1362,0-12 0,8-3 37,3-9 1539,5-7 0,1-2 0,0-7 0</inkml:trace>
  <inkml:trace contextRef="#ctx0" brushRef="#br0" timeOffset="2633">4409 415 7955,'0'-17'3335,"0"-1"-3085,0 1 1,0 0-473,0 0 0,5-1 269,1 1-4,0 0 0,0-1 798,-1 1-236,1 0-543,2 0 0,-6 5-64,4 0-125,-4 9 5,5-5 88,-5 8 287,6 0 58,-8 0-396,0 0-1,7 0 1,-5 2 64,4 4 0,-4-3 152,-2 9 1,6-6-39,0 5-7,-1-7-32,-5 12 1,6-13-1,0 9 1,0-1-7,-6 7 1,5-1 31,1 0 0,0 1 5,-6-1 1,0 2-25,0 4 1,6 4 11,0 8 1,-1-5-124,-5 5 1,0-2 119,0 13-116,0 0 86,0 6 0,0 2 35,0 3 1,0-1-3,0 7 0,0 3 14,0 9 1,0-8 95,0 8 1,0-2-406,0 7 1,0-1 292,0-4 1,0-4-711,0 4 1,0-4 215,0-2 0,0-5 23,0-1 0,0-13 144,0 2 1,0-12 56,0 1 0,0-5-15,0-1 1,0-8 252,0-4 110,-7-4-143,5-9 394,-6 5-329,8-13 300,0 6-766,-8-8 180,6 0 110,-5-8 0,7 4-1381,0-7 1486,0-1 0,7-13 0,3-2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5:23.5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69 7996,'6'-17'0,"0"0"0,5 5 770,-5 1 0,13 7 1061,-1-2 1,3 4-1012,-4 2 0,6 0-124,0 0 0,0 0-526,-6 0 0,-5 0 84,0 0 1,-7 0-1476,7 0 806,-8 8 0,3 2-49,-7 7 1,0 0-388,0 0 1,-2 3-749,-3 3 0,-5-2 1599,-7 8 0,-8 0 0,-2 5 0</inkml:trace>
  <inkml:trace contextRef="#ctx0" brushRef="#br0" timeOffset="434">18 485 7996,'-10'17'4002,"3"0"-3400,7 0 1,0-5-202,0-1 0,0-5 479,0 6 1,0-6-321,0 5 0,0-5-147,0 5 0,0-5-74,0 6-1045,0-9 490,0 13-277,0-14-577,0 5-160,0 1 455,0-6-16,7 6 542,3-8 0,7 0 173,1 0 1,-7 0-7,1 0 0,-1 0 138,6 0 1,1 0-31,-1 0 48,0 0-19,1-8 1,1 4-334,4-7 1,2 1 90,4-1 0,3-7-41,-3 1 1,4 0 135,1-6 0,7 3 132,-1 3 0,0-4 212,-5 4 0,0-4 505,-1 9 0,1 4 12,-1 3 1,-5 3 621,0 2 0,-8 0 1266,2 0-1997,-4 0 0,-3 7 599,-5 5-856,-3 3 1,-8 3-143,0-1 0,0 0-380,0 0 1,0-5-950,0-1 510,0 1 0,0 0-2046,0-1-896,-8-7 2609,6 4 1,-7-8 151,3 0 0,2-2-5,-7-4 0,5-4-232,-6-7 1,1 0 975,-6-1 0,-1-7 0,1-1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5:33.0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7913,'0'-17'967,"0"7"0,2 2-737,4 8 0,-2 0 178,7 0 0,1 0 302,5 0-447,-7 8 1,3 4-27,-7 11 0,6-2 104,-7 8 1,3-1-183,-2 7 1,-2-6-9,7 0 1,-5-8 20,5 2 1,1 0 16,5-6 1,1 4-124,-1-9 1,0-4-51,0-3 1,1 3-195,-1-2 1,0 0-552,1-6-187,-1-8 1,0-2 89,0-7 1,-7 0 825,-4-1 0,-4-14 0,-2-5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5:33.1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52 7996,'-17'-15'0,"-1"3"4761,9-5-2491,1 9-2028,16 8 1,-4 2-51,7 4 0,-5 0-97,5 11-1,1-4-603,5 11 0,1 2-2104,-1 3 2613,0 12 0,8-5 0,2 6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5:33.4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35 103 7994,'0'-18'298,"0"7"-79,0-1 441,8 1 693,-6-7-95,6 1-168,-8 8 0,0 3-513,0 12 0,-6 3-72,0 8 1,-5 6-260,5 1 1,-6 6-86,7-1 0,-1 4-92,6 1 0,0-5 125,0 0 0,2-2-149,4 2 0,3-4 114,8-8 0,1 0-667,-1 1 0,6-7-80,0 1 1,8-9-259,-2 3 1,-2-4 91,1-2 1,-5-6-420,6 1 0,-8-7 361,2 6 0,-5-7 812,-7 1 0,5-3 0,-7-2 0</inkml:trace>
  <inkml:trace contextRef="#ctx0" brushRef="#br0" timeOffset="141">260 189 7894,'-17'-8'3298,"7"6"1,1-5-1022,3 7-1433,4 0 0,-8 2 344,5 3 1,1 11-1238,-8 7 0,8 13-842,-1-1 1,1 11 890,-2 0 0,4 12 0,-6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5:46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193 153 8208,'7'-22'529,"-6"-2"0,13-1-169,-4-1 1,-2 10 286,2 0 0,-4 3 519,4 8-679,-7 0 0,4 8 15,-7 7 0,-12 7 233,-3 14 0,-12 6-190,-4 3 0,1 4-221,-5 2 0,4-3-233,6-2 0,3-6 115,7-9 0,6 1-270,4-7 1,-1-5-245,0-5 1,8-1-356,8 1 1,4-3 178,1-7 0,5 0-383,0 0 1,7 0 179,-1 0 1,-3 0 215,3 0 0,-8 0 82,3 0-52,-5 0 315,-7 0 0,-2 6 111,-7 4 1,0 4 255,0 1 1,-7 0-56,-3 1 0,-9 4 85,-1 0 1,1 0-44,9-5 0,-2 1-55,7-1 1,-5 0-492,5 0 1,2-5 138,8 0 1,-2-4-67,7 4 0,0-7-82,6 2 0,-1 2-124,0-2 1,0 2 243,0-2 0,-6 3 52,-4 7 0,-3 7 472,-2 4 1,-4 9-207,-6 6 1,-2 2 933,-13 3 1,0-2-473,-6-4 1,3 8 195,2-8 1,4 1-225,7-11 1,2-1 537,3-4-877,3-3-393,7-7 1,3-7-493,7-2 0,2-13 422,13-8 1,6-9-681,4-11 1,1 1 298,-6-7 0,-1 8 99,-4-3 0,-3 4 211,-7 2 0,-1 11 253,-4 4 277,-3 3 280,-7 4 0,0 3 422,0 10 0,-6 10-437,1 10 0,-5 4 291,5 1 0,-7 1-203,2-1 0,4 0-343,0 1 0,5-3 1,1-2 1,-2 1-160,-3-7 1,3 0 145,-3-5-307,4 1 1,2-3-571,4-3 0,-1-3 349,6-7 1,-5-7-225,5-3 1,5-10 198,5-5 1,2-4-90,-1-2 1,-3-6-108,8-3 1,-1-7-132,5-9 0,-1-1 73,-4-14 1,2-5-266,-7-5 0,6 1 452,-6 10 0,0 4 420,-5 10 0,1 11 0,-1 9 0,-3-1 0,-1 5 0,1 8 0,-2 9 0</inkml:trace>
  <inkml:trace contextRef="#ctx0" brushRef="#br0" timeOffset="182">755 335 8448,'-9'8'3508,"3"6"-2720,6-12 1,1 4-314,4-6 1,9 0 9,6 0 1,7 0-56,-2 0 0,4-1-152,1-4 1,6-4-226,-1-6 1,1 1-201,-6 4 1,0-3-857,1 3 1,-6 1 557,0-1 1,-11 5-2351,1-5 1108,-10 7 668,2-4 0,-14 8 425,-3 5 1,-10-3 593,-5 7 0,-11 0 0,-3 5 0</inkml:trace>
  <inkml:trace contextRef="#ctx0" brushRef="#br0" timeOffset="350">922 289 8164,'-9'0'553,"3"7"0,6-4 249,0 8 0,0-6 518,0 5-696,0 0 1,0 5 914,0 0-1215,0 0 1,-5 1 191,-1-1-1671,1 0 888,5 0-2531,0-6 1816,0-3 0,7-7-11,3-4 0,11-11 340,4-9 1,-2-9 652,3-1 0,-1-14 0,5 2 0</inkml:trace>
  <inkml:trace contextRef="#ctx0" brushRef="#br0" timeOffset="928">1104 168 8164,'24'-29'-14,"-4"4"0,-3-2 191,-2 7 1,-5 1 1619,0 9-517,-6-4-724,9 13 1,-11 1-87,3 10 0,-5 10 161,-5 5 1,-5 6-712,-11 4 0,-7 11 139,-8 9 1,-4-1-793,4 2 0,-6 0 426,2 5 1,1-2-833,-2-4 0,13-2 388,-3-8 1,11-8 170,0-6 1,8-8-164,2-7 268,6-1 526,-2-7 0,14-3-133,7-10 0,2-5 354,9-10 1,-1 1-204,5-6 0,-4 1 448,-1-1 0,-5 3-175,5 7 1,-6-4 6,1 4 0,-3-3 1026,-2 7-452,-6 5-345,4-1-299,-11 7 0,-2 8-47,-10 8 0,-4 5 11,-1 10 0,0 4-107,0 1 0,0 8 8,-1 1 0,3 1 15,3 4 1,-2-2-78,7-3 1,0-6-144,5-4 1,0-3-80,0-1 1,0-3 122,0-2 1,0-4-229,0-7 0,5-5-32,0 0-54,0-6 310,-5 2 1,0-7 181,0-4 0,5-6-330,0-9 1,7-3-152,-2-8 0,4 1-268,1-1 0,5 1 232,0 0 0,6 1 25,-6 4 0,7 4 207,-2 11 1,2 4 222,-2 6 0,-1 6-149,-4 4 0,-3 11 149,3 4 0,-4-1 94,-6 1 1,-4 0 358,-6 6 0,0-3-75,0-2 0,-1-4-123,-4-7 0,1 0 73,-6 0 0,7-5 158,-2 0 37,-4-6 1,6 2-63,-7-6 0,6-6 50,-1-4 1,-1-6-166,1-4 1,0 3-48,5-3 1,0-2-705,0 2 0,0-5 302,0 4 1,1 1-1266,4 5 1,-1 5-1369,6 0 599,0 6 1,5-2 824,0 6 1213,0 0 0,1-7 0,-1-2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32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7728,'0'12'3097,"0"0"1,0-7-3295,0 7 1,0-1-182,0 7 0,0-1-47,0 0 1,-6-5 215,0-1 1,-7-5 142,1 6 1,-9-7-1496,-2 7 1561,8-8 0,-1 11 0,7-5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5:31.0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0 675 8018,'10'-27'0,"3"2"301,-7 8 0,7-1 504,-1 1 1,5 0-263,6-1 1,-4 7-163,5-1 1,-5 9-184,-2-3 1,-2 6-115,-3 6 0,1 5-182,-7 12 1,6-2 127,-7 8 1,1 0-101,-6 6 0,0-1 196,0 1 0,0-3-30,0-3 1,0 2 126,0-8 1,2 0-82,4-6 0,-2 1-114,7-1 0,-5-7-78,6-5 1,-1-3-225,6-2 0,1 0-100,-1 0 1,0-2-447,1-3 1,-1-5 119,0-7 0,-1 5 700,-5 1 0,4-9 0,-5-7 0</inkml:trace>
  <inkml:trace contextRef="#ctx0" brushRef="#br0" timeOffset="154">346 70 8170,'0'-23'0,"0"-1"0,2 9 872,4 9 1,3 4-356,9 2 0,-3 2 102,-4 4 0,5-2-344,-5 7 1,-1 1-183,2 5 0,-9 8-58,3 4-2383,4 4 1107,-8 1 1241,5 1 0,1 7 0,2 2 0</inkml:trace>
  <inkml:trace contextRef="#ctx0" brushRef="#br0" timeOffset="446">830 727 7942,'8'-10'1529,"3"4"0,5 4-1115,1 2 0,0 0-198,1 0 0,-7 0 160,1 0-681,-1 8 272,-1 2 0,-2 9-139,-8 4 0,0-2-278,0 8 0,-2-6 383,-4 6 0,-4-8 171,-7 2 1,7-4 274,5-1-202,-5-1 276,8 0 1,-4-7-151,12-5 0,11-3-85,12-2 1,-2-7-494,2-5 1,5-3-669,7-2 0,-1 5 584,-5 0 359,-1 1 0,1-6 0,0-1 0</inkml:trace>
  <inkml:trace contextRef="#ctx0" brushRef="#br0" timeOffset="1146">1556 709 7928,'-7'-26'303,"5"1"0,2 7 299,11 1 1,11 5-165,1 1 0,5 5-274,-5-5 0,1 7-67,-7-2 1,0 4-166,0 2 1,1 0-42,-1 0 0,-5 10-31,-1 7 0,-7 0-6,2 6 1,1 2 430,-1-2 1,0 6-155,-6-6 0,0 0 391,0-5 1,8-3-165,3-4 0,-1 3-14,1-8 1,1 5-160,5-5 1,0 0-96,1-6 1,1 0-183,4 0 0,-4-8-599,4-3 1,-2 1-660,2-2 0,-5 1 79,-1-6 1271,0-1 0,-7-7 0,7-2 0</inkml:trace>
  <inkml:trace contextRef="#ctx0" brushRef="#br0" timeOffset="1295">1989 139 7928,'0'-18'1907,"0"9"1,8-5-1465,3 9 1,4-1-234,3 6 1,-1 0-133,0 0 1,1 0-208,-1 0 1,-6 8-820,1 3 0,-1 12 273,7 6 675,-1 4 0,0 1 0,1 1 0</inkml:trace>
  <inkml:trace contextRef="#ctx0" brushRef="#br0" timeOffset="1600">2525 588 7976,'0'-9'5324,"8"1"-6093,1 8 981,1 0 0,-1 0 237,-3 0-768,-4 8 0,6 7 114,-8 8 0,6 0-78,-1-5 1,3 5 130,-2 0 1,-2 2-235,7-2 1,-5-4 361,5 4 1,1-4 259,5-2 1,1 1 664,-1-1 1,0-5-486,0-1 1,-1 1 1964,-5 5-1648,5 0 1,-9 1-296,5-1 0,-4 0-306,-8 0 0,-8 1-217,-4-1 0,-3 2-125,-2 4 0,-6-4-392,0 5 1,-6-5-1076,6-2 1,0-2 126,5-3 1,1 1 1549,0-7 0,-1 8 0,1-5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5:30.2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35 900 8100,'-9'-8'266,"-1"-7"268,4-8 25,4 0 0,-5 4 318,7-4 1,6 2 0,1-6 52,3 2 0,1-4-493,7 6 1,-1 0-45,0 5 1,1 3-243,-1 4 0,0 3-180,0 8-109,8 0 1,-5 8 161,3 3 1,-10 6 16,-1 6 0,-8 4-48,1 8 0,-3 5 80,-2 1 1,-2 5 17,-3-6 0,1 6 42,-8-5 0,6-1 81,-5-5 0,7-7 183,-2 1 1,4-8-67,2 2 1,0-9-78,0-3 0,2-5-276,4 6 0,6-9 100,11 3 0,-2-4-119,8-2 0,-1-8-318,7-3 1,0-4-417,-1-3 1,-7 1-4,-4 0 0,-4-1-615,-1 1 1,-1 0-79,0 0 0,-7-3 752,-4-3 0,-5 2 719,-1-8 0,-7 0 0,-3-5 0</inkml:trace>
  <inkml:trace contextRef="#ctx0" brushRef="#br0" timeOffset="161">399 243 8100,'7'-25'443,"5"-4"1,-3-3 20,3-3 0,-1 8-44,7 4 0,-7 4 299,1 2 322,-1-1-540,7 9-369,-1 1 1,-6 16-689,1 3 1,-8 12 420,2 6 0,-5 6-1099,-1 5 1,0-4 81,0 5 1152,0 3 0,8 0 0,2 8 0</inkml:trace>
  <inkml:trace contextRef="#ctx0" brushRef="#br0" timeOffset="431">900 987 12241,'10'2'1192,"-5"3"0,-3 5-897,-2 7 0,0 1-94,0-1 1,0 0-444,0 0 231,0 1 1,0-1-160,0 0 1,0-5-338,0-1 0,0-5-151,0 6 0,0-7-690,0 7 0,8-8 1348,4 2 0,3-5 0,2-1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5:37.1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8080,'0'-11'610,"0"-1"970,0 8-801,0-4-663,0 8 0,8 8 83,4 4 1,3 5 49,2 6 1,6 10 170,0 7 0,8 8-129,-2-2 1,4 4-30,1 2 0,-1 6-74,-4-1 1,1 1-108,-7-6 1,6 0-32,-6 0 1,0-1-267,-5 1 0,-1-7-90,0-5 1,0-9-292,1-3 0,-3-6-1103,-3 1 710,3-12 310,-13 5 0,11-16 135,-7 0 1,0-10-245,-6-13 789,0-4 0,8-8 0,1 1 0</inkml:trace>
  <inkml:trace contextRef="#ctx0" brushRef="#br0" timeOffset="180">675 139 8049,'-18'-8'3577,"1"6"-2736,0-5 1,-2 10-309,-4 9 1,-4 7-254,-8 16 1,-1 1-240,-5 5 1,-3 8-272,-8 9 1,2 0-43,4-6 1,4 5-341,7 1 1,6 0-368,1-7 1,6-1 424,-1-3 0,10-5-1500,1-8 2054,9 1 0,-5-8 0,8-2 0</inkml:trace>
  <inkml:trace contextRef="#ctx0" brushRef="#br0" timeOffset="388">986 606 7857,'10'-27'0,"5"8"804,-3 7 1,3 6-244,2-5 0,0 5 1093,1-6-399,-1 9-577,0-5 1,-7 23 118,-4 8 1,-10 16 402,-2 7 0,-7 8-1057,1 9 1,-1 2-640,1 16 1,-1 0-5202,7 5 5697,-8 1 0,10-33 0,-1 1 0,-4 3 0,1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5:35.6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69 675 7979,'10'-27'1818,"5"2"-1247,-3 8 1,3 5-701,3 1 1,1-1 343,4-5 1,-10 6 949,5-1-664,-5 8 0,6-3 57,4 7 0,-4 0-245,5 0 0,-5 0-186,-2 0 0,6 0-366,0 0 1,6 5 245,-6 1 0,8 2-196,-2-2 0,1-5-261,-1 5 1,2-4-635,-8-2 1,6 2 346,-6 4 1,0-4-256,-6 4 1,-1-3 313,-5 3 678,-3-4 0,-8 13 0,0-5 0</inkml:trace>
  <inkml:trace contextRef="#ctx0" brushRef="#br0" timeOffset="687">467 312 7956,'-8'-17'0,"7"5"347,-5 1 0,4 5 872,2-6-807,-8 1 0,4-1-41,-7 1 27,7 7-238,-11-4 0,5 8-129,-7 0 1,-1 8-248,1 3 1,0 5 203,-1 1 1,-5 6 83,0 0 0,-2 2 106,2-2 0,2 4 132,-8 8 1,8-1-73,-2 1 0,4 1 181,2 5 0,5-5-61,1 5 0,7-5 145,-2-1 0,4-6-72,2-1 0,8-6-195,3 1 0,5-4-96,1-2 1,8 0-38,4 1 0,3-7-201,3 1 0,2-8-150,3 1 1,-4-3-537,5-2 0,1 0 251,-2 0 1,1-5-307,-7-1 0,1 0 839,-1 6 0,-7-8 0,-2-1 0</inkml:trace>
  <inkml:trace contextRef="#ctx0" brushRef="#br0" timeOffset="1214">35 122 8012,'-10'-17'0,"1"5"98,3 0 1,4 7 357,-4-7 139,4 1 4,2-7-328,0 9 0,0-1 129,0 4 58,0 4-292,0-5 1,0 14-123,0 5 1,6 5 0,0 6 1,1 4 66,-1 8 1,4 7 154,7 4 1,0 4-28,1 2 1,5 8-11,0 3 1,6 4-73,-6 2 0,7 3 37,-1 2 1,-4-8-72,-2 3 0,2-9-166,-2 3 1,0-9-371,-5-2 1,-1-2 239,0-10 0,-1-2-280,-5-9 1,3 2 149,-9-8 1,1-6-345,-6-5-27,0-8-77,0 3 22,0-14 0,0-11 264,0-10 0,0 1 464,0-2 0,0-8 0,0-7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5:34.9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0 979 8191,'0'-45'384,"0"5"1,4 13 366,8 10 0,1-1-115,16 7 1,-8-2-352,2 1 0,-3 4-504,-3 8 0,4 2 36,-4 4 1,4 9 124,-9 8 1,-2 8 57,1-2 1,-7 4 145,2 1 0,-4-5 101,-2 0 1,0-6 348,0 6 0,0-8 327,0 2 0,0-10 152,0-1-538,0-1 0,7-1-153,5-4 0,11-4-277,6-2 0,-2 0-100,1 0 0,1-2-255,6-4 0,-3 2-252,-3-7 0,2 5-728,-8-6 0,0 7-586,-6-7 1,1 6 890,-1-5 1,-2 5 922,-3-5 0,3-1 0,-5-5 0</inkml:trace>
  <inkml:trace contextRef="#ctx0" brushRef="#br0" timeOffset="172">692 45 8116,'-6'-18'0,"1"1"155,-1 8 0,6 9 59,0 11 1,6 4-180,-1 3 1,1 7-129,-6 4 1,0 11-318,0 6 0,6 0 72,0 6 0,7-10-357,-1 10 695,3-4 0,2 12 0,1 1 0</inkml:trace>
  <inkml:trace contextRef="#ctx0" brushRef="#br0" timeOffset="404">1142 1065 9316,'11'15'1706,"1"-3"1,-8 3-1080,2-3 1,-5 3 79,-1 2 0,0 1-639,0-1 1,0 6 46,0 0 1,0 0-211,0-5 1,0-1-369,0 0 1,6 0-439,0 1 0,7-7 443,-1 1 458,3-8 0,10 3 0,2-7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5:46.1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0 8052,'-34'0'0,"1"4"-229,4 8 0,10 7 229,8 16 0,-1-1 0,-5 1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5:49.7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0 7783,'15'8'4592,"-3"3"-3559,-4 5 0,-8 1-1036,0 0 1,0 1-821,0-1 1,-2 6 822,-4 0 0,-11 8 0,-10-4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5:50.3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11944,'18'0'-184,"-1"2"-1548,0 4 1166,0 4-24,1 7 0,-1 0 156,0 0 0,-1 7 434,-5-1 0,12 15 0,-3-1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5:52.4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 1 13634,'-10'7'2627,"10"3"-1982,11 7-460,5 1-703,1-9 0,0 6-972,1-3 0,-9 3 622,-3 3 868,-4-1 0,-2 8 0,0 2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5:53.6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502 796 7803,'-23'-38'0,"0"3"0,2 4 1997,9 14-1299,-3 7 1,11-3-1129,-7 7 1,-9 0 294,-8 6 0,-5 2 190,-2 4 1,-5 4 34,0 7 1,-1 8 696,7 4 0,1 3-410,4 3 0,4 7-256,8 4 0,7 4 32,5 2 0,3-6-5,2 0 1,4 1 31,7 4 0,3-4 54,14-1 0,1-8-527,6 2 0,-1-3 149,1-2 0,0-9-1191,-1-3 0,1-3 137,-1-3 1198,1-7 0,-1 5 0,1-5 0</inkml:trace>
  <inkml:trace contextRef="#ctx0" brushRef="#br0" timeOffset="187">226 1211 7774,'-18'-25'2834,"9"6"0,3 0-3107,12 7 0,11 2 190,12-1 0,1-3-374,-1 9 388,4-1 84,-6-2 1,7 6 20,1-3 0,-6-3-307,0 2 1,-8 0-666,2 6 0,-6-2-739,-5-3 1675,3 3 0,-13-21 0,6 3 0</inkml:trace>
  <inkml:trace contextRef="#ctx0" brushRef="#br0" timeOffset="396">226 156 7774,'-18'-8'0,"1"7"3271,0-5-2697,7 4 0,2 11-848,8 9 0,0 14 411,0 15 0,2 4 234,4 7 0,-2 5 197,7 12 0,-5-2-348,6 8 0,-7 2 171,7 9 0,-8-4-438,2 5 0,-4 1-487,-2-2 0,0-6-136,0-5 1,0-14-492,0 3 1,1-19 644,5 1-1837,4-11 2353,7 1 0,4-11 0,-3-8 0,-5-8 0</inkml:trace>
  <inkml:trace contextRef="#ctx0" brushRef="#br0" timeOffset="691">1505 104 7842,'-17'-34'1628,"2"7"2221,3 4-3041,4 11-1409,8 4-276,0 8 667,0 0 1,-7 8 584,-5 4 0,-3 11-142,-3 6 0,-5 5 38,0 7 1,0 5-38,6 11 0,0-1 107,-1 7 0,3 1-157,4 5 1,-3 6 46,8 0 0,-5-6-525,5-6 0,-2 1 217,3 5 0,1-6-1133,-8 1 0,6-8 216,-5 1 0,5-5-139,-5-6 1,5-4 564,-6-7 0,8-8-579,-1-4 571,3-11 576,2-5 0,15-7 0,4 0 0</inkml:trace>
  <inkml:trace contextRef="#ctx0" brushRef="#br0" timeOffset="1239">986 537 7809,'0'-25'0,"-5"5"-195,-1-3 0,0 4 74,6 2 1,2 0 1052,4-1 0,-2 3-260,7 3 0,-7-3-106,2 3 0,-2 3 682,1-3-353,-3 8 1,14-3-221,-5 7 0,3 13-285,-3 5 0,5 10 279,-5 1 1,4 12-378,3 5 1,-1 4-364,0 1 1,1-1 34,-1-3 1,-2 1-154,-3-8 1,3 2-306,-3-1 0,3-7-753,2 1 0,3-3-867,3-9 0,-4 6 2114,4-6 0,4 0 0,0-5 0</inkml:trace>
  <inkml:trace contextRef="#ctx0" brushRef="#br0" timeOffset="1588">2093 848 7829,'-9'-8'2402,"1"6"0,8-7-1713,0 3-519,-8 4 1,4-6 39,-7 8 1,-6 2-2,-7 4 1,-6 4 143,1 7 0,2 6-124,-2 0 0,8 8-13,-2-2 1,4 5-101,1 6 1,3-9-160,4 4 1,3-4 93,8 3 0,2 1-150,4-1 1,3-7-321,8-4 1,7 2 204,-1-2 0,7-5-264,-1-7 1,8-5 113,-3 5 1,9-7-30,-15 2 0,9-4-185,-8-2 1,-4-2-358,-2-4 1,-4 4 934,-2-3 0,1-13 0,-1-1 0</inkml:trace>
  <inkml:trace contextRef="#ctx0" brushRef="#br0" timeOffset="1741">2162 1107 7786,'-17'-11'0,"0"-1"3080,7 8 1,2 4-1552,8 12 1,-1 5-981,-5 6 1,4 4-165,-4 8 0,-2 7-23,3 4 0,-3 4-54,2 2-308,4 15 0,-13-3 0,5 12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32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7861,'0'-9'4155,"7"1"-4113,5 8 0,3 6-757,3 0 1,-7 1 333,1-1 1,-7-2 138,7 7 1,-8-5 3194,1 6-1909,-3-1 1,-2 1-521,0-1 1,0 1-455,0 5 0,0 0-560,0 1 0,0-1 362,0 0 1,-5 1-20,-1-1 1,-6 0 64,7 0 0,-1 1 463,6-1-333,0 0 0,0 1 77,0-1 9,0-7 0,6-1 587,-1-3-905,9-4 0,-5 6 149,9-8 0,1-2-1705,4-4 1,-2 2 1739,8-8 0,7 1 0,9-6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5:52.8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35 105 7810,'-8'-27'0,"-3"4"0,3 3 0,0 3 0,22 8 2189,3 3-1430,4 4 0,2 10-228,0 3 1,6 12-104,-6 6 0,6 6 9,-6 5 0,6 4 165,-6 8 0,2 2-530,-2 3 1,-4-3 83,4 4 1,-4-4-820,-1-3 0,-1-6 258,0-5 1,-5 2-146,-1-1 0,-5-3-212,6-9 0,-7-4-1801,7-8 2563,-8-7 0,11 5 0,-5-5 0</inkml:trace>
  <inkml:trace contextRef="#ctx0" brushRef="#br0" timeOffset="198">761 1 7803,'-31'0'2223,"-3"0"0,-3 4-1257,8 7 1,3 3-948,2 14 0,3-3 56,-7 10 0,-1-4-84,-6 9 1,1 2 93,-1-1 1,-5 5-118,-1-6 1,3 8-822,9-2 1,0-1 487,12 1 0,-2-6-1091,13 6 1,-6-7 27,7 1 1428,-1-11 0,6 3 0,0-5 0</inkml:trace>
  <inkml:trace contextRef="#ctx0" brushRef="#br0" timeOffset="444">969 606 7787,'0'-17'5309,"-8"-1"-6275,6 9 563,-6 1 0,6 10 5,-3 4 193,-5 11 385,-15 10 0,4 8 508,-8-1 1,8 1-442,-2-1 1,11 7 32,7-1 0,5 2-293,5-1 0,11-7-213,7 1 1,13-2 49,-1-10 0,5 0 130,1-6 0,-5-5-121,4-1 1,-3-7-111,-2 2-844,-9-4 670,7-10 0,-14 0-263,4-3 1,-3-10 713,-3 3 0,0-11 0,0 3 0</inkml:trace>
  <inkml:trace contextRef="#ctx0" brushRef="#br0" timeOffset="585">1280 693 7787,'-10'0'0,"-3"7"2032,7 5 1,0 5-1119,6 6 1,-7 4-363,-5 8 0,-3-1-276,-3 1 0,-1-1-39,-4 1 0,4 0-677,-4-1 1,4 1-819,1-1 0,9-1 1258,3-4 0,-4 3 0,1-5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5:51.7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7765,'0'-9'1014,"9"5"215,9 15 1,7 3-729,9 14 0,9 5-165,3 13 1,-4-3-15,-2 14 1,1-7 204,-7 8 1,5 1-420,-10-1 1,-4 2 42,-2-3 1,-4-3-518,-2 4 1,0-10-179,1-2 0,-1-8-489,0 3 1,1-7 334,-1-5 1,0-4-454,0-8 1,-5-7 1150,-1-4 0,1-4 0,5-2 0</inkml:trace>
  <inkml:trace contextRef="#ctx0" brushRef="#br0" timeOffset="204">883 18 7765,'-17'-10'3755,"-1"5"-2790,1 3 1,0 4-419,-1 3 0,1 13-194,0 10 0,-2 13 31,-4 5 1,-10 4-121,-8 2 0,-5 0 0,6 0 0,-2-1-724,1 1 1,5 0 303,-4 0 0,11-6-1272,6 0 1,5-5 203,7 5 0,-3-10-1444,9-1 2668,-1-1 0,14-14 0,1 5 0</inkml:trace>
  <inkml:trace contextRef="#ctx0" brushRef="#br0" timeOffset="517">1090 606 7832,'10'-8'0,"-2"6"0,-1-5 1933,5 7 1,5 0-354,6 0-1685,-4 0 0,4 7 23,-11 5 1,-4 3-326,-8 2 0,-2 3 242,-4 3 0,-2-2 118,-3 8 1,-3 0-342,9 5 1,-3-3-6,2 3 0,4-9 436,-4 10 1,10-10 333,2 4 1,8-8 419,-3 2 0,4-4-55,3-1 0,-7-1 512,1 0 1,-3 0-591,3 1 1,1-1-29,-7 0 1,0-5-239,-6-1 1,-2 1-116,-4 5 1,-3 0-578,-9 1 0,7-7-423,-1 1 0,3-1-778,-3 7 0,-1-7 583,7 1 0,-2-8 912,2 1 0,5 5 0,-7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5:51.0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520 433 7756,'-18'-33'2,"1"5"1,2-3 290,3 8 0,-3 0 454,3 5 1,-3 3-145,-2 3 0,-8 5-212,-4 7 1,2 0-277,-2 0 1,0 2 20,-5 3 1,-1 7 20,1 11 1,1 4 12,4 8 0,-2 5-94,8 0 0,2 8 3,10-2 1,3 4-120,8 2 1,0-2-96,0-4 0,10 2 79,7-7 0,8-1-174,9-5 1,1-3-191,0-3 0,1 2-345,4-8 1,-3-6 192,3-5 0,-3-8-311,-3 1 1,-1-3 882,-4-2 0,4-7 0,-7-3 0</inkml:trace>
  <inkml:trace contextRef="#ctx0" brushRef="#br0" timeOffset="166">157 727 7770,'-6'-12'2288,"0"1"-1789,0 7 1,22-9-995,7 7 63,15-8 332,6 13 0,2-13 301,1 8 1,-5 1-150,-2 5 0,1 0 93,-13 0 1,-3 0-455,-2 0 1,-9 0-1222,-3 0 1530,-7 0 0,4 7 0,-8 3 0</inkml:trace>
  <inkml:trace contextRef="#ctx0" brushRef="#br0" timeOffset="400">139 70 7865,'-7'-25'4572,"-3"6"-3962,0 1-1097,10 11 605,10 7 1,7 7 94,1 5 1,-7 17 201,1 5 0,-7 20-13,7 4 0,-1 9 20,7 8 0,-9-2-540,-3 8 0,-4-4-262,-2 9 0,0-3-170,0 9 0,0-11-647,0-7 0,0-10 142,0-6 1,0-12 1054,0-6 0,8-3 0,1-3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5:50.2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7852,'0'-17'881,"0"7"1,2 2 1193,4 8 1,9 6-1937,8 0 0,1 9-69,-7 3 1,-8 1-171,-3 10 1,-4-1 126,-2 7 0,0 0 269,0-1 1,0 5-226,0-5 1,2 3-171,4-14 1,3 6 116,9-6 0,-1-6-207,0-6 1,6-7-418,0 2 0,6-4 298,-6-2 1,6-13-793,-6-5 0,6-9-8,-6 4 1108,0-15 0,-6 1 0,1-15 0</inkml:trace>
  <inkml:trace contextRef="#ctx0" brushRef="#br0" timeOffset="449">1055 52 7858,'-9'-7'2991,"1"5"1,10-6-4107,4 8 1,3 2-392,9 4 953,-9-4 1,-1 13 288,-8-4 1,-2 5 364,-4 1 0,-3 2-98,-9 4 0,9 2 108,3 4 1,-2 2-142,2-8 0,3 6 45,8-6 0,5 6 548,7-6 1,1 2-263,-1-2 1,6-4 381,0 4 1,2-4-63,-2-1 1,-4-1 896,4 0-1119,-4 0 1,-9 1-5,-4-1 1,-4 0-111,-2 1 1,-10-1 109,-7 0 0,-8 6-759,-10 0 0,1 2 257,-1-2 0,1-3-1404,-1 3 0,2-6 223,4-6 1288,-3 5 0,13-14 0,-6 5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5:46.6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1 848 8060,'5'-25'0,"1"-4"241,8 4 1,-5 6 608,9 7-476,7 1 0,-6 1 405,4 4 1,-4 5-523,-2 1 1,-5 3-74,-1 9-77,-7 7 1,10 16 14,-9-1 1,1 3-4,-6 3 1,0-3 121,0 3 1,2-3-111,4-3 1,-4-5 123,4 0 1,3-8-284,3 2 1,3-10 95,2-1 1,1-8-594,-1 2 0,0-5 98,1-1 0,5-7-122,0-5 1,7-3 136,-1-2-508,-4-8 1,6 3 0,-8-6 919,-2-3 0,-2-9 0,-1-5 0</inkml:trace>
  <inkml:trace contextRef="#ctx0" brushRef="#br0" timeOffset="156">554 208 8037,'8'-17'0,"-6"5"1571,3 1 1,5 7-918,2-2 0,3 4-795,2 2 0,1 2 80,-1 4 0,0-2-58,0 7 1,-1 3-379,-5 9 1,10-2 496,-3 8 0,3 0 0,-4 5 0</inkml:trace>
  <inkml:trace contextRef="#ctx0" brushRef="#br0" timeOffset="520">1125 813 7984,'7'-9'0,"-5"-1"1886,4 4-482,4 4-608,-1-5 1,3 7-346,-1 0 1,-5 0-348,6 0 0,-9 7-208,3 5 1,-4 3-198,-2 3 0,0 1 146,0 4 0,-6 2-138,1 4 0,-9-2 202,3-4 0,1-4-63,-1 4 169,7-4-78,-4-2 1,10-7 184,4-4 1,9-4-167,8-2 1,8-6-329,-2 0 1,5-7-183,7 1 0,-3-3-1480,8-2 2034,-7-8 0,11 5 0,-6-5 0</inkml:trace>
  <inkml:trace contextRef="#ctx0" brushRef="#br0" timeOffset="698">1989 640 7984,'10'-7'1074,"5"5"0,-3-14-442,11 5 1,-2 1-129,8-1 0,0 1 125,5-1-138,1 3-190,-1 0 1,1 4-126,0-7 0,-5 7-144,5-2 0,-4 4-361,9 2 1,-5 0-614,-7 0 1,3 0-176,-8 0 1,0 6 1116,-5 0 0,-1 7 0,0-3 0</inkml:trace>
  <inkml:trace contextRef="#ctx0" brushRef="#br0" timeOffset="870">2992 364 6523,'0'-10'-193,"-7"-5"1,-3 5 0</inkml:trace>
  <inkml:trace contextRef="#ctx0" brushRef="#br0" timeOffset="1224">2958 295 7984,'-2'-16'-1875,"-4"5"1977,4-5 1,-11 7-74,7-9 0,-8 7-29,3-1 0,1 1 99,-1-7 0,1 1 117,-1 0 1,-5 5 511,5 1-501,-5-1 0,-1 3 0,0 3 393,0 4 1,-3-4-248,-3 0 0,2 1-163,-8 5 0,8 5-75,-2 1 0,-2 8-213,2-3 0,0-1 175,6 1 0,-6 1-108,0 5 1,0-5 2,5-1 1,1 1 68,0 5 0,-1 0 254,1 1 0,0 1-23,0 4 0,-1 2 16,1 4 1,0 3-19,-1-3 1,3 4 173,3 1 0,3 1-64,3 0 1,4-3 13,-4-3 0,12 2 77,6-8 1,3 6-93,2-6 0,10 0-28,8-6 0,-1-5-246,7-1 1,1-5-211,-2 5 1,6-7-114,-5 2 0,-1-2-337,-5 2 0,-1-4 135,1 3 0,-2-3-380,-5-2 0,-3 0-1226,-7 0 0,-1 0 2006,0 0 0,1 8 0,-1 2 0</inkml:trace>
  <inkml:trace contextRef="#ctx0" brushRef="#br0" timeOffset="1904">2249 623 7944,'9'0'1057,"7"-6"-415,-5 1-333,-3-9 1,7 10 107,-3-7 1,5 1 157,6-1 1,-2-3-120,8 8 1,-6-5-13,6 5 1,-6-5-59,6 5 1,-6 0-139,6 6 1,-6 0-327,6 0 0,-8 0-43,2 0 0,-4 0-114,-2 0-566,1 0-198,-1 0 0,-6 0-1278,1 0 1629,-8 0 0,2 0 24,-12 0 0,2 0-138,-8 0 762,1 0 0,-14-8 0,-2-1 0</inkml:trace>
  <inkml:trace contextRef="#ctx0" brushRef="#br0" timeOffset="2199">2387 18 7944,'-10'0'1283,"3"-8"-1097,7 6 92,0-5-255,0 7 1,2 0 171,3 0-180,-3 0 1,6 7 240,-8 5-137,0 3-30,8 10 0,-6-4 155,3 8 1,3 2-46,-2 9 0,5 4-92,-5 8 1,6 2 127,-6 4-249,7 3-115,-11 8 0,7 6 147,-3 0 1,-4 6-217,4-6 1,2 0-82,-3-6 1,9-8-364,-3-3 0,5-6-281,1-6 1,0-4 922,1-7 0,1-4 0,4-8 0,4-8 0</inkml:trace>
  <inkml:trace contextRef="#ctx0" brushRef="#br0" timeOffset="2529">3338 173 7870,'18'-17'528,"-9"0"0,6 7 129,-3 5 0,-2 10-125,1 7 1,1 11-85,5 6 1,-4 5-114,5 7 1,-5 3 91,10 8 1,-4 0-316,-1-1 0,1 7-212,4 0 0,-4-1-157,4-5 0,-2 0 232,2 0 0,-3-6-1132,3 0 1,-4-13 165,-2 1 1,-5-10-1067,-1-1 2057,1-12 0,5 5 0,0-7 0</inkml:trace>
  <inkml:trace contextRef="#ctx0" brushRef="#br0" timeOffset="2732">3978 243 7880,'-2'-16'3373,"-4"5"-1595,4-5-1511,-5 14 1,-1-3 81,-3 10 0,-7 5 135,-5 7 0,-4 8-288,-7 4 1,-1 6-136,1 5 0,-7 2-776,1 4 1,-8 4 540,2-3 0,3 1-424,3-2 1,9-2-409,3-4 0,8-3 1006,3 3 0,-8-3 0,6-3 0</inkml:trace>
  <inkml:trace contextRef="#ctx0" brushRef="#br0" timeOffset="3004">4168 692 7783,'10'-7'0,"7"5"1774,0-4 0,3 6-840,9 6 0,-3-4-616,3 3 0,-4 3-386,-7-2 0,-7 7-410,1-1 0,-9 3 143,3 2 1,-4 3-116,-2 3 1,-6-4 111,1 4 0,-9 2 115,3-2 0,-3 0 672,3-6 180,3 1-112,8-1 0,8-7-282,3-5 0,5 3 131,1-2 1,8 0-525,4-6 0,3 0-643,3 0 1,-1-2-878,1-4 1678,0 4 0,-1-13 0,1 5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6:20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17 7931,'0'-9'3046,"0"1"-2686,0 8 0,0 8 367,0 3-434,0 5 1,-5 1 113,-1 0 1,0 3 151,6 3 1,0-4-336,0 4 1,0-4-173,0-2 1,0 1-515,0-1 0,0 0 304,0 1-935,0-9 460,0 7 45,0-15 289,0 7 1,0-16 41,0-3 0,2-6-25,4-6 1,-2-2 77,7-4 0,-1-2 143,1 8 1,3 0-43,-8 6 0,5-1 139,-5 1 0,7 7-83,-1 5 0,-3 3 25,3 2 0,-6 2 114,5 3 0,-5 5 304,6 7 0,-9 3 161,3 3 1,-4-4-220,-2 4 1,-2 2-76,-4-2 0,-1 0-76,-5-6 0,-1 6-166,7 0 1,-6-5 119,7-7 0,-7-5-229,6 6 140,-7-9-225,11 5 44,-6-8 0,8-8-124,0-3 0,0 1-103,0-1 1,0-1 134,0-5 0,2 1 31,4 5 0,-2 1-49,7 5 125,-7 3 1,6-6 43,-4 8 1,-5 2 155,5 4 1,-4 3 167,-2 9 0,-8 5-1,-3 0 0,-4 7-185,-3-1 0,-1 4-17,-4 2 1,4-1-162,-4 1 0,-2-3 16,2-3 0,0 4-162,5-4 1,3 1 153,3-1 1,-3 2 22,4-8 1,1 0 243,-2-6 1,7-5-93,-7-1 1,6-5 728,-5 6-297,7-8-60,-4 3-3,1-7-159,5 0-284,-6 0 0,16-7-214,3-5 0,5-9 30,1-2 0,6-8-166,0 2 1,6 2 124,-6-1 1,6 12 88,-6-1 0,6 5 96,-6 1 0,0 3 22,-6 8 0,-5 0 181,-1 0 0,-7 8 98,2 3 1,1 7 357,-1 5 1,0-2-129,-6 8 0,0-6 282,0 6 1,-2-8-258,-4 2 1,4-4-18,-3-2-314,3 1 1,4-9 162,3-3-312,-3-4 1,14-2 44,-5 0 1,-1-2-91,1-4 0,1-3-454,5-9 0,-5-5 272,-1 0 1,-5 0-173,5 6 1,-7 5-253,2 1-562,-4 7 738,-2-4 0,-2 10-23,-4 4 0,-5 5 238,-12 12 1,2-1 307,-8 6 0,6 1 48,-6 6 1,2-1 339,-2 1 0,-2 0-156,8-1 1,-7 1-143,1-1 0,-2-5 299,2 0 1,-2-2-185,8 2 1,-7-4-129,1-8 1,4-2-213,2-3 1,-2 1-346,2-7 0,0 0-282,5-6 1,1 0 327,0 0 0,5 0-137,1 0 1,7-8-63,-2-3 0,4-10-206,2-3 1,2 1 303,4 6 0,4 2 187,7 3 1,0-3-9,0 3 282,1 5 0,-1-1 200,0 8 1,1 0-246,-1 0 0,-6 0 250,1 0 0,-1 0-101,7 0 0,-7 0 746,1 0 1,-1 2-96,7 4 0,-1 3 147,0 9 0,6-1-215,0 0 1,8 2 184,-2 4 1,4 2 50,1 4 1,1 4-379,-1-4 0,7-2-278,-1 1 0,0-6-72,-5 1 0,5-10-545,1-1 1,1-9-81,-2 3 1,-3-4-307,3-2 0,-3 0-147,-3 0 0,3-8-998,3-3 1,-3-4 649,3-3 0,-4 1 276,-1 0 946,-8-1 0,6-7 0,-7-2 0</inkml:trace>
  <inkml:trace contextRef="#ctx0" brushRef="#br0" timeOffset="1076">1263 0 11712,'9'8'847,"7"0"-194,-5 3 1,-1 4 266,1-3-479,1 3 1,3 3-526,-3-1 38,-5-7 102,1 5 1,-4-7-246,7 3-1485,-7 5 1240,4-7 1,-10 6-721,-4-3 1,2 3 283,-7-3 1,-1 3 134,-5 3 1,0-1 333,-1 0 1,1 0 150,0 1 0,7-7 3,5 1 190,-5-1 1,8 7 396,-4-1-433,4-7 20,2 5 0,0-11 1232,0 7-605,0 1 1,0 5 168,0 0 1,0 1-167,0-1 1,0-6 212,0 1 1,-2 5-318,-3 6 0,3 0-124,-4-5 1,4 1-311,2 4 1,-2-4 186,-4 4-396,4-4 276,-5-1-547,7-1 128,0-7-25,0-3 261,0-7 118,0 0 37,7-7 0,-5 3-43,4-8-279,4 8 0,-3-11-118,5 4 1,3-5-149,-3-1 0,3 0 91,2-1 0,1 1-136,-1 0 1,0 1 248,1 5 1,-1-5 124,0 5 1,1 3 287,-1 2-218,0 5 558,0 1 1,-5 7 12,-1 5 0,-7-3 255,2 3 0,-4 5-317,-2 6 0,-8 2 92,-3-2 0,-7 2-65,-5 4 0,2 2-124,-8-8 0,6 6-183,-5-6 1,1 0 129,-2-6 1,4-2-339,8-3 1,-5-2-31,5-5 0,-4-3-473,10 4 367,3-4-162,0-2-169,8 0 115,0-8 1,8 4 263,3-7 0,5 7 24,1-2 1,0 4 567,1 2 143,-1 0 236,0 0-281,0 0 75,-7 8-194,-2 2 0,-8 7 77,0 0 1,-6-5 329,0-1 1,-7 1-308,1 5 1,-3 0 559,-2 1 1,1-1-306,5 0 0,3-5 509,8-1-264,0 1-423,0 5 1,2-1-297,4-5 1,3-3-104,9-8 1,1 0-721,4 0 0,-2 0 419,8 0 1,0 0-1774,5 0 1,-5-8-53,0-3 0,0-5-2359,5-1 4334,9 7 0,-7-13 0,6 4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6:16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87 727 8045,'0'17'804,"0"-5"-209,0-1-248,0-7 29,0 11 57,0-5 0,-5 7 220,-1 0 1,-2 3 898,2 3 1,4-2-741,-3 8 1,-3-2-314,2 1 0,-5 5-326,5-4 1,0-4-383,6-2 1,-6-4-680,1-2-944,-1 1 929,6-1 35,0-7 1,2-12-2157,3-16 3024,5-7 0,7-25 0,1-3 0</inkml:trace>
  <inkml:trace contextRef="#ctx0" brushRef="#br0" timeOffset="559">87 0 8074,'12'0'865,"-1"0"-164,-7 0-72,12 0 0,-7 0 454,8 0 1,3 0-501,3 0 1,-4 0 206,4 0 0,-4 0-276,-2 0 1,3 0-148,3 0 0,-4 0-159,4 0 1,-2 0 29,2 0 0,-4 0-10,5 0 1,0 0-1,0 0 1,-1 0-194,-6 0 1,0 6 160,0 0-473,1 0 180,-1-6-48,0 0 44,-7 0 0,0 0-358,-5 0 100,-3 0-106,6 0-834,-8 0 532,-8 0-838,-1 0 1,-9 0 436,1 0 1,0 7-652,-1 5 1819,9-4 0,-7 15 0,7-4 0</inkml:trace>
  <inkml:trace contextRef="#ctx0" brushRef="#br0" timeOffset="1393">883 156 8016,'7'-17'555,"-5"-1"-270,14 1 0,-7 0 940,9 0-894,-1 7 1,0-3 232,1 7-379,-1-8 1,0 12 105,0-3 0,6 3-63,1 2 0,-1 0-9,-6 0-90,0 0-247,8 0 1,-8 2 166,1 3 1,-3-1-117,-9 8 0,5-6 132,-5 5 0,2-5 109,-2 5-136,-4-7 1,7 10 28,-3-9 1,-4 3 33,4-2-83,-5-4 1,5 7-2,0-3 6,0-4-34,-6 6 1,2-6 195,3 3-6,-3-3 308,6 6-113,-8 0 12,0-6-302,0 13 0,0-11 15,0 7 1,0-5 21,0 6 0,0-7-18,0 7 0,0-6 106,0 5-105,0 1 0,0 5-59,0 0 1,0 6 35,0 0 1,0 1-28,0-7 0,0 6 29,0 0 0,0 8-1,0-2 0,6 5 19,0 6 0,-1 5-19,-5 7 1,0 5 1,0 1 0,0-1 16,0-5 0,0 0-128,0 0 0,0-6 94,0 0 1,0-7 14,0 1 0,0-9 20,0-2 1,0-6 2,0 6 0,0-8 37,0 2 0,0-10 125,0-1 0,0-7 76,0 7-6,-7-8 0,3 9-88,-8-7-69,8 0 0,-11-6-636,4 0 0,-5-6-496,-1 0 1,-6-9-914,0-2 1,-14-4 759,3-14 1106,-5 4 0,-3-19 0,-2 6 0</inkml:trace>
  <inkml:trace contextRef="#ctx0" brushRef="#br0" timeOffset="2168">658 571 8786,'0'-10'1346,"0"3"0,2 9-947,4 3 0,-3 5 88,9 7 0,-8 1 179,2-1 1,-4 0-235,-2 1 0,5-1-246,1 0 1,0 0-13,-6 1-274,0-1 1,0 0 0,0 1-506,0-9 334,0 7-288,0-15 103,0 7 330,0-8 0,0-2 165,0-4-120,0-3-45,0-8-147,0-1-296,0 1 207,0 0 62,8-1 1,1 1 4,8 0 1,1 5 22,-1 1 0,0 1 188,1-1 1,-1-5-28,0 5 0,0 3 109,1 2-137,-1-3 210,0 7-39,1-6 0,-9 16 138,-3 3 0,-6 5 149,-6 1 1,2 0-125,-7 1 0,1 1 154,-1 4 1,-5-4-9,5 4 0,1 2 29,-1-2 0,7-6-135,-2-5 1,2-2-7,-2 1 1,5-1 394,-5-5 124,4-3-411,2 6 0,2-8 158,4 0-312,-5 0-71,15 0 1,-8-2-150,3-4 0,4 3-31,-3-9 0,-2 6-238,1-5 1,1-1-412,5-5 0,0 5-2215,1 1 2932,-9-1 0,14-5 0,-4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6:24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8060,'-17'0'4058,"7"0"-3670,3 0 0,1 2-628,0 3-137,0-3 480,6 6-2076,0 0 1164,0-6 809,8 5 0,-6 1 0,6 2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6:25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11023,'0'-9'3557,"0"1"-2166,0 8 337,0 0 0,0 8-1188,0 3 1,0-1-292,0 1 0,-6 1-132,1 5-572,-1 0 1,6 1 251,0-1-1340,0-7 1,0-1-1534,0-3-412,0-4 3488,7-2 0,3-10 0,7-7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6:25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604 70 8004,'-8'-18'985,"7"9"-142,-15 1-109,14 0-428,-13 6 0,7-7-12,-3 3 1,-5 4 27,5-4 1,-5 4-73,-1 2 1,0 0-1,0 0 1,-7 0-183,1 0 1,-2 6 96,2 0 0,-4 9-208,-7 3 0,-1-1 56,1 6 0,5-4 118,0-1 1,2-1 23,-2 0 1,4 2-1,8 4 1,0-3-81,0 3 1,5-4 35,0-2 1,9 0-179,-3 1 0,12 1 73,5 4 1,5-4-110,1 4 0,8-3 38,4-3 0,1 0 79,-1 0 1,4 1 31,-4-1 1,1 0 20,-1 1 1,2-1-34,-8 0 1,0 0 117,-6 1 1,-5-1 91,-1 0 0,-7 6-92,2 0 1,-4 0 246,-2-5 1,-2 1-11,-4 4 0,-3-4-63,-9 4 1,7-3 17,-1-3 0,1 0 115,-7 0 1,1 1-210,0-1 1,0-5-48,-1-1 0,7-7-458,-1 2 1,1-2 186,-7 1-1158,9-3 1,-5 4 331,9-12 1,-1 2-76,6-7 1,2-1-136,4-5 0,11-2-1618,12-4 2722,3-4 0,18-8 0,4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32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7811,'9'19'-1,"-3"4"1,2-3 823,-3 3 0,1 2 1119,-6-2 1,-8 6-2123,-3-6 1,-4 5 121,-3-5 0,-7 1-2958,-4-7 3016,-3 0 0,-3 0 0,1 1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6:26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8035,'-8'-10'666,"6"3"27,-5 7 602,14 0-598,3 0 1,7 0 269,1 0 0,-1 0-441,0 0 0,6 0 12,0 0 0,2 1-406,-2 5 0,-1-4-226,6 4 0,-5-4-474,6-2 1,-8 0 456,2 0 0,-3 0-461,-3 0 1,-6 0-1053,1 0-680,-8 0 1273,4 0 1031,-8 0 0,-8 15 0,-2 4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6:26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8642,'18'10'1228,"-1"-5"0,0-1-903,1 2 0,5-4-126,0 4 1,7-4-173,-1-2 0,-2 0-141,2 0 0,0-6-293,5 0 0,-5-2-1514,0 3 1921,0 3 0,5-14 0,1 7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6:27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9469,'9'11'2366,"-3"1"1,-4-6-1728,-2 5 0,-2-1-67,-4 1 1,2 5 107,-7-5 0,-1 5-1283,-5 1 0,4-2 436,-5-3 0,11 3-3880,-11-3 2349,5 3 1698,3-5 0,-5 5 0,5-5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6:28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10630,'12'0'138,"-1"0"1,1 0 143,5 0-177,0 0 0,0 0-27,1 0 0,-1 0-425,0 0 1,1 0-530,-1 0 0,2 0 876,4 0 0,-4 0 0,6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6:28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18 7809,'0'-10'4734,"0"3"-4204,-8 7 1,6 1 6,-4 5 0,-3 4 98,-3 7 0,-3 2-900,-2 4 0,-1-2-970,1 8 1,-6-8 1234,0 3 0,-8-5 0,4-2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6:29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18 831 12391,'0'17'2320,"0"0"-1651,0 0 1,0 1 838,0-1-1005,0 0 0,-2 1-298,-4-1 1,4 6 25,-3 0 1,3 0-519,2-6 1,0-5 74,0-1 1,0-5-413,0 6 252,0-8-445,0 11 295,0-13-128,0 6 466,7-8 0,-3-6 54,8 0 0,-7-7-270,7 1 0,0-9-141,5-2 0,6-6-170,0 6 1,8-8 275,-3 2 1,-1 3 71,2-3 0,-2 8 202,2-2 0,-4 5 118,-8 7 1,1-3 409,-1 8 0,0 1-317,0 5 0,-1 2 1081,-5 3 1,3 7 3,-8 11 1,5 2 390,-5 4 1,0 3-702,-6-3 1,0 4 125,0 2 0,5-3-491,1-3 0,0 2-71,-6-8 0,2 0-1220,4-6 1,-5 0 306,5 1-1467,4-9 0,-1-1 220,9-8 1771,-1 0 0,0 0 0,1 0 0</inkml:trace>
  <inkml:trace contextRef="#ctx0" brushRef="#br0" timeOffset="510">1056 35 7855,'0'-9'2487,"7"1"-2152,3 8 0,1-6 74,1 0 1,-1 1 141,7 5 1,-1 0 24,0 0 1,1 1 221,-1 5 1,-2-2-292,-3 8 0,3-3-174,-3 3 1,1 3-648,-1-3 0,1 3 71,-7 2 0,0 3-155,-6 3 1,0 2 262,0 3 1,-6 5-260,0-4 0,-7 4-127,1 1 1,-3 6-251,-3 1 1,3-1 639,4-5 1,-3-1 23,8 1 0,-5-1 361,5 1 1,0-6 45,6 0 1,6-2 258,0 1 0,5 5-232,-5-4 1,6-2 161,-7 2 0,9-1 242,-3 7 0,5 0 418,1-1 1,0 1-553,1-1 1,3 1-224,-4 0 0,4-1-488,-9 1 1,3-1 129,2 1 1,1 0 13,-1-1 0,-2 1 74,-3-1 1,9-5-92,-4 0 0,4 0-401,-3 5 1,-1 1-564,0-1 0,-7 3-1148,-4 3 0,-6 1 326,-6 11 1773,-19-4 0,-19 19 0,-18-6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6:28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7946,'17'0'185,"0"0"0,-5 0 152,0 0 0,-7 0 391,7 0 1,-6 0-701,5 0 1,1 0-1445,5 0 552,0 0 187,1 0 0,-1 0-94,0 0 771,-7 0 0,13 0 0,-4 0 0</inkml:trace>
  <inkml:trace contextRef="#ctx0" brushRef="#br0" timeOffset="130">589 0 7924,'17'10'1503,"8"-3"0,-6-7-656,4 0 0,-3 0-113,-3 0 0,0 2-419,0 4 1,1-4-275,-1 4 0,0-4-318,1-2 0,-1 0-525,0 0 1,2 0 801,4 0 0,-3-16 0,5-3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6:27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8201,'18'0'721,"-1"0"0,0 0 98,1 0 0,1-2-30,4-3 1,-4 3-285,4-4 1,-4 4-97,-1 2 0,-1 2-192,0 4 0,-1-2-147,-5 7 0,3-5-18,-9 5 1,1 1-196,-6 5 1,0 1 10,0-1 1,-6 0 87,1 0 0,-9 6 577,3 1 0,1 0-219,-2 0 1,7-5 502,-7 4 1,8-4-213,-2-2 1,5-5 277,1-1-683,0 1 1,1-1-17,5 1 0,4-8-979,7 2 0,0-4 558,1-2 1,1 0-2120,4 0 1,4-2 1059,7-4 1,-5-2 1295,0-3 0,-8-5 0,4 7 0</inkml:trace>
  <inkml:trace contextRef="#ctx0" brushRef="#br0" timeOffset="148">1194 415 7844,'9'0'2011,"-1"8"369,-8 3 1,0 5-1577,0 1 1,0 6-300,0 0 0,-14 8-1666,-3-2 0,-19 9 716,-5 2 1,-14 3 444,-9-3 0,-11-3 0,-4 5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6:27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35 7951,'-17'0'294,"0"-8"1,1 4 810,5-7-255,-5 7-354,14-4-25,-13 8-644,5 0 1,-7 0 133,0 0 1,0 2 131,-1 4 1,1-2-31,0 7 1,-1 1-15,1 5 1,0 1-95,-1-1 0,1 0 67,0 0 1,0 3-49,-1 3 0,1-4 100,0 4 1,1-4-124,5-1 52,-5-1 0,9 0-18,-5 0 1,5-5-21,7-1 1,0-5-37,0 6 32,0-8 10,0 11 0,0-11-180,0 7 181,0-7 251,0 12-64,0-7 329,0 8-159,-8 1 251,-2-1-222,-7 0-28,0 1-272,-1-1 0,9 0 260,3 1-383,4-1 1,2 0-2,0 0 1,0-5 96,0-1 1,8-1 89,3 2 0,5 1 112,1-7 1,-6 5 13,1-5 0,-2 8-86,1-3 0,3 4 535,-9 3 0,1-1-227,-6 0 1,0 3 475,0 3 1,-2-2-206,-4 8 0,3-6 58,-9 5 0,2-5-272,-1 6 0,-3-6-48,9 6 1,-7-6-128,6 6 1,1-2-117,5 2 1,0-4-179,0-8 0,0 0 137,0 1 1,0-1-296,0 0 1,0-5-62,0-1 0,0-5-85,0 6 0,0-7-621,0 7-681,7-8 652,-5 3 341,6-7 1,-6 0-2399,4 0 2165,-4 0 0,13 0-922,-4 0 0,1-13 317,5-4 1,-1-12 1393,12 0 0,1-11 0,6-5 0</inkml:trace>
  <inkml:trace contextRef="#ctx0" brushRef="#br0" timeOffset="268">675 658 9120,'11'0'1684,"1"0"-1070,-9 0-185,13 0 1,-12 0 616,7 0 0,-7 1 88,2 5-118,-4 4 0,-2 7-183,0 0 0,0 1 15,0-1 0,-6 0-415,0 1 1,-5 5 74,5 0-834,-8 0 0,7-6-688,-5 0 1,5-5-1022,7-1-311,0-7 1,7 4 2345,5-8 0,11-8 0,4-1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6:39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7997,'18'0'649,"-7"6"810,1 0-337,-1 7 1,7-11-497,-1 4 1,-6-2 1184,1 1-694,-1-3-687,7 6 0,-3-6-315,-3 4-349,3-4 1,-7 7-162,3-3-9,-3-4 0,-2 13 13,-1-3 0,1 3 112,-6 2 0,-6 1 577,1-1 0,-9 2-226,3 4 1,-3-3 484,3 3 0,-3-4 232,9-2 1,-1 0 564,6 1 0,0-7 64,0 1-157,0-8-1104,0 3 9,7 1 0,3-6-439,7 4 1,6-12-555,0-6 1,8 3-993,-2-3 0,9 1 803,3-7 1016,-1 1 0,10 0 0,4-1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32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11788,'9'8'107,"7"-6"0,-13 11-766,9-7 510,-8 0 0,9-4-769,-7 4 0,7-4 515,-1 3 0,3-3-1046,3-2 1449,-1 0 0,0 0 0,0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6:40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7962,'10'0'1349,"-2"0"0,-8 2 200,0 4-316,0-4-514,0 13 0,-8-5-192,-4 7 1,-5 2 19,-6 4 1,2 4-1550,-8 8 0,8-1-262,-2 1 0,4 0 1264,1-1 0,9 1 0,1-1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6:40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7881,'-15'8'5485,"4"3"-5040,3-3-1087,8 7 0,8-13-2107,3 4 2749,-3 4 0,15-9 0,-4 7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6:41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17 8034,'-10'-7'5055,"3"5"-4162,7-6 0,5 10 382,1 4-829,7-4 0,3 19 134,7-4 1,8 12 106,-3 0 1,11 9-73,1 3 1,6 7 74,-5-2 0,5-2-182,-6 2 1,2-7-114,-1 1 1,-9-4-624,9-1 1,-14-2 12,7-5 1,-5 3-53,0-8 1,-4 6-328,-8-6 1,1 0-2257,-1-5 1674,0-1 0,-5-2-1868,-1-3 19,-7 3 1718,4-13 1307,-8 6 0,-16-16 0,-3-2 0</inkml:trace>
  <inkml:trace contextRef="#ctx0" brushRef="#br0" timeOffset="234">1108 69 8025,'-24'0'3953,"1"0"-2980,0 0 1,6 8-391,0 4 0,-1-1 119,1 6 0,-8-1 156,-4 13 0,-5-1 447,-7 7 1,5 2-784,-4 3 0,-3-2-233,3 8 0,0-1-574,5 1 1,0 2-707,1-8 0,7 2-1225,4-1 0,6-5 1054,5 5 0,4-7-1312,8-5 2474,0 4 0,0-14 0,0 6 0</inkml:trace>
  <inkml:trace contextRef="#ctx0" brushRef="#br0" timeOffset="659">1557 623 7852,'8'-18'513,"-4"7"-275,7-1 1,-5 7 739,5-7-613,1 8 1,0-9 849,-1 7-819,1 0 0,3 8 674,-3 4 0,1 4-18,-7 7 1,1 2 292,-1 4 1,-4 2-723,4 4 1,-4 4-32,-2-5 0,6-3-509,-1-2 0,3 2-466,-2-1 1,-2-3-78,7-10 0,-5 3 376,5-9 0,1 1-1575,5-6 1,1 0 216,-1 0 0,2-13-104,4-5 0,-2-10 937,8-1 1,-8 2 126,2-2 0,-4 8 551,-1-2 418,-1 4 1,0 9 30,1 4 0,-7 4-443,1 2 0,-3 8 1493,3 4 0,1 3-381,-7 2 0,6 6-236,-7 0 0,7 2-838,-6-2 1,7-3-474,-1 3 1,-3 2-450,3-2 0,-1 0-2252,7-6 3061,-1-7 0,0 5 0,0-5 0</inkml:trace>
  <inkml:trace contextRef="#ctx0" brushRef="#br0" timeOffset="1224">260 675 7998,'-8'-10'632,"1"0"989,-5 5-415,5 3 29,7-6 77,0 8 0,-2 2-602,-4 4 0,-4 3 298,-7 9 0,0 5-800,-1 0 0,-5 7-653,0-1 1,-6 4-408,6 2 0,-3-1-2571,8 1 3423,5-1 0,13-7 0,0-2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6:40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9555,'9'-7'1078,"13"5"-429,-5-4-397,4-4 0,-2 8-27,4-3 1,-4 3 28,5 2 1,2 0-417,3 0 0,-2 0 196,2 0 0,-6 0-1136,6 0 1,-2 0 1101,2 0 0,11 0 0,-4 0 0</inkml:trace>
  <inkml:trace contextRef="#ctx0" brushRef="#br0" timeOffset="144">917 1 8007,'18'0'1691,"-1"0"-1145,0 0-654,1 0 237,-1 0 0,-6 0 3,1 0 1,-6 0-128,5 0 175,-7 0-1416,11 0 1236,-5 7 0,15-5 0,2 6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6:38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433 692 9916,'-15'17'3288,"3"0"1,-3-3-2706,3 3 1,-3-5-462,-2 5 1,-8 2-369,-4-1 0,-6 1-2212,-5 10 0,-4-1 2458,-8 7 0,-8 7 0,-1 2 0</inkml:trace>
  <inkml:trace contextRef="#ctx0" brushRef="#br0" timeOffset="475">900 87 7957,'-10'-18'967,"3"9"-484,7-7 442,0 7-280,0-1 475,0-5 509,0 13-106,7-6-1071,3 8 1,9 8 170,4 3 0,-3 11-113,3 1 1,4 9-59,1 3 0,-1 1 1,2 10 1,0-7 123,5 1 0,1-3-200,0-3 0,-7 1-19,1 0 1,-6-3-244,6-3 1,-8 2 70,2-8 1,-3 0-209,-3-6 1,0 0-49,0 1 0,-5-1-59,0 0 0,-7-1-638,7-5-154,-8 5 1,9-13-488,-7 9-742,0-8 390,-6 3 756,0-7-1291,0 0 1402,0-7 0,-2-1 893,-4-3 0,-4-12 0,-7 3 0</inkml:trace>
  <inkml:trace contextRef="#ctx0" brushRef="#br0" timeOffset="755">1540 104 10521,'-10'0'1782,"3"0"1,5 0-1045,-4 0 1,2 8 173,-7 3 1,1 5 495,-2 1 1,-3 2-695,4 4 1,-5-4-45,-1 4 1,-2 4-349,-4 2 0,3-2-223,-3 2 0,-2-6-711,2 6 1,-2-6 460,2 6 0,4-6-253,-4 5 0,4-6-520,1 1 0,1-4-697,0-2 0,5 0-320,1 1-118,7-1-139,-4 0 1611,8 1 1,8-7-296,4 1 1,3-8 47,2 1 834,8-10 0,2-5 0,8-7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6:37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69 104 7975,'-7'-17'0,"-3"0"72,-7-1 0,7 7 337,4-1 0,3 9 1266,-3-3-471,4-4-103,-6 8-146,8-5-190,0 7 22,0 0-381,8 0 1,-4 0 728,7 0-739,1 0 0,5 5 114,0 1 1,1 8-134,-1-3 0,0 4 57,1 3 1,5 7-4,0 4 0,5 3-143,-4 3 1,6 7 285,-1 4 0,2-4 0,-2-1 0,1 1-21,-7-2 0,6 1-183,-6-7 1,6-1 74,-6-4 1,0 2-237,-5-8 1,5 5-161,0-4 0,0 4 9,-6-5 0,-5 0 131,-1-5 1,1-1-336,5 0 1,-6-1-147,1-5 0,-8 5-339,2-5 1,1-1-632,-1 1 113,0-7 0,-6 6-835,0-4-856,0-5 1661,0 7 0,0-10 577,0-4 0,0-5-1397,0-12 1,0-4 1998,0-8 0,0-7 0,0-2 0</inkml:trace>
  <inkml:trace contextRef="#ctx0" brushRef="#br0" timeOffset="290">761 52 7975,'-8'-17'0,"5"8"1126,-9 3 0,6 4-463,-5 2 0,5 0 290,-6 0 1,7 0-125,-7 0 0,6 0 124,-5 0 1,-1 2-533,-5 4 1,0 9-145,-1 8 0,-5 8-82,0-2 0,-7 9-14,1 2 0,-4 8-143,-1-1 0,-1 8 79,0 3 1,1 0-183,-1-7 1,3-1-185,3-4 0,-2-3-325,8-9 1,2-5-4,9 0 1,-1-8-462,7 2 1,0-9 348,6-3 0,2-5-210,4 5 1,4-7-525,7 2 0,8-6 211,4-6 1212,3-3 0,11-9 0,1 1 0</inkml:trace>
  <inkml:trace contextRef="#ctx0" brushRef="#br0" timeOffset="568">1055 623 7976,'10'0'494,"-3"0"1,-5 2-130,4 4 2201,-4-4-1153,6 5-13,-8 1 1,5 2-284,1 7 1,0-4 43,-6 5 0,0-5-243,0 10 0,0-2 428,0 2 0,0-1-684,0 6 1,0-6 1,0 1 1,0 2-254,0-2 0,0-6-411,0-6-465,0 1-1376,0 5-1525,0 1 153,0-9-2196,0-1 4194,0-8 0,8-2 1215,3-4 0,12-3 0,4-9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6:43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588 139 8008,'0'-10'288,"0"-5"295,0 5-179,0-7 0,0 5-27,0 1 85,0 7-333,0-12 0,-2 9 281,-3-5 278,3 4-447,-14 1 1,7 5-6,-9-4 1,-1 4-91,-4 2 1,4 0-15,-4 0 0,-2 0-40,2 0 0,-6 2 120,6 4 1,-2-2-40,2 7 0,4-1-12,-4 1 0,9 3 139,3-8-87,-1 7-182,-5-3 1,1 7 85,5 0 0,3 1-29,8-1 1,-6 0 165,1 0 0,-1 6-57,6 1 1,0 4 79,0-5 1,8 0-70,3-5 1,5-1 3,1 0 0,8 1-119,4-1 1,3-6-176,3 1 0,1-8-21,5 2 0,-3-4-308,8-2 1,-7 0-362,1 0 0,-3 0 357,-3 0 1,-7 0-609,-4 0 1,-4 0 397,-1 0 0,-9 1-22,-3 5 1,-4-2 88,-2 8 0,-8-7-105,-3 7 1,-7-1 11,-5 7 651,-4-1 0,-15 0 0,-2 1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6:50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554 156 7910,'0'-17'1467,"0"-1"-521,0 9 377,0-7-128,0 7-370,0-9-62,-8 9-165,6-7-108,-13 14 41,13-13 220,-13 13-459,5-13 0,-7 13-14,-1-4 0,1 4-73,0 2 1,-1 0 25,1 0 0,-6 2 6,0 4 1,-6-2-37,6 7 1,-6 1-1,6 5 0,-6 0-14,6 1 0,-2-1 7,2 0 0,4 1-38,-4-1 0,4-2-150,2-3 1,-1 3 12,1-3 1,5 3 88,1 2 0,7 1-232,-2-1 1,4 0-128,2 0 1,0 1-143,0-1 1,6 0 161,0 1 0,7-1-39,-1 0 1,9 1 134,2-1 0,6-2-12,-6-3 0,6 3 47,-6-3 1,8 1-37,-3-1 1,5 3 185,2-3 1,-7 1-34,1-1 1,6 3-26,5-4 0,-1-1 19,-10 2 0,3-1-1,-3 6 0,-4 1-4,-2-1 1,2 0 102,-2 1 0,-2 5-90,-9 0 0,3 0-22,-3-6 1,-3 0 259,3 1 0,-6-1 49,5 0 1,-7 6 35,2 0 0,-4 0-32,-2-5 0,0-1 86,0 0 1,0 1 123,0-1 0,-2 0-109,-4 0 0,-4 1-20,-7-1 0,5-5-174,1-1 1,-3-1 293,-9 1 0,4-1 50,-4-4 0,-2-5-28,2 5 1,-2-4-154,2-2 0,-2 0-328,-4 0 1,-1 0-53,6 0 0,0 0 0,0 0 0,5 0 0,-4 0 0,10-2 0,1-4-681,1 5-802,-7-7-1601,9 8 505,1 0 708,8 0 0,8 0 965,3 0 0,7 0-47,5 0 0,5 0-2033,13 0 2986,3 0 0,8-8 0,0-1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6:50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7863,'27'-10'0,"4"-3"706,-8 7 1,0 0 975,-6 6 1,-5 2-709,-1 4 1,-1 3 199,1 9 1,-5 7-434,-12 3-741,-19 20 0,-26 14 0,15-23 0,1 1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6:58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8054,'10'-17'0,"-1"6"0,-3-1 0,-4 6 1585,4-5-473,3 7 593,-7-4-235,6 8-582,-8 0 1,0 2-304,0 4 0,0 4-43,0 7 0,0-6-202,0 1 1,-6 5-94,0 6 0,-5 0-117,5-5 61,-7-1 0,11 0-273,-4 0 1,4-5-387,2 0 32,0-9 0,10 5 82,7-8 0,2 0 101,10 0 1,0-8 101,5-3 0,1 1 19,0-1 1,-1-1 171,1-5 0,-6 5-92,-1 1-42,-6 7-145,3-4-292,-16 8 86,-1 0-3,-8 0 1,-2 8-200,-4 3 0,-3 5 212,-9 1 1,-5 8-644,0 4 0,-6 2 468,6-2 1,-6 1-254,6-7 0,0 6 458,6-6 1,2 6 404,3-6 0,-1 0-137,7-6 137,0 1-122,6-1 122,0 0 1139,0-7 144,8 5-342,1-13 0,3 6-296,0-8 0,-7 0 894,7 0-409,-8 0-538,11 8 0,-13 1-155,4 8 0,-4-3-191,-2 3 1,0-3-31,0 9 1,-8-2 44,-4 2 0,-3-2-283,-2 8 1,-1-8-11,1 2 0,0-4 18,0-1 1,-1-3 10,1-4 1,5 3-95,1-8 1,5-1-139,-5-5 197,7 0 1,-4-7-496,8-5 0,2-9 227,4-2 1,3-6-551,9 6 1,5 0 277,0 6 0,6 1 8,-6 5 1,6 3 370,-6 8 0,0 2 203,-6 4 1,-7 4 921,-5 7 1,-3 8-568,-2 4 1,0-2 1486,0 1 0,-2-1-541,-3 2 1,3 2 775,-4-8-1355,4 0-496,2-6-185,0 1 1,8-9-234,3-3 0,6-6-1215,7-6 1,-3-3 683,7-9 1,1-1-2152,6-4 1,-1 2 2869,1-8 0,0 0 0,-1-5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33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7725,'-2'15'1375,"-4"-3"-834,4 3 1,-7-5-5,3 7 0,2 2 91,-7 4 0,5-3 511,-6 3 1,7-4 39,-7-2-868,8 1 0,-9-1-295,7 0-590,0-7 445,6 5 69,0-13-76,0 6-801,0-8 751,0 0 484,0-8-198,0 6 0,2-11-702,4 7 0,4-8 291,7 3 1,0-4-933,1-3 1,1 1 536,4 0 1,-2 1 136,8 5 1,-8-5 280,2 5 0,-4 3 392,-2 2-273,1-3 150,-1 7 0,-5-6 206,-1 8 1,-5 2 521,5 4 0,-5 4 930,6 7 0,-7 6-698,7 0 0,-6 8 282,5-3 1,-5 3-353,6-2 1,-9 2-16,3-8 1,2 0-555,-2-6 1,5 0-256,-5 1 0,7-3-1337,-1-3 1,-3-3 831,3-3 0,0-4-3740,5 4 4198,8-12 0,-6-4 0,6-7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05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8044,'0'-27'0,"0"-4"756,0 8 0,6 6-191,0 5 1,6 7 1181,-7-7-1231,9 8 0,-5-3 642,9 7 1,-3 2-472,-3 3 0,3-1-208,-4 8 1,-1-1-717,2 7 1,-3-1 215,3 0 1,1 0-1599,-7 1 1,5 7 434,-5 4 1184,8-5 0,-5 9 0,9-6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05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7830,'10'0'1863,"3"2"-1609,-7 4 0,2-2 1345,-2 7-1387,3-7 1,9 9-567,-1-7 1,-6 0-161,1-6 0,-1 2-1282,7 4 1796,-1-4 0,0 5 0,1-7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06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7867,'-8'-25'1992,"6"5"-423,-5-5-200,7 16-777,0 1 0,7 8 146,5 0 1,3 0-207,3 0-319,-1 8-53,-7 1 0,11 9-821,-4-1 1,-2 2 468,-3 4 0,-1 6-1389,7 11 1,-3-1 1580,-3 7 0,3 0 0,-5 6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06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7867,'10'-17'0,"-1"5"1363,-3 0 0,-2 7-463,8-7 0,7 3-181,10-3 1,3-3-293,3 3 0,-2 4-151,-5 3 0,3 3 8,-8 2 1,0 0-14,-5 0 0,-9 9 478,-3 9-402,-4 7 1,-2 9 200,0 1 1,0-1-167,0 1 0,-6 5 373,0 1 1,1-3-285,5-9 0,-6 4-310,0-5 0,0-3-309,6-2 0,0-9-433,0-3 0,6-5-115,0 6 1,7-8-878,-1 1 1,3-3 666,2-2 0,6-9-190,1-9 0,-1-1-483,-6-10 1,4 6 1578,-4-6 0,12-7 0,-10-8 0</inkml:trace>
  <inkml:trace contextRef="#ctx0" brushRef="#br0" timeOffset="491">865 243 7805,'-17'9'2102,"7"1"-339,4-4-703,4 3-183,10 9 0,-6-1-58,4 0 1,-4 3 201,-2 3 1,0-4-587,0 4 0,0-4-181,0-2 0,-2 1-156,-4-1 0,4 0-204,-4 1-799,4-9 1,4 5 629,4-9 1,0-1-1457,11-10 1,4-3 483,14-8 0,-1-7 374,1 1 1,0-5 540,-1 5 0,-1 1 108,-4 11 1833,-4 3-1375,-8 8 1,-7 4 1669,-5 8 0,-3-1-846,-2 12 1,0 2 402,0-2 0,0 2-1080,0-2 1,0-4-848,0 5 0,0 0 44,0 0 1,2-3 421,4-10 0,3 5 0,9-7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06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7910,'9'0'2697,"-1"0"-2668,0 0 1,1 0-58,9 0 1,-1 0-126,0 0 0,1-6 22,-1 0 0,0 0-187,0 6 1,1 0-184,-1 0 0,2 0 501,4 0 0,4 0 0,8 0 0</inkml:trace>
  <inkml:trace contextRef="#ctx0" brushRef="#br0" timeOffset="134">779 1 7904,'17'0'3025,"1"0"-1985,-1 0-449,-8 0 229,-1 0-429,-8 0-292,0 0 1,0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05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8067,'10'-17'389,"5"0"-242,-3 0 0,3 5 122,2 0 1,1 1 168,-1-6 1,-6 7 1480,1 4-790,0 4 1,-1 4-529,1 4 1,-9 0 74,3 11 1,-4-3-258,-2 9 1,0-2-92,0 2 0,0-2-24,0 8 0,0-6-29,0 6 1,0-8-31,0 2 1,0-4 304,0-2-793,8 1 0,1-3 237,9-3 1,-1-5-1035,0-7 1,1 0 534,-1 0 0,0-2-888,0-3 1,1-3 387,-1-4 1,-2-3-440,-3 3 790,-4-3 0,-8-2-141,0-1 0,0-1-510,0-4 1305,-8 4 0,-2-21 0,-7 3 0</inkml:trace>
  <inkml:trace contextRef="#ctx0" brushRef="#br0" timeOffset="490">882 139 8672,'17'0'591,"-5"0"50,-1 0 0,-5-2-131,6-4 1,-1 4 91,7-4 0,-1 4 339,0 2-576,8 0 0,-6 0-140,4 0 1,2 0-184,-2 0 1,-5 6-39,-7 0 1,-1 7 124,1-1 1,-3 3-28,-8 3 0,-2-1 80,-4 0 0,-1 0-121,-5 1 1,-5-1 55,0 0 0,1 1 192,-1-1 0,2-6-74,9 1 0,-6-6 427,7 5-940,-1-7 1,13 4 229,5-8 1,5 0-873,6 0 1,-2-2 162,8-4 1,0-2-216,6-3 1,-1-3 168,1 9 803,-1-9 0,1-3 0,0-10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04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1 675 8059,'7'-17'0,"-3"1"431,8 5 0,-1-5 0,7 5 351,-1-4 0,0-3-367,1 1 1,-1 7 413,0 5 1,0 3-288,1 2 1,-1 0 167,0 0 1,-1 7-254,-5 5 1,-3 9-28,-8 2 0,0 8-152,0-2 0,0 3-1,0 3 1,-2-1 81,-4 1 0,4 0-127,-3-1 1,3-5-147,2 0 1,0-8 126,0 2 0,7-6-530,5-5 1,3 1-174,2-7 1,3 0-414,3-6 1,-2-10 23,8-7 1,-2 0-700,1-6 0,3-4 438,-8-2 1,0-4 575,-5-1 1,-9-1 563,-3 0 0,-4-7 0,-2-2 0</inkml:trace>
  <inkml:trace contextRef="#ctx0" brushRef="#br0" timeOffset="162">329 52 8059,'2'-11'274,"4"-1"1,-2 7-110,7-7 0,-5 8 706,6-2 0,-7 5-122,7 1 1,-6 0 750,5 0-1123,1 0 1,5 0-154,0 0 1,1 7-375,-1 5 1,0-1 183,1 7 1,-1-3-1188,0 14 0,-5-6 357,-1 6 796,1-1 0,5 15 0,0 1 0</inkml:trace>
  <inkml:trace contextRef="#ctx0" brushRef="#br0" timeOffset="433">935 917 8645,'0'-11'2757,"0"-1"-1327,0 8 401,0-11-1245,7 5 1,-3 1 429,8 3-494,-8 4 0,9 4 451,-7 4 0,0 3-404,-6 8 0,0 7 377,0-1 1,-2 5-405,-4-5 1,-2 6-773,-3-6 1,-3 0-402,8-5 1,-1-1-1980,1 0 1106,4 1 36,-6-1 0,16-8 1468,4-3 0,11-4 0,4-2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03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8119,'17'0'2007,"1"0"-1363,-9 0 1055,7 0-838,-7 7-84,1-5 312,5 6-387,-13-8-430,6 0-591,-8 0 1,0 2-745,0 4 1,0-3-886,0 9 1,0-1 1947,0 7 0,-8 7 0,-1 2 0</inkml:trace>
  <inkml:trace contextRef="#ctx0" brushRef="#br0" timeOffset="119">17 346 8119,'10'10'2732,"-2"5"-2168,-1-13 0,-3 12-160,8-8 1,-6-1-137,5-5 1,-5 0 0,5 0 1,-5-5-946,6-1-1322,-1-8 1998,6 12 0,1-21 0,-1 4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02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1 727 8089,'0'-10'3827,"0"3"-2716,0 7-225,0 0 1,5 2-334,1 3 0,0 7 30,-6 11 0,2-2-111,4 8 0,-5-6-72,5 6 1,-4-6-414,-2 6 1,2-8-287,4 2 1,-4-4-175,4-2 0,1 1-1617,-1-1 486,7 0 0,-5-5-141,4-1 1186,3-7 0,-7 2 219,3-12 1,-1 0 226,-4-11 0,-5 4-23,5-10 0,-2-2 123,2 2 1,-4-8 79,4 2 1,1-2-133,-1 2 1,7-1 115,-1 7 0,-2-6 93,1 6 0,6-8 193,6 2 0,6 4-143,-6 2 1,8 6 189,-2 5 1,9-3-21,3 3 0,-1 5 28,-5 1 0,3 4-71,-3 2 1,1 8 140,-13 3 1,0 7-121,-5 5 0,-3 2-84,-4 3 0,-3 5-364,-8-4 1,-13 9 134,-5 3 1,-10-1-599,-1-5 0,-10 5 204,-1 0 0,0-5 23,5-6 1,-3-10 315,3-2 1,-1-1 677,12-11-419,1 1 1,8-14-121,4-3 1,3-4 223,8-3 0,2 1-181,4 0 1,9-1-361,8 1 0,6-6-11,-6 0 1,8 0-372,-3 6 1,-1-1-119,2 1 0,-8 0 290,2-1 0,-3 1-72,-3 0 1,-6 0 69,1-1 1,-8 7-17,1-1 1,-5 1 67,-5-7 0,-5-5 162,-7 0 1,-2-6 250,-4 6 1,1-7-38,-6 1 1,6-2 268,-1 2 273,4-3 0,4 12-31,3-3 0,3 12-215,3 5 1,4 6 450,-4 6 0,4 3-42,2 9 0,0 7 33,0 3 0,0 11-350,0 1 0,0 6-145,0-5 0,0 5-8,0-6 1,0 6-1,0-5 1,0 5-206,0-6 1,-5-3 56,-1-3 1,0-9-1057,6 10 0,8-12-29,3 0 0,5-6-492,1-5 1,2-5 697,4-7 1,-2-9 8,8-8 1,0-10 770,6-14 0,-1-3 0,1-8 0</inkml:trace>
  <inkml:trace contextRef="#ctx0" brushRef="#br0" timeOffset="219">1004 53 8001,'9'-18'-14,"1"3"603,-4 3 935,-5 5 144,7 7-1181,-8 7 1,0 3 726,0 7 0,0 1-223,0-1 1,0 2 49,0 4 1,2-4-531,4 4 1,-2-1 1,7 1 1,-5-4-377,5 4 0,1-6 44,5-5 0,8 1-523,4-7 1,-2 0 270,2-6 0,0 0-1045,5 0 1,-1-6-206,-4 0 0,1-5-678,-6 5 1,-7 0 832,-6 6 0,-7 2-1364,2 4 2530,-4 3 0,-18 9 0,-3-1 0</inkml:trace>
  <inkml:trace contextRef="#ctx0" brushRef="#br0" timeOffset="436">1211 606 8016,'-10'17'407,"5"1"165,3-1 1,2 0-178,0 0 0,0 1 592,0-1 19,0 0 1,0 1-458,0-1 0,0 6 112,0 0 0,-6 0-344,0-6 0,-1 6-286,1 0 1,-4 8 31,-7-2 0,0-2-172,-1 2 1,1-2-120,0 1 1,5 3-533,1-8 0,-1-2-476,-5-9 1,5 1 474,1-7 0,5 0-9,-6-6 0,3-2 136,-3-4 0,-3-5-58,3-12 0,3-4 692,-3-8 0,1 1 0,-7-1 0,1 0 0</inkml:trace>
  <inkml:trace contextRef="#ctx0" brushRef="#br0" timeOffset="600">917 779 8016,'17'8'511,"1"3"1,-1 4-65,0 3 0,2 7 884,5 4 1,-5-3-614,4 3 1,-4 0 1181,-2 6 0,1-1-983,-1 1 1,0-1-656,0 1 0,3-6-402,3 0 1,4-8-500,7 2 1,3-10 638,3-1 0,4-8 0,8 3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6:59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18 623 8017,'-10'0'0,"3"2"1505,7 4-796,0-4 1,2 11 347,3-7 1,5 5-446,7-5 1,-5 0-112,-1-6 1,1 0-448,5 0 0,0-2-134,1-4 1,-1 2-755,0-7 1,-5 1 353,-1-1-1490,-7-5 1359,4 7 1,-10-7 182,-4 5 1,-3-3 166,-9 9 0,1-1 212,0 6 0,-1 0 483,1 0 0,6 0-312,-1 0 1,6 9 358,-5 9 0,7 7-181,-2 9 0,4 7 130,2-1 1,0 8-97,0-2 0,2-2 12,4 2 0,-4-5-81,4 5 1,1-10-50,-1-1 0,0-2-445,-6-10 0,6 0 181,-1-6 0,1 0-674,-6 1 396,0-9-106,0-1 312,0-8 0,-6-2 116,1-4 1,-7-3-33,6-9 1,-5-5 161,5 0 0,-6-6-56,7 6 0,-1-5 162,6 5 0,0-6-231,0 6 1,2-2 72,4 2 0,9 3-631,8-3 0,8-2 83,-2 2 0,3-6-112,3 6 0,-1 0 240,1 6 1,0 0-63,-1 0 1,-1 5 346,-4 0 0,1 9-285,-7-3 684,1 4-325,-7 2 0,-8 8 532,-3 3 1,-6 1-197,-6 5 1,-3-4-14,-8 10 0,-1-1-22,1 1 0,0-8 111,-1 8 1,1-13 289,0 7-423,7-4 1,3-1-839,7-1 478,0-7 0,7 4-302,5-8 0,3-2 186,2-4 0,6 2-66,0-7 0,1 7 27,-7-2 0,0-1-57,0 1 0,-5 0 380,-1 6-169,-7 0 1,2 8 549,-12 3 1,-3 7-212,-9 5 1,1-4 347,0 4 1,0-4-173,-1-2 1,7 5 11,-1-5 1,8 4 290,-1-9-257,3-5-559,2 1 0,7-8 146,5 0 1,5-8-604,6-3 1,-2-7 306,8-5 0,-2 2-631,2-8 1,2 6 233,-8-5 0,0-1 7,-6-6 1,0-1 102,1-5 0,-9 5 54,-3-5 0,2-1 246,-3 2 0,1 1 153,-6 11 0,0 3 182,0 7 1,0 7-229,0-1 972,0 8-546,0-3 1,0 9 53,0 3 0,0 5 88,0 7 0,0 1 302,0-1 0,0 8-288,0 4 1,-6-2-109,1 1 1,-3 1-301,2 6 0,4-6 101,-3-1 0,1-5-102,-2 6 0,4-6-264,-4 6 0,4-8-366,2 2 1,0-3 122,0-3 1,0-6-1075,0 1 254,8-8 742,-6 3 0,11-14 188,-7-5 1,2-11 77,-2-6 1,-3-5-29,9-7 0,-8-3 118,2-8 0,-4 1 99,-2-1 1,1 0-36,5 0 1,-4 0 151,4 0 1,2 8-20,-3 4 0,3 9-60,-2 2 0,-2 2 78,7-2 1,-1 2-81,1 4 1,3 4 61,-8-4 1,5 4-5,-5 2 0,0-1 128,-6 1 0,5 5 150,1 1 336,0-1-6,-6-5 0,0 6 108,0-1 468,0 8-318,0-4-310,0 8-300,0 0-32,8 0-199,-7 0 10,7 8 0,-6 2 32,4 7 0,-4 0-79,4 1 1,-3-1 83,3 0 0,-4 2-22,4 5 0,-2 0-24,1 5 0,-3 4 10,4-4 0,2 11-24,-2 6 1,-1 4-162,-5 2 1,6 8 40,0 3 0,0 4 70,-6 3 1,0 6-272,0 5 1,0-2 277,0 2 1,0-3 122,0 3 0,0 7-114,0-7 0,0 6-112,0-12 1,0-6 27,0-6 0,0-1-160,0 1 1,0-3-129,0-9 1,0-6 117,0-5 0,0-9-30,0-2 1,0-8-156,0 2-473,0-12 695,0 5 0,0-16-183,0 0 1,-2-4 75,-4-14 1,4 5-152,-4-10 1,2-4 54,-1-2 0,3-3 181,-4-3 1,2-1-101,-2-5 1,4-3 127,-3-8 0,3-2 193,2-3 0,0 1 0,0-7-189,0 7 1,-8-11-1,-2 5 1</inkml:trace>
  <inkml:trace contextRef="#ctx0" brushRef="#br0" timeOffset="977">1021 710 7938,'11'-29'113,"1"0"1,-6 8 192,5-2 1,-7 3 50,2 3 1,2 0 767,-3 0-425,9-1 0,-5 1 124,9 0-535,-1 7 0,0-3-41,1 7 0,-1 0-265,0 6-80,8 0 1,-6 0-217,4 0 159,-3 8 0,-5 1-246,-3 9 0,-5 1 190,-7 4 1,-7 4-32,-5 7 0,-3 1 264,-3 0 1,1-7-81,0 1 0,5-2 524,1 2 0,5-4 225,-6-8 51,9 1-276,-5-1-168,8 0-100,8-7-29,1 5 0,3-13-107,-1 4 52,-7 3 1,4-5 171,-8 8 1,0-1 25,0 7 0,0-7 65,0 1 0,-6 1-89,0 10 1,-7-4 135,1 4 0,-1 2-58,1-2 1,-3 1-148,3-7 1,5 0 147,1 0 0,2-1-134,-2-5 0,4-1 207,-3-4-111,3-4-208,2 5-653,7-7 0,9-7-977,7-5 0,8-11 286,-3-6 0,15-7 541,9-10 0,15-8 243,-28 20 1,2-1-1,4 0 1,1 0 256,-1 1 0,2-1 1,5 1-1,2 1-223,-2 1 1,-1 1 0,-1 2 0,-2 2-125,39-13 0,-16 1 234,-13 16 1,-20 8 469,-9 9 0,-8 4 1139,-4 2-586,-7 0 2,-2 8 0,-14 1 626,0 9 1,0-1 237,6 0-1101,0 0 1,0 1-430,0-1 1,0 0-140,0 1 1,0-1 77,0 0 0,0 1-153,0-1 0,0 0-9,0 0 0,0 3 51,0 3 1,0-2 244,0 8 0,6-8-103,0 2 0,2 2 225,-3-2 1,-3 0-95,4-6 1,-2 0-129,2 1 0,-4 1-8,3 4 0,-5-4-108,-5 4 1,-5-3-309,-7-3 0,-3 6 166,-3 0 0,2 0-5,-8-6 0,1 1 132,-7-1 1,2-8 184,4-3 1,-1 2-35,7-2 1,0-1 140,5-5 1,1-7-134,0-5 1,7 3-6,4-3 0,4 6-285,2-5 1,0 5 13,0-5-482,8 7 464,9-4 1,8 8-11,4 0 0,-4 0 65,-7 0 0,-1 0 9,0 0 0,0 6-51,1 0 0,-1 1-131,0-1 0,1-4-608,-1 4 1,0-4 395,0-2 1,1 0-480,-1 0 1,6 0 477,0 0 1,6-8 226,-6-4 0,6-9 332,-6-2 0,6-6 0,-6 6 0,6-2-39,-6 2 0,0 4 39,-6-4 0,0 11 927,1 7 0,-7-3 25,1 2 2581,-9 0-1714,13 6 368,-14 8-740,5 2-299,-7 7-694,0 0-514,0 1-2323,0-1 1604,-7-7-2560,5-3 1332,-6-7 769,8 0 0,6-7 472,0-5 1,1-7 765,-1-10 0,4-8 0,7-14 0</inkml:trace>
  <inkml:trace contextRef="#ctx0" brushRef="#br0" timeOffset="1326">2716 571 7938,'9'-52'-825,"5"8"618,-9 4 1,9 3 738,-3 3 1,-1 5-152,2 0 0,-7 2-210,7-2 1,-8 4 90,1 8 0,3 0 592,-2-1 163,0 1-229,-6 0-73,0 0-318,0 7-409,0 2 314,0 8 57,0 0-164,0 8 210,0 2-332,0 7-5,0 0 1,0 0 14,0 1 1,0-7 39,0 1 0,0-6-140,0 5 0,5-5 31,1 5 1,0 1 13,-6 5 0,0 2-11,0 4 1,0-1-134,0 6 1,6 9-46,0 9 1,-1 4 41,-5 2 1,0 7 69,0 5 0,0 11 22,0 5 0,-5 5-336,-1 1 1,-6 3 256,6 3 1,-7-2-135,1 8 0,3-9-114,-3-3 1,7-7-393,-7-10 0,8 0-207,-2 1 1,-1-11 376,1-7 0,0-8-901,6-9 1477,0-1 0,-6-5 0,1 0 0,-1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34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7751,'17'0'0,"0"0"284,0 0 1,1 0 954,-1 0-913,0 0 1,1 0 282,-1 0-338,0 8 0,-7-4 529,-4 7-479,3 1 0,-7 5-264,4 0 1,-4 1-128,-2-1 0,0 0-112,0 1 0,0-1 85,0 0 0,0 0-183,0 1 0,0 5 78,0 0 0,2 2 33,4-2 0,-5-4-107,5 4 1,2-2 75,-2 2 0,-1-3 339,-5 3 0,0-4 73,0-2 0,0 6 86,0 0 1,0 6-88,0-6 0,0 8 24,0-2 1,-2 3-139,-3 3 0,3 0 65,-4-1 1,4 1-95,2-1 1,0 7 60,0-1 1,0 6 114,0-6 0,0 3 45,0-3 1,0-3 255,0 3 0,0-4-1,0-1 0,0-2 144,0-5 1,0 3-256,0-8 1,-6 6-32,1-6 0,-9 0-274,3-5 1,-5-3 72,-1-4 1,-2 5-1152,-4-5 0,-6 3 312,-11-3 638,-5 5 0,-14-7 0,-3 9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6:56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8032,'7'-17'751,"-5"7"1,14 2-219,-5 8 1,-1 0 253,1 0 1,1 0 487,5 0-442,1 8-136,-1 2 1,0 7 282,0 0 1,-7-5 514,-4-1-1047,3 1 1,-5 3-644,8-3 255,-8 3-2198,3-5 806,-7 7 373,0 0 1,0 1-144,0-1 0,-5 2-470,-1 4 1,-10-2 1571,-1 8 0,-8 0 0,-9 5 0</inkml:trace>
  <inkml:trace contextRef="#ctx0" brushRef="#br0" timeOffset="457">52 588 8032,'-7'18'42,"5"-1"1,-6 0 1335,8 0-373,-8 1-73,7-1 1,-7 0 164,8 1 110,0-1 0,0 0-441,0 0 1,-6 1 423,0-1-779,1 0 1,5 1-32,0-1 0,0-6-561,0 1 233,0-8 1,0 5-1176,0-3 858,0-4-538,0 6 160,0-8 1,7-2-315,5-4 1,3-3 169,2-9 1,7 1-98,-1 0 0,0 5 33,-6 1 565,8-1 1,-6 2 898,4 5-568,-4 3 1,-7 4 560,-1 3 400,-7 5 1385,12 7-932,-14 1-208,13-9-1699,-5 7 1,9-14 367,4 3 1,-2-12-1371,8-11 0,7-1 723,10-10 1,2 2-241,-1-1 1,1 5 438,-8 11 1,-2-1 206,-9 7 543,4 0 1,-16 8 1390,0 4 878,-7 3 1,-12 9-1273,-4-1 0,-3 0 619,-9 0 0,1 1-962,0-1 0,-2-2-300,-4-3 0,3 1-388,-3-7 1,10 0-436,1-6 1,3-2-542,-3-4 1,5 0-933,7-11 0,0 2-1811,0-14 0,1 0 3531,5-5 0,4-9 0,7-1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6:55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87 969 8288,'-10'0'1219,"3"-2"-297,7-4-539,0 4 183,0-13-283,0 13 0,0-8 78,0 4 30,0 4-73,0-5 0,7 7-15,5 0 1,3 0 170,2 0 0,1 2-87,-1 3 0,0-3-89,1 4 1,1 2 13,4-2 1,-2-1-1,8-5 1,-2 0-161,2 0 1,3-2-115,-3-3 1,2 1-267,-2-8 0,3 1 195,-3-6 0,-4 5-514,-2 0 0,2 1 291,-2-6 0,-6 5-159,-5 1 1,-2 5-32,1-6 1,-3 7-676,-8-7 334,0 8 472,0-11 0,-8 7 102,-3-3 0,-5 1-26,-1 4 1,0 2 162,-1-7 1,7 7 63,-1-2 1,7-1 438,-7 1-101,0 0 233,3-2-62,-7 6 216,15-5-225,-7 7-25,8 0-378,-8 0 32,6 0-80,-5 0 0,7 7 100,0 5 1,-2 3-25,-4 3 1,4 5 36,-4 0 0,2 9 152,-1 3 1,3 1 144,-4 11 1,-2 4 52,2 7 1,1 7 30,5-1 0,0 3-186,0 2 1,0-2-177,0-3 0,0 1-204,0-7 0,5 0-417,1-7 1,8-6 23,-3-5 0,5-5-578,1-7 0,-6-3 59,1-7 0,-8-1 384,2 0 0,1-5-499,-1-1 707,0-7 0,-8 4 37,-4-8 1,-4-2-47,-7-4 1,-6 0-119,0-11 1,-8 4 152,2-10 0,-5-2-72,-6 2 0,7-6 254,-7 6 1,7-6 130,-7 6 1,9-6-16,2 6 1,6 0 104,-6 6 1,8-1 290,-2 1 0,9 2 349,3 3-77,7-3 1,-4 11-337,8-8 1,0 7 89,0-7 0,8 6-236,4-5 1,3 7 73,2-2 0,1-2-273,-1 3 0,0-1 39,0 6 1,1 0-149,-1 0 1,-7 8 145,-5 3 0,-3 4 281,-2 3 0,-2 7 28,-3 4 1,-5 3 386,-7 3 0,-8-6-112,-4-1 0,4-6-177,2 1 0,6-4 270,5-2-202,4-7-1263,8-3 1,16-16 75,7-8 0,23-10-409,12-14 0,13-11 712,4-11 1,-32 32 0,2 1-144,-2-3 1,0 2-1,5 3 1,1 0 439,-3-1 1,0 1-1,0 1 1,0 2-131,40-21 1,-7 5 100,-4 13 1,-6 1 68,-5 4 1,-12 9 339,-12-3 0,-5 9 56,-7-3 1,-8 7 766,-9-2-678,-7 4 0,2 8 534,-12 0 0,-6 7-587,-11-1 0,2 5 59,-8 6 0,-1-4-300,-11 4 0,5-2 182,-5 2 1,7-5 131,5-1 0,-2 0-197,8-5 1,2-3-48,10 3 0,-3-6-58,8 5 1,1-5-193,5 6 0,2-7 65,3 7 1,-1-3 190,8 3 0,-1 3-204,6-3 1,7 1 43,-1-1 1,0 3 166,-6-3 0,6 1-86,0-1 0,0 1 20,-6-7 1,-5 6-150,-1-7 0,1 3-212,5-2 1,-5-4-156,-1 3 0,-5-3 202,6-2 0,-7 0-1067,7 0 1,-8-2 113,2-3 1,-5 1-1199,-1-8 2336,0 1 0,0-14 0,0-2 0</inkml:trace>
  <inkml:trace contextRef="#ctx0" brushRef="#br0" timeOffset="194">1038 156 8071,'0'-35'0,"0"3"2084,0 3-778,0 4 1279,0 8-485,0 7 271,0 2-1838,8 8 1,-5 8-64,9 3 0,-2 5-379,1 1 1,5 0-352,-5 1 1,-1 7-1794,1 4 0,1 3 2053,5 3 0,0 7 0,1 2 0</inkml:trace>
  <inkml:trace contextRef="#ctx0" brushRef="#br0" timeOffset="1376">2387 917 8190,'0'-17'129,"0"7"0,0-5 339,0 3 1,0 2 334,0-1-173,0-1 1,0 1-88,0-1 0,-8 8 758,-3-1-693,-5 3 1,-1 2-192,0 0 1,5 0 114,1 0-329,-1 0 1,-5 0 143,-1 0-210,1 0 0,0 2-130,0 3 1,-1-1 83,1 8 0,-6-1-113,0 7 0,-2-1 116,2 0 0,4 2 2,-4 4 0,3-3-34,3 3 1,2 2-37,3-2 1,4 0-149,8-6 1,0 6 24,0 0 0,8 6-277,4-6 1,11 6 105,6-6 0,3 6-119,3-6 0,5 2 169,1-2 0,-1-4 76,-6 4 1,-1-4 230,-4-1 0,-4 5-3,-8 0 1,-1 0 181,-5-6 0,-3 0-11,-8 1 1,-2 5 152,-4 0 0,-3 2-97,-9-2 1,-7-4 48,-4 4 0,-3-2-308,-3 2 1,4-9 50,-3 3 1,11-11-170,-6 0 1,2-4-694,4-2-209,0 0 0,11 0-72,1 0 1,7-2-834,-2-4 0,14 2 790,9-7 1081,1-1 0,22-13 0,-4-2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09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87 121 8555,'0'-17'-435,"8"0"1,-4 5 182,7 1 0,-5 5 975,6-6 0,-6 7 199,5-7 1,-1 6-412,1-5 1,-1 7 1076,-4-2-532,-4 4-618,5 2 1,-7 8-246,0 4 1,-7 11-147,-5 5 1,-11 13-1473,-6 5 0,-2 10 1425,3 1 0,-5 9 0,6-5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10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1 589 8177,'7'-10'1548,"-5"3"1,14 7-843,-5 0 1,5 0 0,1 1 66,0 5 1,1-4-810,-1 4 0,-6-2 99,1 2 0,-6-3-96,5 9 0,-5-6 190,5 5-1134,-7-7 394,4 11 1,-8-11-493,0 8 0,0-6 391,0 5 0,0 1-156,0 5 1,-8 0 194,-3 0 1,-5 1 644,-1-1 0,2 6 0,3 0 0,-3 0 0,3-5 0,-1-1 0,1 0 0,-1 0-104,7 1 1,-5-1-30,5 0 1,0-5 366,6-1 1,0-5 1273,0 6-559,0-1 1,0 6-387,0 1 1,0-7 23,0 1 0,0 1-158,0 10 1,0-3 116,0 3 0,0 2-174,0-2 0,0 2-157,0-2 1,0-4-120,0 4 0,0-4-220,0-2 1,0 1-557,0-1 1,0-5 172,0-1-559,0-7 513,0 4 1,2-3-216,4 1 1,3 0 236,9-6 0,-1-8-57,0-3 0,2-5 588,5-1 0,2 0 0,9-1 0</inkml:trace>
  <inkml:trace contextRef="#ctx0" brushRef="#br0" timeOffset="219">468 831 8368,'13'-15'-5,"4"3"1,12 4 1160,0 8 1,13-5-393,10-1 1,0-8-183,6 3 0,-4-3-168,-3 3 0,1-3-75,0 9 0,-8-1-304,-3 6 1,-5 0 96,-1 0 1,-8 0-769,-4 0 0,-10 0-109,-1 0 0,-8 2-592,1 4 0,-7-3 592,-9 9 1,-3-2-950,-14 1 1694,-9 4 0,-7-13 0,-8 6 0</inkml:trace>
  <inkml:trace contextRef="#ctx0" brushRef="#br0" timeOffset="407">693 641 8330,'0'17'1670,"-2"6"-1107,-4 0 1,4 2-270,-4-2 1,4-4-71,2 4 1,0 2-167,0-2 0,0 1 109,0-7-348,0 0 1,0 0 40,0 1-106,0-9 0,2-1-1827,4-8 1464,4 0 0,7-2 609,0-4 0,8-11 0,2-10 0</inkml:trace>
  <inkml:trace contextRef="#ctx0" brushRef="#br0" timeOffset="770">986 451 6981,'2'11'1758,"4"1"0,-4-1-1157,4 6 1,-2 1-269,1-1 1,-3 8 101,4 4 0,-4 3-176,-2 3 1,0 5-67,0 1 0,-8 7-161,-3-2 0,-5 4-358,-1 2 0,0 0 105,0-1 0,-6-4-309,-1-1 1,0-8 351,0 2 0,5-5-52,-4-6 0,-2-4-43,2-8 1,0-7 114,6-4 1,-6-5 252,0-1 1,5-1-68,7-5 1,-1-4 96,-5-7 1,7 0 28,5-1-86,3-7 1,4 6-35,3-4 1,7 12 17,11 5 1,2 4 191,4 2 0,9 0-74,-3 0 1,3 0 173,-3 0 0,-2 0-36,-5 0 0,3 2-134,-8 3 1,0-1-267,-6 8 1,-1-6-842,-5 5 599,-3 1 1,-8 5-192,0 0 0,0-5-1725,0-1 2250,0-7 0,0 4 0,0-8 0</inkml:trace>
  <inkml:trace contextRef="#ctx0" brushRef="#br0" timeOffset="1629">1920 35 8379,'8'-17'1202,"-6"8"1,8 1-794,-5 8 1,-1 0-283,8 0 0,-9 2 55,3 4 14,-4 3 1,-2 8 79,0 1 0,0 1-1,0 4 1,-8 2-483,-3 4 0,-2 2 236,1-8 1,-1 2-1678,7-2 907,-8-4-491,12 6 810,-5-8 1,16-9 49,9-8 1,1-8 95,10-9 1,-6 1 158,6 5 1,-8-2 551,2 7 0,-4 0-106,-2 6 426,-7 8 0,-2 9-367,-8 12 1,-8-2 389,-4 2 0,-3-1-306,-2 7 0,-6 0-206,0-1 1,-1 1-38,7-1 0,0-5-185,0 0 1,5-8-367,1 2 0,7-4 231,-2-1 0,4 5-233,2 0 1,0 0 130,0-6 1,0 6 281,0 0 1,0 8-74,0-2 1,0 3 176,0 3 1,0-2 25,0-5 0,0 5 344,0-4 0,-2 4 68,-4 1 1,-1-1-154,-5-4 0,-1-2-47,7-4 0,-6-4-142,7 4 1,-1-10-172,6-1-12,0-8 1,8 3-64,3-7 0,6 0 26,6 0 1,-1-7-270,6-5 1,1-5-376,6-6 1,-3 4 296,-3-4 0,-4 3-438,-7 3 0,-1 0 273,0 0 1,-7-1-91,-5 1 353,-3 7 0,-4 3 106,-3 7 0,-7 0-49,-11 0 1,-4 2 328,-7 3 1,-1 5 472,0 7 1,-5 1-342,0-1 0,-1 0 104,7 0 1,-7 1-117,1-1 0,2 0-738,9 1 0,-4-1 61,4 0 0,3-5-107,-3-1 0,8-1-30,-3 1 1,0-3-1488,0-8 1520,1 0 0,6 0 128,0 0 1,5 0 568,1 0-296,7 0 594,-4 0-156,8 0 104,0 0-101,0 8 0,0 1 630,0 9-262,0-1 0,0 0-255,0 1 1,8-1 617,3 0 0,7 6-484,5 0 0,4-2 165,7-9 0,16 3 6,8-3 0,15-5 266,8-1 0,5-4-905,6-2 0,2-2 126,4-4 0,0 3-675,-11-9 1,-1 8-229,-16-2 0,1-1-944,-14 1 1,1 0 770,-6 6 1,-8-6-682,-4 1 0,-3-7 128,-3 6 0,1-7-1312,0 1 2649,7-11 0,2 4 0,8-6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12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 8142,'0'-18'2202,"8"9"0,3 3-1334,12 12 1,-3-4 609,3 3 0,-4 3-1412,-2-2-90,-7 0 1,3-4-484,-7 3 0,5-1-771,-5 8 0,0-1 114,-6 7 1,0-1 599,0 0 1,-6 8 563,0 4 0,-15 4 0,2 1 0</inkml:trace>
  <inkml:trace contextRef="#ctx0" brushRef="#br0" timeOffset="96">52 430 8142,'2'27'337,"4"-4"1,-4 2 542,3-2 0,5 0-16,1-5 1,-1-1-355,2 0 1,-7-5 41,7-1 1,-1-1-152,7 2 1,-1 3-1900,0-4 1498,1-3 0,-1 15 0,0-4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17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35 8357,'-17'-18'563,"5"9"906,0 3-788,1 4-890,-6 2 0,-1 16 136,1 7 1,6 9 19,-1 9 0,0 3 235,-5 8 0,6 5 65,-1 1 0,8 0-209,-1-7 1,10 1 90,7 0 1,5-2-742,6-4 1,4-3-129,8-9 0,5-7 740,0-4 0,16-4 0,-2-1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17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18 9790,'7'-10'230,"-3"3"-341,8 7 0,-1 0 404,7 0 0,-1 5 528,0 1 1,1 13-97,-1-1 0,-6 10-256,1 1 1,-3 6 226,3 5 0,1 2-256,-7 5 1,6 2-249,-6-2 0,1-5-6,-1-2 0,-4 2-161,4-1 1,-6-1-12,-6-5 0,2-6-308,-7-1 1,-1-5-608,-5 6 1,-1-8 428,1 2 1,0-9-708,0-3 0,-7-5 440,1 6 0,-7-8-299,1 1 0,-4-3 69,-1-2 969,-1-7 0,0-3 0,1-7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18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8201,'17'-10'226,"0"5"0,2 3 174,4 2 1,10 6-328,7-1 0,1 7 57,-7-6 0,-1 7-578,-4-1 1,2-3 6,-8 3 0,0-1-73,-6 6 1,6 1 513,0-1 0,0 8 0,-6 2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18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9522,'17'0'1204,"-6"7"-717,1 5 0,-6 3 91,5 3 0,-7 7 113,2 3 0,-4 5 364,-2 2 0,0-1 421,0 1-1027,0-1 1,-6 1-234,0 0 1,-5-1-373,5 1 1,-2-3-771,3-3 0,3 2 647,-4-8 1,4 0-564,2-6 1,6 1 87,-1-1 754,9-7 0,3 5 0,10-5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18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35 8004,'-2'-15'7017,"-3"3"-6823,3 5 1,2 9-1071,11 3 1,-1-3-560,1 4 1012,-7 4 1,-6-1 19,-15 9 1,-10 1 5,-13 4 397,3 4 0,-13 7 0,6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32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7752,'27'0'0,"-2"-2"-399,-8-3 0,2 3 82,4-4 1,-3-2 316,3 2 0,4-7 0,0 3 0</inkml:trace>
  <inkml:trace contextRef="#ctx0" brushRef="#br0" timeOffset="133">485 0 7752,'17'0'729,"-7"0"215,5 0 1,-13 2 139,4 4-1262,-4-4 269,-2 6-91,0-8 0,0 0 0,0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20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260 485 8040,'-34'-8'2805,"-1"6"0,2-4-1376,5 12 1,8 4-629,9 7 0,7 0-1388,-2 1 1,-3-1-1620,-3 0 0,2 1 960,-1-1 1246,-1 0 0,-5 0 0,0 1 0</inkml:trace>
  <inkml:trace contextRef="#ctx0" brushRef="#br0" timeOffset="471">641 18 8193,'9'-10'2576,"7"3"1,-7 7-1977,9 0 0,-7 7 31,1 5 0,-9 3 50,3 3 0,2-1 47,-2 0 1,-1 0-468,-5 1 1,0-1-347,0 0 0,0 3-314,0 3-185,-7-4 1,5 6-611,-4-8 1,4-5-34,2-1-319,0-7 946,0 4 0,8-8-63,3 0 1,10-10 3,3-7 0,6-2-68,-1-10 1,4 2 406,1-2 0,-7-2 298,-4 8 0,2 6 951,-2 5 1,0 9-631,-5-3 0,-7 4 538,1 2 0,-6 8-382,5 3 1,-7 4 1541,2 3 1,-4-1-814,-2 0 1,0 6-383,0 0 0,0 2-900,0-2 0,0-3-808,0 3 0,0-4-160,0-2 1,0 1 1065,0-1 0,7 8 0,3 2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19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8123,'10'-15'0,"0"9"896,-5-11 0,5 11-652,7 0 1,8-2 259,4 3 1,10-1-455,1 6 0,-2 0-453,-9 0 0,2 0-65,-8 0 1,0 0-1100,-6 0 1567,1 0 0,7 8 0,1 1 0</inkml:trace>
  <inkml:trace contextRef="#ctx0" brushRef="#br0" timeOffset="132">606 105 8123,'9'0'2327,"7"0"-2834,-5 0 0,5 0 49,1 0 0,2-6-8,4 0 0,-4-2 116,4 3 0,-3 3 119,-3-4 1,0 4 230,0 2 0,8-8 0,2-1 0</inkml:trace>
  <inkml:trace contextRef="#ctx0" brushRef="#br0" timeOffset="248">1142 139 8707,'17'0'1902,"0"-6"-1621,1 1-2036,-1-1 1755,0 6 0,1 0 0,-1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19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8197,'17'0'0,"1"0"1235,-1 0 0,2 0-530,4 0 1,4 0 456,8 0 1,-3 0-468,-3 0 1,-2 8-214,-4 3 0,-5-1-327,-1 1 1,-8 1-277,-9 5 1,0 2-36,0 5 1,-9-3 215,-8 7 0,-7 1-634,-4 6 1,-11-2 202,5-5 1,3 3 409,8-8 0,4 0 102,1-5 0,9-1 547,3 0-628,4 0 1,12-1-59,7-5 1,8-3-416,9-8 1,9 0 283,3 0 0,2 0-1856,-2 0 0,4-2 1985,-4-4 0,4 4 0,2-5 0</inkml:trace>
  <inkml:trace contextRef="#ctx0" brushRef="#br0" timeOffset="129">865 484 8111,'9'0'3684,"-1"2"-2723,-8 4 0,0-2-185,0 7 1,0-5-898,0 6 0,-4-1-630,-7 6 0,-9 6 120,-14 1 631,-8 6 0,-10-3 0,-10 8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18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8260,'17'0'486,"2"0"-45,4 0 1,6 0 88,12 0 0,-5-5-346,4-1 0,-3 0-88,-3 6 0,-7 0-167,-4 0 1,-3 0-13,-3 0 1,-6 2-284,1 4 1,-8 3-400,2 9 0,-4-1 115,-2 0 1,-8 3 649,-4 3 0,-11-4 0,-4 6 0</inkml:trace>
  <inkml:trace contextRef="#ctx0" brushRef="#br0" timeOffset="134">191 363 8160,'-10'8'540,"3"-6"0,11 6 781,7-8 0,3 0-765,14 0 0,1 0-219,6 0 1,-1-2-231,1-4 1,0 4 149,-1-4 1,1-1-525,-1 1 1,-1 0-466,-4 6 1,2 0 731,-8 0 0,0 0 0,-6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16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8204,'0'-27'262,"0"4"0,2 6 332,3 5 1,5-1 136,7 7-457,1-7 1,-7 11-9,1-4-313,-1 4 0,7 2 440,-1 0 1,0 8-90,0 3 0,3 14-18,3 10 1,4 7-112,7 10 1,1 0 26,-1 0 1,1 5 4,0 1 0,-1 2-6,1-3 1,-1-3-67,1 4 0,-1-6-258,1-6 1,0 4-385,-1-4 0,-5-4 280,0-2 0,-8-3-293,2-2 1,-4-7-109,-1 1 222,-1-8 0,0 2 53,0-11 1,-5 1-431,-1-7 262,-7 0 521,4-14 0,0-1 0,1-9 0</inkml:trace>
  <inkml:trace contextRef="#ctx0" brushRef="#br0" timeOffset="221">883 311 8181,'0'-28'1097,"0"-1"1,0 13 532,0-1-551,0 4-940,0-5 0,-6 11 2,0 7 0,-13 9 81,2 14 0,-14 6-52,-4 12 0,-1 3-137,-10 8 1,5-2-305,-5-4 0,8 4 195,-3-4 0,5 4-381,1 2 0,9-8 183,2-4 1,5-1-170,2 1 0,2-9-194,3 3 0,-1-5-455,7 0 1,2 2 1091,10-8 0,3 0 0,9-6 0</inkml:trace>
  <inkml:trace contextRef="#ctx0" brushRef="#br0" timeOffset="499">1263 1020 8033,'17'0'482,"1"0"-243,-1 0 0,2 0 80,4 0 1,-3 0-39,3 0 0,2 0 290,-2 0 0,2 0 493,-2 0 0,-4 8-489,4 4 1,-4 5-94,-2 6 0,-1 4-96,-5 7 1,3 1-162,-8 0 1,-1 5-99,-5 0 0,0 3-125,0-3 0,-2-4 15,-3 5 1,-5-3-150,-7 3 0,-2-5-823,-5 4 1,3-5 456,-7-6 0,6 2-289,-1-8 1,-2-2 254,2-10 1,0 3-1487,6-8 2018,0-1 0,-8 3 0,-2 2 0</inkml:trace>
  <inkml:trace contextRef="#ctx0" brushRef="#br0" timeOffset="662">1384 467 8151,'10'0'1181,"5"0"284,-3 0 0,11 8-1080,6 3 0,-2 5-448,1 1 1,-7 0-3196,3 1 3258,-5-1 0,-2 8 0,0 2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15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641 554 8151,'11'-23'31,"1"0"-31,-1 0 0,1 5 210,-1 1 1,-5-6 376,5 0 0,-7 0 212,2 6-477,-4-8 1,-4 5 51,-4-3 1,-1 10-48,-5 1 1,-9 3-302,4-3 1,-10 5 158,4 7 0,-8 0-574,2 0 0,-4 7 283,-1 5 1,-1 9-261,1 2 0,-7 0 178,1-6 0,0 3-18,5 3 0,6-4 243,0 4 0,3-4 191,-3-2 0,4 1-34,7-1 0,1 6-91,0 0 0,0 2 31,-1-2 1,3-2-54,3 8 1,5-6-4,7 6 0,0-6 65,0 6 0,2-8 79,3 2 0,7-4-84,11-1 1,4-3 88,7-4 0,3 3-19,3-8 0,4-1-42,8-5 0,0 0-424,0 0 0,-2 0 172,-4 0 0,2-2-628,-7-3 1,-7 3 44,-5-4 1,-8 4-228,2 2 0,-9-6-219,-3 1 522,-7-1 0,2 6 593,-12 0 0,-19 0 0,-11 0 0</inkml:trace>
  <inkml:trace contextRef="#ctx0" brushRef="#br0" timeOffset="191">174 779 8151,'-18'-8'954,"1"-4"1,7 3-366,5-3 1,3 1-156,2-7 0,7 1-140,5 0 0,11 1 103,6 5 1,-2-4-35,2 3 1,1 2 106,11-1 0,-5 7-484,5-2 0,1 4 105,-2 2 1,-1 0-1278,-11 0 0,3 2 551,-8 4 1,0-2-2540,-5 7 3174,-9 1 0,-1 5 0,-8 1 0</inkml:trace>
  <inkml:trace contextRef="#ctx0" brushRef="#br0" timeOffset="491">156 52 8167,'-17'-17'0,"0"0"0,5 7 605,1 4-157,7 4-1260,-4 2 613,8 0 0,0 2 396,0 4 0,2 4 1,4 7 1,3 8 328,9 4 0,1 5-85,4 7 0,-2 3-140,8 8 0,-2 2-61,2 3 1,3 5-33,-3 7 1,-2 0-141,2 0 0,-6 0-15,6 1 1,-6-1-165,6 0 0,-8-8-137,2-3 0,-4-6-356,-2-6 0,1-4-108,-1-7 0,-6-2-200,1-5-221,-8-3 253,11-7 879,-13-9 0,6-11 0,-8-15 0,8-16 0,1-11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14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0 813 8494,'8'-9'181,"-6"-7"1,13 7 349,-3-9 0,-3 7-54,3-1 1,-1 1-168,6-6 1,1-1 220,-1 1 0,2 0-170,4-1 1,-3 1 81,3 0 1,2-1-169,-2 1 1,2 6-135,-2-1 1,-4 8 23,4-1 0,-6 5-253,-5 5 1,3 7-122,-3 11 0,-5 4 208,-1 7 0,-4 9 61,-2 3 0,0 4-13,0 2 0,-8-2 185,-3-4 1,3 2-65,2-8 1,3 4 218,-3-9 0,4 1-74,-4-13 1,6 0-70,6-5 1,-2-3-465,7-3 0,1-3 171,5-3 1,6-4-511,0 4 0,8-12 246,-2-6 1,3-5-266,3-6 1,0-2-246,-1-4 0,-5-3-526,0 3 0,-10-2-663,-2 2 2012,1-3 0,-16 5 0,5-8 0</inkml:trace>
  <inkml:trace contextRef="#ctx0" brushRef="#br0" timeOffset="175">502 156 8327,'0'-34'0,"1"1"540,5 4 0,-2 6 820,8 11 1,-1-1-785,6 7-850,1 1 0,-1 5-20,0 0 1,-5 0-329,-1 0 1,-5 9-216,6 8 1,-9 10 22,3 14 814,-4 3 0,-2 15 0,0 3 0</inkml:trace>
  <inkml:trace contextRef="#ctx0" brushRef="#br0" timeOffset="673">1314 1194 8337,'0'-10'232,"0"-5"0,2 13 1072,4-4-1005,-4-4 1,13 9-40,-3-5 0,-3 4 67,3 2 0,-6 2-51,5 4 1,1 5 140,5 12 0,-5 4 1,-1 8 0,-1 1 81,1 4 0,3-1-262,-9 7 1,1-6-165,-6 6 0,0-7 31,0 1 0,-7-1-70,-5 1 1,-3-5-96,-3-1 1,1-1 50,0-10 1,-1 6-571,1-6 1,0-6 19,0-5 0,-1-7-236,1 7 1,0-8 50,-1 2 0,1-5-462,0-1 1,0 0 1206,-1 0 0,-7-7 0,-2-3 0</inkml:trace>
  <inkml:trace contextRef="#ctx0" brushRef="#br0" timeOffset="864">1124 675 8380,'25'-25'257,"0"6"64,4-4 0,2 9-47,-8 3 1,5 7 344,-4-2 0,-1 4-862,-6 2 0,-2 2 102,-3 4 1,-3 3-75,-3 9 0,-4-1 172,4 0 0,-4 3-585,-2 3 0,0-2 628,0 8 0,-8-8 0,-2 4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21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52 8099,'-8'-9'-85,"6"-1"997,-3 4-532,3 4 0,9-11-22,5 7 0,-2 0 34,1 6 1,1 0 170,5 0 1,2 0-178,4 0 1,-2 8 55,8 4 0,0 13 43,6 9 0,-1 5 281,1 12 1,-1 7 483,1 17 1,-10 6-799,-8 11 1,-1-2-31,-11 8 0,-5-45 0,-2 0-706,-2 4 1,-3 1 0,-1-1 0,-1 0-273,-2 0 0,-2 1 1,-3-3-1,-4-1 248,-4 4 0,-4 0 0,-2-3 0,-3-1 308,-7 4 0,-1-1 0,1 2 0,-3 0 0,-6 4 0,-3 1 0,-3 2 0,-2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34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35 5757,'-9'0'257,"1"0"-259,8 0 8,0 0 8,0-8-12,0 6 0,0-7 21,0 3-264,0 4 241,0-6 0,0 8 0,0 0 0</inkml:trace>
  <inkml:trace contextRef="#ctx0" brushRef="#br0" timeOffset="233">312 0 9292,'17'0'1088,"0"0"0,1 0-681,-1 0 0,0 0-34,0 0 0,3 6 157,3 0 0,-4 6-66,4-7 0,-4 3-206,-2-2 0,-1-2-191,-5 7 1,5-5 131,-5 5 1,-1-5-234,1 6 1,-5-8-56,6 1 0,-7 3-236,7-2-124,-8 0-479,3-6-21,-7 0-44,0 0 1,-7-8 0,-3-2 0</inkml:trace>
  <inkml:trace contextRef="#ctx0" brushRef="#br0" timeOffset="1163">329 416 9496,'0'9'2357,"0"7"-1950,0-7 0,0 8-208,0 1 1,0-1 72,0 0 0,-8 1-207,-3-1 0,1 0-26,-1 0 1,1-5-144,-2 0 1,3-3 91,3 3 0,4-3-323,-4-3-301,4-4 1,10 4 275,4-12 0,13-4-114,9-7 0,3-6 131,9 0 1,-6-6 368,6 6 0,-5 0 64,5 6 0,-14 5 242,3 1 0,-12 7-83,0-2-111,-4 4 1,-9 4-49,-4 4 1,-6 9-14,-6 8 0,-6 8-184,-11-2 1,-4 3 190,-7 3 1,-3 7-396,-3 4 0,2 2 78,-8-1 0,5 3-40,-5-4 0,8-4 67,-3-2 1,7-3 53,5-3 0,4-5 172,8 0 0,-1-8 1,1 2 321,0-4-145,7-1 93,2-9 0,16-3-54,4-12 1,5-3 45,6-9 0,4-7-44,7-3 1,1 1 58,0-2 1,-8 2 104,-4-2 1,2 6 267,-2 12-462,0-5 1,-6 14 43,0-3 0,-7 5-169,-4 5 1,1 5 67,-1 7 1,0 6 62,-6 0 0,2 6-106,4-6 0,-5 6-153,5-6 0,-2 0-111,2-6 0,-2-1 13,7-5-371,-7 5 351,11-7 0,-11 1-152,8-4 111,-8-4 137,3-2 0,-5-2-46,4-4 1,-4-4 17,4-7 1,-4 5-212,-2 1 0,0-1 86,0-5 0,-8 8-97,-4 3 1,-3-2 53,-2 2 1,-2 1 267,-5 5 0,-1 7-13,-3 5 1,-5 3 160,4 2 1,-5 1 103,-7-1 0,5 6 452,-5 0 0,7 8-183,5-2 1,-2-2-162,8 1 1,-6-5-326,6 6 1,0-13 152,6 1 0,5-4-287,1 5 1,7-7-633,-2 1-716,4-8 466,2 3 350,0-7 1,8-2 325,4-3 0,9-3 27,2-4 0,2-3 658,-2 3 1,-2 5-285,8 1 0,0 4 345,5 2 1,1 8 115,-1 3 0,3 7 550,3 5 1,-3 2-418,3 3 0,-3 5-26,-3-4 1,6-4-473,1-2 1,1-4 26,-2-1 0,-1-9-655,7-3 1,-8-4 338,3-2 0,1 0-536,-2 0 1,-5 0-296,-6 0 1,-6-8-936,6-3 0,-10 1 1858,-2-2 0,1-7 0,-9-8 0</inkml:trace>
  <inkml:trace contextRef="#ctx0" brushRef="#br0" timeOffset="1400">1332 900 8118,'10'-8'927,"-1"6"-449,-3-4 1,-2 6-133,7 6 0,-7-2 49,2 8 1,2-7-118,-3 7 0,1-1-51,-6 7 0,0-1-280,0 0 0,0-5-480,0-1 1,2 1-7,4 5 1,-4-5-1141,3-1 1679,5-7 0,0 11 0,7-5 0</inkml:trace>
  <inkml:trace contextRef="#ctx0" brushRef="#br0" timeOffset="1746">1730 882 11129,'9'18'1640,"5"-7"-1893,-9 1 1,1-1 217,-6 7 0,0-1 70,0 0 0,0 2 63,0 4 0,-4-1-85,-7 6 0,-1 3-588,-11 10 0,-2-5 358,2 4 0,-9-3-4,-3-3 1,-2 1-12,-9 0 0,6-3 0,-6-3 0,6-4-40,-7-8 0,9-7 60,-2-4 1,3-4 106,3-2 0,1-8 141,4-4 0,6-3 31,12-2 0,3 0-23,8-1 0,9 1 47,9 0 1,7 5-115,9 1 0,3 7 499,3-2 0,-1 4 69,7 2 0,-2 0 267,2 0 1,-4 2-345,-7 4 1,-2 3 106,-5 9 0,3-1-520,-8 0 0,0 1 52,-6-1 0,-5 0-822,0 0 0,-9 1 458,3-1 0,-4 0-1207,-2 1 1,0-1 1463,0 0 0,-15 0 0,-5 1 0</inkml:trace>
  <inkml:trace contextRef="#ctx0" brushRef="#br0" timeOffset="2106">675 1073 8109,'0'-10'1628,"0"2"-52,7 1 240,3 5-1284,7-6 1,1 8 47,-1 0 1,-2 2-644,-3 4 1,3-2 95,-3 7 0,3-1-1389,2 1 1,1 10 1355,-1-3 0,-7 3 0,-3-4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39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15 8060,'0'-9'4083,"0"3"-1879,0 12-2705,0-4 0,-2 13-18,-4-3 0,-3-1-518,-9 6 1037,1-3 0,-8 11 0,-2-8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29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9349,'-9'0'3681,"1"8"-3830,8-7-1473,8 15 0,1-14 1622,9 3 0,-1 5 0,0 0 0</inkml:trace>
  <inkml:trace contextRef="#ctx0" brushRef="#br0" timeOffset="96">173 347 7867,'0'9'3016,"0"7"-2805,0-14-211,0-2 0,8-18 0,1-9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40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7936,'3'-9'3293,"9"3"-2141,7 12 1,8 1-1651,-4 5 1,-4 1 307,-1-7 1,-9 2 32,-3-3 1,-4-1 34,-2 8 0,0-1-10,0 7 0,-6-1-44,0 0 1,-7 1-277,1-1 0,-3 0 341,-2 0 377,-1 1 1,7-1 754,-1 0 0,9-5-492,-3-1 1,4-5-16,2 6 1,2-9-166,4 3 0,-3 2 1122,9-2-1034,-1-1 1,7-5-202,-1 0 1,0 0-312,1 0 1,-1 0-387,0 0 1,0-5-279,1-1 1,-1-2 187,0 2 551,1 5 0,-1-15 0,0 7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40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33 8044,'-25'-8'0,"-6"1"3105,-4-5 0,-1 6-1526,13 12 1,5 4-2584,7 7 0,-1 2 245,-5 4 759,0-4 0,-8 14 0,-2-6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42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59 15 7998,'10'-9'0,"7"3"776,1 20 0,16 5 1070,1 15 0,5 11 1311,6 6-2355,4 1 0,-8 17-74,4 1 0,-5-1 388,-12 6-766,-12-4 1,-9-2-129,-8 0-159,0 8 0,-16 2-1052,-7 7 1,5-39 0,-4 0-112,-3 2 0,-2 0 1100,-5 6 0,-3 0 0,-3-2 0,-1 0 0,-3 3 0,-1 1 0,0 1 0,0 1 0,-2 3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40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1 673 7914,'0'-17'3011,"0"8"0,10 1-4590,7 8 0,8 0 336,9 0 0,-1 0 1243,-4 0 0,4 0 0,-7 0 0</inkml:trace>
  <inkml:trace contextRef="#ctx0" brushRef="#br0" timeOffset="278">589 673 7973,'0'-9'32,"9"1"-204,9 8 0,-1-2-419,6-3 1,2 3 590,-2-4-335,0 4 1,-5 2 350,-1 0 1,-6 0-17,1 0 0,-6 0 0,5 0 0,1 6 0,5-1 0,0 1 0,1-6 0,1 6 0,4 0 0,-4-1 56,4-5 1,2 0 204,-2 0 1,2 0 297,-2 0 0,-2 0-186,8 0 0,-6-5 58,6-1 1,-8-6 109,2 7 1,-2-3 246,2 2 1,-3 2-719,3-7 1,-4 7 16,-2-2-87,0 4 0,1-5 0,-1-3 0</inkml:trace>
  <inkml:trace contextRef="#ctx0" brushRef="#br0" timeOffset="856">1851 103 8741,'0'-17'23,"8"-1"24,2 9 1,1-5 637,1 8 1,-1 3-222,6 8 0,-5 1 125,0 11 0,1 5 475,10 12 0,-4 8-450,4 5 1,4 2 93,2 3 0,4 0-273,1 0 1,1 0-285,-1 0 1,1-6-120,0 0 1,-1-7-260,1 1 0,-3-4-137,-3-1 0,2-6-517,-8 0 0,-2-8-193,-9 2 1,1-4 1073,-7-2 0,7 1 0,-3-1 0</inkml:trace>
  <inkml:trace contextRef="#ctx0" brushRef="#br0" timeOffset="1107">2751 51 8093,'0'-27'0,"-8"10"1884,-4 11 1,5 6-881,1 6 0,-4 3-664,-1 9 1,-7 5-210,-5 0 1,-13 15-194,-16 3 0,-2 7 184,-9 3 0,-6 1-357,-6 0 0,2 6-339,9 0 1,-1 5 414,7-5 0,8-3-1107,10-9 1,5 2 495,7-7 0,3 5 770,7-6 0,1-7 0,0-8 0</inkml:trace>
  <inkml:trace contextRef="#ctx0" brushRef="#br0" timeOffset="1540">2923 725 8050,'-9'2'1878,"3"4"0,-2 4-880,3 7 1,-1 2-449,6 4 1,0-4-157,0 5 0,0 0 538,0 0-665,-8-1 1,6-6-47,-4 0-1775,5 0 1147,1 1-724,0-9 772,0-1 0,9-12-490,8-7 1,5-3-24,12-15 0,-3 1-224,9-7 1,-3 2 684,-3 5 0,-1 3 30,-4 7 505,4 1 1,-14 7-172,4 5 1,-12 5 1150,-5 5 1,2 1-597,-2 11 0,-1-3 1583,-5 9 1,0 2-737,0-2 1,-5 6-430,-1-6 1,0 6-751,6-6 1,-2 6-482,-4-6 1,4 0-337,-3-6 1,5 0 535,5 1 0,-1-3 105,8-4 0,-1-3 0,7-8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39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53 122 8109,'-10'-27'1212,"-3"2"151,7 7 1,-6 7-1015,7-1 0,1 9-70,10-3 501,-4-4 1,7 8-267,-3-4 0,-2 5 247,7 1 0,-5 9-281,6 8 0,-7 8-44,7 10 0,-3 0-96,3-1 1,3 7 23,-3-1 0,1 6-212,-1-6 1,3 1-114,-3-7 1,9 1-756,2-1 0,0-1 479,-6-4 1,1 2-1217,-1-8 0,0 0 670,1-6 0,-3 0-179,-4 1 0,3-7-771,-8 1-245,-1-8 1299,-5 3 679,0-7 0,0 0 0,0 0 0</inkml:trace>
  <inkml:trace contextRef="#ctx0" brushRef="#br0" timeOffset="219">485 139 8059,'0'-25'4864,"0"13"-2605,0-11-497,0 21-920,0-5 0,0 9-348,0 3 0,-9 5-58,-9 7 1,-3 8-1131,-13 4 1,3 6 509,-10 5 0,5-3-280,1 3 1,1-2 348,-1 3 1,3-5-1669,3 5 0,-2-11 269,8-1 1,0-2 17,6 2 0,7-4 1496,4-8 0,-3 0 0,-1 1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38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87 8153,'-17'-17'-165,"6"5"35,-1 0 1,2 7 477,-1-7 0,-4 6-67,3-5 1,2 7 106,-1-2-280,-1 4 0,-5 2 275,0 0 1,5 8-129,1 4 0,1 3-66,-1 2 1,-5 8 53,5 4 0,1 6 121,-1 5 0,5-2-104,-6 9 1,7-7-10,-7 6 0,8 0-185,-2 6 1,-1-6 86,1 0 1,0-7-401,6 1 0,2-4-104,4-1 1,-2-8-290,7-4 1,1-4 110,5-1 0,6-3-408,0-4 0,2-3 937,-2-8 0,4 0 0,8 0 0</inkml:trace>
  <inkml:trace contextRef="#ctx0" brushRef="#br0" timeOffset="290">813 121 8018,'10'0'1199,"-3"0"-531,1 8 1,-4 0-214,7 3 0,-5 5 70,6-5 1,5 7-92,6 5 1,2-2-15,-2 8 1,4-1-157,7 7 1,1 0-22,0-1 1,1 1-188,4-1 1,-3-1 125,3-4 1,-9 3-553,-2-3 0,-2-2 234,2 2 0,1-2-780,-7 2 0,0 1 75,-5-7 0,-1 1-301,0-7 0,-5-6 376,-1 1 1,-5-2 765,6 1 0,-1-3 0,7-8 0</inkml:trace>
  <inkml:trace contextRef="#ctx0" brushRef="#br0" timeOffset="519">1557 173 8119,'-18'-17'3685,"1"7"-3263,0 3 0,-1 9-251,1 3 1,-2 5-164,-4 7 0,-4 6 98,-8 0 0,1 14-88,-1-3 1,-3 7 102,3-1 0,-7-1-882,13 7 1,-7-2 111,7 2 0,4 2-362,2-8 1,9 1 468,3-7 1,7-1-411,-2-4 952,4 4 0,2-14 0,0 6 0</inkml:trace>
  <inkml:trace contextRef="#ctx0" brushRef="#br0" timeOffset="799">1833 692 8005,'8'-17'538,"-4"7"-367,7 4-647,1-3 1214,5 7 1404,-7-6-1431,5 8 0,-13 2 158,4 4 1,-4 5 248,-2 12-721,0-3 1,0 7 70,0-4 1,0-4 63,0 4 1,0-4-402,0-2-55,0 1 1,0-1-1475,0 0 1237,0-7 0,2 3-1500,3-7 0,-1 0 359,8-6 1,-1 0 1301,7 0 0,-1 0 0,0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37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312 344 8200,'0'-17'80,"0"7"351,8-5 50,-6 13 0,5-13-4,-7 13 0,2-8 256,4 4-656,-4 4 339,6-5-262,-8 7 1,0 2 118,0 3 0,0 7 32,0 11 0,0 4 84,0 7 0,-6 9-105,0 3 0,-5 4 150,5 2 1,-6 5-133,7 1 0,-7 7-257,6-1 0,-5 1 116,5-2 1,0-1-62,6-4 1,-6-7-5,1 1 1,-1-2-253,6-9 1,0-7-210,0-5 0,0-8 221,0 2 0,0-4-579,0-1 309,0-9-74,0 7-59,0-14 212,0 5 1,0-14-131,0-5 0,0-5-387,0-6 0,-2 2-31,-4-8 1,4-6 350,-3-5 1,3-1-530,2 7 1061,0-8 0,-8-3 0,-2-6 0</inkml:trace>
  <inkml:trace contextRef="#ctx0" brushRef="#br0" timeOffset="306">35 310 8184,'-5'-20'-27,"-1"-3"0,-6 4-85,7-4 1,-1 4 119,6 1 0,8 1 398,3 0 0,6 0 354,6-1 0,0-1-336,12-4 0,3 4 44,14-4 1,0 9-95,0 3 1,8 7-126,3-2 0,4 6-168,3 6 1,-11 4-178,-7 7 0,-2 8 126,-10 4 0,-7 3-200,-10 3 1,-6 1 78,-5 5 1,-6 1-17,-12 4 0,-10 4-107,-7-4 0,-13 4 254,1 2 1,-11-6 145,0 0 1,-6-2-123,-5 3 1,5-5 151,0-8 1,2-7-631,9-4 1,3-3 17,9-3-792,-3-7 689,12-3 499,3-14 0,25-3 0,11-7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46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18 381 8053,'-8'-25'449,"6"14"116,-6-5-514,8 16-238,0 0 1,0 0 0</inkml:trace>
  <inkml:trace contextRef="#ctx0" brushRef="#br0" timeOffset="571">242 1 8816,'12'0'2454,"-1"0"300,-7 0-2100,4 0 1,-6 2 650,4 4-1465,-4-5-675,5 15 0,-7-7-1321,0 9 1734,0-1 1,0 2 421,0 4 0,0-3 0,0 5 0</inkml:trace>
  <inkml:trace contextRef="#ctx0" brushRef="#br0" timeOffset="711">173 433 8127,'0'10'2169,"-2"-2"-962,-4-8 0,5 1-542,-5 5-785,4-4-756,2 6 1,2-2 875,4-1 0,3 9 0,8-5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50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7977,'0'-18'2971,"0"1"-3037,0 7-65,0 3 0,2 7-239,4 0 0,-2 0 126,7 0 0,-1 9-256,1 9 1,5 1 499,-5 10 0,5 7 0,1 8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52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7951,'0'-9'2787,"0"1"-2108,0 8 1,2 0-63,4 0 0,-2 0 139,7 0 0,-1 2-474,2 4 0,1-3-47,-7 9 1,5-6-454,-5 5 1,6 1 212,-7 5 0,1 0-1491,-6 1 1,0-1 370,0 0 1125,0 0 0,-8 8 0,-1 2 0</inkml:trace>
  <inkml:trace contextRef="#ctx0" brushRef="#br0" timeOffset="474">35 468 7951,'-17'9'904,"7"7"210,5-5 0,3 5-526,2 1 0,0 0-6,0 1 1,0-7-12,0 1 1,0-7-150,0 7 1,0-1 618,0 7 1,0-7-458,0 1 1,0-6-457,0 5 0,0 1-257,0 5 0,0-6-766,0 1-628,0-8 876,0 3-23,0 1 158,0-6-97,0 6-306,0-8 419,0 0 427,7 0 1,-3-6-158,8 0 1,1-1-166,10 1 1,-4 2 143,4-8 1,2 9-74,-1-3 1,-1-2 266,-6 2 1,-6 1-368,1 5 1222,-1 0-324,7 0 1,-1 0 350,0 0 0,-5 0-421,-1 0 0,1 5 112,5 1 1,6 0-303,0-6 0,6 0-422,-6 0 0,8-6 20,-2 0 0,3-1 140,3 1 1,-6 4-136,0-4 1,-6 4-13,6 2 1,-8 0 719,2 0 0,-4 8-13,-2 3 0,-1 5 246,-5 1 1,3-5-307,-9-1 1,7 1 45,-6 5 1,-1-5-280,-5-1-29,0 1 1,-1-1-223,-5 1 0,-4-8 100,-7 1 0,0-3-769,-1-2 1,-1-2-61,-4-3 0,4-5-338,-4-7 1,5-3 24,7-3 0,-3-4-1762,9-7 2832,7-8 0,7-3 0,8-6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29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346 208 7940,'0'-17'2929,"0"0"-2397,0 0 1319,0-1-180,0 9 318,0 1-767,0 8 850,0 0-1785,0 8 0,-6 1 8,0 9 1,-5 1-76,5 4 1,-7-2-150,1 8 1,-5 0-76,-6 5 0,2-5-79,-8 0 1,8 0 63,-2 5 0,-2-5-271,2 0 0,-6-8-31,6 2 1,2-4-92,9-1-237,-3-1 91,13-8-1310,-6 7 1196,8-14 1,2 5 80,4-7 1,3-5 268,9-1 1,-7-6 100,1 7 0,-1-1 135,6 6 1,-5 0-322,0 0 531,-1 0 1,1 8-161,-1 3 0,-7 4 753,2 3 0,-4 1-87,-2 4 1,0-2 142,0 8 0,0-8-310,0 2 0,0-4 30,0-1 0,0-1-339,0 0 1,-2 1 41,-4-1 1,4-6-105,-4 1 84,4-8 1,2 5-1549,0-3 165,0-4 437,0 6 1,0-10-209,0-4 1,2-6 417,4-11 0,2 2-360,3-8 0,5 1 364,-5-7 0,5-5 61,1-1 1,0 1 134,0 5 0,1 7-156,-1-1 1,0 6 114,1-6 1,-1 8 154,0-2 0,0 4 318,1 1 0,-1 7-109,0-1 1,-5 3 409,-1-3 1,-5 2-283,6 5 0,-7 3 812,7-4-353,-8 4 1251,11 2-1054,-13 0 1,6 2 20,-8 4 0,0 3-279,0 9 1,0-1-76,0 0 0,0 6-408,0 0 1,0 6 68,0-6 0,0 2-173,0-2 0,2-4 141,3 5 1,-1-11-421,8-2 0,-8-5 69,1 6 1,3-6-41,-2 5 0,2-5-16,-3 5 270,-3-7 238,6 12 1,-8-13-49,0 9 1,0-6-5,0 5 0,-6-5-42,0 6 0,-7-7 25,1 7 0,3-6 2,-3 5 0,1-7-15,-6 2 0,5 1 119,0-1-94,9 0 0,-7-6-429,4 0 0,4-2-2,-3-4 109,3 4 0,7-7-109,1 3-191,8 4 389,-5-6 5,9 8 272,-1 0 0,-6 0-30,1 0 68,-8 0 11,3 0-223,-7 0 120,0 0-545,8 0 1,-6-7-199,4-5 1,-4 3 665,-2-3 0,0-7 0,0-8 0</inkml:trace>
  <inkml:trace contextRef="#ctx0" brushRef="#br0" timeOffset="293">882 554 8682,'-10'-9'2944,"3"1"-2500,7 16 0,0-5-155,0 9 1,0-6 49,0 5 0,5-5-47,1 6 0,0-7 189,-6 7 1,0-1 25,0 7 1,0-1 65,0 0 1,0-5-589,0-1 0,0-5 96,0 6-1522,-8-8 932,6 3-261,-5-7 0,7-2-243,0-3 0,2-5-621,3-7 1,5-3 1633,7-3 0,1-4 0,-1-7 0</inkml:trace>
  <inkml:trace contextRef="#ctx0" brushRef="#br0" timeOffset="660">1124 53 7983,'0'-18'725,"0"1"415,0 8-406,-8 1-263,6 8 434,-5 0-384,7 0 574,0 0-1017,7 0 50,-5 8 0,8-5-39,-4 9 0,-4-6 32,3 5 1,-3 1-43,-2 5 1,0 0 34,0 1 0,0 5-142,0 0 0,2 8 81,4-3 0,-4 5-142,4 2 0,-4 7-104,-2 4 1,5 6 86,1 5 1,2 11-245,-2 7 1,-4 13-159,3-1 1,3 3 234,-2-4 1,0 1-110,-6-1 1,0-7-150,0-4 0,5-6 96,1-5 1,0-5-7,-6-7 1,0-6 143,0 0 1,0-13 62,0 1 1,0-10 133,0-1 1,0-4-333,0-2 484,0-7 1,0-5-315,0-10 1,0-13 261,0-10 0,0-13 0,0-3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51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0 588 9597,'12'0'80,"-1"0"1,6-2 363,7-3 0,4 1 1044,-5-8 0,8 7-728,-2-7 0,9 6 5,3-5 0,-7 7-1024,-5-2 236,0-4 0,4 9-129,-5-5 1,-3 4-175,-7 2 0,-1 2-1365,0 4 0,-7-3 228,-4 9 1463,-4 7 0,-10 0 0,-2 6 0</inkml:trace>
  <inkml:trace contextRef="#ctx0" brushRef="#br0" timeOffset="175">87 865 8944,'26'0'847,"13"0"-74,-4 0 0,5 0-321,0 0 1,-3-8 261,3-3 1,-3 1-291,-3-1 1,-1 5-163,-4-6 1,1 9-1530,-7-3 0,1 2 144,-7-2-1179,-8 4 2302,-1-13 0,-8 5 0,0-7 0</inkml:trace>
  <inkml:trace contextRef="#ctx0" brushRef="#br0" timeOffset="363">294 312 8035,'-8'9'829,"1"1"103,-5-4 0,5 3-460,7 9 0,-6 1-201,0 4 1,0-2 413,6 8 1,0 0-204,0 5 1,0 1 112,0-1 1,-6 1-300,1 0 1,-1 5-399,6 0 1,0 2-379,0-1 0,8-5-777,3 5 0,-1-5 1257,1-1 0,8-8 0,8-2 0</inkml:trace>
  <inkml:trace contextRef="#ctx0" brushRef="#br0" timeOffset="643">1055 640 7950,'0'-17'47,"8"2"-84,3 3 0,7-1 896,5 7 1,-4 0-436,4 6 1,-4 0 734,-2 0 1,1 4-507,-1 7 0,0 3-71,1 15 0,-7 5-129,1 7 0,-9 5-188,3-6 0,-4 8-101,-2-2 1,-2 2 13,-4-2 1,-3 2-526,-8-7 0,-1 5 277,1-6 0,0 1-979,-1-7 1,1-7 506,0-4 1,-1-4-801,1-1 0,6-3-443,-1-3 698,1-5 1087,-7-7 0,-7-15 0,-2-4 0</inkml:trace>
  <inkml:trace contextRef="#ctx0" brushRef="#br0" timeOffset="803">1072 52 7999,'10'-17'0,"5"2"1047,-3 3 1,3 4-714,2 8 1,7 2 1015,-1 4 0,2-2-951,-2 7 0,-10 3-958,4 9 1,-5-2 204,-1 8 354,-3 0 0,-8 5 0,0 1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50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7977,'0'-25'2804,"0"14"-1830,0-5 1,2 16-352,4 0 1,1 8-180,5 3 0,1 5 109,-7 1-385,0 8 1,-6-4 136,0 8 0,0-8 0,0 2 0,6-4-503,-1-1 1,7-1 224,-6 0 1,7-5-810,-1-1 1,-3-7-44,3 2 201,-1-4 0,7-10-77,-1-3 1,0-7-411,1-5 1,-3 2 305,-4-8 805,5 1 0,-7-15 0,9-1 0</inkml:trace>
  <inkml:trace contextRef="#ctx0" brushRef="#br0" timeOffset="377">536 225 7971,'0'12'1516,"0"-1"1,2-1-1208,4 1 1,-4 5 359,3-5 1,3 12 557,-2 6 0,2-2-449,-3 2 1,-3 5 128,4 7 1,-4 7-411,-2-2 1,0-2-128,0 2 1,0-2-348,0 2 0,-2-3 80,-4-9 1,-3 1-783,-9-1 0,1-1-222,0-4 1,0-4-739,-1-8 1,1-7 349,0-4 1,-3-4 1288,-3-2 0,-4-8 0,-7-2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48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8959,'18'2'938,"-1"4"1,-6-4 588,1 3 340,-1 5-1223,7 0 1,-3 1 1026,-3 1-1467,3-9-86,-5 13 1,1-12-293,1 7 0,-9-5 191,3 5 1,-4-5-1354,-2 6 0,0-6-69,0 5 1,0 1-419,0 5 0,-2 0 1823,-4 0 0,-3 1 0,-8-1 0</inkml:trace>
  <inkml:trace contextRef="#ctx0" brushRef="#br0" timeOffset="200">35 727 8112,'-6'12'288,"0"-1"79,1 1 0,5 5 538,0 0 1,0-5-327,0-1 0,-6 1 20,0 5 1,0 0-193,6 1 0,0 5-102,0 0 1,0 0-235,0-6 1,0 0-241,0 1 0,0-1-467,0 0 1,0-5 453,0-1 0,0-5-1353,0 6 659,0-9 334,0 5 1,6-10 89,0-4 1,7-3 451,-1-8 0,11-16 0,4-4 0</inkml:trace>
  <inkml:trace contextRef="#ctx0" brushRef="#br0" timeOffset="408">502 554 8109,'0'-17'355,"2"7"-41,3 4 1,5 3 499,7-3 0,1 4-431,-1-4 0,8-2 386,4 3 1,3-7-286,3 6 0,0-1-67,-1 1 1,-5 4-575,0-4 0,-6 4-575,6 2 0,-8 0 210,2 0 0,-10 0-1431,-1 0 1102,-8 8 1,3-4 257,-7 7 0,-2-5 593,-3 6 0,-13-9 0,-9 5 0</inkml:trace>
  <inkml:trace contextRef="#ctx0" brushRef="#br0" timeOffset="582">657 416 8109,'-11'2'0,"-1"3"1229,1 5-796,1 7 1,-3 1-4,7-1 1,-6 2-63,7 4 1,-3-4-181,2 4 0,4-1 17,-3 1 1,3-2-992,2 8 0,5-8 120,1 2-482,8-4 1,-11-4 1147,9-3 0,-8 3 0,3-5 0</inkml:trace>
  <inkml:trace contextRef="#ctx0" brushRef="#br0" timeOffset="928">813 277 8061,'0'18'1894,"2"-1"-1314,4 0 0,-2 2-781,7 5 0,-1-3 399,1 7 1,3-1 542,-9 2 1,3 4-304,-2-4 1,-4 3-206,4 3 0,-5 1-659,-1 5 0,-7-3 325,-5 8 0,-5-7-599,-6 1 1,-2 0 398,-4-5 1,-4 2-299,5-14 1,-5 0 210,-2-6 0,3-7 22,3-5 1,-2-3 318,8-2 0,0-7-94,6-5 1,7 2 674,4-1 0,6 1-285,6-1 0,6-3 300,11 9 0,11-7-185,12 6 0,4 0 6,2 6 0,-6 0-230,0 0 1,-7 6-165,1 0 0,-5 2 19,-6-3 1,1 3-380,-7 4-1686,0 3 1154,-5-5 916,-9-1 0,-1 7 0,-8-7 0</inkml:trace>
  <inkml:trace contextRef="#ctx0" brushRef="#br0" timeOffset="1675">1591 35 8021,'10'-17'1696,"5"7"-1315,-3 5 1,-3 3-1178,3 2 571,-8 0 696,11 0 0,-13 7-271,4 5 0,-10 5-116,-2 6 0,-7-2-88,1 8 0,-3 0-134,-3 6 0,7-8-69,-1-4 1,9-4-45,-3-2 1,4 0 1,4-1-24,4-5 0,3-3 148,8-8 0,3 0 30,3 0 0,-4 0 13,4 0 0,-2 0 456,2 0-152,-4 0 356,6 0 1,-15 8-223,-4 3 1,-4-1 336,-2 1 0,-2 7-222,-4 5 1,2 5-159,-7-4 0,-1 6-150,-5-1 0,1-2 10,5 2 1,3-8-115,8 2 0,0 2 108,0-2 1,0 0-81,0-6 0,8 1 43,3-1 1,-1-5 118,2-1 0,-1-1-133,6 1 0,-5 3 118,-1-9-102,1 1 1,0 0-7,-1 0-318,-7-1 136,4-5-76,-8 0 0,0-1 24,0-5 1,5-4-255,1-7 0,0 0-10,-6-1 1,2-5-108,4 0 0,-5-6 206,5 6 1,-4 6-85,-2 5 261,0 1 1,-2 1 220,-4 5 0,1 5 454,-13 5 0,3 7-313,-14 11 1,6 2 473,-6 4 0,-5 3-290,-7-3 1,1 4-119,5 1 0,-5 1-102,0 0 1,-1-1-4,7 1 1,-1-8-63,1-4 1,7 0-137,4-6 0,3 2-288,3-13 1,6 6-17,-1-7-781,8 1 696,-3-6 1,9 0-9,3 0 0,5 0 225,7 0 1,0 0 116,1 0 0,1 0 776,4 0 1,2 8-432,4 3 0,4-1 1168,-5 1 1,7 1-638,5 5 0,4-5 256,8-1 1,0-7-504,0 2 0,0-4-351,0-2 1,6 0-431,-1 0 1,1 0-479,-6 0 0,-6 0-1739,0 0 1,-8-6 1201,3 0 0,-5-1-1471,-1 1 0,-6 2 2664,-1-7 0,-6-9 0,3-7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54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208 347 13047,'-2'11'1585,"-4"1"0,-4-1-1129,-7 6 1,0 3-174,-1 3 0,1-4-58,0 4 0,0-4 0,-1-2 0,3 1-139,3-1 1,-1 0 115,7 1 0,0-7-249,6 1 1,10-8 49,7 1 1,2-3-116,10-2 1,6 0-214,5 0 0,1-6-266,-7 1 1,1-7 12,-1 6 0,-7 1-1450,-4 5-737,-4 0 2019,-1 0 0,-11 7-329,-7 5 1,-13 9 90,-10 2 984,-8 8 0,-3-4 0,-11 7 0</inkml:trace>
  <inkml:trace contextRef="#ctx0" brushRef="#br0" timeOffset="363">0 986 8093,'8'18'1299,"1"-9"-1221,9-3 1,-1-4 358,0-2 0,1 0 391,-1 0 0,-6 0-89,1 0 0,-1 0 118,7 0 1,-7 0-419,1 0 1,-8 2-130,1 4 0,-3-2-486,-2 7 0,0 1 205,0 5 1,-2 0-70,-3 0 0,1 1-175,-8-1 0,1 0-294,-7 1 1,1-3 71,0-3 1,5-5-349,1-7 279,-1 0 375,-5 0 0,7-7-99,5-5 1,3 2 87,2-1 1,0-1 40,0-5 0,2 7 64,3 5 388,5-5-81,7 8 0,-1 2 384,-5 12 0,-3 11 419,-8 6 1,0 3-468,0 3 1,-6-6 570,0-1 1,1-4-543,5 4 0,0-7-173,0 3 0,0-5-354,0-2 0,7-5-278,5-1 0,3-7-118,2 2 1,6-4-406,1-2 1,12-8-313,-1-4 1,3-3-1320,-3-2 0,-1-6 2324,1 0 0,-1-16 0,1 3 0</inkml:trace>
  <inkml:trace contextRef="#ctx0" brushRef="#br0" timeOffset="1723">865 848 8079,'-10'0'839,"2"-2"1081,8-4 1865,0 4-1856,0-5-414,0 7-1045,8 0 1,2-6-692,7 0 1,0 0-400,1 6 1,-1-1-1827,0-5 688,0 4-1742,1-6 1073,-9 8 1937,-1-7 0,-16 3 490,-3-8 0,1 8 0,-1-1 0,5 3-113,-6 2 493,1 0 0,-5 7 484,5 5 1,-2 11-131,7 6 0,-2 3 647,2 3 0,4-6-491,-3 0 1,3-1-408,2 7 0,-2-6-9,-4 0 1,4-6-110,-4 6 0,4-8-707,2 2 1,0-4-59,0-2 1,0-5-1002,0-1 937,0-7 0,-2 4-368,-3-8 0,3-8 214,-4-3 0,4-5 148,2-1 0,-6-2 394,1-4 0,-1 2-52,6-8 1,2 2 313,4-2 1,3-2-50,8 8 1,3-2 73,3 2 0,4 4-175,7-4 1,1 4-94,-1 1 0,1 1-71,0 0 1,-7 5 108,1 1 1,-8 5-16,2-6 0,-3 9-144,-3-3 258,0 4 93,0 2 0,-7 2 242,-4 4 0,-4 3 33,-2 8 1,-2 1 274,-4-1 0,-4 0-130,-7 1 1,0 5-156,0 0 1,-1 0-277,1-6 1,2 0 54,3 1 0,-1-7-366,7 1 0,0-6-147,6 5 0,2-7-374,4 2 1,3-6 139,9-6 0,5-2-413,0-3 1,2-5 274,-2 5 0,-10 3-232,5 2 1141,-5-3-306,-3 7 0,-3-4 767,-7 12 1,-9 3-63,-9 9 1,1-1 332,-6 0 1,-2 1-444,2-1 1,-6 6 57,6 0 0,0 0-283,6-6 1,5-5-72,1-1 1,7-5-334,-2 6 193,4-8 0,4 3-411,4-7 0,9-2-112,8-3 0,2-7-296,-2-11 0,-2 4 175,8-4 0,-2-4-299,2-2 0,2-4 213,-8-1 0,2-1 227,-2 1 0,-4-9-113,4-3 1,-9-2 85,-3 2 0,1 4 322,5 7 1,-2 2-9,-3 5 1,-3-3 158,-3 8-70,-4 0 295,6 5 2134,-8 9-729,0 1 1,-6 22-1042,0 3 1,-1 6-212,1 0 1,2-2-183,-8 8 0,9-6-45,-3 6 0,-2 0-11,2 5 0,-1 1-101,1-1 1,4 1-383,-4 0 0,2-1 189,-1 1 0,3-1-668,-4 1 1,4 0 358,2-1 0,0-7-155,0-4 0,0-4-292,0-1 567,0-1 1,0-6-91,0 1 192,0-8 173,0 4 0,0-16-23,0-4 0,0-5-168,0-6 0,0-4 87,0-8 1,2-5-262,4 0 0,1-6 115,5 5 0,3-1 144,-3 2 1,5 3-65,6-3 1,-4-2-23,4 1 1,2-5 49,-1 6 0,1-6 173,-2 5 0,-4-5 0,4 6 0,2-2 0,-2 1 0,-2 5 0,-9-5 0,3 5 169,-4 1 1,-3 3 206,-2 3 1,2-4-45,-3 4 1,1 4 148,-6 2 1,0 10 1393,0 1-660,0 8-851,0-3-155,0 7 1,0 2-168,0 3 1,0 5 88,0 7 1,0 1-42,0-1 0,0 6 52,0 0 0,0 8-228,0-2 0,0 5 172,0 6 0,-6 5-9,1 7 1,-3 1 193,2 5 0,2-2 3,-7 7 1,-1 2 63,-5 10 0,5-3-77,1 2 0,-1 3-33,-5-2 0,0 8-172,-1-2 0,7 1 233,-1-1 0,1-4 86,-6-8 0,5 0-111,1 0 0,-1 0-86,-5 1 0,5-9 34,1-3 1,1-1-851,-1-5 0,3 2 177,8-14 1,-6 1-125,0-7 1,1-7-198,5-4 0,5-3-552,1-3 0,6-6-1141,-7 1 1862,1-8 1,0 1 1,0-10 0,-1-5 611,-5-7 0,8-8 0,2-2 0</inkml:trace>
  <inkml:trace contextRef="#ctx0" brushRef="#br0" timeOffset="2150">1747 848 7982,'19'-15'385,"4"3"0,-4-1-193,4 7 0,2 0 760,-2 6 1,0 0-288,-5 0 1,-1 0-156,0 0 0,-5 0-346,-1 0 1,-7 8-206,2 3 0,-6 11-663,-6 1 0,-4 5 486,-7-5 1,-6 8-550,0-2 0,-8 4 269,2 1 0,4-5 24,2 0 1,4-8 151,2 2 0,5-4 296,1-1 1,7-7-62,-2 1 0,6-8 178,6 1 0,-2-3 305,7-2 1,1 0-181,5 0 0,1 0 148,-1 0 0,-6 0 91,1 0 324,-8 0-240,11 0 0,-13 8 326,4 3 0,-12-1-336,-6 2 1,-3 1 9,-2 10 0,0-4-326,-1 4 1,1-3 264,0-3-198,7 0 82,2 0-255,8 1 1,2-9 9,4-3 0,11-6-237,12-6 0,0-3-278,6-9 0,-5 1-556,11 0 1,1-8-2601,-2-4 3554,8-4 0,-4-17 0,8-3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7:57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172 536 8091,'-10'-11'383,"4"-1"0,4 6 597,2-5 1,0-1 192,0-5 0,10 0-559,7 0 0,2 5-1,10 0 0,0 3-170,6-3 0,-1-1 108,1 7 0,-6 0-158,-1 6 1,-6 2-283,1 4 1,-12 4-170,-5 7 0,-4 2-353,-2 4 1,-2 4 3,-4 8 0,-11 1-454,-12 5 0,2-5 213,-2 4 1,2-3 178,-1-2 1,3-3 60,7-3 1,3 2 269,3-8 1,-1 0 196,7-6 1,0 0-34,6 1 0,6-7 229,0 1 0,7-3-3,-1 3 0,3-2 165,3-5 1,-1-1-66,0 8 1,1-7 240,-1 7-182,-8 0 1,-1 5-30,-8 0 1,0 0-44,0 1 0,-2-1-207,-4 0 1,-3 2-134,-8 5 0,-7-5 56,1 4 1,-2-4-169,2-2 0,2 1-318,-8-1 0,6-6 244,-5 1 0,4-8 95,-4 2 1,7-6 106,-3-6 1,7 2 118,6-8 1,-3-5-203,8-6 1,3 4 29,8 2 1,5 9-79,7-9 1,1 9 156,-1-4 0,6 9 141,0-3 0,6 4-178,-6 2 1,0 0 218,-6 0 0,0 8-89,1 3 1,-3-1 205,-3 1-318,3 1 1,-13 5-55,4 0 1,-2-5-32,1-1 1,-3-5-237,4 6 1,4-8-954,1 1 0,6-5 543,7-5 1,0-5-736,5-7 1,10-8 391,-5-4 1,5-4 168,-5-1 1,-1 1 882,-4 4-73,3 4 0,-12 10 479,3 3 284,-12 5 3552,-3 7-1833,-8 0-460,0 7 1,0 3-926,0 7 0,-6-5-446,0-1 1,1-5-719,5 5-1221,0-7 1018,0 4 0,7-8-251,5 0 1,3 0-1857,3 0 1,-5-8 2449,4-3 0,-3-12 0,11-4 0</inkml:trace>
  <inkml:trace contextRef="#ctx0" brushRef="#br0" timeOffset="264">1123 35 8091,'-8'-10'569,"4"1"977,-7 3-654,7 4-533,-4-6 0,6 10-5,-4 4 0,5 0-119,-5 11 1,2-2 77,-2 14 0,2 8 40,-7 9 0,5 6 102,-6 5 0,3 5-135,-3 7 1,-3 8-127,3 4 0,-3 5-6,-2 6 1,-6 4-314,11-44 1,1 0 0,-4 1 0,1 0-197,2 2 1,1-1 0,-4-4-1,1 0 211,2 2 1,1 0-1,-1-3 1,1 0-1831,-6 49 1,-1-12 633,1-11 0,7-11 130,5-7 1,3-12 404,2-11 771,0-7 0,0-8 0,0 4 0,0 4 0</inkml:trace>
  <inkml:trace contextRef="#ctx0" brushRef="#br0" timeOffset="642">1590 173 8947,'-10'12'2517,"4"-1"-2266,4 1 1,0 5 501,-3 0 1,1 1 718,-8-1 1,7 6-526,-7 0 0,0 6-404,-5-6 0,2 6-743,3-6 1,-3 6 185,3-6 0,3 0-520,-3-6 1,8 0 323,-1 1 1,5-9-60,5-3 0,11-4-56,7-2 0,9-2-73,3-4 1,-2-1 102,1-5 0,-1-1 255,-10 7 1,0-6 191,-6 6-8,1-7-1269,-1 11 613,-7-6 0,-5 16-164,-10 4 1,1 5-208,-8 6 1,-5-2 882,-6 8 0,-8 0 0,4 5 0</inkml:trace>
  <inkml:trace contextRef="#ctx0" brushRef="#br0" timeOffset="1051">1451 882 9292,'10'0'3006,"-1"0"-467,-3 0-1871,-4 0 1,6 8 185,-8 3 0,0 5-341,0 1 1,0 0-99,0 1 0,0-1-309,0 0 1,-6 6-239,0 0 1,-7 0-122,1-5 1,-1 5-309,1 0 1,-3 0-743,3-6 1,-3-5-206,-2-1 50,0-7 1113,-1 4 1,7-10 293,-1-4 1,8-9-64,-1-8 1,5 0 233,5 5 0,-1 1 339,8 0 1,-1 5-277,7 1 1,-1 5 366,0-6 1,-5 8-180,-1-1 1,-1 5 56,1 5 1,3-1 105,-8 8 0,-1 5 277,-5 6 0,-2 2-76,-3-2 0,-5-2 100,-7 8 0,-1-2-115,1 2 0,6 2-242,-1-8 0,2 0-556,-1-6 0,1-2 129,5-3-327,3 3-77,-6-13 0,16 6-515,3-8 0,5-2 101,1-4 1,6 2-469,0-7 0,8 5 390,-3-5 0,3 7-170,-2-2 1,2-2-611,-8 3 1,8-1 1624,-3 6 0,5-8 0,2-2 0</inkml:trace>
  <inkml:trace contextRef="#ctx0" brushRef="#br0" timeOffset="1447">2160 571 8323,'2'-12'686,"4"1"1,-2 7 965,7-2 1090,-7 4-640,4 2-646,-8 0 0,-2 2-975,-4 4 0,-3 4-385,-9 7 0,-1 6-306,-4 0 1,4 6 250,-4-6 0,4 6-1430,1-6 1,1 2 39,0-2 1,7-4-837,4 4 0,4-4 1072,2-1 1,0-1-598,0 0 1746,8 0 0,-6 1-119,4-1 1,-4 0 433,-2 1 0,0-1-339,0 0 0,0 2 1698,0 4 0,-8-3-131,-4 3 0,3-4 330,-3-2 1,3 1-1349,-3-1 1,4 0-381,8 0 1,-5 1-989,-1-1 0,0-5 383,6-1-131,0-7 0,2 9 390,4-7 1,-2-2-1583,7-10 1,1-3-94,5-9 1840,0 1 0,8-16 0,2-3 0</inkml:trace>
  <inkml:trace contextRef="#ctx0" brushRef="#br0" timeOffset="2272">2420 709 9475,'11'6'1679,"1"0"1,-1 0-1419,7-6 0,5 0 299,0 0 0,0 0-151,-6 0 0,6 0-121,0 0-29,0-8-33,-5 6 1,-1-12-1245,0 9 0,4-9 207,-3 3 0,3 1-159,-10-1 1,-3-1 338,-2-5 1,-4-6-341,-2 0 1,0-2 426,0 2 0,-2 1 285,-4-6 0,-2 7 1074,-3-3-848,-5 5 1723,7 2-960,-9 7 0,7 3 280,-1 7 0,8 2-447,-1 3 1,-3 5-6,2 7 1,1 2-302,5 5 1,-6-5 1,0 4 0,0 2 24,6-2 0,0 0 8,0-6 0,2 0-53,4 1 1,-2-1-94,7 0 0,-1 1-186,1-1 50,5 0 1,-7 1-192,9-1 1,-9 0 261,-3 0 0,-4 1-5,-2-1 1,0 0-763,0 1 1,0-1 324,0 0 1,-8 6 142,-3 0 1,-10 6 80,-2-6 0,-2 8-13,2-2 0,3-2 207,-3 1 1,4-6 233,2 1 0,-1 2-20,1-2 1,2 0-69,3-6 1,3 6 1104,3 0-896,4 0 1,-6-6 471,8 1 50,0-1 70,0 0-753,0 1 1,2-9-127,4-3 0,-2-4 2,7-2 1,1 0 79,5 0 0,8 0-466,4 0 0,2-8 169,-2-3 1,-3 1-928,-3-1 0,-3-1 204,3-5 0,-4 5-170,-2 1 1,-5 5 380,-1-6 0,-7 7-52,2-7 0,-4 6-48,-2-5 444,0 7 0,-8-6 161,-3 5 234,-5 3 303,-1-6-327,0 8 1,5-6 126,1 1 1,7-3 169,-2 2 113,4 4 380,2-13-201,0 5 452,0 1-329,0 1 233,0 8 929,0 0-1759,0 8 1,0 3 31,0 12 0,0-2 255,0 8 0,-6-6-110,1 6 0,-3 0 68,2 5 0,-2 7-260,-3-1 0,-4 6-278,3-5 1,-3 7 100,-3-2 0,7 2-119,-1-2 0,3 2-1063,-3-8 0,-1 1 577,7-7 1,-2 1-1145,2-1 0,5-7 242,-5-4 1,4-3-1633,2-3 2140,0-8 964,8 7 0,1-14 0,8 5 0</inkml:trace>
  <inkml:trace contextRef="#ctx0" brushRef="#br0" timeOffset="2438">2766 1972 13395,'9'2'2507,"-3"3"0,-4-1-1424,-2 8 0,0-5 148,0 11 1,-8-3-411,-3 14-821,-12 0 0,-12 5 0,-9 1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8:07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291 882 8092,'-2'-9'-154,"-4"3"19,4-4 593,-6 8 1069,8-13-463,8 5-695,-6-7 1,11 6 262,-7-1-432,8 8 1,-7-5 147,5 3-83,3 4 1,-5-6 823,7 8-668,-7 8 1,5-4 1,-3 7 0,-3-7-196,3 2 1,-7 2-176,7-3 0,0 3 138,5-2 1,0-4-142,0 4 0,8-5-729,4-1 0,-2-7 428,2-5 0,-6 3-650,6-3 1,-8 3-171,2-3-271,-4-3 499,-1 5 604,-9-7 1,-3-1 23,-12 1 0,-3 2 127,-9 3 1,-1-3 168,-4 3 1,4-1-123,-4 1 0,3-1 654,3 7 1,0-5-53,0 5-73,-1 0 0,3 4-150,3-4 0,3 4 118,3-3-89,4 3-362,-6 2 1,8 2-32,0 3 1,0 5 91,0 7 0,6 3 243,0 3 1,5 4-168,-5 7 1,6 14 338,-6 4 0,5 8-119,-5 3 0,5 2 16,-5 16 1,0-6-260,-6 6 1,0-6-135,0 5 0,0-12-312,0 1 0,0-12 263,0 1 0,0-12-148,0-5 0,0-7 5,0-5-282,0-4 201,0-8 274,0-7-108,0-3 1,-2-8 50,-4-5 1,2-2-839,-7-3 1,-1-11 376,-5 5 0,-2-6-416,-4 0 0,-2 2 366,-4-8 1,-4 2 209,4-2 0,-3-3 202,-3 3 0,6 4-15,1 2 1,1-2 185,-2 2 0,4 0 327,8 5 1,-1 1 671,1 0 1,7 0-492,5-1 1,3 7 348,2-1 0,0 6-264,0-5 0,2 7-228,3-2 0,-1 4-252,8 2 1,-6 0-169,5 0 0,-7 8-82,2 4 0,-4 3 136,-2 2 1,-2 6-143,-4 0 1,-4 6 67,-7-6 1,0 6 188,-1-6 0,1 0-92,0-5 0,0-3-54,-1-4 1,7-1-359,-1-4-172,8-4 1,0 3-377,16-10 0,11-11 415,23-7 0,8-13-33,15 1 0,10-9 6,7 4 0,-39 16 1,1 2 544,3 1 0,1 1 1,-3 0-1,-2 0-110,46-15 1,-1 3 17,-6 3 0,-3-2 340,-14 8 1,-7 2 381,-5 9 0,-16 5 306,-7 7 425,-11 0-781,-5 0 0,-18 7 256,-12 5 0,-17 5-904,-5 6 1,-11-4 353,5 4 1,-8 2-193,2-2 1,-4 1 46,-2-7 1,8 0 62,4 0 0,11 1-186,6-1 1,5-5-163,7-1 1,3-5-17,8 5 1,2-5 94,4 6 0,11-9 559,12 3 1,9-4-185,3-2 1,7 0-219,-2 0 0,-2-2-154,2-4 0,-7 3-199,1-9 1,-9 8-410,-2-2-199,-8-3 0,2 5-1865,-12-7 1392,-3 7 1347,-8-12 0,-15 7 0,-5-9 0</inkml:trace>
  <inkml:trace contextRef="#ctx0" brushRef="#br0" timeOffset="172">965 139 8089,'0'-41'1670,"0"1"0,0 13-1234,0 10 1,2 11 571,4 0-1162,-4 4 0,7 2 23,-3 0 0,-4 2 75,4 4 1,-4 11-256,-2 12 0,0 6-1090,0 5 1401,0 12 0,0 10 0,0 7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8:09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295 727 8041,'-17'-18'1302,"7"9"-794,2-7 0,10 7-155,4-9 0,4 1-392,7 0 0,0-2 292,1-4-66,-1-4 1,0-2-15,0 0 1,1 2-160,-1-2 1,2-3-353,4 3 1,-9-2 233,3 2 1,-5-3-323,-1 3 0,3-2 237,-9 2 1,1-2 94,-6 8 0,0 0 70,0 6 0,0 0-30,0-1-65,0 1 73,0 0 31,0 0 60,0 7 13,-8 2-62,6 8 0,-11 2 125,7 4 1,-5 4-5,5 7 0,-8 0 116,3 0 1,1 7-151,-1-1 0,5 9 106,-5 3 0,1 1 77,-2 10 0,-3 6-33,4 6 1,1 7-152,-2-1 1,1 5-67,-6 6 1,-1 4-81,1 7 1,-6 1 66,0-1 0,0-3-49,5-8 1,3-2 37,4-16 0,-5 5-117,5-10 1,1-4 150,-1-14 0,1-5-32,-2 0 269,-3-8-130,5 4-245,-7-15 0,6-3 173,-1-7 0,6 0-235,-5 0 0,7-7-62,-2-5 0,-1-5-369,1-6 0,0 2-247,6-8 0,0 0 330,0-6 0,6 1-66,0-1 0,13-1 588,-2-5 0,12-3 0,-2-8 0</inkml:trace>
  <inkml:trace contextRef="#ctx0" brushRef="#br0" timeOffset="234">485 588 8041,'25'-44'817,"-4"2"-613,8 7 0,-6 6 758,6 1 1,-2 1-363,2-2 0,3 6-270,-3 11 0,-4 3-171,-2 3 0,-4 4-1,-1-4 1,-3 6-254,-3 6 0,1 4 108,-7 7 1,-2 8-361,-10 4 0,0 3 247,-11 3 0,2 0-423,-14-1 1,0 1-10,-6-1 261,1-7 75,-9 6 1,7-14 26,-4 4 1,9-9 235,2-3 1,8-7-146,-2 2 1,9-6-23,3-6 1,9-4-628,2-7 0,11-6 271,18 0 1,2-2 455,15 2 0,8-4 0,7-8 0</inkml:trace>
  <inkml:trace contextRef="#ctx0" brushRef="#br0" timeOffset="587">1644 363 8041,'-17'-7'157,"-1"-5"1,7 3-53,-1-3 607,1 1 0,-7-7-165,1 1 1,6 7-88,-1 5 1,0 3-117,-5 2 0,0 0-29,0 0 1,-1 13 52,1 4 1,0 12-138,-1 0 0,1 10 145,0 1 0,1 8-131,5-2 0,-3 2-114,9-2 0,-1 2-168,6-7 0,2 3-403,4-10 1,3 9-44,9-15 0,-1 3-516,0-8 1,0-9-459,1 3 1,7-11 168,4 0 1288,3-5 0,3-8 0,-1-3 0</inkml:trace>
  <inkml:trace contextRef="#ctx0" brushRef="#br0" timeOffset="901">1921 450 8115,'9'-8'1848,"6"-1"-1649,-5-9 0,5 7 264,-3-1 0,-2 8 89,-5-1 0,-1 3 22,8 2 1,-1 7-35,7 5 0,-1 5 154,0 6 1,0 4 4,1 8 0,7 1-255,4 5 1,1-5-183,-1 5 0,4-3-24,-4 2 1,3-9-537,3 4 0,-6-5-82,-1 5 1,-4-6-392,4 0 0,-10-8 150,5 2 1,-14-4-515,9-2 1,-11 1-1142,5-1 1109,-8-7-134,3 5 1301,-7-13 0,8-2 0,2-10 0</inkml:trace>
  <inkml:trace contextRef="#ctx0" brushRef="#br0" timeOffset="1129">2595 433 8040,'0'-27'4292,"8"9"-3698,1 3 0,3 13-230,-1-4 1,-7 6 110,2 6 1,-6 6-116,-6 11 0,-3-2 16,-9 8 0,-7 5-213,-4 7 0,3 1-259,-3-2 1,0-1-128,-6 7 0,1-6-350,-1 6 0,6-7-96,0 1 1,10-5 309,2-7 0,2-1-2731,9-4 1656,0-3 1434,6 5 0,8-8 0,1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8:15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8025,'0'-9'-159,"0"-7"213,8 7 0,-4-3 602,7 0-419,-7 9 1,6-11 645,-5 8-567,-3 1 1,6 3 187,-8-4-112,0 4-57,8-6-126,-6 8 306,5 0 176,-7 0 1012,0 0-1463,0 8 1,0-4-5,0 7 0,2 1-15,4 5 1,-4 1 334,4-1 0,1 2-126,-1 4 1,0 4 204,-6 8 0,2-7-149,4 1 0,-5 0-43,5 6 0,-4-7-223,-2 1 1,0-2-26,0 2 0,0-4 42,0-8-406,0 1-870,8-1 676,-6-8-1302,5 7 1175,-7-14 0,2-2-2094,4-12 1658,-4-3 0,11-2 56,-7-1 0,2 1 870,-2 0 0,3-8 0,9-2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8:15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7913,'-11'0'5109,"-1"0"-3802,8 0 1,-13 7-769,0 5 1,-2 5-1076,-10 6 0,-6 4 536,-5 8 0,-8-1 0,4 1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8:20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18 623 7934,'-10'-7'1695,"2"5"1,16-6-1139,4 8 0,11-2-16,6-4 0,1 4 260,-1-3-516,11 3 1,-11 2-40,12 0 0,-5 0-13,-1 0 0,-1 0-614,1 0 0,-6 2-104,-1 3 1,-6-1-1106,1 8 1,-6-1 775,-5 7 0,1-1 814,-7 0 0,-8 8 0,-8 2 0</inkml:trace>
  <inkml:trace contextRef="#ctx0" brushRef="#br0" timeOffset="165">70 1021 7934,'-10'8'259,"2"-6"1,12 5 244,8-7 1,3 6-378,20 0 1,3 0 51,14-6 1,4-6 205,-4 0 0,7-5-252,-13 5 1,8-6-275,-8 6 1,-2-5-406,2 5 1,-7-1 545,1 1 0,-3 4 0,-3-6 0</inkml:trace>
  <inkml:trace contextRef="#ctx0" brushRef="#br0" timeOffset="524">1124 1 7897,'-9'0'72,"1"0"0,8 2 49,0 3 1,0-1 258,0 8 1,0-1 185,0 7 1,6 5-186,0 0 1,-1 13-34,-5-1 0,0 17-115,0 0 1,0 17 140,0 0 1,-1 14-497,-5 3 1,2-37-1,-2 2 134,-2 3 0,-1 1 0,0 0 0,-1-2-91,-2-4 1,1 0-1,1 1 1,0 0-731,-13 42 0,6-3 255,6-14 1,1-1 244,4-10 0,4-5-329,-4-1 1,6-12 177,6-5 0,-2-7 460,8-5 0,-9-2 0,3-4 0,-4 4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1:49:41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7799,'0'12'1765,"0"-1"0,0 1-1814,0 5-387,0-7-452,0-3 581,0-7 112,0 0 1,0 0-1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8:17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0 709 7861,'8'-17'450,"2"7"0,9 3 654,4 7 1,4-2-178,7-4-1088,9 4 1,-7-5-103,5 7 1,-7 0-325,-5 0 1,-4 0-1741,-8 0 2327,0 7 0,1 3 0,-1 7 0</inkml:trace>
  <inkml:trace contextRef="#ctx0" brushRef="#br0" timeOffset="140">692 761 7861,'10'0'4931,"5"0"-4728,-3 0 1,3 0-309,2 0 1,1 0-302,-1 0 1,0 0-576,0 0-813,1 0 1794,-9 0 0,7 0 0,-7 0 0</inkml:trace>
  <inkml:trace contextRef="#ctx0" brushRef="#br0" timeOffset="563">1660 294 7965,'-17'-7'143,"8"-3"1,-5-1 312,8-1 0,1 6 139,5-5 0,0 5-184,0-6 1,1 9 303,5-3 0,4 4-239,7 2 0,8 8 112,4 3 0,4 8 94,1 10 0,1 0 128,-1 11 0,1 3-311,0-3 1,-3 6-50,-3-6 1,2 7-728,-8-7 0,2 2 222,-2-2 0,-4-3-965,4 3 0,-6-5 586,-5-6 0,3 3-776,-3-3 1,3-4-210,3-2 1419,-1-4 0,0-1 0,0-1 0</inkml:trace>
  <inkml:trace contextRef="#ctx0" brushRef="#br0" timeOffset="794">2352 139 7876,'-17'-35'6183,"0"8"-6776,7 2 0,4 16 97,12 3 743,-4 4 0,-2 4 268,-12 4 1,-11 11 637,-6 12 1,-11 11-388,-6 6 1,-4 6-329,-2 6 0,-5-3-1171,-1 9 1,0-8 557,6 1 0,2 3-541,4-3 0,4 1-282,7-6 1,9-8-2221,2-3 3218,13-5 0,-4-9 0,5-2 0</inkml:trace>
  <inkml:trace contextRef="#ctx0" brushRef="#br0" timeOffset="1185">1124 813 7910,'-9'-9'4651,"-1"7"-3992,4 7 0,4 9 209,-3-3 1,-5 7-626,-1 5 1,-5-2-300,-1 8 1,0-2-1678,-1 1 1161,1 5 1,0-12-355,-1 8 1,3-8 925,4 2 0,-5-4 0,7-1 0</inkml:trace>
  <inkml:trace contextRef="#ctx0" brushRef="#br0" timeOffset="1636">2266 779 9598,'5'17'5593,"1"0"-5210,8 0 1,-12 3 296,3 3-65,-3-4-402,-2 6 1,0-8-124,0 0-481,0 1-1044,0-1 646,0-7 1,8-3 285,4-7 1,-3-7-633,3-5 0,1-3 290,10-3 0,-2-6 85,8-5 0,-8 4 504,2 2 0,2-2 373,-2 2 1,0 7 298,-5 10 0,-1 5 559,0 1 1,-5 0 211,-1 0 1,-7 7-501,2 5 1,-4 5 862,-2 6 0,2-4-792,4 4 1,-5 2 61,5-2-1123,-4 0 0,-2-5-640,0-1 1,0-5 59,0-1-484,8-7 1367,1 4 0,1-8 0,-2 0 0</inkml:trace>
  <inkml:trace contextRef="#ctx0" brushRef="#br0" timeOffset="2040">3044 35 7884,'2'-15'313,"4"3"0,3 4 499,8 8 0,3 2-16,3 4 0,6 6 258,11 11 1,-5 11-156,-1 12 1,-1 2 419,-10-2 0,0 10 319,-6-4-1142,-7 11 1,-3-9-135,-7 4 1,-7 2-349,-5-3 0,-5 3-1174,-6-3 1,-4 3 780,-8 3 1,1-1-1973,-1-5 1,-5-3 2350,0 4 0,-8-4 0,3-2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8:16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7967,'0'-17'36,"0"-1"1,0 7-37,0-1 1131,0 8-229,0-11 97,7 13-646,3-6 0,1 8 322,1 0 0,-3 10-243,3 7 1,3 3 225,-3 8 1,5 1-245,6 6 1,-4-1 43,5 1 1,0 1-30,0 5 1,1-3 123,-2 8 0,-4-5-213,4 5 1,-4-6 8,-2 6 1,6-7-291,0 1 1,1-5-192,-7-6 1,0 1-632,0-7 1,1 0 161,-1-5-932,0-1 589,1 0 1,-7-7-1892,1-4 1906,-9-4 0,5-16 929,-8-3 0,0-12 0,0 2 0</inkml:trace>
  <inkml:trace contextRef="#ctx0" brushRef="#br0" timeOffset="263">588 104 8004,'-9'-17'2733,"1"7"-1820,8 3 848,8 7-1074,-6 0 1173,5 0-1197,-7 7 0,0 3 203,0 7 1,-7 2-356,-5 4 1,-9 10-409,-2 8 0,-8 1 60,3-2 0,-5-3-341,-2 3 1,1-2 14,-1 3 0,0-5-121,1 5 0,1-11-178,4-1 0,4-8-553,8 2 1,0-3-534,0-3 1,1-6-74,5 1 663,3-8 1,10 3 81,4-7 876,3 0 0,16-7 0,2-3 0</inkml:trace>
  <inkml:trace contextRef="#ctx0" brushRef="#br0" timeOffset="542">882 502 7982,'20'-12'408,"3"1"0,-2 5 415,8-5 0,1 7-385,11-2 1,-10-2 397,3 3 1,-5-1-685,0 6 1,-4 0-145,-8 0 1,-7 2 78,-5 3 1,-3 5-186,-2 7 0,-2 6-197,-3 0 1,-5 8 303,-7-2 1,-6-2 188,0 2 1,-6-2 282,6 2 0,2-5-30,9-6 1388,4-1-1299,8 0 1,8-7-185,4-4 0,11-4-353,5-2 1,5-2-277,2-4 0,5-4-244,0-7 0,7 0-725,-7-1 0,6 3-209,-6 4 0,1-3 1451,-7 8 0,1-7 0,-1 3 0</inkml:trace>
  <inkml:trace contextRef="#ctx0" brushRef="#br0" timeOffset="687">1972 709 7927,'0'-9'8021,"8"1"-7559,-6 8 0,5 8-747,-7 3 0,-7 7-864,-5 5 1,-17-2-974,-5 8 2122,-13 0 0,3 13 0,-8 2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8:25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70 709 7838,'0'-10'1157,"2"3"1246,4 7-1788,11 7 0,4-3 109,8 8 1,-2 5-264,2 6 0,1 2-72,-7-2 1,6-2 327,-6 8-434,8 0 0,-10 0-119,8 0 1,-6-6-241,6 6 0,-8-8-290,2 2 1,-4-4 343,-1-2 0,-3 1-2539,-4-1 1145,5-8-1503,-14 7 1952,5-14 0,-7 4 967,0-12 0,0-4 0,0-7 0</inkml:trace>
  <inkml:trace contextRef="#ctx0" brushRef="#br0" timeOffset="222">623 553 7838,'-11'8'1091,"-1"4"1,8-3-753,-1 3 0,-5 1 1260,-2 10 1,-3-2-570,-2 8 1,-8 0-263,-4 6 1,-11 1-414,-6 5 0,-3-5-296,3 4 0,-2 3-200,8-3 1,-6 0 181,6-5 1,5-2-1931,6-5 941,8-3 624,4 0 0,3-11-3574,8 3 2224,1-11 1674,5 9 0,15-13 0,4 6 0</inkml:trace>
  <inkml:trace contextRef="#ctx0" brushRef="#br0" timeOffset="560">813 1055 7763,'0'-10'0,"0"5"1348,0 10 0,8-1-670,4 8 0,-3-3 264,3 3-628,-8 3 0,3-5 597,-7 7-555,0 0 1,0 1 118,0-1-1445,0-7 1,0-1 83,0-3-233,0-4 1,4 4 347,8-12 1,-1-4 159,12-7 0,2 5 331,-2 1 1,6 1 231,-6-1 0,0 3 780,-5 8 0,-1 0-503,0 0 0,-5 0 1629,-1 0 1,-5 8-805,6 3 1,-9 5 4,3 1 1,2 0-679,-2 1 0,-1-1-558,-5 0 87,0 0 0,2-1-536,4-5-2992,-4 5 3618,6-14 0,-8 5 0,0-7 0</inkml:trace>
  <inkml:trace contextRef="#ctx0" brushRef="#br0" timeOffset="834">1436 675 7826,'0'-10'1121,"10"2"-861,7 8 1763,0 0-1284,16 8 1,-12 2-14,8 7 0,-8 8 161,2 4 1,-4 3 153,-1 3 1,-9 1-504,-3 5 0,-4-5-558,-2 5 1,-2-5 95,-4-1 1,-13 1-1324,-16 5 1,-1-5 379,-10 4 0,0-9-262,-6-2 0,6-8 1129,0 2 0,-1-4 0,-4-1 0</inkml:trace>
  <inkml:trace contextRef="#ctx0" brushRef="#br0" timeOffset="1464">2041 35 7803,'0'-10'1223,"-5"0"-191,-1 5-205,0 3-125,6-6-495,0 8 0,2 0 117,4 0-118,-4 0 1,7 0 62,-3 0-63,-4 0 1,8 2-32,-5 4 1,-3-2 74,4 7 1,-4-5 108,-2 5 0,0 1 57,0 5 0,0 6-82,0 0 0,0 14 227,0-3 1,-6 15-191,0 2 0,-5 9 88,5 9 0,-5 8-253,5 4 1,-6-1 2,6 7 0,-5-3-857,5 14 0,-5 0 201,8-46 0,0 0 1,-3 0-1,-2 0-503,3 0 1,-1 0-1,-1 0 1,-1 1 75,-1 2 1,0 0 873,4-3 0,1 2 0,-3 4 0,0 1 0,4-4 0,0-1 0,1 2 0,1 0 0,-1 2 0,2 1 0,0 2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8:24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7809,'9'0'2774,"1"0"-2423,-4 0 1,3 0-884,9 0 0,-1 0 193,0 0 0,1 0-156,-1 0-63,8 0 402,-6 0 0,6 0 156,-8 0 0,8 0 0,2 0 0</inkml:trace>
  <inkml:trace contextRef="#ctx0" brushRef="#br0" timeOffset="154">623 52 7762,'0'-9'2522,"14"1"-1821,3 8 1,10-6-726,-4 0 1,6-1-497,-6 1 0,0 4-1883,-6-4 1655,1 4 748,-1 2 0,-7 8 0,-3 2 0</inkml:trace>
  <inkml:trace contextRef="#ctx0" brushRef="#br0" timeOffset="250">1142 121 7762,'17'0'0</inkml:trace>
  <inkml:trace contextRef="#ctx0" brushRef="#br0" timeOffset="438">1281 104 7769,'-10'0'2690,"2"2"-1520,8 4 417,0-4-467,0 13-488,8-13-225,-6 13-949,6-5 0,-8 2 157,0-1 385,0-7 0,0 11 0,0-5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8:22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 7906,'-18'-6'692,"1"1"0,6-1 340,-1 6-701,8 0 0,-11 2 129,3 3 0,-3 5-104,-2 7 1,-1 3 100,1 3 1,0 4-44,-1 7 0,1 3-67,0 3 1,5 2-156,1 4 1,7 2 13,-2-7 0,4 5-597,2-6 0,2 1 297,4-7 0,9-1-1127,8-4 1,2-4 605,-2-8 0,4-6-309,8 1 0,-6-8 924,0 2 0,7-12 0,8-4 0</inkml:trace>
  <inkml:trace contextRef="#ctx0" brushRef="#br0" timeOffset="271">709 87 8394,'18'10'968,"-1"5"0,0-5 497,0 7 1,1 0-203,-1 1 0,0 5-637,1 0 1,-1 8-189,0-3 1,0 5-178,1 2 1,-1-7-366,0 1 1,1-8-237,-1 2 1,0-3-323,1-3 1,-7 0-16,1 1 0,-9-1-808,3 0 1,2-5-1726,-2-1 1880,-1-7 1330,-5 4 0,0-8 0,0 0 0</inkml:trace>
  <inkml:trace contextRef="#ctx0" brushRef="#br0" timeOffset="484">1142 87 7913,'-18'-9'3514,"9"1"0,-7 8-3242,5 0 0,-5 8 1031,-1 3-598,-8 5-359,-2 1 1,-7 2 245,-1 4 0,0 2-203,1 4 1,-1 5-791,1 1 1,1-6-127,4 5 0,-2-3-478,8 4 1,-3-1 119,8 1 0,-1-8-809,13-4 0,0-4 1694,6-2 0,8 1 0,2-1 0</inkml:trace>
  <inkml:trace contextRef="#ctx0" brushRef="#br0" timeOffset="721">1228 520 7859,'0'-10'4871,"0"2"-4612,0 1 1,8 3-710,3-8 1,5 8 1156,1-1 0,-6 3 314,1 2-328,-8 0 1,9 2-277,-7 3 1,0 7 244,-6 11 1,0-2-327,0 8 0,0-6-269,0 6 0,-6-6-310,0 6 1,0-8-587,6 2 0,-5-4-1510,-1-2 1,0-5 358,6-1 1980,0-7 0,0 12 0,0-7 0</inkml:trace>
  <inkml:trace contextRef="#ctx0" brushRef="#br0" timeOffset="887">1626 710 7828,'-12'0'5125,"1"0"-4278,7 0-677,4 0 228,2 0-229,5 0-157,-7 0 1,-1 2 37,-5 3-50,4 5 0,-14 0 0,7-3 0</inkml:trace>
  <inkml:trace contextRef="#ctx0" brushRef="#br0" timeOffset="1265">2214 122 7858,'-10'-10'1975,"2"3"1,10 7-1395,4 0 0,4 7-200,7 5 0,-5 11 306,-1 6 1,1-2-98,5 1 1,-6 7 72,1 5 0,-2 1-432,1-7 1,4 1-326,-3-1 1,-2-1 110,1-4 1,-5 2-167,5-8 0,-7 0-929,2-6 0,2 0-19,-3 1-2312,1-9 1893,-6 7 1516,0-14 0,8 5 0,2-7 0</inkml:trace>
  <inkml:trace contextRef="#ctx0" brushRef="#br0" timeOffset="1500">2577 87 7885,'-17'-7'906,"7"5"0,2-4 2824,8 12-3010,0-4 1,0 13-84,0-4 0,-7-1 48,-5 2 1,-11 5 188,-6 6 1,2 6-271,-2-6-946,1 8 342,-7-5 1,0 3-89,1 0 1,1 0-175,4 6 1,-1-7-1028,7 1 1,0-8 656,5 2 1,1-3-983,0-3 0,7 0 789,4 0 0,4-5-418,2-1 1,0-5 1242,0 6 0,8-8 0,2 3 0</inkml:trace>
  <inkml:trace contextRef="#ctx0" brushRef="#br0" timeOffset="1759">2611 554 7885,'18'0'3661,"-7"0"-2838,1 0 1,-1 0-373,7 0 0,-1 0-376,0 0 0,1 0-852,-1 0 671,-8 0 0,1 6 197,-4 0 1,-4 7-154,3-1 0,-10 3-77,-7 2 0,-1 1-232,1-1 1,-1 0 107,7 0 1,-2-5 1397,3 0-737,3-1 1,-4 1 80,12-1 1,5-7-304,12 2 1,-2-4-59,8-2 0,-2 0-349,2 0 1,4-8-662,-5-4 0,5 3 892,2-3 0,-1 1 0,1-7 0</inkml:trace>
  <inkml:trace contextRef="#ctx0" brushRef="#br0" timeOffset="1962">3614 675 7856,'-17'0'5415,"0"6"-4097,0 0 1,-1 5-1046,1-5 0,0 7-917,-1-1 1,-7 3-2549,-3 3 3192,-5 7 0,-9-6 0,-3 6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28:21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87 8213,'2'-10'872,"4"5"-482,-4 3 1,6 4 411,-8 3-472,0 5 0,0 7 53,0 0 1,0 8 95,0 4 1,-2 10 106,-4 1 0,2 8-168,-7-2 1,5 6-83,-6 6 0,7-4-106,-7 3 1,2-3-291,-1-2 1,-2 0-189,7 0 0,-6-8-202,6-4 0,-5-3 212,5-3 1,-5-5-270,5 0 1,0-14-1530,6 3 775,0-13 690,0 3 1,0-16 140,0-3 0,2-12-534,4-6 964,-4-4 0,13-1 0,-5-1 0</inkml:trace>
  <inkml:trace contextRef="#ctx0" brushRef="#br0" timeOffset="272">0 139 7985,'0'-18'1112,"0"1"0,0 6-476,0-1 1,4 3-643,8-3 1,7-3 92,16 3 1,1 2 340,5-1 0,-3 7 41,8-2 0,-2 4 180,2 2 0,2 8-345,-7 4 0,-1 5-132,-5 6 0,-8-2-474,-4 8 1,-6 0 249,-6 5 0,-5 3-963,-12 3 589,-3-3 308,-16 13 1,-4-14-542,-11 5 1,-3-5-69,-3-1 289,4-8 68,0-2 0,3-8-114,-7 0 0,15-7 67,3-5 0,7-3-260,3-2 0,9-7 677,3-5 0,12-11 0,3-4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5:50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0 17707,'-9'2'704,"3"4"-472,-4-4-69,9 13 0,-13-5-53,8 7 1,-7-3 80,1 3 1,-3-4 28,-2 10 1,-1-3-132,1-3 1,0 0-77,0 1 1,-1-1-72,1 0 0,5 0 65,1 1 1,-1-1-105,-5 0 0,7-5-58,5-1 1,-3-5-51,2 6 1,-1-7-146,1 7-333,4-8 305,-6 11-113,8-13 172,0 13 1,2-13 32,4 4 1,-2-4-734,7-2 572,1 0 0,5 0 147,0 0 1,1-6 134,-1 1 0,-6-3 51,1 2-211,-8 4 294,11-6 806,-13 8-377,6 0 865,-8 0-658,0 0-521,0 8 0,0-4-422,0 8 0,-6-7-1799,0 7 881,1-8 1256,5 3 0,-8 1 0,-2 2 0</inkml:trace>
  <inkml:trace contextRef="#ctx0" brushRef="#br0" timeOffset="1781">571 121 8230,'0'-9'2238,"0"1"-1137,0 8 307,0 0-1128,0 8 0,-8-4-46,-3 7 0,-4 6-62,-3 7 0,1 0 24,0 0 0,-6-3-67,0 7 1,-2 1 59,2 6 0,-2-6-140,-4 0 0,-2-1 104,8 7 0,-6-2-13,6-5 0,-6 5-193,6-4 1,0 2 48,6-3 1,0 3-79,-1-8 0,1 6 2,0-6 0,5 6-159,1-6 0,1 0-12,-2-6 0,-1-5-579,7-1 183,0 1-79,6 5-948,0-7 1076,0-2 1,8-16 120,4-4 0,3-5 148,2-6 0,6 2-69,0-8 0,6 2 153,-6-2 1,0-1 15,-5 7 0,5-1 96,0 7-153,0 0 286,-14 7 0,7-5 183,-5 3-405,-3 5 222,7-1 0,-13 6 500,4-4-392,-4 4 0,0-5 618,4 7-265,-4 0-225,5 0 1,-7 2-87,0 3 0,0-1 917,0 8-432,0-1-357,0 7 1,0 1 342,0 4 0,-2 2-101,-3 4 1,1 3 51,-8-3 0,7 2-312,-7-2 0,6 3-52,-5-3 1,5-2-91,-6 2 1,9-8-203,-3 2 1,4 2 146,2-2 1,0-6-152,0-5-585,0 0 0,0-1-53,0 1-294,0-9 342,0 5 371,0-8 1,0-8 46,0-3 0,0-1-127,0-5 0,6 2 136,-1-14 1,9 2-86,-3-2 0,5-4-308,1 5 255,0-5 149,1-2 1,5 1 131,0-1 0,6-5-13,-6 0 0,5-1 129,-4 7 1,4 1 15,-5 4 0,6-2 242,-6 8 0,2 0-35,-2 6 0,-3 5 177,3 1 0,-10 7-11,-1-2 0,-7 4 401,7 2-264,-8 0 1,9 8-131,-7 4 1,0-3 37,-6 3 1,0-1-248,0 7 1,0-1-87,0 0 1,0 0-118,0 1 1,0 5 59,0 0 0,5 0-45,1-6 0,8-5 24,-3-1 0,-1-1-546,1 1 224,1 5 51,5-7-180,0 1 434,1 5 1,-7-7 131,1 4 1,-8 3-66,1-4 1,-5 5 207,-5 1 1,1-3-23,-8 3 0,-1-4 35,-10 10 0,4-3 62,-5-3 1,3-6-52,-2 1 1,4-2 27,-4 1 0,4-3-132,1-8 1,7 0 259,-1 0-1007,9 0 197,-5-8 0,16-2 15,3-7 0,4 0 42,3 0 1,1 5-170,4 1 0,-4 7 264,4-2 1,2 4 232,-2 2 102,0 0 0,-5 6 385,-1 0 1,-5 7-22,-1-2 1,-5 5-221,5 1 1,-7 0-125,2 1 0,2-7 335,-3 1-1366,1-8-228,-6 11-777,8-13 1302,-6 6 0,11-16-205,-7-4 1,6-5-89,-7-6 0,9 2 362,-3-8 1,3 8-198,-3-2 166,5-4 364,-7 8 1,14-4-56,0 11 0,0-1 264,-5 7 1,-1-6-39,0 7 0,-5-1 423,-1 6 226,1 0 1,-1 0 599,1 0 0,-8 2-569,2 4 0,1-3-20,-1 9 0,0-6 178,-6 5-786,0-7 0,6 6-632,-1-4-762,1-5 1267,2 7 70,-6-8 0,13-15 0,-5-4 0</inkml:trace>
  <inkml:trace contextRef="#ctx0" brushRef="#br0" timeOffset="2230">1522 173 7943,'8'-17'0,"-6"0"274,4-1 577,-4 1-413,5 0 1,-5 5 319,4 1 134,-4 7-488,-2-4-365,0 8 1,2 0 248,4 0-45,-5 0 49,7 0-102,-8 8 1,0-4 162,0 7-105,0 1-16,0 5 1,0 0 101,0 1-145,0-1 1,0 2-84,0 4 1,0-4-138,0 5 0,0 0-81,0 0 1,-6 6 85,1-1 0,-1 6-54,6 5 0,0 0-21,0 12 0,0-4-136,0 10 1,0 3 71,0 3 1,0 11-154,0 5 1,0 5-300,0 2 1,0-1 5,0 0 1,0-5 280,0 0 1,0-8 126,0 2 0,-2-6-229,-4-6 1,4-5 271,-4-12 1,5 2 347,1-7 1,0-1-201,0-6 1,0-5 67,0 0 1,0-8-182,0 2 510,0-3-1013,0-3 139,0-8 92,0-1 63,0-8 52,0-8 1,0-1 46,0-8 1,0-1 64,0 1 0,0 0 170,0-1 0,7-7 0,-5-2 0,6-7 0</inkml:trace>
  <inkml:trace contextRef="#ctx0" brushRef="#br0" timeOffset="2434">1851 1315 12095,'2'9'-1824,"4"-3"1824,-5 4 0,15-1 0,-7 8 0</inkml:trace>
  <inkml:trace contextRef="#ctx0" brushRef="#br0" timeOffset="2555">1955 1609 7756,'0'17'0,"2"-2"1488,3-3 275,-3 3 0,6-11-714,-8 8-729,0-9-1354,0 5 1,0-10 86,0-4 947,0-3 0,0-9 0,0 1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5:56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363 104 7956,'0'-9'-607,"0"-1"989,0 4 85,0 4 131,0-5-58,0-1-336,0 6 0,0-8 232,0 5-295,0 3 1,0-8-57,0 4 274,0 4-12,0-5 274,0-1-128,0 6-93,0-6-176,-7 8 0,-3 0 15,-7 0 1,5 0 64,1 0-145,-1 0 0,-5 0-89,0 0 1,5 0 116,0 0 0,1 0-186,-6 0 0,5 6 32,1 0 0,1 2-80,-2-3 1,-3-1 55,4 8 0,1-6 45,-2 5 0,7-5 69,-7 5 0,6-5 151,-5 6-161,-1-1 1,1 5-28,-1-5 1,8 5-55,-1-5 0,3-1 13,2 1 1,0 1-158,0 5 149,0 0 0,0 1-123,0-1 1,5 0 68,1 0 1,8 1-25,-3-1 1,7 6 19,5 0 1,-4 0 23,4-5 1,-4-1-27,-2 0 1,1 0 62,-1 1 0,0-1 5,1 0 0,-3 1 24,-4-1 0,3 0 136,-8 0 1,5 1-104,-5-1 0,0-5 163,-6-1 1,0 1-75,0 5 1,0 0-80,0 1 1,0-1 211,0 0 0,-8-5-8,-4-1 0,3 1-91,-3 5 0,1 0-6,-6 1 1,-1-7-11,1 1 1,0-3-73,-1 3 1,1 1 15,0-7 0,5 0-21,1-6 0,-1 2 202,-5 3-327,0-3 0,-1 6-26,1-8 1,5 0-273,1 0 169,7 0 1,-9-2-561,7-4-482,0 4-1074,6-5 1015,0-1 1,2 0 597,4-3 0,5-3-2092,12 9 2717,4-9 0,8 5 0,-1-9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5:58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485 138 7603,'0'-11'-113,"0"-1"1,-2 7 358,-4-7 1,4 6-99,-3-5 1,1 5 7,-2-6 0,4 7 68,-4-7 1,-1 6-91,1-5 1,-2 7 319,3-2-243,3-3-3,-14 7-128,7-6 0,-9 8-139,1 0 128,0 0 0,-1 0-212,1 0 153,0 8 0,0 1 33,-1 9 0,3-7-34,3 1 0,-1-7 76,7 7 1,-5-6 6,5 5 0,0-5-76,6 6 0,-2-3 6,-4 3 0,4 3-4,-3-3 1,3-3-9,2 3 1,6-1-32,-1 7 56,9-1 0,-7 0-254,5 0 159,3 1 0,-7-1 29,4 0 0,-5 1 83,-7-1 0,6-6 3,0 1 1,0-1 31,-6 7 1,-6-1 157,0 0 1,-7 1-51,1-1 1,-9 0-113,-2 1 0,-6 5 137,6 0 1,0-6-80,6-6 1,-5 1 10,5 5 0,-4-5-108,10-1 1,1-7-213,-2 2-115,9-4-508,-5 6 493,8-7 1,8 9 87,3-4 0,4-4 97,3 4 0,-1 3 80,0 3 1,1-3 128,-1 3 1,-6-6 89,1 5 1,-8 1 332,2 5 1,1 6-119,-1 0 0,0 6 125,-6-6 0,-6 6 111,0-6 0,-1 6-197,1-6 0,4 2-125,-4-2 0,-2-4-34,3 4-288,-1-4 1,6-2 65,0 1-294,0-9-764,0 7 573,0-14-1327,0 5 779,0-7 191,0 0 0,6-7-106,-1-5 889,9-3 0,3-18 0,10-3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02:35:58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11927,'10'0'1309,"-2"8"0,-8 2-846,0 7 0,0 0 710,0 1-780,-8-1 0,4 6-23,-7 0 0,5 0-106,-6-6 0,7-5-361,-7-1-682,8 1-1824,-3 5 1398,7 1-1217,0-1 1261,0-8 1,7-1 1160,5-8 0,11-8 0,4-1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DC3032-A187-2346-91BB-F050B9E19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2028236-5F27-DF42-BD23-8DC898F8E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D488C9-8897-8F44-A52D-9675C125A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1146F-379B-BA4C-9E10-8CA8E3C5C553}" type="datetimeFigureOut">
              <a:rPr lang="en-US" altLang="zh-CN" smtClean="0"/>
              <a:t>4/2/20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2D491A-CCF9-2640-BF79-DA58B5E3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AC802C-9F67-C14C-BE5E-F32501A58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E1EEE-3A57-5547-BEAA-1C234A4B7C59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96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EDBD95-C1EE-4D4B-813D-5E394448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6B2D94E-8B0F-3743-86FB-051CCF0EF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E2ED13-E468-C44A-A0D5-2D0BA3B9E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1146F-379B-BA4C-9E10-8CA8E3C5C553}" type="datetimeFigureOut">
              <a:rPr lang="en-US" altLang="zh-CN" smtClean="0"/>
              <a:t>4/2/20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C9B601-5725-A442-9398-094637ADC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104D92-E4C0-894F-A846-D0749C47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E1EEE-3A57-5547-BEAA-1C234A4B7C59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935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A9B1FB-3915-9549-B383-84C2ADF386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39BE35-DAC4-1F4C-B088-155AF2E978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7F41CE-3694-FF47-83C0-3FCDFD516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1146F-379B-BA4C-9E10-8CA8E3C5C553}" type="datetimeFigureOut">
              <a:rPr lang="en-US" altLang="zh-CN" smtClean="0"/>
              <a:t>4/2/20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7144B3-76A2-5B4C-8603-08F4E2E5A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56A8D9-E393-964F-9CF9-F3FD06FA3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E1EEE-3A57-5547-BEAA-1C234A4B7C59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427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0D2EF-4280-574F-AB7C-09288F78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41367B-BEE0-AC40-812F-7CFB7A697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111303-0659-2B42-979B-EDDDE4A06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1146F-379B-BA4C-9E10-8CA8E3C5C553}" type="datetimeFigureOut">
              <a:rPr lang="en-US" altLang="zh-CN" smtClean="0"/>
              <a:t>4/2/20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97122C-B12B-A749-9746-79167F4A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C29E4D-8B4B-0742-90AA-E46314C3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E1EEE-3A57-5547-BEAA-1C234A4B7C59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601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4A2C6-3E0C-A44D-A7E4-2D426ACF1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2D77F8-3AFD-BB4F-ACBA-37D25B1DD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4783B9-991F-404A-8A9C-740AF837C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1146F-379B-BA4C-9E10-8CA8E3C5C553}" type="datetimeFigureOut">
              <a:rPr lang="en-US" altLang="zh-CN" smtClean="0"/>
              <a:t>4/2/20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9FAC06-7F58-174B-B4F2-BE03AD82D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0AFAA1-033F-A94E-A30F-2E19DAE7C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E1EEE-3A57-5547-BEAA-1C234A4B7C59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782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A8512-5CF0-DE44-9172-147EF2FD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F2F5DB-FC8A-3045-821F-D8A31A730D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0CD797-3827-7646-869C-E5E7246CF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BEC420-CBAE-5941-9B7E-BE1DD8776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1146F-379B-BA4C-9E10-8CA8E3C5C553}" type="datetimeFigureOut">
              <a:rPr lang="en-US" altLang="zh-CN" smtClean="0"/>
              <a:t>4/2/20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B99B6E-F035-F647-B56C-4D4BE47A8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B6B35D-36E1-FC4D-A9F0-92D58A26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E1EEE-3A57-5547-BEAA-1C234A4B7C59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887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76EC54-09EB-D342-8996-39B6A219E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DC61B5-9D20-8E4C-8177-B49EA1BC8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E1AC1DA-CD38-F943-8DDD-6395EC0A6D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5561C07-9249-334C-8290-E94D5CB9A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0E2429-B404-3F4C-AF2D-9AF4FB5491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9A3584-A5D3-4849-8D9F-97CCB8486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1146F-379B-BA4C-9E10-8CA8E3C5C553}" type="datetimeFigureOut">
              <a:rPr lang="en-US" altLang="zh-CN" smtClean="0"/>
              <a:t>4/2/20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50A0E1A-69CD-8448-9F9C-3E277EBC4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60A44D-3A85-454A-8E38-29FA63B5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E1EEE-3A57-5547-BEAA-1C234A4B7C59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62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B7FB0-2AD9-DA40-A62D-61B05CBEE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528122-25FC-104D-B765-1BC30913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1146F-379B-BA4C-9E10-8CA8E3C5C553}" type="datetimeFigureOut">
              <a:rPr lang="en-US" altLang="zh-CN" smtClean="0"/>
              <a:t>4/2/20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21779D-4C6F-B648-8CC1-5CBC9D80A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11CD68-CE97-154F-8EE0-5784CE7A7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E1EEE-3A57-5547-BEAA-1C234A4B7C59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588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48F673-C48C-6648-A00C-825377D9C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1146F-379B-BA4C-9E10-8CA8E3C5C553}" type="datetimeFigureOut">
              <a:rPr lang="en-US" altLang="zh-CN" smtClean="0"/>
              <a:t>4/2/20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BED058B-D5B5-7D46-8E44-DFB7E1D39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567694-38AF-7842-8A16-1C2585A51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E1EEE-3A57-5547-BEAA-1C234A4B7C59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083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B31A52-DC29-5547-B8D8-5FA667C96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5F9D7A-2356-5B4C-99DF-A4483C9AD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26A092-E2F5-3943-83E3-38D6EA78E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AA57BE-6237-9C46-A453-D17FF2948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1146F-379B-BA4C-9E10-8CA8E3C5C553}" type="datetimeFigureOut">
              <a:rPr lang="en-US" altLang="zh-CN" smtClean="0"/>
              <a:t>4/2/20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B41CE0-F08D-2749-B0F8-DC1489314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6AD89D-EE69-274A-9339-43B28502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E1EEE-3A57-5547-BEAA-1C234A4B7C59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70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E8359-9745-834D-ACA6-269EE5213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DB350C-8DBE-B647-9350-F80409F31A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562C77-4B7B-3A42-BE1E-76C984401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7CF26B-194A-014F-BD19-BC8F744B3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1146F-379B-BA4C-9E10-8CA8E3C5C553}" type="datetimeFigureOut">
              <a:rPr lang="en-US" altLang="zh-CN" smtClean="0"/>
              <a:t>4/2/20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15633A-B90B-2945-A232-78326D611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955B77-1102-934C-9770-8A5FF60BC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E1EEE-3A57-5547-BEAA-1C234A4B7C59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188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20E014D-885D-D643-815E-18452200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D0DDC8-B891-6544-B5CA-56FD9A31A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991623-6675-0249-B537-4469B97065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1146F-379B-BA4C-9E10-8CA8E3C5C553}" type="datetimeFigureOut">
              <a:rPr lang="en-US" altLang="zh-CN" smtClean="0"/>
              <a:t>2020/4/2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1CAEB5-2EEC-F141-B856-FC2D677421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0D3D72-C398-3440-89B4-1D3D7AFD2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E1EEE-3A57-5547-BEAA-1C234A4B7C59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601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63" Type="http://schemas.openxmlformats.org/officeDocument/2006/relationships/image" Target="../media/image31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79.png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53" Type="http://schemas.openxmlformats.org/officeDocument/2006/relationships/image" Target="../media/image26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74.png"/><Relationship Id="rId5" Type="http://schemas.openxmlformats.org/officeDocument/2006/relationships/image" Target="../media/image2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2" Type="http://schemas.openxmlformats.org/officeDocument/2006/relationships/customXml" Target="../ink/ink11.xml"/><Relationship Id="rId43" Type="http://schemas.openxmlformats.org/officeDocument/2006/relationships/image" Target="../media/image21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2" Type="http://schemas.openxmlformats.org/officeDocument/2006/relationships/customXml" Target="../ink/ink6.xml"/><Relationship Id="rId33" Type="http://schemas.openxmlformats.org/officeDocument/2006/relationships/image" Target="../media/image16.png"/><Relationship Id="rId108" Type="http://schemas.openxmlformats.org/officeDocument/2006/relationships/customXml" Target="../ink/ink54.xml"/><Relationship Id="rId129" Type="http://schemas.openxmlformats.org/officeDocument/2006/relationships/image" Target="../media/image64.png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37.png"/><Relationship Id="rId91" Type="http://schemas.openxmlformats.org/officeDocument/2006/relationships/image" Target="../media/image45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45" Type="http://schemas.openxmlformats.org/officeDocument/2006/relationships/image" Target="../media/image72.png"/><Relationship Id="rId161" Type="http://schemas.openxmlformats.org/officeDocument/2006/relationships/image" Target="../media/image80.png"/><Relationship Id="rId166" Type="http://schemas.openxmlformats.org/officeDocument/2006/relationships/customXml" Target="../ink/ink8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119" Type="http://schemas.openxmlformats.org/officeDocument/2006/relationships/image" Target="../media/image59.png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81" Type="http://schemas.openxmlformats.org/officeDocument/2006/relationships/image" Target="../media/image40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35" Type="http://schemas.openxmlformats.org/officeDocument/2006/relationships/image" Target="../media/image67.png"/><Relationship Id="rId151" Type="http://schemas.openxmlformats.org/officeDocument/2006/relationships/image" Target="../media/image75.png"/><Relationship Id="rId156" Type="http://schemas.openxmlformats.org/officeDocument/2006/relationships/customXml" Target="../ink/ink78.xml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109" Type="http://schemas.openxmlformats.org/officeDocument/2006/relationships/image" Target="../media/image54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73.xml"/><Relationship Id="rId167" Type="http://schemas.openxmlformats.org/officeDocument/2006/relationships/image" Target="../media/image83.png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162" Type="http://schemas.openxmlformats.org/officeDocument/2006/relationships/customXml" Target="../ink/ink81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52" Type="http://schemas.openxmlformats.org/officeDocument/2006/relationships/customXml" Target="../ink/ink76.xml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customXml" Target="../ink/ink84.xml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42" Type="http://schemas.openxmlformats.org/officeDocument/2006/relationships/customXml" Target="../ink/ink71.xml"/><Relationship Id="rId163" Type="http://schemas.openxmlformats.org/officeDocument/2006/relationships/image" Target="../media/image81.png"/><Relationship Id="rId3" Type="http://schemas.openxmlformats.org/officeDocument/2006/relationships/image" Target="../media/image1.png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32" Type="http://schemas.openxmlformats.org/officeDocument/2006/relationships/customXml" Target="../ink/ink66.xml"/><Relationship Id="rId153" Type="http://schemas.openxmlformats.org/officeDocument/2006/relationships/image" Target="../media/image76.png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143" Type="http://schemas.openxmlformats.org/officeDocument/2006/relationships/image" Target="../media/image71.png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169" Type="http://schemas.openxmlformats.org/officeDocument/2006/relationships/image" Target="../media/image84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26" Type="http://schemas.openxmlformats.org/officeDocument/2006/relationships/customXml" Target="../ink/ink13.xml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customXml" Target="../ink/ink77.xml"/><Relationship Id="rId16" Type="http://schemas.openxmlformats.org/officeDocument/2006/relationships/customXml" Target="../ink/ink8.xml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82.png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77.png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62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63.png"/><Relationship Id="rId21" Type="http://schemas.openxmlformats.org/officeDocument/2006/relationships/image" Target="../media/image815.png"/><Relationship Id="rId42" Type="http://schemas.openxmlformats.org/officeDocument/2006/relationships/customXml" Target="../ink/ink826.xml"/><Relationship Id="rId63" Type="http://schemas.openxmlformats.org/officeDocument/2006/relationships/image" Target="../media/image836.png"/><Relationship Id="rId84" Type="http://schemas.openxmlformats.org/officeDocument/2006/relationships/customXml" Target="../ink/ink847.xml"/><Relationship Id="rId138" Type="http://schemas.openxmlformats.org/officeDocument/2006/relationships/customXml" Target="../ink/ink874.xml"/><Relationship Id="rId159" Type="http://schemas.openxmlformats.org/officeDocument/2006/relationships/image" Target="../media/image884.png"/><Relationship Id="rId170" Type="http://schemas.openxmlformats.org/officeDocument/2006/relationships/customXml" Target="../ink/ink890.xml"/><Relationship Id="rId191" Type="http://schemas.openxmlformats.org/officeDocument/2006/relationships/image" Target="../media/image900.png"/><Relationship Id="rId205" Type="http://schemas.openxmlformats.org/officeDocument/2006/relationships/image" Target="../media/image907.png"/><Relationship Id="rId107" Type="http://schemas.openxmlformats.org/officeDocument/2006/relationships/image" Target="../media/image858.png"/><Relationship Id="rId11" Type="http://schemas.openxmlformats.org/officeDocument/2006/relationships/image" Target="../media/image810.png"/><Relationship Id="rId32" Type="http://schemas.openxmlformats.org/officeDocument/2006/relationships/customXml" Target="../ink/ink821.xml"/><Relationship Id="rId53" Type="http://schemas.openxmlformats.org/officeDocument/2006/relationships/image" Target="../media/image831.png"/><Relationship Id="rId74" Type="http://schemas.openxmlformats.org/officeDocument/2006/relationships/customXml" Target="../ink/ink842.xml"/><Relationship Id="rId128" Type="http://schemas.openxmlformats.org/officeDocument/2006/relationships/customXml" Target="../ink/ink869.xml"/><Relationship Id="rId149" Type="http://schemas.openxmlformats.org/officeDocument/2006/relationships/image" Target="../media/image879.png"/><Relationship Id="rId5" Type="http://schemas.openxmlformats.org/officeDocument/2006/relationships/image" Target="../media/image807.png"/><Relationship Id="rId95" Type="http://schemas.openxmlformats.org/officeDocument/2006/relationships/image" Target="../media/image852.png"/><Relationship Id="rId160" Type="http://schemas.openxmlformats.org/officeDocument/2006/relationships/customXml" Target="../ink/ink885.xml"/><Relationship Id="rId181" Type="http://schemas.openxmlformats.org/officeDocument/2006/relationships/image" Target="../media/image895.png"/><Relationship Id="rId216" Type="http://schemas.openxmlformats.org/officeDocument/2006/relationships/customXml" Target="../ink/ink913.xml"/><Relationship Id="rId22" Type="http://schemas.openxmlformats.org/officeDocument/2006/relationships/customXml" Target="../ink/ink816.xml"/><Relationship Id="rId43" Type="http://schemas.openxmlformats.org/officeDocument/2006/relationships/image" Target="../media/image826.png"/><Relationship Id="rId64" Type="http://schemas.openxmlformats.org/officeDocument/2006/relationships/customXml" Target="../ink/ink837.xml"/><Relationship Id="rId118" Type="http://schemas.openxmlformats.org/officeDocument/2006/relationships/customXml" Target="../ink/ink864.xml"/><Relationship Id="rId139" Type="http://schemas.openxmlformats.org/officeDocument/2006/relationships/image" Target="../media/image874.png"/><Relationship Id="rId85" Type="http://schemas.openxmlformats.org/officeDocument/2006/relationships/image" Target="../media/image847.png"/><Relationship Id="rId150" Type="http://schemas.openxmlformats.org/officeDocument/2006/relationships/customXml" Target="../ink/ink880.xml"/><Relationship Id="rId171" Type="http://schemas.openxmlformats.org/officeDocument/2006/relationships/image" Target="../media/image890.png"/><Relationship Id="rId192" Type="http://schemas.openxmlformats.org/officeDocument/2006/relationships/customXml" Target="../ink/ink901.xml"/><Relationship Id="rId206" Type="http://schemas.openxmlformats.org/officeDocument/2006/relationships/customXml" Target="../ink/ink908.xml"/><Relationship Id="rId12" Type="http://schemas.openxmlformats.org/officeDocument/2006/relationships/customXml" Target="../ink/ink811.xml"/><Relationship Id="rId33" Type="http://schemas.openxmlformats.org/officeDocument/2006/relationships/image" Target="../media/image821.png"/><Relationship Id="rId108" Type="http://schemas.openxmlformats.org/officeDocument/2006/relationships/customXml" Target="../ink/ink859.xml"/><Relationship Id="rId129" Type="http://schemas.openxmlformats.org/officeDocument/2006/relationships/image" Target="../media/image869.png"/><Relationship Id="rId54" Type="http://schemas.openxmlformats.org/officeDocument/2006/relationships/customXml" Target="../ink/ink832.xml"/><Relationship Id="rId75" Type="http://schemas.openxmlformats.org/officeDocument/2006/relationships/image" Target="../media/image842.png"/><Relationship Id="rId96" Type="http://schemas.openxmlformats.org/officeDocument/2006/relationships/customXml" Target="../ink/ink853.xml"/><Relationship Id="rId140" Type="http://schemas.openxmlformats.org/officeDocument/2006/relationships/customXml" Target="../ink/ink875.xml"/><Relationship Id="rId161" Type="http://schemas.openxmlformats.org/officeDocument/2006/relationships/image" Target="../media/image885.png"/><Relationship Id="rId182" Type="http://schemas.openxmlformats.org/officeDocument/2006/relationships/customXml" Target="../ink/ink896.xml"/><Relationship Id="rId217" Type="http://schemas.openxmlformats.org/officeDocument/2006/relationships/image" Target="../media/image913.png"/><Relationship Id="rId6" Type="http://schemas.openxmlformats.org/officeDocument/2006/relationships/customXml" Target="../ink/ink808.xml"/><Relationship Id="rId23" Type="http://schemas.openxmlformats.org/officeDocument/2006/relationships/image" Target="../media/image816.png"/><Relationship Id="rId119" Type="http://schemas.openxmlformats.org/officeDocument/2006/relationships/image" Target="../media/image864.png"/><Relationship Id="rId44" Type="http://schemas.openxmlformats.org/officeDocument/2006/relationships/customXml" Target="../ink/ink827.xml"/><Relationship Id="rId65" Type="http://schemas.openxmlformats.org/officeDocument/2006/relationships/image" Target="../media/image837.png"/><Relationship Id="rId86" Type="http://schemas.openxmlformats.org/officeDocument/2006/relationships/customXml" Target="../ink/ink848.xml"/><Relationship Id="rId130" Type="http://schemas.openxmlformats.org/officeDocument/2006/relationships/customXml" Target="../ink/ink870.xml"/><Relationship Id="rId151" Type="http://schemas.openxmlformats.org/officeDocument/2006/relationships/image" Target="../media/image880.png"/><Relationship Id="rId172" Type="http://schemas.openxmlformats.org/officeDocument/2006/relationships/customXml" Target="../ink/ink891.xml"/><Relationship Id="rId193" Type="http://schemas.openxmlformats.org/officeDocument/2006/relationships/image" Target="../media/image901.png"/><Relationship Id="rId207" Type="http://schemas.openxmlformats.org/officeDocument/2006/relationships/image" Target="../media/image908.png"/><Relationship Id="rId13" Type="http://schemas.openxmlformats.org/officeDocument/2006/relationships/image" Target="../media/image811.png"/><Relationship Id="rId109" Type="http://schemas.openxmlformats.org/officeDocument/2006/relationships/image" Target="../media/image859.png"/><Relationship Id="rId34" Type="http://schemas.openxmlformats.org/officeDocument/2006/relationships/customXml" Target="../ink/ink822.xml"/><Relationship Id="rId55" Type="http://schemas.openxmlformats.org/officeDocument/2006/relationships/image" Target="../media/image832.png"/><Relationship Id="rId76" Type="http://schemas.openxmlformats.org/officeDocument/2006/relationships/customXml" Target="../ink/ink843.xml"/><Relationship Id="rId97" Type="http://schemas.openxmlformats.org/officeDocument/2006/relationships/image" Target="../media/image853.png"/><Relationship Id="rId120" Type="http://schemas.openxmlformats.org/officeDocument/2006/relationships/customXml" Target="../ink/ink865.xml"/><Relationship Id="rId141" Type="http://schemas.openxmlformats.org/officeDocument/2006/relationships/image" Target="../media/image875.png"/><Relationship Id="rId7" Type="http://schemas.openxmlformats.org/officeDocument/2006/relationships/image" Target="../media/image808.png"/><Relationship Id="rId162" Type="http://schemas.openxmlformats.org/officeDocument/2006/relationships/customXml" Target="../ink/ink886.xml"/><Relationship Id="rId183" Type="http://schemas.openxmlformats.org/officeDocument/2006/relationships/image" Target="../media/image896.png"/><Relationship Id="rId218" Type="http://schemas.openxmlformats.org/officeDocument/2006/relationships/customXml" Target="../ink/ink914.xml"/><Relationship Id="rId24" Type="http://schemas.openxmlformats.org/officeDocument/2006/relationships/customXml" Target="../ink/ink817.xml"/><Relationship Id="rId45" Type="http://schemas.openxmlformats.org/officeDocument/2006/relationships/image" Target="../media/image827.png"/><Relationship Id="rId66" Type="http://schemas.openxmlformats.org/officeDocument/2006/relationships/customXml" Target="../ink/ink838.xml"/><Relationship Id="rId87" Type="http://schemas.openxmlformats.org/officeDocument/2006/relationships/image" Target="../media/image848.png"/><Relationship Id="rId110" Type="http://schemas.openxmlformats.org/officeDocument/2006/relationships/customXml" Target="../ink/ink860.xml"/><Relationship Id="rId131" Type="http://schemas.openxmlformats.org/officeDocument/2006/relationships/image" Target="../media/image870.png"/><Relationship Id="rId152" Type="http://schemas.openxmlformats.org/officeDocument/2006/relationships/customXml" Target="../ink/ink881.xml"/><Relationship Id="rId173" Type="http://schemas.openxmlformats.org/officeDocument/2006/relationships/image" Target="../media/image891.png"/><Relationship Id="rId194" Type="http://schemas.openxmlformats.org/officeDocument/2006/relationships/customXml" Target="../ink/ink902.xml"/><Relationship Id="rId208" Type="http://schemas.openxmlformats.org/officeDocument/2006/relationships/customXml" Target="../ink/ink909.xml"/><Relationship Id="rId14" Type="http://schemas.openxmlformats.org/officeDocument/2006/relationships/customXml" Target="../ink/ink812.xml"/><Relationship Id="rId30" Type="http://schemas.openxmlformats.org/officeDocument/2006/relationships/customXml" Target="../ink/ink820.xml"/><Relationship Id="rId35" Type="http://schemas.openxmlformats.org/officeDocument/2006/relationships/image" Target="../media/image822.png"/><Relationship Id="rId56" Type="http://schemas.openxmlformats.org/officeDocument/2006/relationships/customXml" Target="../ink/ink833.xml"/><Relationship Id="rId77" Type="http://schemas.openxmlformats.org/officeDocument/2006/relationships/image" Target="../media/image843.png"/><Relationship Id="rId100" Type="http://schemas.openxmlformats.org/officeDocument/2006/relationships/customXml" Target="../ink/ink855.xml"/><Relationship Id="rId105" Type="http://schemas.openxmlformats.org/officeDocument/2006/relationships/image" Target="../media/image857.png"/><Relationship Id="rId126" Type="http://schemas.openxmlformats.org/officeDocument/2006/relationships/customXml" Target="../ink/ink868.xml"/><Relationship Id="rId147" Type="http://schemas.openxmlformats.org/officeDocument/2006/relationships/image" Target="../media/image878.png"/><Relationship Id="rId168" Type="http://schemas.openxmlformats.org/officeDocument/2006/relationships/customXml" Target="../ink/ink889.xml"/><Relationship Id="rId8" Type="http://schemas.openxmlformats.org/officeDocument/2006/relationships/customXml" Target="../ink/ink809.xml"/><Relationship Id="rId51" Type="http://schemas.openxmlformats.org/officeDocument/2006/relationships/image" Target="../media/image830.png"/><Relationship Id="rId72" Type="http://schemas.openxmlformats.org/officeDocument/2006/relationships/customXml" Target="../ink/ink841.xml"/><Relationship Id="rId93" Type="http://schemas.openxmlformats.org/officeDocument/2006/relationships/image" Target="../media/image851.png"/><Relationship Id="rId98" Type="http://schemas.openxmlformats.org/officeDocument/2006/relationships/customXml" Target="../ink/ink854.xml"/><Relationship Id="rId121" Type="http://schemas.openxmlformats.org/officeDocument/2006/relationships/image" Target="../media/image865.png"/><Relationship Id="rId142" Type="http://schemas.openxmlformats.org/officeDocument/2006/relationships/customXml" Target="../ink/ink876.xml"/><Relationship Id="rId163" Type="http://schemas.openxmlformats.org/officeDocument/2006/relationships/image" Target="../media/image886.png"/><Relationship Id="rId184" Type="http://schemas.openxmlformats.org/officeDocument/2006/relationships/customXml" Target="../ink/ink897.xml"/><Relationship Id="rId189" Type="http://schemas.openxmlformats.org/officeDocument/2006/relationships/image" Target="../media/image899.png"/><Relationship Id="rId219" Type="http://schemas.openxmlformats.org/officeDocument/2006/relationships/image" Target="../media/image914.png"/><Relationship Id="rId3" Type="http://schemas.openxmlformats.org/officeDocument/2006/relationships/image" Target="../media/image806.png"/><Relationship Id="rId214" Type="http://schemas.openxmlformats.org/officeDocument/2006/relationships/customXml" Target="../ink/ink912.xml"/><Relationship Id="rId25" Type="http://schemas.openxmlformats.org/officeDocument/2006/relationships/image" Target="../media/image817.png"/><Relationship Id="rId46" Type="http://schemas.openxmlformats.org/officeDocument/2006/relationships/customXml" Target="../ink/ink828.xml"/><Relationship Id="rId67" Type="http://schemas.openxmlformats.org/officeDocument/2006/relationships/image" Target="../media/image838.png"/><Relationship Id="rId116" Type="http://schemas.openxmlformats.org/officeDocument/2006/relationships/customXml" Target="../ink/ink863.xml"/><Relationship Id="rId137" Type="http://schemas.openxmlformats.org/officeDocument/2006/relationships/image" Target="../media/image873.png"/><Relationship Id="rId158" Type="http://schemas.openxmlformats.org/officeDocument/2006/relationships/customXml" Target="../ink/ink884.xml"/><Relationship Id="rId20" Type="http://schemas.openxmlformats.org/officeDocument/2006/relationships/customXml" Target="../ink/ink815.xml"/><Relationship Id="rId41" Type="http://schemas.openxmlformats.org/officeDocument/2006/relationships/image" Target="../media/image825.png"/><Relationship Id="rId62" Type="http://schemas.openxmlformats.org/officeDocument/2006/relationships/customXml" Target="../ink/ink836.xml"/><Relationship Id="rId83" Type="http://schemas.openxmlformats.org/officeDocument/2006/relationships/image" Target="../media/image846.png"/><Relationship Id="rId88" Type="http://schemas.openxmlformats.org/officeDocument/2006/relationships/customXml" Target="../ink/ink849.xml"/><Relationship Id="rId111" Type="http://schemas.openxmlformats.org/officeDocument/2006/relationships/image" Target="../media/image860.png"/><Relationship Id="rId132" Type="http://schemas.openxmlformats.org/officeDocument/2006/relationships/customXml" Target="../ink/ink871.xml"/><Relationship Id="rId153" Type="http://schemas.openxmlformats.org/officeDocument/2006/relationships/image" Target="../media/image881.png"/><Relationship Id="rId174" Type="http://schemas.openxmlformats.org/officeDocument/2006/relationships/customXml" Target="../ink/ink892.xml"/><Relationship Id="rId179" Type="http://schemas.openxmlformats.org/officeDocument/2006/relationships/image" Target="../media/image894.png"/><Relationship Id="rId195" Type="http://schemas.openxmlformats.org/officeDocument/2006/relationships/image" Target="../media/image902.png"/><Relationship Id="rId209" Type="http://schemas.openxmlformats.org/officeDocument/2006/relationships/image" Target="../media/image909.png"/><Relationship Id="rId190" Type="http://schemas.openxmlformats.org/officeDocument/2006/relationships/customXml" Target="../ink/ink900.xml"/><Relationship Id="rId204" Type="http://schemas.openxmlformats.org/officeDocument/2006/relationships/customXml" Target="../ink/ink907.xml"/><Relationship Id="rId15" Type="http://schemas.openxmlformats.org/officeDocument/2006/relationships/image" Target="../media/image812.png"/><Relationship Id="rId36" Type="http://schemas.openxmlformats.org/officeDocument/2006/relationships/customXml" Target="../ink/ink823.xml"/><Relationship Id="rId57" Type="http://schemas.openxmlformats.org/officeDocument/2006/relationships/image" Target="../media/image833.png"/><Relationship Id="rId106" Type="http://schemas.openxmlformats.org/officeDocument/2006/relationships/customXml" Target="../ink/ink858.xml"/><Relationship Id="rId127" Type="http://schemas.openxmlformats.org/officeDocument/2006/relationships/image" Target="../media/image868.png"/><Relationship Id="rId10" Type="http://schemas.openxmlformats.org/officeDocument/2006/relationships/customXml" Target="../ink/ink810.xml"/><Relationship Id="rId31" Type="http://schemas.openxmlformats.org/officeDocument/2006/relationships/image" Target="../media/image820.png"/><Relationship Id="rId52" Type="http://schemas.openxmlformats.org/officeDocument/2006/relationships/customXml" Target="../ink/ink831.xml"/><Relationship Id="rId73" Type="http://schemas.openxmlformats.org/officeDocument/2006/relationships/image" Target="../media/image841.png"/><Relationship Id="rId78" Type="http://schemas.openxmlformats.org/officeDocument/2006/relationships/customXml" Target="../ink/ink844.xml"/><Relationship Id="rId94" Type="http://schemas.openxmlformats.org/officeDocument/2006/relationships/customXml" Target="../ink/ink852.xml"/><Relationship Id="rId99" Type="http://schemas.openxmlformats.org/officeDocument/2006/relationships/image" Target="../media/image854.png"/><Relationship Id="rId101" Type="http://schemas.openxmlformats.org/officeDocument/2006/relationships/image" Target="../media/image855.png"/><Relationship Id="rId122" Type="http://schemas.openxmlformats.org/officeDocument/2006/relationships/customXml" Target="../ink/ink866.xml"/><Relationship Id="rId143" Type="http://schemas.openxmlformats.org/officeDocument/2006/relationships/image" Target="../media/image876.png"/><Relationship Id="rId148" Type="http://schemas.openxmlformats.org/officeDocument/2006/relationships/customXml" Target="../ink/ink879.xml"/><Relationship Id="rId164" Type="http://schemas.openxmlformats.org/officeDocument/2006/relationships/customXml" Target="../ink/ink887.xml"/><Relationship Id="rId169" Type="http://schemas.openxmlformats.org/officeDocument/2006/relationships/image" Target="../media/image889.png"/><Relationship Id="rId185" Type="http://schemas.openxmlformats.org/officeDocument/2006/relationships/image" Target="../media/image897.png"/><Relationship Id="rId4" Type="http://schemas.openxmlformats.org/officeDocument/2006/relationships/customXml" Target="../ink/ink807.xml"/><Relationship Id="rId9" Type="http://schemas.openxmlformats.org/officeDocument/2006/relationships/image" Target="../media/image809.png"/><Relationship Id="rId180" Type="http://schemas.openxmlformats.org/officeDocument/2006/relationships/customXml" Target="../ink/ink895.xml"/><Relationship Id="rId210" Type="http://schemas.openxmlformats.org/officeDocument/2006/relationships/customXml" Target="../ink/ink910.xml"/><Relationship Id="rId215" Type="http://schemas.openxmlformats.org/officeDocument/2006/relationships/image" Target="../media/image912.png"/><Relationship Id="rId26" Type="http://schemas.openxmlformats.org/officeDocument/2006/relationships/customXml" Target="../ink/ink818.xml"/><Relationship Id="rId47" Type="http://schemas.openxmlformats.org/officeDocument/2006/relationships/image" Target="../media/image828.png"/><Relationship Id="rId68" Type="http://schemas.openxmlformats.org/officeDocument/2006/relationships/customXml" Target="../ink/ink839.xml"/><Relationship Id="rId89" Type="http://schemas.openxmlformats.org/officeDocument/2006/relationships/image" Target="../media/image849.png"/><Relationship Id="rId112" Type="http://schemas.openxmlformats.org/officeDocument/2006/relationships/customXml" Target="../ink/ink861.xml"/><Relationship Id="rId133" Type="http://schemas.openxmlformats.org/officeDocument/2006/relationships/image" Target="../media/image871.png"/><Relationship Id="rId154" Type="http://schemas.openxmlformats.org/officeDocument/2006/relationships/customXml" Target="../ink/ink882.xml"/><Relationship Id="rId175" Type="http://schemas.openxmlformats.org/officeDocument/2006/relationships/image" Target="../media/image892.png"/><Relationship Id="rId196" Type="http://schemas.openxmlformats.org/officeDocument/2006/relationships/customXml" Target="../ink/ink903.xml"/><Relationship Id="rId200" Type="http://schemas.openxmlformats.org/officeDocument/2006/relationships/customXml" Target="../ink/ink905.xml"/><Relationship Id="rId16" Type="http://schemas.openxmlformats.org/officeDocument/2006/relationships/customXml" Target="../ink/ink813.xml"/><Relationship Id="rId37" Type="http://schemas.openxmlformats.org/officeDocument/2006/relationships/image" Target="../media/image823.png"/><Relationship Id="rId58" Type="http://schemas.openxmlformats.org/officeDocument/2006/relationships/customXml" Target="../ink/ink834.xml"/><Relationship Id="rId79" Type="http://schemas.openxmlformats.org/officeDocument/2006/relationships/image" Target="../media/image844.png"/><Relationship Id="rId102" Type="http://schemas.openxmlformats.org/officeDocument/2006/relationships/customXml" Target="../ink/ink856.xml"/><Relationship Id="rId123" Type="http://schemas.openxmlformats.org/officeDocument/2006/relationships/image" Target="../media/image866.png"/><Relationship Id="rId144" Type="http://schemas.openxmlformats.org/officeDocument/2006/relationships/customXml" Target="../ink/ink877.xml"/><Relationship Id="rId90" Type="http://schemas.openxmlformats.org/officeDocument/2006/relationships/customXml" Target="../ink/ink850.xml"/><Relationship Id="rId165" Type="http://schemas.openxmlformats.org/officeDocument/2006/relationships/image" Target="../media/image887.png"/><Relationship Id="rId186" Type="http://schemas.openxmlformats.org/officeDocument/2006/relationships/customXml" Target="../ink/ink898.xml"/><Relationship Id="rId211" Type="http://schemas.openxmlformats.org/officeDocument/2006/relationships/image" Target="../media/image910.png"/><Relationship Id="rId27" Type="http://schemas.openxmlformats.org/officeDocument/2006/relationships/image" Target="../media/image818.png"/><Relationship Id="rId48" Type="http://schemas.openxmlformats.org/officeDocument/2006/relationships/customXml" Target="../ink/ink829.xml"/><Relationship Id="rId69" Type="http://schemas.openxmlformats.org/officeDocument/2006/relationships/image" Target="../media/image839.png"/><Relationship Id="rId113" Type="http://schemas.openxmlformats.org/officeDocument/2006/relationships/image" Target="../media/image861.png"/><Relationship Id="rId134" Type="http://schemas.openxmlformats.org/officeDocument/2006/relationships/customXml" Target="../ink/ink872.xml"/><Relationship Id="rId80" Type="http://schemas.openxmlformats.org/officeDocument/2006/relationships/customXml" Target="../ink/ink845.xml"/><Relationship Id="rId155" Type="http://schemas.openxmlformats.org/officeDocument/2006/relationships/image" Target="../media/image882.png"/><Relationship Id="rId176" Type="http://schemas.openxmlformats.org/officeDocument/2006/relationships/customXml" Target="../ink/ink893.xml"/><Relationship Id="rId197" Type="http://schemas.openxmlformats.org/officeDocument/2006/relationships/image" Target="../media/image903.png"/><Relationship Id="rId201" Type="http://schemas.openxmlformats.org/officeDocument/2006/relationships/image" Target="../media/image905.png"/><Relationship Id="rId17" Type="http://schemas.openxmlformats.org/officeDocument/2006/relationships/image" Target="../media/image813.png"/><Relationship Id="rId38" Type="http://schemas.openxmlformats.org/officeDocument/2006/relationships/customXml" Target="../ink/ink824.xml"/><Relationship Id="rId59" Type="http://schemas.openxmlformats.org/officeDocument/2006/relationships/image" Target="../media/image834.png"/><Relationship Id="rId103" Type="http://schemas.openxmlformats.org/officeDocument/2006/relationships/image" Target="../media/image856.png"/><Relationship Id="rId124" Type="http://schemas.openxmlformats.org/officeDocument/2006/relationships/customXml" Target="../ink/ink867.xml"/><Relationship Id="rId70" Type="http://schemas.openxmlformats.org/officeDocument/2006/relationships/customXml" Target="../ink/ink840.xml"/><Relationship Id="rId91" Type="http://schemas.openxmlformats.org/officeDocument/2006/relationships/image" Target="../media/image850.png"/><Relationship Id="rId145" Type="http://schemas.openxmlformats.org/officeDocument/2006/relationships/image" Target="../media/image877.png"/><Relationship Id="rId166" Type="http://schemas.openxmlformats.org/officeDocument/2006/relationships/customXml" Target="../ink/ink888.xml"/><Relationship Id="rId187" Type="http://schemas.openxmlformats.org/officeDocument/2006/relationships/image" Target="../media/image89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911.xml"/><Relationship Id="rId28" Type="http://schemas.openxmlformats.org/officeDocument/2006/relationships/customXml" Target="../ink/ink819.xml"/><Relationship Id="rId49" Type="http://schemas.openxmlformats.org/officeDocument/2006/relationships/image" Target="../media/image829.png"/><Relationship Id="rId114" Type="http://schemas.openxmlformats.org/officeDocument/2006/relationships/customXml" Target="../ink/ink862.xml"/><Relationship Id="rId60" Type="http://schemas.openxmlformats.org/officeDocument/2006/relationships/customXml" Target="../ink/ink835.xml"/><Relationship Id="rId81" Type="http://schemas.openxmlformats.org/officeDocument/2006/relationships/image" Target="../media/image845.png"/><Relationship Id="rId135" Type="http://schemas.openxmlformats.org/officeDocument/2006/relationships/image" Target="../media/image872.png"/><Relationship Id="rId156" Type="http://schemas.openxmlformats.org/officeDocument/2006/relationships/customXml" Target="../ink/ink883.xml"/><Relationship Id="rId177" Type="http://schemas.openxmlformats.org/officeDocument/2006/relationships/image" Target="../media/image893.png"/><Relationship Id="rId198" Type="http://schemas.openxmlformats.org/officeDocument/2006/relationships/customXml" Target="../ink/ink904.xml"/><Relationship Id="rId202" Type="http://schemas.openxmlformats.org/officeDocument/2006/relationships/customXml" Target="../ink/ink906.xml"/><Relationship Id="rId18" Type="http://schemas.openxmlformats.org/officeDocument/2006/relationships/customXml" Target="../ink/ink814.xml"/><Relationship Id="rId39" Type="http://schemas.openxmlformats.org/officeDocument/2006/relationships/image" Target="../media/image824.png"/><Relationship Id="rId50" Type="http://schemas.openxmlformats.org/officeDocument/2006/relationships/customXml" Target="../ink/ink830.xml"/><Relationship Id="rId104" Type="http://schemas.openxmlformats.org/officeDocument/2006/relationships/customXml" Target="../ink/ink857.xml"/><Relationship Id="rId125" Type="http://schemas.openxmlformats.org/officeDocument/2006/relationships/image" Target="../media/image867.png"/><Relationship Id="rId146" Type="http://schemas.openxmlformats.org/officeDocument/2006/relationships/customXml" Target="../ink/ink878.xml"/><Relationship Id="rId167" Type="http://schemas.openxmlformats.org/officeDocument/2006/relationships/image" Target="../media/image888.png"/><Relationship Id="rId188" Type="http://schemas.openxmlformats.org/officeDocument/2006/relationships/customXml" Target="../ink/ink899.xml"/><Relationship Id="rId71" Type="http://schemas.openxmlformats.org/officeDocument/2006/relationships/image" Target="../media/image840.png"/><Relationship Id="rId92" Type="http://schemas.openxmlformats.org/officeDocument/2006/relationships/customXml" Target="../ink/ink851.xml"/><Relationship Id="rId213" Type="http://schemas.openxmlformats.org/officeDocument/2006/relationships/image" Target="../media/image911.png"/><Relationship Id="rId2" Type="http://schemas.openxmlformats.org/officeDocument/2006/relationships/customXml" Target="../ink/ink806.xml"/><Relationship Id="rId29" Type="http://schemas.openxmlformats.org/officeDocument/2006/relationships/image" Target="../media/image819.png"/><Relationship Id="rId40" Type="http://schemas.openxmlformats.org/officeDocument/2006/relationships/customXml" Target="../ink/ink825.xml"/><Relationship Id="rId115" Type="http://schemas.openxmlformats.org/officeDocument/2006/relationships/image" Target="../media/image862.png"/><Relationship Id="rId136" Type="http://schemas.openxmlformats.org/officeDocument/2006/relationships/customXml" Target="../ink/ink873.xml"/><Relationship Id="rId157" Type="http://schemas.openxmlformats.org/officeDocument/2006/relationships/image" Target="../media/image883.png"/><Relationship Id="rId178" Type="http://schemas.openxmlformats.org/officeDocument/2006/relationships/customXml" Target="../ink/ink894.xml"/><Relationship Id="rId61" Type="http://schemas.openxmlformats.org/officeDocument/2006/relationships/image" Target="../media/image835.png"/><Relationship Id="rId82" Type="http://schemas.openxmlformats.org/officeDocument/2006/relationships/customXml" Target="../ink/ink846.xml"/><Relationship Id="rId199" Type="http://schemas.openxmlformats.org/officeDocument/2006/relationships/image" Target="../media/image904.png"/><Relationship Id="rId203" Type="http://schemas.openxmlformats.org/officeDocument/2006/relationships/image" Target="../media/image906.png"/><Relationship Id="rId19" Type="http://schemas.openxmlformats.org/officeDocument/2006/relationships/image" Target="../media/image814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72.png"/><Relationship Id="rId21" Type="http://schemas.openxmlformats.org/officeDocument/2006/relationships/image" Target="../media/image924.png"/><Relationship Id="rId42" Type="http://schemas.openxmlformats.org/officeDocument/2006/relationships/customXml" Target="../ink/ink935.xml"/><Relationship Id="rId63" Type="http://schemas.openxmlformats.org/officeDocument/2006/relationships/image" Target="../media/image945.png"/><Relationship Id="rId84" Type="http://schemas.openxmlformats.org/officeDocument/2006/relationships/customXml" Target="../ink/ink956.xml"/><Relationship Id="rId138" Type="http://schemas.openxmlformats.org/officeDocument/2006/relationships/customXml" Target="../ink/ink983.xml"/><Relationship Id="rId159" Type="http://schemas.openxmlformats.org/officeDocument/2006/relationships/image" Target="../media/image993.png"/><Relationship Id="rId107" Type="http://schemas.openxmlformats.org/officeDocument/2006/relationships/image" Target="../media/image967.png"/><Relationship Id="rId11" Type="http://schemas.openxmlformats.org/officeDocument/2006/relationships/image" Target="../media/image919.png"/><Relationship Id="rId32" Type="http://schemas.openxmlformats.org/officeDocument/2006/relationships/customXml" Target="../ink/ink930.xml"/><Relationship Id="rId53" Type="http://schemas.openxmlformats.org/officeDocument/2006/relationships/image" Target="../media/image940.png"/><Relationship Id="rId74" Type="http://schemas.openxmlformats.org/officeDocument/2006/relationships/customXml" Target="../ink/ink951.xml"/><Relationship Id="rId128" Type="http://schemas.openxmlformats.org/officeDocument/2006/relationships/customXml" Target="../ink/ink978.xml"/><Relationship Id="rId149" Type="http://schemas.openxmlformats.org/officeDocument/2006/relationships/image" Target="../media/image988.png"/><Relationship Id="rId5" Type="http://schemas.openxmlformats.org/officeDocument/2006/relationships/image" Target="../media/image916.png"/><Relationship Id="rId95" Type="http://schemas.openxmlformats.org/officeDocument/2006/relationships/image" Target="../media/image961.png"/><Relationship Id="rId160" Type="http://schemas.openxmlformats.org/officeDocument/2006/relationships/customXml" Target="../ink/ink994.xml"/><Relationship Id="rId22" Type="http://schemas.openxmlformats.org/officeDocument/2006/relationships/customXml" Target="../ink/ink925.xml"/><Relationship Id="rId43" Type="http://schemas.openxmlformats.org/officeDocument/2006/relationships/image" Target="../media/image935.png"/><Relationship Id="rId64" Type="http://schemas.openxmlformats.org/officeDocument/2006/relationships/customXml" Target="../ink/ink946.xml"/><Relationship Id="rId118" Type="http://schemas.openxmlformats.org/officeDocument/2006/relationships/customXml" Target="../ink/ink973.xml"/><Relationship Id="rId139" Type="http://schemas.openxmlformats.org/officeDocument/2006/relationships/image" Target="../media/image983.png"/><Relationship Id="rId85" Type="http://schemas.openxmlformats.org/officeDocument/2006/relationships/image" Target="../media/image956.png"/><Relationship Id="rId150" Type="http://schemas.openxmlformats.org/officeDocument/2006/relationships/customXml" Target="../ink/ink989.xml"/><Relationship Id="rId12" Type="http://schemas.openxmlformats.org/officeDocument/2006/relationships/customXml" Target="../ink/ink920.xml"/><Relationship Id="rId17" Type="http://schemas.openxmlformats.org/officeDocument/2006/relationships/image" Target="../media/image922.png"/><Relationship Id="rId33" Type="http://schemas.openxmlformats.org/officeDocument/2006/relationships/image" Target="../media/image930.png"/><Relationship Id="rId38" Type="http://schemas.openxmlformats.org/officeDocument/2006/relationships/customXml" Target="../ink/ink933.xml"/><Relationship Id="rId59" Type="http://schemas.openxmlformats.org/officeDocument/2006/relationships/image" Target="../media/image943.png"/><Relationship Id="rId103" Type="http://schemas.openxmlformats.org/officeDocument/2006/relationships/image" Target="../media/image965.png"/><Relationship Id="rId108" Type="http://schemas.openxmlformats.org/officeDocument/2006/relationships/customXml" Target="../ink/ink968.xml"/><Relationship Id="rId124" Type="http://schemas.openxmlformats.org/officeDocument/2006/relationships/customXml" Target="../ink/ink976.xml"/><Relationship Id="rId129" Type="http://schemas.openxmlformats.org/officeDocument/2006/relationships/image" Target="../media/image978.png"/><Relationship Id="rId54" Type="http://schemas.openxmlformats.org/officeDocument/2006/relationships/customXml" Target="../ink/ink941.xml"/><Relationship Id="rId70" Type="http://schemas.openxmlformats.org/officeDocument/2006/relationships/customXml" Target="../ink/ink949.xml"/><Relationship Id="rId75" Type="http://schemas.openxmlformats.org/officeDocument/2006/relationships/image" Target="../media/image951.png"/><Relationship Id="rId91" Type="http://schemas.openxmlformats.org/officeDocument/2006/relationships/image" Target="../media/image959.png"/><Relationship Id="rId96" Type="http://schemas.openxmlformats.org/officeDocument/2006/relationships/customXml" Target="../ink/ink962.xml"/><Relationship Id="rId140" Type="http://schemas.openxmlformats.org/officeDocument/2006/relationships/customXml" Target="../ink/ink984.xml"/><Relationship Id="rId145" Type="http://schemas.openxmlformats.org/officeDocument/2006/relationships/image" Target="../media/image986.png"/><Relationship Id="rId161" Type="http://schemas.openxmlformats.org/officeDocument/2006/relationships/image" Target="../media/image99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17.xml"/><Relationship Id="rId23" Type="http://schemas.openxmlformats.org/officeDocument/2006/relationships/image" Target="../media/image925.png"/><Relationship Id="rId28" Type="http://schemas.openxmlformats.org/officeDocument/2006/relationships/customXml" Target="../ink/ink928.xml"/><Relationship Id="rId49" Type="http://schemas.openxmlformats.org/officeDocument/2006/relationships/image" Target="../media/image938.png"/><Relationship Id="rId114" Type="http://schemas.openxmlformats.org/officeDocument/2006/relationships/customXml" Target="../ink/ink971.xml"/><Relationship Id="rId119" Type="http://schemas.openxmlformats.org/officeDocument/2006/relationships/image" Target="../media/image973.png"/><Relationship Id="rId44" Type="http://schemas.openxmlformats.org/officeDocument/2006/relationships/customXml" Target="../ink/ink936.xml"/><Relationship Id="rId60" Type="http://schemas.openxmlformats.org/officeDocument/2006/relationships/customXml" Target="../ink/ink944.xml"/><Relationship Id="rId65" Type="http://schemas.openxmlformats.org/officeDocument/2006/relationships/image" Target="../media/image946.png"/><Relationship Id="rId81" Type="http://schemas.openxmlformats.org/officeDocument/2006/relationships/image" Target="../media/image954.png"/><Relationship Id="rId86" Type="http://schemas.openxmlformats.org/officeDocument/2006/relationships/customXml" Target="../ink/ink957.xml"/><Relationship Id="rId130" Type="http://schemas.openxmlformats.org/officeDocument/2006/relationships/customXml" Target="../ink/ink979.xml"/><Relationship Id="rId135" Type="http://schemas.openxmlformats.org/officeDocument/2006/relationships/image" Target="../media/image981.png"/><Relationship Id="rId151" Type="http://schemas.openxmlformats.org/officeDocument/2006/relationships/image" Target="../media/image989.png"/><Relationship Id="rId156" Type="http://schemas.openxmlformats.org/officeDocument/2006/relationships/customXml" Target="../ink/ink992.xml"/><Relationship Id="rId13" Type="http://schemas.openxmlformats.org/officeDocument/2006/relationships/image" Target="../media/image920.png"/><Relationship Id="rId18" Type="http://schemas.openxmlformats.org/officeDocument/2006/relationships/customXml" Target="../ink/ink923.xml"/><Relationship Id="rId39" Type="http://schemas.openxmlformats.org/officeDocument/2006/relationships/image" Target="../media/image933.png"/><Relationship Id="rId109" Type="http://schemas.openxmlformats.org/officeDocument/2006/relationships/image" Target="../media/image968.png"/><Relationship Id="rId34" Type="http://schemas.openxmlformats.org/officeDocument/2006/relationships/customXml" Target="../ink/ink931.xml"/><Relationship Id="rId50" Type="http://schemas.openxmlformats.org/officeDocument/2006/relationships/customXml" Target="../ink/ink939.xml"/><Relationship Id="rId55" Type="http://schemas.openxmlformats.org/officeDocument/2006/relationships/image" Target="../media/image941.png"/><Relationship Id="rId76" Type="http://schemas.openxmlformats.org/officeDocument/2006/relationships/customXml" Target="../ink/ink952.xml"/><Relationship Id="rId97" Type="http://schemas.openxmlformats.org/officeDocument/2006/relationships/image" Target="../media/image962.png"/><Relationship Id="rId104" Type="http://schemas.openxmlformats.org/officeDocument/2006/relationships/customXml" Target="../ink/ink966.xml"/><Relationship Id="rId120" Type="http://schemas.openxmlformats.org/officeDocument/2006/relationships/customXml" Target="../ink/ink974.xml"/><Relationship Id="rId125" Type="http://schemas.openxmlformats.org/officeDocument/2006/relationships/image" Target="../media/image976.png"/><Relationship Id="rId141" Type="http://schemas.openxmlformats.org/officeDocument/2006/relationships/image" Target="../media/image984.png"/><Relationship Id="rId146" Type="http://schemas.openxmlformats.org/officeDocument/2006/relationships/customXml" Target="../ink/ink987.xml"/><Relationship Id="rId7" Type="http://schemas.openxmlformats.org/officeDocument/2006/relationships/image" Target="../media/image917.png"/><Relationship Id="rId71" Type="http://schemas.openxmlformats.org/officeDocument/2006/relationships/image" Target="../media/image949.png"/><Relationship Id="rId92" Type="http://schemas.openxmlformats.org/officeDocument/2006/relationships/customXml" Target="../ink/ink960.xml"/><Relationship Id="rId162" Type="http://schemas.openxmlformats.org/officeDocument/2006/relationships/customXml" Target="../ink/ink995.xml"/><Relationship Id="rId2" Type="http://schemas.openxmlformats.org/officeDocument/2006/relationships/customXml" Target="../ink/ink915.xml"/><Relationship Id="rId29" Type="http://schemas.openxmlformats.org/officeDocument/2006/relationships/image" Target="../media/image928.png"/><Relationship Id="rId24" Type="http://schemas.openxmlformats.org/officeDocument/2006/relationships/customXml" Target="../ink/ink926.xml"/><Relationship Id="rId40" Type="http://schemas.openxmlformats.org/officeDocument/2006/relationships/customXml" Target="../ink/ink934.xml"/><Relationship Id="rId45" Type="http://schemas.openxmlformats.org/officeDocument/2006/relationships/image" Target="../media/image936.png"/><Relationship Id="rId66" Type="http://schemas.openxmlformats.org/officeDocument/2006/relationships/customXml" Target="../ink/ink947.xml"/><Relationship Id="rId87" Type="http://schemas.openxmlformats.org/officeDocument/2006/relationships/image" Target="../media/image957.png"/><Relationship Id="rId110" Type="http://schemas.openxmlformats.org/officeDocument/2006/relationships/customXml" Target="../ink/ink969.xml"/><Relationship Id="rId115" Type="http://schemas.openxmlformats.org/officeDocument/2006/relationships/image" Target="../media/image971.png"/><Relationship Id="rId131" Type="http://schemas.openxmlformats.org/officeDocument/2006/relationships/image" Target="../media/image979.png"/><Relationship Id="rId136" Type="http://schemas.openxmlformats.org/officeDocument/2006/relationships/customXml" Target="../ink/ink982.xml"/><Relationship Id="rId157" Type="http://schemas.openxmlformats.org/officeDocument/2006/relationships/image" Target="../media/image992.png"/><Relationship Id="rId61" Type="http://schemas.openxmlformats.org/officeDocument/2006/relationships/image" Target="../media/image944.png"/><Relationship Id="rId82" Type="http://schemas.openxmlformats.org/officeDocument/2006/relationships/customXml" Target="../ink/ink955.xml"/><Relationship Id="rId152" Type="http://schemas.openxmlformats.org/officeDocument/2006/relationships/customXml" Target="../ink/ink990.xml"/><Relationship Id="rId19" Type="http://schemas.openxmlformats.org/officeDocument/2006/relationships/image" Target="../media/image923.png"/><Relationship Id="rId14" Type="http://schemas.openxmlformats.org/officeDocument/2006/relationships/customXml" Target="../ink/ink921.xml"/><Relationship Id="rId30" Type="http://schemas.openxmlformats.org/officeDocument/2006/relationships/customXml" Target="../ink/ink929.xml"/><Relationship Id="rId35" Type="http://schemas.openxmlformats.org/officeDocument/2006/relationships/image" Target="../media/image931.png"/><Relationship Id="rId56" Type="http://schemas.openxmlformats.org/officeDocument/2006/relationships/customXml" Target="../ink/ink942.xml"/><Relationship Id="rId77" Type="http://schemas.openxmlformats.org/officeDocument/2006/relationships/image" Target="../media/image952.png"/><Relationship Id="rId100" Type="http://schemas.openxmlformats.org/officeDocument/2006/relationships/customXml" Target="../ink/ink964.xml"/><Relationship Id="rId105" Type="http://schemas.openxmlformats.org/officeDocument/2006/relationships/image" Target="../media/image966.png"/><Relationship Id="rId126" Type="http://schemas.openxmlformats.org/officeDocument/2006/relationships/customXml" Target="../ink/ink977.xml"/><Relationship Id="rId147" Type="http://schemas.openxmlformats.org/officeDocument/2006/relationships/image" Target="../media/image987.png"/><Relationship Id="rId8" Type="http://schemas.openxmlformats.org/officeDocument/2006/relationships/customXml" Target="../ink/ink918.xml"/><Relationship Id="rId51" Type="http://schemas.openxmlformats.org/officeDocument/2006/relationships/image" Target="../media/image939.png"/><Relationship Id="rId72" Type="http://schemas.openxmlformats.org/officeDocument/2006/relationships/customXml" Target="../ink/ink950.xml"/><Relationship Id="rId93" Type="http://schemas.openxmlformats.org/officeDocument/2006/relationships/image" Target="../media/image960.png"/><Relationship Id="rId98" Type="http://schemas.openxmlformats.org/officeDocument/2006/relationships/customXml" Target="../ink/ink963.xml"/><Relationship Id="rId121" Type="http://schemas.openxmlformats.org/officeDocument/2006/relationships/image" Target="../media/image974.png"/><Relationship Id="rId142" Type="http://schemas.openxmlformats.org/officeDocument/2006/relationships/customXml" Target="../ink/ink985.xml"/><Relationship Id="rId163" Type="http://schemas.openxmlformats.org/officeDocument/2006/relationships/image" Target="../media/image995.png"/><Relationship Id="rId3" Type="http://schemas.openxmlformats.org/officeDocument/2006/relationships/image" Target="../media/image915.png"/><Relationship Id="rId25" Type="http://schemas.openxmlformats.org/officeDocument/2006/relationships/image" Target="../media/image926.png"/><Relationship Id="rId46" Type="http://schemas.openxmlformats.org/officeDocument/2006/relationships/customXml" Target="../ink/ink937.xml"/><Relationship Id="rId67" Type="http://schemas.openxmlformats.org/officeDocument/2006/relationships/image" Target="../media/image947.png"/><Relationship Id="rId116" Type="http://schemas.openxmlformats.org/officeDocument/2006/relationships/customXml" Target="../ink/ink972.xml"/><Relationship Id="rId137" Type="http://schemas.openxmlformats.org/officeDocument/2006/relationships/image" Target="../media/image982.png"/><Relationship Id="rId158" Type="http://schemas.openxmlformats.org/officeDocument/2006/relationships/customXml" Target="../ink/ink993.xml"/><Relationship Id="rId20" Type="http://schemas.openxmlformats.org/officeDocument/2006/relationships/customXml" Target="../ink/ink924.xml"/><Relationship Id="rId41" Type="http://schemas.openxmlformats.org/officeDocument/2006/relationships/image" Target="../media/image934.png"/><Relationship Id="rId62" Type="http://schemas.openxmlformats.org/officeDocument/2006/relationships/customXml" Target="../ink/ink945.xml"/><Relationship Id="rId83" Type="http://schemas.openxmlformats.org/officeDocument/2006/relationships/image" Target="../media/image955.png"/><Relationship Id="rId88" Type="http://schemas.openxmlformats.org/officeDocument/2006/relationships/customXml" Target="../ink/ink958.xml"/><Relationship Id="rId111" Type="http://schemas.openxmlformats.org/officeDocument/2006/relationships/image" Target="../media/image969.png"/><Relationship Id="rId132" Type="http://schemas.openxmlformats.org/officeDocument/2006/relationships/customXml" Target="../ink/ink980.xml"/><Relationship Id="rId153" Type="http://schemas.openxmlformats.org/officeDocument/2006/relationships/image" Target="../media/image990.png"/><Relationship Id="rId15" Type="http://schemas.openxmlformats.org/officeDocument/2006/relationships/image" Target="../media/image921.png"/><Relationship Id="rId36" Type="http://schemas.openxmlformats.org/officeDocument/2006/relationships/customXml" Target="../ink/ink932.xml"/><Relationship Id="rId57" Type="http://schemas.openxmlformats.org/officeDocument/2006/relationships/image" Target="../media/image942.png"/><Relationship Id="rId106" Type="http://schemas.openxmlformats.org/officeDocument/2006/relationships/customXml" Target="../ink/ink967.xml"/><Relationship Id="rId127" Type="http://schemas.openxmlformats.org/officeDocument/2006/relationships/image" Target="../media/image977.png"/><Relationship Id="rId10" Type="http://schemas.openxmlformats.org/officeDocument/2006/relationships/customXml" Target="../ink/ink919.xml"/><Relationship Id="rId31" Type="http://schemas.openxmlformats.org/officeDocument/2006/relationships/image" Target="../media/image929.png"/><Relationship Id="rId52" Type="http://schemas.openxmlformats.org/officeDocument/2006/relationships/customXml" Target="../ink/ink940.xml"/><Relationship Id="rId73" Type="http://schemas.openxmlformats.org/officeDocument/2006/relationships/image" Target="../media/image950.png"/><Relationship Id="rId78" Type="http://schemas.openxmlformats.org/officeDocument/2006/relationships/customXml" Target="../ink/ink953.xml"/><Relationship Id="rId94" Type="http://schemas.openxmlformats.org/officeDocument/2006/relationships/customXml" Target="../ink/ink961.xml"/><Relationship Id="rId99" Type="http://schemas.openxmlformats.org/officeDocument/2006/relationships/image" Target="../media/image963.png"/><Relationship Id="rId101" Type="http://schemas.openxmlformats.org/officeDocument/2006/relationships/image" Target="../media/image964.png"/><Relationship Id="rId122" Type="http://schemas.openxmlformats.org/officeDocument/2006/relationships/customXml" Target="../ink/ink975.xml"/><Relationship Id="rId143" Type="http://schemas.openxmlformats.org/officeDocument/2006/relationships/image" Target="../media/image985.png"/><Relationship Id="rId148" Type="http://schemas.openxmlformats.org/officeDocument/2006/relationships/customXml" Target="../ink/ink988.xml"/><Relationship Id="rId4" Type="http://schemas.openxmlformats.org/officeDocument/2006/relationships/customXml" Target="../ink/ink916.xml"/><Relationship Id="rId9" Type="http://schemas.openxmlformats.org/officeDocument/2006/relationships/image" Target="../media/image918.png"/><Relationship Id="rId26" Type="http://schemas.openxmlformats.org/officeDocument/2006/relationships/customXml" Target="../ink/ink927.xml"/><Relationship Id="rId47" Type="http://schemas.openxmlformats.org/officeDocument/2006/relationships/image" Target="../media/image937.png"/><Relationship Id="rId68" Type="http://schemas.openxmlformats.org/officeDocument/2006/relationships/customXml" Target="../ink/ink948.xml"/><Relationship Id="rId89" Type="http://schemas.openxmlformats.org/officeDocument/2006/relationships/image" Target="../media/image958.png"/><Relationship Id="rId112" Type="http://schemas.openxmlformats.org/officeDocument/2006/relationships/customXml" Target="../ink/ink970.xml"/><Relationship Id="rId133" Type="http://schemas.openxmlformats.org/officeDocument/2006/relationships/image" Target="../media/image980.png"/><Relationship Id="rId154" Type="http://schemas.openxmlformats.org/officeDocument/2006/relationships/customXml" Target="../ink/ink991.xml"/><Relationship Id="rId16" Type="http://schemas.openxmlformats.org/officeDocument/2006/relationships/customXml" Target="../ink/ink922.xml"/><Relationship Id="rId37" Type="http://schemas.openxmlformats.org/officeDocument/2006/relationships/image" Target="../media/image932.png"/><Relationship Id="rId58" Type="http://schemas.openxmlformats.org/officeDocument/2006/relationships/customXml" Target="../ink/ink943.xml"/><Relationship Id="rId79" Type="http://schemas.openxmlformats.org/officeDocument/2006/relationships/image" Target="../media/image953.png"/><Relationship Id="rId102" Type="http://schemas.openxmlformats.org/officeDocument/2006/relationships/customXml" Target="../ink/ink965.xml"/><Relationship Id="rId123" Type="http://schemas.openxmlformats.org/officeDocument/2006/relationships/image" Target="../media/image975.png"/><Relationship Id="rId144" Type="http://schemas.openxmlformats.org/officeDocument/2006/relationships/customXml" Target="../ink/ink986.xml"/><Relationship Id="rId90" Type="http://schemas.openxmlformats.org/officeDocument/2006/relationships/customXml" Target="../ink/ink959.xml"/><Relationship Id="rId27" Type="http://schemas.openxmlformats.org/officeDocument/2006/relationships/image" Target="../media/image927.png"/><Relationship Id="rId48" Type="http://schemas.openxmlformats.org/officeDocument/2006/relationships/customXml" Target="../ink/ink938.xml"/><Relationship Id="rId69" Type="http://schemas.openxmlformats.org/officeDocument/2006/relationships/image" Target="../media/image948.png"/><Relationship Id="rId113" Type="http://schemas.openxmlformats.org/officeDocument/2006/relationships/image" Target="../media/image970.png"/><Relationship Id="rId134" Type="http://schemas.openxmlformats.org/officeDocument/2006/relationships/customXml" Target="../ink/ink981.xml"/><Relationship Id="rId80" Type="http://schemas.openxmlformats.org/officeDocument/2006/relationships/customXml" Target="../ink/ink954.xml"/><Relationship Id="rId155" Type="http://schemas.openxmlformats.org/officeDocument/2006/relationships/image" Target="../media/image991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53.png"/><Relationship Id="rId21" Type="http://schemas.openxmlformats.org/officeDocument/2006/relationships/image" Target="../media/image1005.png"/><Relationship Id="rId63" Type="http://schemas.openxmlformats.org/officeDocument/2006/relationships/image" Target="../media/image1026.png"/><Relationship Id="rId159" Type="http://schemas.openxmlformats.org/officeDocument/2006/relationships/image" Target="../media/image1074.png"/><Relationship Id="rId170" Type="http://schemas.openxmlformats.org/officeDocument/2006/relationships/customXml" Target="../ink/ink1080.xml"/><Relationship Id="rId191" Type="http://schemas.openxmlformats.org/officeDocument/2006/relationships/image" Target="../media/image1090.png"/><Relationship Id="rId205" Type="http://schemas.openxmlformats.org/officeDocument/2006/relationships/image" Target="../media/image1097.png"/><Relationship Id="rId226" Type="http://schemas.openxmlformats.org/officeDocument/2006/relationships/customXml" Target="../ink/ink1108.xml"/><Relationship Id="rId247" Type="http://schemas.openxmlformats.org/officeDocument/2006/relationships/image" Target="../media/image1118.png"/><Relationship Id="rId107" Type="http://schemas.openxmlformats.org/officeDocument/2006/relationships/image" Target="../media/image1048.png"/><Relationship Id="rId11" Type="http://schemas.openxmlformats.org/officeDocument/2006/relationships/image" Target="../media/image1000.png"/><Relationship Id="rId32" Type="http://schemas.openxmlformats.org/officeDocument/2006/relationships/customXml" Target="../ink/ink1011.xml"/><Relationship Id="rId53" Type="http://schemas.openxmlformats.org/officeDocument/2006/relationships/image" Target="../media/image1021.png"/><Relationship Id="rId74" Type="http://schemas.openxmlformats.org/officeDocument/2006/relationships/customXml" Target="../ink/ink1032.xml"/><Relationship Id="rId128" Type="http://schemas.openxmlformats.org/officeDocument/2006/relationships/customXml" Target="../ink/ink1059.xml"/><Relationship Id="rId149" Type="http://schemas.openxmlformats.org/officeDocument/2006/relationships/image" Target="../media/image1069.png"/><Relationship Id="rId5" Type="http://schemas.openxmlformats.org/officeDocument/2006/relationships/image" Target="../media/image997.png"/><Relationship Id="rId95" Type="http://schemas.openxmlformats.org/officeDocument/2006/relationships/image" Target="../media/image1042.png"/><Relationship Id="rId160" Type="http://schemas.openxmlformats.org/officeDocument/2006/relationships/customXml" Target="../ink/ink1075.xml"/><Relationship Id="rId181" Type="http://schemas.openxmlformats.org/officeDocument/2006/relationships/image" Target="../media/image1085.png"/><Relationship Id="rId216" Type="http://schemas.openxmlformats.org/officeDocument/2006/relationships/customXml" Target="../ink/ink1103.xml"/><Relationship Id="rId237" Type="http://schemas.openxmlformats.org/officeDocument/2006/relationships/image" Target="../media/image1113.png"/><Relationship Id="rId258" Type="http://schemas.openxmlformats.org/officeDocument/2006/relationships/customXml" Target="../ink/ink1124.xml"/><Relationship Id="rId22" Type="http://schemas.openxmlformats.org/officeDocument/2006/relationships/customXml" Target="../ink/ink1006.xml"/><Relationship Id="rId43" Type="http://schemas.openxmlformats.org/officeDocument/2006/relationships/image" Target="../media/image1016.png"/><Relationship Id="rId64" Type="http://schemas.openxmlformats.org/officeDocument/2006/relationships/customXml" Target="../ink/ink1027.xml"/><Relationship Id="rId118" Type="http://schemas.openxmlformats.org/officeDocument/2006/relationships/customXml" Target="../ink/ink1054.xml"/><Relationship Id="rId139" Type="http://schemas.openxmlformats.org/officeDocument/2006/relationships/image" Target="../media/image1064.png"/><Relationship Id="rId85" Type="http://schemas.openxmlformats.org/officeDocument/2006/relationships/image" Target="../media/image1037.png"/><Relationship Id="rId150" Type="http://schemas.openxmlformats.org/officeDocument/2006/relationships/customXml" Target="../ink/ink1070.xml"/><Relationship Id="rId171" Type="http://schemas.openxmlformats.org/officeDocument/2006/relationships/image" Target="../media/image1080.png"/><Relationship Id="rId192" Type="http://schemas.openxmlformats.org/officeDocument/2006/relationships/customXml" Target="../ink/ink1091.xml"/><Relationship Id="rId206" Type="http://schemas.openxmlformats.org/officeDocument/2006/relationships/customXml" Target="../ink/ink1098.xml"/><Relationship Id="rId227" Type="http://schemas.openxmlformats.org/officeDocument/2006/relationships/image" Target="../media/image1108.png"/><Relationship Id="rId248" Type="http://schemas.openxmlformats.org/officeDocument/2006/relationships/customXml" Target="../ink/ink1119.xml"/><Relationship Id="rId12" Type="http://schemas.openxmlformats.org/officeDocument/2006/relationships/customXml" Target="../ink/ink1001.xml"/><Relationship Id="rId33" Type="http://schemas.openxmlformats.org/officeDocument/2006/relationships/image" Target="../media/image1011.png"/><Relationship Id="rId108" Type="http://schemas.openxmlformats.org/officeDocument/2006/relationships/customXml" Target="../ink/ink1049.xml"/><Relationship Id="rId129" Type="http://schemas.openxmlformats.org/officeDocument/2006/relationships/image" Target="../media/image1059.png"/><Relationship Id="rId54" Type="http://schemas.openxmlformats.org/officeDocument/2006/relationships/customXml" Target="../ink/ink1022.xml"/><Relationship Id="rId75" Type="http://schemas.openxmlformats.org/officeDocument/2006/relationships/image" Target="../media/image1032.png"/><Relationship Id="rId96" Type="http://schemas.openxmlformats.org/officeDocument/2006/relationships/customXml" Target="../ink/ink1043.xml"/><Relationship Id="rId140" Type="http://schemas.openxmlformats.org/officeDocument/2006/relationships/customXml" Target="../ink/ink1065.xml"/><Relationship Id="rId161" Type="http://schemas.openxmlformats.org/officeDocument/2006/relationships/image" Target="../media/image1075.png"/><Relationship Id="rId182" Type="http://schemas.openxmlformats.org/officeDocument/2006/relationships/customXml" Target="../ink/ink1086.xml"/><Relationship Id="rId217" Type="http://schemas.openxmlformats.org/officeDocument/2006/relationships/image" Target="../media/image1103.png"/><Relationship Id="rId6" Type="http://schemas.openxmlformats.org/officeDocument/2006/relationships/customXml" Target="../ink/ink998.xml"/><Relationship Id="rId238" Type="http://schemas.openxmlformats.org/officeDocument/2006/relationships/customXml" Target="../ink/ink1114.xml"/><Relationship Id="rId259" Type="http://schemas.openxmlformats.org/officeDocument/2006/relationships/image" Target="../media/image1124.png"/><Relationship Id="rId23" Type="http://schemas.openxmlformats.org/officeDocument/2006/relationships/image" Target="../media/image1006.png"/><Relationship Id="rId119" Type="http://schemas.openxmlformats.org/officeDocument/2006/relationships/image" Target="../media/image1054.png"/><Relationship Id="rId44" Type="http://schemas.openxmlformats.org/officeDocument/2006/relationships/customXml" Target="../ink/ink1017.xml"/><Relationship Id="rId65" Type="http://schemas.openxmlformats.org/officeDocument/2006/relationships/image" Target="../media/image1027.png"/><Relationship Id="rId86" Type="http://schemas.openxmlformats.org/officeDocument/2006/relationships/customXml" Target="../ink/ink1038.xml"/><Relationship Id="rId130" Type="http://schemas.openxmlformats.org/officeDocument/2006/relationships/customXml" Target="../ink/ink1060.xml"/><Relationship Id="rId151" Type="http://schemas.openxmlformats.org/officeDocument/2006/relationships/image" Target="../media/image1070.png"/><Relationship Id="rId172" Type="http://schemas.openxmlformats.org/officeDocument/2006/relationships/customXml" Target="../ink/ink1081.xml"/><Relationship Id="rId193" Type="http://schemas.openxmlformats.org/officeDocument/2006/relationships/image" Target="../media/image1091.png"/><Relationship Id="rId207" Type="http://schemas.openxmlformats.org/officeDocument/2006/relationships/image" Target="../media/image1098.png"/><Relationship Id="rId228" Type="http://schemas.openxmlformats.org/officeDocument/2006/relationships/customXml" Target="../ink/ink1109.xml"/><Relationship Id="rId249" Type="http://schemas.openxmlformats.org/officeDocument/2006/relationships/image" Target="../media/image1119.png"/><Relationship Id="rId13" Type="http://schemas.openxmlformats.org/officeDocument/2006/relationships/image" Target="../media/image1001.png"/><Relationship Id="rId109" Type="http://schemas.openxmlformats.org/officeDocument/2006/relationships/image" Target="../media/image1049.png"/><Relationship Id="rId260" Type="http://schemas.openxmlformats.org/officeDocument/2006/relationships/customXml" Target="../ink/ink1125.xml"/><Relationship Id="rId34" Type="http://schemas.openxmlformats.org/officeDocument/2006/relationships/customXml" Target="../ink/ink1012.xml"/><Relationship Id="rId55" Type="http://schemas.openxmlformats.org/officeDocument/2006/relationships/image" Target="../media/image1022.png"/><Relationship Id="rId76" Type="http://schemas.openxmlformats.org/officeDocument/2006/relationships/customXml" Target="../ink/ink1033.xml"/><Relationship Id="rId97" Type="http://schemas.openxmlformats.org/officeDocument/2006/relationships/image" Target="../media/image1043.png"/><Relationship Id="rId120" Type="http://schemas.openxmlformats.org/officeDocument/2006/relationships/customXml" Target="../ink/ink1055.xml"/><Relationship Id="rId141" Type="http://schemas.openxmlformats.org/officeDocument/2006/relationships/image" Target="../media/image1065.png"/><Relationship Id="rId7" Type="http://schemas.openxmlformats.org/officeDocument/2006/relationships/image" Target="../media/image998.png"/><Relationship Id="rId162" Type="http://schemas.openxmlformats.org/officeDocument/2006/relationships/customXml" Target="../ink/ink1076.xml"/><Relationship Id="rId183" Type="http://schemas.openxmlformats.org/officeDocument/2006/relationships/image" Target="../media/image1086.png"/><Relationship Id="rId218" Type="http://schemas.openxmlformats.org/officeDocument/2006/relationships/customXml" Target="../ink/ink1104.xml"/><Relationship Id="rId239" Type="http://schemas.openxmlformats.org/officeDocument/2006/relationships/image" Target="../media/image1114.png"/><Relationship Id="rId250" Type="http://schemas.openxmlformats.org/officeDocument/2006/relationships/customXml" Target="../ink/ink1120.xml"/><Relationship Id="rId24" Type="http://schemas.openxmlformats.org/officeDocument/2006/relationships/customXml" Target="../ink/ink1007.xml"/><Relationship Id="rId45" Type="http://schemas.openxmlformats.org/officeDocument/2006/relationships/image" Target="../media/image1017.png"/><Relationship Id="rId66" Type="http://schemas.openxmlformats.org/officeDocument/2006/relationships/customXml" Target="../ink/ink1028.xml"/><Relationship Id="rId87" Type="http://schemas.openxmlformats.org/officeDocument/2006/relationships/image" Target="../media/image1038.png"/><Relationship Id="rId110" Type="http://schemas.openxmlformats.org/officeDocument/2006/relationships/customXml" Target="../ink/ink1050.xml"/><Relationship Id="rId131" Type="http://schemas.openxmlformats.org/officeDocument/2006/relationships/image" Target="../media/image1060.png"/><Relationship Id="rId152" Type="http://schemas.openxmlformats.org/officeDocument/2006/relationships/customXml" Target="../ink/ink1071.xml"/><Relationship Id="rId173" Type="http://schemas.openxmlformats.org/officeDocument/2006/relationships/image" Target="../media/image1081.png"/><Relationship Id="rId194" Type="http://schemas.openxmlformats.org/officeDocument/2006/relationships/customXml" Target="../ink/ink1092.xml"/><Relationship Id="rId208" Type="http://schemas.openxmlformats.org/officeDocument/2006/relationships/customXml" Target="../ink/ink1099.xml"/><Relationship Id="rId229" Type="http://schemas.openxmlformats.org/officeDocument/2006/relationships/image" Target="../media/image1109.png"/><Relationship Id="rId240" Type="http://schemas.openxmlformats.org/officeDocument/2006/relationships/customXml" Target="../ink/ink1115.xml"/><Relationship Id="rId261" Type="http://schemas.openxmlformats.org/officeDocument/2006/relationships/image" Target="../media/image1125.png"/><Relationship Id="rId14" Type="http://schemas.openxmlformats.org/officeDocument/2006/relationships/customXml" Target="../ink/ink1002.xml"/><Relationship Id="rId35" Type="http://schemas.openxmlformats.org/officeDocument/2006/relationships/image" Target="../media/image1012.png"/><Relationship Id="rId56" Type="http://schemas.openxmlformats.org/officeDocument/2006/relationships/customXml" Target="../ink/ink1023.xml"/><Relationship Id="rId77" Type="http://schemas.openxmlformats.org/officeDocument/2006/relationships/image" Target="../media/image1033.png"/><Relationship Id="rId100" Type="http://schemas.openxmlformats.org/officeDocument/2006/relationships/customXml" Target="../ink/ink1045.xml"/><Relationship Id="rId8" Type="http://schemas.openxmlformats.org/officeDocument/2006/relationships/customXml" Target="../ink/ink999.xml"/><Relationship Id="rId98" Type="http://schemas.openxmlformats.org/officeDocument/2006/relationships/customXml" Target="../ink/ink1044.xml"/><Relationship Id="rId121" Type="http://schemas.openxmlformats.org/officeDocument/2006/relationships/image" Target="../media/image1055.png"/><Relationship Id="rId142" Type="http://schemas.openxmlformats.org/officeDocument/2006/relationships/customXml" Target="../ink/ink1066.xml"/><Relationship Id="rId163" Type="http://schemas.openxmlformats.org/officeDocument/2006/relationships/image" Target="../media/image1076.png"/><Relationship Id="rId184" Type="http://schemas.openxmlformats.org/officeDocument/2006/relationships/customXml" Target="../ink/ink1087.xml"/><Relationship Id="rId219" Type="http://schemas.openxmlformats.org/officeDocument/2006/relationships/image" Target="../media/image1104.png"/><Relationship Id="rId230" Type="http://schemas.openxmlformats.org/officeDocument/2006/relationships/customXml" Target="../ink/ink1110.xml"/><Relationship Id="rId251" Type="http://schemas.openxmlformats.org/officeDocument/2006/relationships/image" Target="../media/image1120.png"/><Relationship Id="rId25" Type="http://schemas.openxmlformats.org/officeDocument/2006/relationships/image" Target="../media/image1007.png"/><Relationship Id="rId46" Type="http://schemas.openxmlformats.org/officeDocument/2006/relationships/customXml" Target="../ink/ink1018.xml"/><Relationship Id="rId67" Type="http://schemas.openxmlformats.org/officeDocument/2006/relationships/image" Target="../media/image1028.png"/><Relationship Id="rId88" Type="http://schemas.openxmlformats.org/officeDocument/2006/relationships/customXml" Target="../ink/ink1039.xml"/><Relationship Id="rId111" Type="http://schemas.openxmlformats.org/officeDocument/2006/relationships/image" Target="../media/image1050.png"/><Relationship Id="rId132" Type="http://schemas.openxmlformats.org/officeDocument/2006/relationships/customXml" Target="../ink/ink1061.xml"/><Relationship Id="rId153" Type="http://schemas.openxmlformats.org/officeDocument/2006/relationships/image" Target="../media/image1071.png"/><Relationship Id="rId174" Type="http://schemas.openxmlformats.org/officeDocument/2006/relationships/customXml" Target="../ink/ink1082.xml"/><Relationship Id="rId195" Type="http://schemas.openxmlformats.org/officeDocument/2006/relationships/image" Target="../media/image1092.png"/><Relationship Id="rId209" Type="http://schemas.openxmlformats.org/officeDocument/2006/relationships/image" Target="../media/image1099.png"/><Relationship Id="rId220" Type="http://schemas.openxmlformats.org/officeDocument/2006/relationships/customXml" Target="../ink/ink1105.xml"/><Relationship Id="rId241" Type="http://schemas.openxmlformats.org/officeDocument/2006/relationships/image" Target="../media/image1115.png"/><Relationship Id="rId15" Type="http://schemas.openxmlformats.org/officeDocument/2006/relationships/image" Target="../media/image1002.png"/><Relationship Id="rId36" Type="http://schemas.openxmlformats.org/officeDocument/2006/relationships/customXml" Target="../ink/ink1013.xml"/><Relationship Id="rId57" Type="http://schemas.openxmlformats.org/officeDocument/2006/relationships/image" Target="../media/image1023.png"/><Relationship Id="rId262" Type="http://schemas.openxmlformats.org/officeDocument/2006/relationships/customXml" Target="../ink/ink1126.xml"/><Relationship Id="rId78" Type="http://schemas.openxmlformats.org/officeDocument/2006/relationships/customXml" Target="../ink/ink1034.xml"/><Relationship Id="rId99" Type="http://schemas.openxmlformats.org/officeDocument/2006/relationships/image" Target="../media/image1044.png"/><Relationship Id="rId101" Type="http://schemas.openxmlformats.org/officeDocument/2006/relationships/image" Target="../media/image1045.png"/><Relationship Id="rId122" Type="http://schemas.openxmlformats.org/officeDocument/2006/relationships/customXml" Target="../ink/ink1056.xml"/><Relationship Id="rId143" Type="http://schemas.openxmlformats.org/officeDocument/2006/relationships/image" Target="../media/image1066.png"/><Relationship Id="rId164" Type="http://schemas.openxmlformats.org/officeDocument/2006/relationships/customXml" Target="../ink/ink1077.xml"/><Relationship Id="rId185" Type="http://schemas.openxmlformats.org/officeDocument/2006/relationships/image" Target="../media/image1087.png"/><Relationship Id="rId9" Type="http://schemas.openxmlformats.org/officeDocument/2006/relationships/image" Target="../media/image999.png"/><Relationship Id="rId210" Type="http://schemas.openxmlformats.org/officeDocument/2006/relationships/customXml" Target="../ink/ink1100.xml"/><Relationship Id="rId26" Type="http://schemas.openxmlformats.org/officeDocument/2006/relationships/customXml" Target="../ink/ink1008.xml"/><Relationship Id="rId231" Type="http://schemas.openxmlformats.org/officeDocument/2006/relationships/image" Target="../media/image1110.png"/><Relationship Id="rId252" Type="http://schemas.openxmlformats.org/officeDocument/2006/relationships/customXml" Target="../ink/ink1121.xml"/><Relationship Id="rId47" Type="http://schemas.openxmlformats.org/officeDocument/2006/relationships/image" Target="../media/image1018.png"/><Relationship Id="rId68" Type="http://schemas.openxmlformats.org/officeDocument/2006/relationships/customXml" Target="../ink/ink1029.xml"/><Relationship Id="rId89" Type="http://schemas.openxmlformats.org/officeDocument/2006/relationships/image" Target="../media/image1039.png"/><Relationship Id="rId112" Type="http://schemas.openxmlformats.org/officeDocument/2006/relationships/customXml" Target="../ink/ink1051.xml"/><Relationship Id="rId133" Type="http://schemas.openxmlformats.org/officeDocument/2006/relationships/image" Target="../media/image1061.png"/><Relationship Id="rId154" Type="http://schemas.openxmlformats.org/officeDocument/2006/relationships/customXml" Target="../ink/ink1072.xml"/><Relationship Id="rId175" Type="http://schemas.openxmlformats.org/officeDocument/2006/relationships/image" Target="../media/image1082.png"/><Relationship Id="rId196" Type="http://schemas.openxmlformats.org/officeDocument/2006/relationships/customXml" Target="../ink/ink1093.xml"/><Relationship Id="rId200" Type="http://schemas.openxmlformats.org/officeDocument/2006/relationships/customXml" Target="../ink/ink1095.xml"/><Relationship Id="rId16" Type="http://schemas.openxmlformats.org/officeDocument/2006/relationships/customXml" Target="../ink/ink1003.xml"/><Relationship Id="rId221" Type="http://schemas.openxmlformats.org/officeDocument/2006/relationships/image" Target="../media/image1105.png"/><Relationship Id="rId242" Type="http://schemas.openxmlformats.org/officeDocument/2006/relationships/customXml" Target="../ink/ink1116.xml"/><Relationship Id="rId263" Type="http://schemas.openxmlformats.org/officeDocument/2006/relationships/image" Target="../media/image1126.png"/><Relationship Id="rId37" Type="http://schemas.openxmlformats.org/officeDocument/2006/relationships/image" Target="../media/image1013.png"/><Relationship Id="rId58" Type="http://schemas.openxmlformats.org/officeDocument/2006/relationships/customXml" Target="../ink/ink1024.xml"/><Relationship Id="rId79" Type="http://schemas.openxmlformats.org/officeDocument/2006/relationships/image" Target="../media/image1034.png"/><Relationship Id="rId102" Type="http://schemas.openxmlformats.org/officeDocument/2006/relationships/customXml" Target="../ink/ink1046.xml"/><Relationship Id="rId123" Type="http://schemas.openxmlformats.org/officeDocument/2006/relationships/image" Target="../media/image1056.png"/><Relationship Id="rId144" Type="http://schemas.openxmlformats.org/officeDocument/2006/relationships/customXml" Target="../ink/ink1067.xml"/><Relationship Id="rId90" Type="http://schemas.openxmlformats.org/officeDocument/2006/relationships/customXml" Target="../ink/ink1040.xml"/><Relationship Id="rId165" Type="http://schemas.openxmlformats.org/officeDocument/2006/relationships/image" Target="../media/image1077.png"/><Relationship Id="rId186" Type="http://schemas.openxmlformats.org/officeDocument/2006/relationships/customXml" Target="../ink/ink1088.xml"/><Relationship Id="rId211" Type="http://schemas.openxmlformats.org/officeDocument/2006/relationships/image" Target="../media/image1100.png"/><Relationship Id="rId232" Type="http://schemas.openxmlformats.org/officeDocument/2006/relationships/customXml" Target="../ink/ink1111.xml"/><Relationship Id="rId253" Type="http://schemas.openxmlformats.org/officeDocument/2006/relationships/image" Target="../media/image1121.png"/><Relationship Id="rId27" Type="http://schemas.openxmlformats.org/officeDocument/2006/relationships/image" Target="../media/image1008.png"/><Relationship Id="rId48" Type="http://schemas.openxmlformats.org/officeDocument/2006/relationships/customXml" Target="../ink/ink1019.xml"/><Relationship Id="rId69" Type="http://schemas.openxmlformats.org/officeDocument/2006/relationships/image" Target="../media/image1029.png"/><Relationship Id="rId113" Type="http://schemas.openxmlformats.org/officeDocument/2006/relationships/image" Target="../media/image1051.png"/><Relationship Id="rId134" Type="http://schemas.openxmlformats.org/officeDocument/2006/relationships/customXml" Target="../ink/ink1062.xml"/><Relationship Id="rId80" Type="http://schemas.openxmlformats.org/officeDocument/2006/relationships/customXml" Target="../ink/ink1035.xml"/><Relationship Id="rId155" Type="http://schemas.openxmlformats.org/officeDocument/2006/relationships/image" Target="../media/image1072.png"/><Relationship Id="rId176" Type="http://schemas.openxmlformats.org/officeDocument/2006/relationships/customXml" Target="../ink/ink1083.xml"/><Relationship Id="rId197" Type="http://schemas.openxmlformats.org/officeDocument/2006/relationships/image" Target="../media/image1093.png"/><Relationship Id="rId201" Type="http://schemas.openxmlformats.org/officeDocument/2006/relationships/image" Target="../media/image1095.png"/><Relationship Id="rId222" Type="http://schemas.openxmlformats.org/officeDocument/2006/relationships/customXml" Target="../ink/ink1106.xml"/><Relationship Id="rId243" Type="http://schemas.openxmlformats.org/officeDocument/2006/relationships/image" Target="../media/image1116.png"/><Relationship Id="rId17" Type="http://schemas.openxmlformats.org/officeDocument/2006/relationships/image" Target="../media/image1003.png"/><Relationship Id="rId38" Type="http://schemas.openxmlformats.org/officeDocument/2006/relationships/customXml" Target="../ink/ink1014.xml"/><Relationship Id="rId59" Type="http://schemas.openxmlformats.org/officeDocument/2006/relationships/image" Target="../media/image1024.png"/><Relationship Id="rId103" Type="http://schemas.openxmlformats.org/officeDocument/2006/relationships/image" Target="../media/image1046.png"/><Relationship Id="rId124" Type="http://schemas.openxmlformats.org/officeDocument/2006/relationships/customXml" Target="../ink/ink1057.xml"/><Relationship Id="rId70" Type="http://schemas.openxmlformats.org/officeDocument/2006/relationships/customXml" Target="../ink/ink1030.xml"/><Relationship Id="rId91" Type="http://schemas.openxmlformats.org/officeDocument/2006/relationships/image" Target="../media/image1040.png"/><Relationship Id="rId145" Type="http://schemas.openxmlformats.org/officeDocument/2006/relationships/image" Target="../media/image1067.png"/><Relationship Id="rId166" Type="http://schemas.openxmlformats.org/officeDocument/2006/relationships/customXml" Target="../ink/ink1078.xml"/><Relationship Id="rId187" Type="http://schemas.openxmlformats.org/officeDocument/2006/relationships/image" Target="../media/image108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101.xml"/><Relationship Id="rId233" Type="http://schemas.openxmlformats.org/officeDocument/2006/relationships/image" Target="../media/image1111.png"/><Relationship Id="rId254" Type="http://schemas.openxmlformats.org/officeDocument/2006/relationships/customXml" Target="../ink/ink1122.xml"/><Relationship Id="rId28" Type="http://schemas.openxmlformats.org/officeDocument/2006/relationships/customXml" Target="../ink/ink1009.xml"/><Relationship Id="rId49" Type="http://schemas.openxmlformats.org/officeDocument/2006/relationships/image" Target="../media/image1019.png"/><Relationship Id="rId114" Type="http://schemas.openxmlformats.org/officeDocument/2006/relationships/customXml" Target="../ink/ink1052.xml"/><Relationship Id="rId60" Type="http://schemas.openxmlformats.org/officeDocument/2006/relationships/customXml" Target="../ink/ink1025.xml"/><Relationship Id="rId81" Type="http://schemas.openxmlformats.org/officeDocument/2006/relationships/image" Target="../media/image1035.png"/><Relationship Id="rId135" Type="http://schemas.openxmlformats.org/officeDocument/2006/relationships/image" Target="../media/image1062.png"/><Relationship Id="rId156" Type="http://schemas.openxmlformats.org/officeDocument/2006/relationships/customXml" Target="../ink/ink1073.xml"/><Relationship Id="rId177" Type="http://schemas.openxmlformats.org/officeDocument/2006/relationships/image" Target="../media/image1083.png"/><Relationship Id="rId198" Type="http://schemas.openxmlformats.org/officeDocument/2006/relationships/customXml" Target="../ink/ink1094.xml"/><Relationship Id="rId202" Type="http://schemas.openxmlformats.org/officeDocument/2006/relationships/customXml" Target="../ink/ink1096.xml"/><Relationship Id="rId223" Type="http://schemas.openxmlformats.org/officeDocument/2006/relationships/image" Target="../media/image1106.png"/><Relationship Id="rId244" Type="http://schemas.openxmlformats.org/officeDocument/2006/relationships/customXml" Target="../ink/ink1117.xml"/><Relationship Id="rId18" Type="http://schemas.openxmlformats.org/officeDocument/2006/relationships/customXml" Target="../ink/ink1004.xml"/><Relationship Id="rId39" Type="http://schemas.openxmlformats.org/officeDocument/2006/relationships/image" Target="../media/image1014.png"/><Relationship Id="rId50" Type="http://schemas.openxmlformats.org/officeDocument/2006/relationships/customXml" Target="../ink/ink1020.xml"/><Relationship Id="rId104" Type="http://schemas.openxmlformats.org/officeDocument/2006/relationships/customXml" Target="../ink/ink1047.xml"/><Relationship Id="rId125" Type="http://schemas.openxmlformats.org/officeDocument/2006/relationships/image" Target="../media/image1057.png"/><Relationship Id="rId146" Type="http://schemas.openxmlformats.org/officeDocument/2006/relationships/customXml" Target="../ink/ink1068.xml"/><Relationship Id="rId167" Type="http://schemas.openxmlformats.org/officeDocument/2006/relationships/image" Target="../media/image1078.png"/><Relationship Id="rId188" Type="http://schemas.openxmlformats.org/officeDocument/2006/relationships/customXml" Target="../ink/ink1089.xml"/><Relationship Id="rId71" Type="http://schemas.openxmlformats.org/officeDocument/2006/relationships/image" Target="../media/image1030.png"/><Relationship Id="rId92" Type="http://schemas.openxmlformats.org/officeDocument/2006/relationships/customXml" Target="../ink/ink1041.xml"/><Relationship Id="rId213" Type="http://schemas.openxmlformats.org/officeDocument/2006/relationships/image" Target="../media/image1101.png"/><Relationship Id="rId234" Type="http://schemas.openxmlformats.org/officeDocument/2006/relationships/customXml" Target="../ink/ink1112.xml"/><Relationship Id="rId2" Type="http://schemas.openxmlformats.org/officeDocument/2006/relationships/customXml" Target="../ink/ink996.xml"/><Relationship Id="rId29" Type="http://schemas.openxmlformats.org/officeDocument/2006/relationships/image" Target="../media/image1009.png"/><Relationship Id="rId255" Type="http://schemas.openxmlformats.org/officeDocument/2006/relationships/image" Target="../media/image1122.png"/><Relationship Id="rId40" Type="http://schemas.openxmlformats.org/officeDocument/2006/relationships/customXml" Target="../ink/ink1015.xml"/><Relationship Id="rId115" Type="http://schemas.openxmlformats.org/officeDocument/2006/relationships/image" Target="../media/image1052.png"/><Relationship Id="rId136" Type="http://schemas.openxmlformats.org/officeDocument/2006/relationships/customXml" Target="../ink/ink1063.xml"/><Relationship Id="rId157" Type="http://schemas.openxmlformats.org/officeDocument/2006/relationships/image" Target="../media/image1073.png"/><Relationship Id="rId178" Type="http://schemas.openxmlformats.org/officeDocument/2006/relationships/customXml" Target="../ink/ink1084.xml"/><Relationship Id="rId61" Type="http://schemas.openxmlformats.org/officeDocument/2006/relationships/image" Target="../media/image1025.png"/><Relationship Id="rId82" Type="http://schemas.openxmlformats.org/officeDocument/2006/relationships/customXml" Target="../ink/ink1036.xml"/><Relationship Id="rId199" Type="http://schemas.openxmlformats.org/officeDocument/2006/relationships/image" Target="../media/image1094.png"/><Relationship Id="rId203" Type="http://schemas.openxmlformats.org/officeDocument/2006/relationships/image" Target="../media/image1096.png"/><Relationship Id="rId19" Type="http://schemas.openxmlformats.org/officeDocument/2006/relationships/image" Target="../media/image1004.png"/><Relationship Id="rId224" Type="http://schemas.openxmlformats.org/officeDocument/2006/relationships/customXml" Target="../ink/ink1107.xml"/><Relationship Id="rId245" Type="http://schemas.openxmlformats.org/officeDocument/2006/relationships/image" Target="../media/image1117.png"/><Relationship Id="rId30" Type="http://schemas.openxmlformats.org/officeDocument/2006/relationships/customXml" Target="../ink/ink1010.xml"/><Relationship Id="rId105" Type="http://schemas.openxmlformats.org/officeDocument/2006/relationships/image" Target="../media/image1047.png"/><Relationship Id="rId126" Type="http://schemas.openxmlformats.org/officeDocument/2006/relationships/customXml" Target="../ink/ink1058.xml"/><Relationship Id="rId147" Type="http://schemas.openxmlformats.org/officeDocument/2006/relationships/image" Target="../media/image1068.png"/><Relationship Id="rId168" Type="http://schemas.openxmlformats.org/officeDocument/2006/relationships/customXml" Target="../ink/ink1079.xml"/><Relationship Id="rId51" Type="http://schemas.openxmlformats.org/officeDocument/2006/relationships/image" Target="../media/image1020.png"/><Relationship Id="rId72" Type="http://schemas.openxmlformats.org/officeDocument/2006/relationships/customXml" Target="../ink/ink1031.xml"/><Relationship Id="rId93" Type="http://schemas.openxmlformats.org/officeDocument/2006/relationships/image" Target="../media/image1041.png"/><Relationship Id="rId189" Type="http://schemas.openxmlformats.org/officeDocument/2006/relationships/image" Target="../media/image1089.png"/><Relationship Id="rId3" Type="http://schemas.openxmlformats.org/officeDocument/2006/relationships/image" Target="../media/image996.png"/><Relationship Id="rId214" Type="http://schemas.openxmlformats.org/officeDocument/2006/relationships/customXml" Target="../ink/ink1102.xml"/><Relationship Id="rId235" Type="http://schemas.openxmlformats.org/officeDocument/2006/relationships/image" Target="../media/image1112.png"/><Relationship Id="rId256" Type="http://schemas.openxmlformats.org/officeDocument/2006/relationships/customXml" Target="../ink/ink1123.xml"/><Relationship Id="rId116" Type="http://schemas.openxmlformats.org/officeDocument/2006/relationships/customXml" Target="../ink/ink1053.xml"/><Relationship Id="rId137" Type="http://schemas.openxmlformats.org/officeDocument/2006/relationships/image" Target="../media/image1063.png"/><Relationship Id="rId158" Type="http://schemas.openxmlformats.org/officeDocument/2006/relationships/customXml" Target="../ink/ink1074.xml"/><Relationship Id="rId20" Type="http://schemas.openxmlformats.org/officeDocument/2006/relationships/customXml" Target="../ink/ink1005.xml"/><Relationship Id="rId41" Type="http://schemas.openxmlformats.org/officeDocument/2006/relationships/image" Target="../media/image1015.png"/><Relationship Id="rId62" Type="http://schemas.openxmlformats.org/officeDocument/2006/relationships/customXml" Target="../ink/ink1026.xml"/><Relationship Id="rId83" Type="http://schemas.openxmlformats.org/officeDocument/2006/relationships/image" Target="../media/image1036.png"/><Relationship Id="rId179" Type="http://schemas.openxmlformats.org/officeDocument/2006/relationships/image" Target="../media/image1084.png"/><Relationship Id="rId190" Type="http://schemas.openxmlformats.org/officeDocument/2006/relationships/customXml" Target="../ink/ink1090.xml"/><Relationship Id="rId204" Type="http://schemas.openxmlformats.org/officeDocument/2006/relationships/customXml" Target="../ink/ink1097.xml"/><Relationship Id="rId225" Type="http://schemas.openxmlformats.org/officeDocument/2006/relationships/image" Target="../media/image1107.png"/><Relationship Id="rId246" Type="http://schemas.openxmlformats.org/officeDocument/2006/relationships/customXml" Target="../ink/ink1118.xml"/><Relationship Id="rId106" Type="http://schemas.openxmlformats.org/officeDocument/2006/relationships/customXml" Target="../ink/ink1048.xml"/><Relationship Id="rId127" Type="http://schemas.openxmlformats.org/officeDocument/2006/relationships/image" Target="../media/image1058.png"/><Relationship Id="rId10" Type="http://schemas.openxmlformats.org/officeDocument/2006/relationships/customXml" Target="../ink/ink1000.xml"/><Relationship Id="rId31" Type="http://schemas.openxmlformats.org/officeDocument/2006/relationships/image" Target="../media/image1010.png"/><Relationship Id="rId52" Type="http://schemas.openxmlformats.org/officeDocument/2006/relationships/customXml" Target="../ink/ink1021.xml"/><Relationship Id="rId73" Type="http://schemas.openxmlformats.org/officeDocument/2006/relationships/image" Target="../media/image1031.png"/><Relationship Id="rId94" Type="http://schemas.openxmlformats.org/officeDocument/2006/relationships/customXml" Target="../ink/ink1042.xml"/><Relationship Id="rId148" Type="http://schemas.openxmlformats.org/officeDocument/2006/relationships/customXml" Target="../ink/ink1069.xml"/><Relationship Id="rId169" Type="http://schemas.openxmlformats.org/officeDocument/2006/relationships/image" Target="../media/image1079.png"/><Relationship Id="rId4" Type="http://schemas.openxmlformats.org/officeDocument/2006/relationships/customXml" Target="../ink/ink997.xml"/><Relationship Id="rId180" Type="http://schemas.openxmlformats.org/officeDocument/2006/relationships/customXml" Target="../ink/ink1085.xml"/><Relationship Id="rId215" Type="http://schemas.openxmlformats.org/officeDocument/2006/relationships/image" Target="../media/image1102.png"/><Relationship Id="rId236" Type="http://schemas.openxmlformats.org/officeDocument/2006/relationships/customXml" Target="../ink/ink1113.xml"/><Relationship Id="rId257" Type="http://schemas.openxmlformats.org/officeDocument/2006/relationships/image" Target="../media/image1123.png"/><Relationship Id="rId42" Type="http://schemas.openxmlformats.org/officeDocument/2006/relationships/customXml" Target="../ink/ink1016.xml"/><Relationship Id="rId84" Type="http://schemas.openxmlformats.org/officeDocument/2006/relationships/customXml" Target="../ink/ink1037.xml"/><Relationship Id="rId138" Type="http://schemas.openxmlformats.org/officeDocument/2006/relationships/customXml" Target="../ink/ink1064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84.png"/><Relationship Id="rId21" Type="http://schemas.openxmlformats.org/officeDocument/2006/relationships/image" Target="../media/image1136.png"/><Relationship Id="rId42" Type="http://schemas.openxmlformats.org/officeDocument/2006/relationships/customXml" Target="../ink/ink1147.xml"/><Relationship Id="rId63" Type="http://schemas.openxmlformats.org/officeDocument/2006/relationships/image" Target="../media/image1157.png"/><Relationship Id="rId84" Type="http://schemas.openxmlformats.org/officeDocument/2006/relationships/customXml" Target="../ink/ink1168.xml"/><Relationship Id="rId138" Type="http://schemas.openxmlformats.org/officeDocument/2006/relationships/customXml" Target="../ink/ink1195.xml"/><Relationship Id="rId107" Type="http://schemas.openxmlformats.org/officeDocument/2006/relationships/image" Target="../media/image1179.png"/><Relationship Id="rId11" Type="http://schemas.openxmlformats.org/officeDocument/2006/relationships/image" Target="../media/image1131.png"/><Relationship Id="rId32" Type="http://schemas.openxmlformats.org/officeDocument/2006/relationships/customXml" Target="../ink/ink1142.xml"/><Relationship Id="rId53" Type="http://schemas.openxmlformats.org/officeDocument/2006/relationships/image" Target="../media/image1152.png"/><Relationship Id="rId74" Type="http://schemas.openxmlformats.org/officeDocument/2006/relationships/customXml" Target="../ink/ink1163.xml"/><Relationship Id="rId128" Type="http://schemas.openxmlformats.org/officeDocument/2006/relationships/customXml" Target="../ink/ink1190.xml"/><Relationship Id="rId149" Type="http://schemas.openxmlformats.org/officeDocument/2006/relationships/image" Target="../media/image1200.png"/><Relationship Id="rId5" Type="http://schemas.openxmlformats.org/officeDocument/2006/relationships/image" Target="../media/image1128.png"/><Relationship Id="rId95" Type="http://schemas.openxmlformats.org/officeDocument/2006/relationships/image" Target="../media/image1173.png"/><Relationship Id="rId22" Type="http://schemas.openxmlformats.org/officeDocument/2006/relationships/customXml" Target="../ink/ink1137.xml"/><Relationship Id="rId43" Type="http://schemas.openxmlformats.org/officeDocument/2006/relationships/image" Target="../media/image1147.png"/><Relationship Id="rId64" Type="http://schemas.openxmlformats.org/officeDocument/2006/relationships/customXml" Target="../ink/ink1158.xml"/><Relationship Id="rId118" Type="http://schemas.openxmlformats.org/officeDocument/2006/relationships/customXml" Target="../ink/ink1185.xml"/><Relationship Id="rId139" Type="http://schemas.openxmlformats.org/officeDocument/2006/relationships/image" Target="../media/image1195.png"/><Relationship Id="rId80" Type="http://schemas.openxmlformats.org/officeDocument/2006/relationships/customXml" Target="../ink/ink1166.xml"/><Relationship Id="rId85" Type="http://schemas.openxmlformats.org/officeDocument/2006/relationships/image" Target="../media/image1168.png"/><Relationship Id="rId150" Type="http://schemas.openxmlformats.org/officeDocument/2006/relationships/customXml" Target="../ink/ink1201.xml"/><Relationship Id="rId155" Type="http://schemas.openxmlformats.org/officeDocument/2006/relationships/image" Target="../media/image1203.png"/><Relationship Id="rId12" Type="http://schemas.openxmlformats.org/officeDocument/2006/relationships/customXml" Target="../ink/ink1132.xml"/><Relationship Id="rId17" Type="http://schemas.openxmlformats.org/officeDocument/2006/relationships/image" Target="../media/image1134.png"/><Relationship Id="rId33" Type="http://schemas.openxmlformats.org/officeDocument/2006/relationships/image" Target="../media/image1142.png"/><Relationship Id="rId38" Type="http://schemas.openxmlformats.org/officeDocument/2006/relationships/customXml" Target="../ink/ink1145.xml"/><Relationship Id="rId59" Type="http://schemas.openxmlformats.org/officeDocument/2006/relationships/image" Target="../media/image1155.png"/><Relationship Id="rId103" Type="http://schemas.openxmlformats.org/officeDocument/2006/relationships/image" Target="../media/image1177.png"/><Relationship Id="rId108" Type="http://schemas.openxmlformats.org/officeDocument/2006/relationships/customXml" Target="../ink/ink1180.xml"/><Relationship Id="rId124" Type="http://schemas.openxmlformats.org/officeDocument/2006/relationships/customXml" Target="../ink/ink1188.xml"/><Relationship Id="rId129" Type="http://schemas.openxmlformats.org/officeDocument/2006/relationships/image" Target="../media/image1190.png"/><Relationship Id="rId54" Type="http://schemas.openxmlformats.org/officeDocument/2006/relationships/customXml" Target="../ink/ink1153.xml"/><Relationship Id="rId70" Type="http://schemas.openxmlformats.org/officeDocument/2006/relationships/customXml" Target="../ink/ink1161.xml"/><Relationship Id="rId75" Type="http://schemas.openxmlformats.org/officeDocument/2006/relationships/image" Target="../media/image1163.png"/><Relationship Id="rId91" Type="http://schemas.openxmlformats.org/officeDocument/2006/relationships/image" Target="../media/image1171.png"/><Relationship Id="rId96" Type="http://schemas.openxmlformats.org/officeDocument/2006/relationships/customXml" Target="../ink/ink1174.xml"/><Relationship Id="rId140" Type="http://schemas.openxmlformats.org/officeDocument/2006/relationships/customXml" Target="../ink/ink1196.xml"/><Relationship Id="rId145" Type="http://schemas.openxmlformats.org/officeDocument/2006/relationships/image" Target="../media/image119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29.xml"/><Relationship Id="rId23" Type="http://schemas.openxmlformats.org/officeDocument/2006/relationships/image" Target="../media/image1137.png"/><Relationship Id="rId28" Type="http://schemas.openxmlformats.org/officeDocument/2006/relationships/customXml" Target="../ink/ink1140.xml"/><Relationship Id="rId49" Type="http://schemas.openxmlformats.org/officeDocument/2006/relationships/image" Target="../media/image1150.png"/><Relationship Id="rId114" Type="http://schemas.openxmlformats.org/officeDocument/2006/relationships/customXml" Target="../ink/ink1183.xml"/><Relationship Id="rId119" Type="http://schemas.openxmlformats.org/officeDocument/2006/relationships/image" Target="../media/image1185.png"/><Relationship Id="rId44" Type="http://schemas.openxmlformats.org/officeDocument/2006/relationships/customXml" Target="../ink/ink1148.xml"/><Relationship Id="rId60" Type="http://schemas.openxmlformats.org/officeDocument/2006/relationships/customXml" Target="../ink/ink1156.xml"/><Relationship Id="rId65" Type="http://schemas.openxmlformats.org/officeDocument/2006/relationships/image" Target="../media/image1158.png"/><Relationship Id="rId81" Type="http://schemas.openxmlformats.org/officeDocument/2006/relationships/image" Target="../media/image1166.png"/><Relationship Id="rId86" Type="http://schemas.openxmlformats.org/officeDocument/2006/relationships/customXml" Target="../ink/ink1169.xml"/><Relationship Id="rId130" Type="http://schemas.openxmlformats.org/officeDocument/2006/relationships/customXml" Target="../ink/ink1191.xml"/><Relationship Id="rId135" Type="http://schemas.openxmlformats.org/officeDocument/2006/relationships/image" Target="../media/image1193.png"/><Relationship Id="rId151" Type="http://schemas.openxmlformats.org/officeDocument/2006/relationships/image" Target="../media/image1201.png"/><Relationship Id="rId156" Type="http://schemas.openxmlformats.org/officeDocument/2006/relationships/customXml" Target="../ink/ink1204.xml"/><Relationship Id="rId13" Type="http://schemas.openxmlformats.org/officeDocument/2006/relationships/image" Target="../media/image1132.png"/><Relationship Id="rId18" Type="http://schemas.openxmlformats.org/officeDocument/2006/relationships/customXml" Target="../ink/ink1135.xml"/><Relationship Id="rId39" Type="http://schemas.openxmlformats.org/officeDocument/2006/relationships/image" Target="../media/image1145.png"/><Relationship Id="rId109" Type="http://schemas.openxmlformats.org/officeDocument/2006/relationships/image" Target="../media/image1180.png"/><Relationship Id="rId34" Type="http://schemas.openxmlformats.org/officeDocument/2006/relationships/customXml" Target="../ink/ink1143.xml"/><Relationship Id="rId50" Type="http://schemas.openxmlformats.org/officeDocument/2006/relationships/customXml" Target="../ink/ink1151.xml"/><Relationship Id="rId55" Type="http://schemas.openxmlformats.org/officeDocument/2006/relationships/image" Target="../media/image1153.png"/><Relationship Id="rId76" Type="http://schemas.openxmlformats.org/officeDocument/2006/relationships/customXml" Target="../ink/ink1164.xml"/><Relationship Id="rId97" Type="http://schemas.openxmlformats.org/officeDocument/2006/relationships/image" Target="../media/image1174.png"/><Relationship Id="rId104" Type="http://schemas.openxmlformats.org/officeDocument/2006/relationships/customXml" Target="../ink/ink1178.xml"/><Relationship Id="rId120" Type="http://schemas.openxmlformats.org/officeDocument/2006/relationships/customXml" Target="../ink/ink1186.xml"/><Relationship Id="rId125" Type="http://schemas.openxmlformats.org/officeDocument/2006/relationships/image" Target="../media/image1188.png"/><Relationship Id="rId141" Type="http://schemas.openxmlformats.org/officeDocument/2006/relationships/image" Target="../media/image1196.png"/><Relationship Id="rId146" Type="http://schemas.openxmlformats.org/officeDocument/2006/relationships/customXml" Target="../ink/ink1199.xml"/><Relationship Id="rId7" Type="http://schemas.openxmlformats.org/officeDocument/2006/relationships/image" Target="../media/image1129.png"/><Relationship Id="rId71" Type="http://schemas.openxmlformats.org/officeDocument/2006/relationships/image" Target="../media/image1161.png"/><Relationship Id="rId92" Type="http://schemas.openxmlformats.org/officeDocument/2006/relationships/customXml" Target="../ink/ink1172.xml"/><Relationship Id="rId2" Type="http://schemas.openxmlformats.org/officeDocument/2006/relationships/customXml" Target="../ink/ink1127.xml"/><Relationship Id="rId29" Type="http://schemas.openxmlformats.org/officeDocument/2006/relationships/image" Target="../media/image1140.png"/><Relationship Id="rId24" Type="http://schemas.openxmlformats.org/officeDocument/2006/relationships/customXml" Target="../ink/ink1138.xml"/><Relationship Id="rId40" Type="http://schemas.openxmlformats.org/officeDocument/2006/relationships/customXml" Target="../ink/ink1146.xml"/><Relationship Id="rId45" Type="http://schemas.openxmlformats.org/officeDocument/2006/relationships/image" Target="../media/image1148.png"/><Relationship Id="rId66" Type="http://schemas.openxmlformats.org/officeDocument/2006/relationships/customXml" Target="../ink/ink1159.xml"/><Relationship Id="rId87" Type="http://schemas.openxmlformats.org/officeDocument/2006/relationships/image" Target="../media/image1169.png"/><Relationship Id="rId110" Type="http://schemas.openxmlformats.org/officeDocument/2006/relationships/customXml" Target="../ink/ink1181.xml"/><Relationship Id="rId115" Type="http://schemas.openxmlformats.org/officeDocument/2006/relationships/image" Target="../media/image1183.png"/><Relationship Id="rId131" Type="http://schemas.openxmlformats.org/officeDocument/2006/relationships/image" Target="../media/image1191.png"/><Relationship Id="rId136" Type="http://schemas.openxmlformats.org/officeDocument/2006/relationships/customXml" Target="../ink/ink1194.xml"/><Relationship Id="rId157" Type="http://schemas.openxmlformats.org/officeDocument/2006/relationships/image" Target="../media/image1204.png"/><Relationship Id="rId61" Type="http://schemas.openxmlformats.org/officeDocument/2006/relationships/image" Target="../media/image1156.png"/><Relationship Id="rId82" Type="http://schemas.openxmlformats.org/officeDocument/2006/relationships/customXml" Target="../ink/ink1167.xml"/><Relationship Id="rId152" Type="http://schemas.openxmlformats.org/officeDocument/2006/relationships/customXml" Target="../ink/ink1202.xml"/><Relationship Id="rId19" Type="http://schemas.openxmlformats.org/officeDocument/2006/relationships/image" Target="../media/image1135.png"/><Relationship Id="rId14" Type="http://schemas.openxmlformats.org/officeDocument/2006/relationships/customXml" Target="../ink/ink1133.xml"/><Relationship Id="rId30" Type="http://schemas.openxmlformats.org/officeDocument/2006/relationships/customXml" Target="../ink/ink1141.xml"/><Relationship Id="rId35" Type="http://schemas.openxmlformats.org/officeDocument/2006/relationships/image" Target="../media/image1143.png"/><Relationship Id="rId56" Type="http://schemas.openxmlformats.org/officeDocument/2006/relationships/customXml" Target="../ink/ink1154.xml"/><Relationship Id="rId77" Type="http://schemas.openxmlformats.org/officeDocument/2006/relationships/image" Target="../media/image1164.png"/><Relationship Id="rId100" Type="http://schemas.openxmlformats.org/officeDocument/2006/relationships/customXml" Target="../ink/ink1176.xml"/><Relationship Id="rId105" Type="http://schemas.openxmlformats.org/officeDocument/2006/relationships/image" Target="../media/image1178.png"/><Relationship Id="rId126" Type="http://schemas.openxmlformats.org/officeDocument/2006/relationships/customXml" Target="../ink/ink1189.xml"/><Relationship Id="rId147" Type="http://schemas.openxmlformats.org/officeDocument/2006/relationships/image" Target="../media/image1199.png"/><Relationship Id="rId8" Type="http://schemas.openxmlformats.org/officeDocument/2006/relationships/customXml" Target="../ink/ink1130.xml"/><Relationship Id="rId51" Type="http://schemas.openxmlformats.org/officeDocument/2006/relationships/image" Target="../media/image1151.png"/><Relationship Id="rId72" Type="http://schemas.openxmlformats.org/officeDocument/2006/relationships/customXml" Target="../ink/ink1162.xml"/><Relationship Id="rId93" Type="http://schemas.openxmlformats.org/officeDocument/2006/relationships/image" Target="../media/image1172.png"/><Relationship Id="rId98" Type="http://schemas.openxmlformats.org/officeDocument/2006/relationships/customXml" Target="../ink/ink1175.xml"/><Relationship Id="rId121" Type="http://schemas.openxmlformats.org/officeDocument/2006/relationships/image" Target="../media/image1186.png"/><Relationship Id="rId142" Type="http://schemas.openxmlformats.org/officeDocument/2006/relationships/customXml" Target="../ink/ink1197.xml"/><Relationship Id="rId3" Type="http://schemas.openxmlformats.org/officeDocument/2006/relationships/image" Target="../media/image1127.png"/><Relationship Id="rId25" Type="http://schemas.openxmlformats.org/officeDocument/2006/relationships/image" Target="../media/image1138.png"/><Relationship Id="rId46" Type="http://schemas.openxmlformats.org/officeDocument/2006/relationships/customXml" Target="../ink/ink1149.xml"/><Relationship Id="rId67" Type="http://schemas.openxmlformats.org/officeDocument/2006/relationships/image" Target="../media/image1159.png"/><Relationship Id="rId116" Type="http://schemas.openxmlformats.org/officeDocument/2006/relationships/customXml" Target="../ink/ink1184.xml"/><Relationship Id="rId137" Type="http://schemas.openxmlformats.org/officeDocument/2006/relationships/image" Target="../media/image1194.png"/><Relationship Id="rId20" Type="http://schemas.openxmlformats.org/officeDocument/2006/relationships/customXml" Target="../ink/ink1136.xml"/><Relationship Id="rId41" Type="http://schemas.openxmlformats.org/officeDocument/2006/relationships/image" Target="../media/image1146.png"/><Relationship Id="rId62" Type="http://schemas.openxmlformats.org/officeDocument/2006/relationships/customXml" Target="../ink/ink1157.xml"/><Relationship Id="rId83" Type="http://schemas.openxmlformats.org/officeDocument/2006/relationships/image" Target="../media/image1167.png"/><Relationship Id="rId88" Type="http://schemas.openxmlformats.org/officeDocument/2006/relationships/customXml" Target="../ink/ink1170.xml"/><Relationship Id="rId111" Type="http://schemas.openxmlformats.org/officeDocument/2006/relationships/image" Target="../media/image1181.png"/><Relationship Id="rId132" Type="http://schemas.openxmlformats.org/officeDocument/2006/relationships/customXml" Target="../ink/ink1192.xml"/><Relationship Id="rId153" Type="http://schemas.openxmlformats.org/officeDocument/2006/relationships/image" Target="../media/image1202.png"/><Relationship Id="rId15" Type="http://schemas.openxmlformats.org/officeDocument/2006/relationships/image" Target="../media/image1133.png"/><Relationship Id="rId36" Type="http://schemas.openxmlformats.org/officeDocument/2006/relationships/customXml" Target="../ink/ink1144.xml"/><Relationship Id="rId57" Type="http://schemas.openxmlformats.org/officeDocument/2006/relationships/image" Target="../media/image1154.png"/><Relationship Id="rId106" Type="http://schemas.openxmlformats.org/officeDocument/2006/relationships/customXml" Target="../ink/ink1179.xml"/><Relationship Id="rId127" Type="http://schemas.openxmlformats.org/officeDocument/2006/relationships/image" Target="../media/image1189.png"/><Relationship Id="rId10" Type="http://schemas.openxmlformats.org/officeDocument/2006/relationships/customXml" Target="../ink/ink1131.xml"/><Relationship Id="rId31" Type="http://schemas.openxmlformats.org/officeDocument/2006/relationships/image" Target="../media/image1141.png"/><Relationship Id="rId52" Type="http://schemas.openxmlformats.org/officeDocument/2006/relationships/customXml" Target="../ink/ink1152.xml"/><Relationship Id="rId73" Type="http://schemas.openxmlformats.org/officeDocument/2006/relationships/image" Target="../media/image1162.png"/><Relationship Id="rId78" Type="http://schemas.openxmlformats.org/officeDocument/2006/relationships/customXml" Target="../ink/ink1165.xml"/><Relationship Id="rId94" Type="http://schemas.openxmlformats.org/officeDocument/2006/relationships/customXml" Target="../ink/ink1173.xml"/><Relationship Id="rId99" Type="http://schemas.openxmlformats.org/officeDocument/2006/relationships/image" Target="../media/image1175.png"/><Relationship Id="rId101" Type="http://schemas.openxmlformats.org/officeDocument/2006/relationships/image" Target="../media/image1176.png"/><Relationship Id="rId122" Type="http://schemas.openxmlformats.org/officeDocument/2006/relationships/customXml" Target="../ink/ink1187.xml"/><Relationship Id="rId143" Type="http://schemas.openxmlformats.org/officeDocument/2006/relationships/image" Target="../media/image1197.png"/><Relationship Id="rId148" Type="http://schemas.openxmlformats.org/officeDocument/2006/relationships/customXml" Target="../ink/ink1200.xml"/><Relationship Id="rId4" Type="http://schemas.openxmlformats.org/officeDocument/2006/relationships/customXml" Target="../ink/ink1128.xml"/><Relationship Id="rId9" Type="http://schemas.openxmlformats.org/officeDocument/2006/relationships/image" Target="../media/image1130.png"/><Relationship Id="rId26" Type="http://schemas.openxmlformats.org/officeDocument/2006/relationships/customXml" Target="../ink/ink1139.xml"/><Relationship Id="rId47" Type="http://schemas.openxmlformats.org/officeDocument/2006/relationships/image" Target="../media/image1149.png"/><Relationship Id="rId68" Type="http://schemas.openxmlformats.org/officeDocument/2006/relationships/customXml" Target="../ink/ink1160.xml"/><Relationship Id="rId89" Type="http://schemas.openxmlformats.org/officeDocument/2006/relationships/image" Target="../media/image1170.png"/><Relationship Id="rId112" Type="http://schemas.openxmlformats.org/officeDocument/2006/relationships/customXml" Target="../ink/ink1182.xml"/><Relationship Id="rId133" Type="http://schemas.openxmlformats.org/officeDocument/2006/relationships/image" Target="../media/image1192.png"/><Relationship Id="rId154" Type="http://schemas.openxmlformats.org/officeDocument/2006/relationships/customXml" Target="../ink/ink1203.xml"/><Relationship Id="rId16" Type="http://schemas.openxmlformats.org/officeDocument/2006/relationships/customXml" Target="../ink/ink1134.xml"/><Relationship Id="rId37" Type="http://schemas.openxmlformats.org/officeDocument/2006/relationships/image" Target="../media/image1144.png"/><Relationship Id="rId58" Type="http://schemas.openxmlformats.org/officeDocument/2006/relationships/customXml" Target="../ink/ink1155.xml"/><Relationship Id="rId79" Type="http://schemas.openxmlformats.org/officeDocument/2006/relationships/image" Target="../media/image1165.png"/><Relationship Id="rId102" Type="http://schemas.openxmlformats.org/officeDocument/2006/relationships/customXml" Target="../ink/ink1177.xml"/><Relationship Id="rId123" Type="http://schemas.openxmlformats.org/officeDocument/2006/relationships/image" Target="../media/image1187.png"/><Relationship Id="rId144" Type="http://schemas.openxmlformats.org/officeDocument/2006/relationships/customXml" Target="../ink/ink1198.xml"/><Relationship Id="rId90" Type="http://schemas.openxmlformats.org/officeDocument/2006/relationships/customXml" Target="../ink/ink1171.xml"/><Relationship Id="rId27" Type="http://schemas.openxmlformats.org/officeDocument/2006/relationships/image" Target="../media/image1139.png"/><Relationship Id="rId48" Type="http://schemas.openxmlformats.org/officeDocument/2006/relationships/customXml" Target="../ink/ink1150.xml"/><Relationship Id="rId69" Type="http://schemas.openxmlformats.org/officeDocument/2006/relationships/image" Target="../media/image1160.png"/><Relationship Id="rId113" Type="http://schemas.openxmlformats.org/officeDocument/2006/relationships/image" Target="../media/image1182.png"/><Relationship Id="rId134" Type="http://schemas.openxmlformats.org/officeDocument/2006/relationships/customXml" Target="../ink/ink1193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17.xml"/><Relationship Id="rId21" Type="http://schemas.openxmlformats.org/officeDocument/2006/relationships/image" Target="../media/image1214.png"/><Relationship Id="rId42" Type="http://schemas.openxmlformats.org/officeDocument/2006/relationships/customXml" Target="../ink/ink1225.xml"/><Relationship Id="rId47" Type="http://schemas.openxmlformats.org/officeDocument/2006/relationships/image" Target="../media/image1227.png"/><Relationship Id="rId63" Type="http://schemas.openxmlformats.org/officeDocument/2006/relationships/image" Target="../media/image1235.png"/><Relationship Id="rId68" Type="http://schemas.openxmlformats.org/officeDocument/2006/relationships/customXml" Target="../ink/ink1238.xml"/><Relationship Id="rId84" Type="http://schemas.openxmlformats.org/officeDocument/2006/relationships/customXml" Target="../ink/ink1246.xml"/><Relationship Id="rId89" Type="http://schemas.openxmlformats.org/officeDocument/2006/relationships/image" Target="../media/image1248.png"/><Relationship Id="rId16" Type="http://schemas.openxmlformats.org/officeDocument/2006/relationships/customXml" Target="../ink/ink1212.xml"/><Relationship Id="rId11" Type="http://schemas.openxmlformats.org/officeDocument/2006/relationships/image" Target="../media/image1209.png"/><Relationship Id="rId32" Type="http://schemas.openxmlformats.org/officeDocument/2006/relationships/customXml" Target="../ink/ink1220.xml"/><Relationship Id="rId37" Type="http://schemas.openxmlformats.org/officeDocument/2006/relationships/image" Target="../media/image1222.png"/><Relationship Id="rId53" Type="http://schemas.openxmlformats.org/officeDocument/2006/relationships/image" Target="../media/image1230.png"/><Relationship Id="rId58" Type="http://schemas.openxmlformats.org/officeDocument/2006/relationships/customXml" Target="../ink/ink1233.xml"/><Relationship Id="rId74" Type="http://schemas.openxmlformats.org/officeDocument/2006/relationships/customXml" Target="../ink/ink1241.xml"/><Relationship Id="rId79" Type="http://schemas.openxmlformats.org/officeDocument/2006/relationships/image" Target="../media/image1243.png"/><Relationship Id="rId5" Type="http://schemas.openxmlformats.org/officeDocument/2006/relationships/image" Target="../media/image1206.png"/><Relationship Id="rId90" Type="http://schemas.openxmlformats.org/officeDocument/2006/relationships/customXml" Target="../ink/ink1249.xml"/><Relationship Id="rId22" Type="http://schemas.openxmlformats.org/officeDocument/2006/relationships/customXml" Target="../ink/ink1215.xml"/><Relationship Id="rId27" Type="http://schemas.openxmlformats.org/officeDocument/2006/relationships/image" Target="../media/image1217.png"/><Relationship Id="rId43" Type="http://schemas.openxmlformats.org/officeDocument/2006/relationships/image" Target="../media/image1225.png"/><Relationship Id="rId48" Type="http://schemas.openxmlformats.org/officeDocument/2006/relationships/customXml" Target="../ink/ink1228.xml"/><Relationship Id="rId64" Type="http://schemas.openxmlformats.org/officeDocument/2006/relationships/customXml" Target="../ink/ink1236.xml"/><Relationship Id="rId69" Type="http://schemas.openxmlformats.org/officeDocument/2006/relationships/image" Target="../media/image1238.png"/><Relationship Id="rId8" Type="http://schemas.openxmlformats.org/officeDocument/2006/relationships/customXml" Target="../ink/ink1208.xml"/><Relationship Id="rId51" Type="http://schemas.openxmlformats.org/officeDocument/2006/relationships/image" Target="../media/image1229.png"/><Relationship Id="rId72" Type="http://schemas.openxmlformats.org/officeDocument/2006/relationships/customXml" Target="../ink/ink1240.xml"/><Relationship Id="rId80" Type="http://schemas.openxmlformats.org/officeDocument/2006/relationships/customXml" Target="../ink/ink1244.xml"/><Relationship Id="rId85" Type="http://schemas.openxmlformats.org/officeDocument/2006/relationships/image" Target="../media/image1246.png"/><Relationship Id="rId93" Type="http://schemas.openxmlformats.org/officeDocument/2006/relationships/image" Target="../media/image1250.png"/><Relationship Id="rId3" Type="http://schemas.openxmlformats.org/officeDocument/2006/relationships/image" Target="../media/image1205.png"/><Relationship Id="rId12" Type="http://schemas.openxmlformats.org/officeDocument/2006/relationships/customXml" Target="../ink/ink1210.xml"/><Relationship Id="rId17" Type="http://schemas.openxmlformats.org/officeDocument/2006/relationships/image" Target="../media/image1212.png"/><Relationship Id="rId25" Type="http://schemas.openxmlformats.org/officeDocument/2006/relationships/image" Target="../media/image1216.png"/><Relationship Id="rId33" Type="http://schemas.openxmlformats.org/officeDocument/2006/relationships/image" Target="../media/image1220.png"/><Relationship Id="rId38" Type="http://schemas.openxmlformats.org/officeDocument/2006/relationships/customXml" Target="../ink/ink1223.xml"/><Relationship Id="rId46" Type="http://schemas.openxmlformats.org/officeDocument/2006/relationships/customXml" Target="../ink/ink1227.xml"/><Relationship Id="rId59" Type="http://schemas.openxmlformats.org/officeDocument/2006/relationships/image" Target="../media/image1233.png"/><Relationship Id="rId67" Type="http://schemas.openxmlformats.org/officeDocument/2006/relationships/image" Target="../media/image1237.png"/><Relationship Id="rId20" Type="http://schemas.openxmlformats.org/officeDocument/2006/relationships/customXml" Target="../ink/ink1214.xml"/><Relationship Id="rId41" Type="http://schemas.openxmlformats.org/officeDocument/2006/relationships/image" Target="../media/image1224.png"/><Relationship Id="rId54" Type="http://schemas.openxmlformats.org/officeDocument/2006/relationships/customXml" Target="../ink/ink1231.xml"/><Relationship Id="rId62" Type="http://schemas.openxmlformats.org/officeDocument/2006/relationships/customXml" Target="../ink/ink1235.xml"/><Relationship Id="rId70" Type="http://schemas.openxmlformats.org/officeDocument/2006/relationships/customXml" Target="../ink/ink1239.xml"/><Relationship Id="rId75" Type="http://schemas.openxmlformats.org/officeDocument/2006/relationships/image" Target="../media/image1241.png"/><Relationship Id="rId83" Type="http://schemas.openxmlformats.org/officeDocument/2006/relationships/image" Target="../media/image1245.png"/><Relationship Id="rId88" Type="http://schemas.openxmlformats.org/officeDocument/2006/relationships/customXml" Target="../ink/ink1248.xml"/><Relationship Id="rId91" Type="http://schemas.openxmlformats.org/officeDocument/2006/relationships/image" Target="../media/image124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07.xml"/><Relationship Id="rId15" Type="http://schemas.openxmlformats.org/officeDocument/2006/relationships/image" Target="../media/image1211.png"/><Relationship Id="rId23" Type="http://schemas.openxmlformats.org/officeDocument/2006/relationships/image" Target="../media/image1215.png"/><Relationship Id="rId28" Type="http://schemas.openxmlformats.org/officeDocument/2006/relationships/customXml" Target="../ink/ink1218.xml"/><Relationship Id="rId36" Type="http://schemas.openxmlformats.org/officeDocument/2006/relationships/customXml" Target="../ink/ink1222.xml"/><Relationship Id="rId49" Type="http://schemas.openxmlformats.org/officeDocument/2006/relationships/image" Target="../media/image1228.png"/><Relationship Id="rId57" Type="http://schemas.openxmlformats.org/officeDocument/2006/relationships/image" Target="../media/image1232.png"/><Relationship Id="rId10" Type="http://schemas.openxmlformats.org/officeDocument/2006/relationships/customXml" Target="../ink/ink1209.xml"/><Relationship Id="rId31" Type="http://schemas.openxmlformats.org/officeDocument/2006/relationships/image" Target="../media/image1219.png"/><Relationship Id="rId44" Type="http://schemas.openxmlformats.org/officeDocument/2006/relationships/customXml" Target="../ink/ink1226.xml"/><Relationship Id="rId52" Type="http://schemas.openxmlformats.org/officeDocument/2006/relationships/customXml" Target="../ink/ink1230.xml"/><Relationship Id="rId60" Type="http://schemas.openxmlformats.org/officeDocument/2006/relationships/customXml" Target="../ink/ink1234.xml"/><Relationship Id="rId65" Type="http://schemas.openxmlformats.org/officeDocument/2006/relationships/image" Target="../media/image1236.png"/><Relationship Id="rId73" Type="http://schemas.openxmlformats.org/officeDocument/2006/relationships/image" Target="../media/image1240.png"/><Relationship Id="rId78" Type="http://schemas.openxmlformats.org/officeDocument/2006/relationships/customXml" Target="../ink/ink1243.xml"/><Relationship Id="rId81" Type="http://schemas.openxmlformats.org/officeDocument/2006/relationships/image" Target="../media/image1244.png"/><Relationship Id="rId86" Type="http://schemas.openxmlformats.org/officeDocument/2006/relationships/customXml" Target="../ink/ink1247.xml"/><Relationship Id="rId4" Type="http://schemas.openxmlformats.org/officeDocument/2006/relationships/customXml" Target="../ink/ink1206.xml"/><Relationship Id="rId9" Type="http://schemas.openxmlformats.org/officeDocument/2006/relationships/image" Target="../media/image1208.png"/><Relationship Id="rId13" Type="http://schemas.openxmlformats.org/officeDocument/2006/relationships/image" Target="../media/image1210.png"/><Relationship Id="rId18" Type="http://schemas.openxmlformats.org/officeDocument/2006/relationships/customXml" Target="../ink/ink1213.xml"/><Relationship Id="rId39" Type="http://schemas.openxmlformats.org/officeDocument/2006/relationships/image" Target="../media/image1223.png"/><Relationship Id="rId34" Type="http://schemas.openxmlformats.org/officeDocument/2006/relationships/customXml" Target="../ink/ink1221.xml"/><Relationship Id="rId50" Type="http://schemas.openxmlformats.org/officeDocument/2006/relationships/customXml" Target="../ink/ink1229.xml"/><Relationship Id="rId55" Type="http://schemas.openxmlformats.org/officeDocument/2006/relationships/image" Target="../media/image1231.png"/><Relationship Id="rId76" Type="http://schemas.openxmlformats.org/officeDocument/2006/relationships/customXml" Target="../ink/ink1242.xml"/><Relationship Id="rId7" Type="http://schemas.openxmlformats.org/officeDocument/2006/relationships/image" Target="../media/image1207.png"/><Relationship Id="rId71" Type="http://schemas.openxmlformats.org/officeDocument/2006/relationships/image" Target="../media/image1239.png"/><Relationship Id="rId92" Type="http://schemas.openxmlformats.org/officeDocument/2006/relationships/customXml" Target="../ink/ink1250.xml"/><Relationship Id="rId2" Type="http://schemas.openxmlformats.org/officeDocument/2006/relationships/customXml" Target="../ink/ink1205.xml"/><Relationship Id="rId29" Type="http://schemas.openxmlformats.org/officeDocument/2006/relationships/image" Target="../media/image1218.png"/><Relationship Id="rId24" Type="http://schemas.openxmlformats.org/officeDocument/2006/relationships/customXml" Target="../ink/ink1216.xml"/><Relationship Id="rId40" Type="http://schemas.openxmlformats.org/officeDocument/2006/relationships/customXml" Target="../ink/ink1224.xml"/><Relationship Id="rId45" Type="http://schemas.openxmlformats.org/officeDocument/2006/relationships/image" Target="../media/image1226.png"/><Relationship Id="rId66" Type="http://schemas.openxmlformats.org/officeDocument/2006/relationships/customXml" Target="../ink/ink1237.xml"/><Relationship Id="rId87" Type="http://schemas.openxmlformats.org/officeDocument/2006/relationships/image" Target="../media/image1247.png"/><Relationship Id="rId61" Type="http://schemas.openxmlformats.org/officeDocument/2006/relationships/image" Target="../media/image1234.png"/><Relationship Id="rId82" Type="http://schemas.openxmlformats.org/officeDocument/2006/relationships/customXml" Target="../ink/ink1245.xml"/><Relationship Id="rId19" Type="http://schemas.openxmlformats.org/officeDocument/2006/relationships/image" Target="../media/image1213.png"/><Relationship Id="rId14" Type="http://schemas.openxmlformats.org/officeDocument/2006/relationships/customXml" Target="../ink/ink1211.xml"/><Relationship Id="rId30" Type="http://schemas.openxmlformats.org/officeDocument/2006/relationships/customXml" Target="../ink/ink1219.xml"/><Relationship Id="rId35" Type="http://schemas.openxmlformats.org/officeDocument/2006/relationships/image" Target="../media/image1221.png"/><Relationship Id="rId56" Type="http://schemas.openxmlformats.org/officeDocument/2006/relationships/customXml" Target="../ink/ink1232.xml"/><Relationship Id="rId77" Type="http://schemas.openxmlformats.org/officeDocument/2006/relationships/image" Target="../media/image1242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08.png"/><Relationship Id="rId21" Type="http://schemas.openxmlformats.org/officeDocument/2006/relationships/image" Target="../media/image1260.png"/><Relationship Id="rId42" Type="http://schemas.openxmlformats.org/officeDocument/2006/relationships/customXml" Target="../ink/ink1271.xml"/><Relationship Id="rId63" Type="http://schemas.openxmlformats.org/officeDocument/2006/relationships/image" Target="../media/image1281.png"/><Relationship Id="rId84" Type="http://schemas.openxmlformats.org/officeDocument/2006/relationships/customXml" Target="../ink/ink1292.xml"/><Relationship Id="rId138" Type="http://schemas.openxmlformats.org/officeDocument/2006/relationships/customXml" Target="../ink/ink1319.xml"/><Relationship Id="rId159" Type="http://schemas.openxmlformats.org/officeDocument/2006/relationships/image" Target="../media/image1329.png"/><Relationship Id="rId170" Type="http://schemas.openxmlformats.org/officeDocument/2006/relationships/customXml" Target="../ink/ink1335.xml"/><Relationship Id="rId191" Type="http://schemas.openxmlformats.org/officeDocument/2006/relationships/image" Target="../media/image1345.png"/><Relationship Id="rId107" Type="http://schemas.openxmlformats.org/officeDocument/2006/relationships/image" Target="../media/image1303.png"/><Relationship Id="rId11" Type="http://schemas.openxmlformats.org/officeDocument/2006/relationships/image" Target="../media/image1255.png"/><Relationship Id="rId32" Type="http://schemas.openxmlformats.org/officeDocument/2006/relationships/customXml" Target="../ink/ink1266.xml"/><Relationship Id="rId53" Type="http://schemas.openxmlformats.org/officeDocument/2006/relationships/image" Target="../media/image1276.png"/><Relationship Id="rId74" Type="http://schemas.openxmlformats.org/officeDocument/2006/relationships/customXml" Target="../ink/ink1287.xml"/><Relationship Id="rId128" Type="http://schemas.openxmlformats.org/officeDocument/2006/relationships/customXml" Target="../ink/ink1314.xml"/><Relationship Id="rId149" Type="http://schemas.openxmlformats.org/officeDocument/2006/relationships/image" Target="../media/image1324.png"/><Relationship Id="rId5" Type="http://schemas.openxmlformats.org/officeDocument/2006/relationships/image" Target="../media/image1252.png"/><Relationship Id="rId95" Type="http://schemas.openxmlformats.org/officeDocument/2006/relationships/image" Target="../media/image1297.png"/><Relationship Id="rId160" Type="http://schemas.openxmlformats.org/officeDocument/2006/relationships/customXml" Target="../ink/ink1330.xml"/><Relationship Id="rId181" Type="http://schemas.openxmlformats.org/officeDocument/2006/relationships/image" Target="../media/image1340.png"/><Relationship Id="rId22" Type="http://schemas.openxmlformats.org/officeDocument/2006/relationships/customXml" Target="../ink/ink1261.xml"/><Relationship Id="rId43" Type="http://schemas.openxmlformats.org/officeDocument/2006/relationships/image" Target="../media/image1271.png"/><Relationship Id="rId64" Type="http://schemas.openxmlformats.org/officeDocument/2006/relationships/customXml" Target="../ink/ink1282.xml"/><Relationship Id="rId118" Type="http://schemas.openxmlformats.org/officeDocument/2006/relationships/customXml" Target="../ink/ink1309.xml"/><Relationship Id="rId139" Type="http://schemas.openxmlformats.org/officeDocument/2006/relationships/image" Target="../media/image1319.png"/><Relationship Id="rId85" Type="http://schemas.openxmlformats.org/officeDocument/2006/relationships/image" Target="../media/image1292.png"/><Relationship Id="rId150" Type="http://schemas.openxmlformats.org/officeDocument/2006/relationships/customXml" Target="../ink/ink1325.xml"/><Relationship Id="rId171" Type="http://schemas.openxmlformats.org/officeDocument/2006/relationships/image" Target="../media/image1335.png"/><Relationship Id="rId192" Type="http://schemas.openxmlformats.org/officeDocument/2006/relationships/customXml" Target="../ink/ink1346.xml"/><Relationship Id="rId12" Type="http://schemas.openxmlformats.org/officeDocument/2006/relationships/customXml" Target="../ink/ink1256.xml"/><Relationship Id="rId33" Type="http://schemas.openxmlformats.org/officeDocument/2006/relationships/image" Target="../media/image1266.png"/><Relationship Id="rId108" Type="http://schemas.openxmlformats.org/officeDocument/2006/relationships/customXml" Target="../ink/ink1304.xml"/><Relationship Id="rId129" Type="http://schemas.openxmlformats.org/officeDocument/2006/relationships/image" Target="../media/image1314.png"/><Relationship Id="rId54" Type="http://schemas.openxmlformats.org/officeDocument/2006/relationships/customXml" Target="../ink/ink1277.xml"/><Relationship Id="rId75" Type="http://schemas.openxmlformats.org/officeDocument/2006/relationships/image" Target="../media/image1287.png"/><Relationship Id="rId96" Type="http://schemas.openxmlformats.org/officeDocument/2006/relationships/customXml" Target="../ink/ink1298.xml"/><Relationship Id="rId140" Type="http://schemas.openxmlformats.org/officeDocument/2006/relationships/customXml" Target="../ink/ink1320.xml"/><Relationship Id="rId161" Type="http://schemas.openxmlformats.org/officeDocument/2006/relationships/image" Target="../media/image1330.png"/><Relationship Id="rId182" Type="http://schemas.openxmlformats.org/officeDocument/2006/relationships/customXml" Target="../ink/ink1341.xml"/><Relationship Id="rId6" Type="http://schemas.openxmlformats.org/officeDocument/2006/relationships/customXml" Target="../ink/ink1253.xml"/><Relationship Id="rId23" Type="http://schemas.openxmlformats.org/officeDocument/2006/relationships/image" Target="../media/image1261.png"/><Relationship Id="rId119" Type="http://schemas.openxmlformats.org/officeDocument/2006/relationships/image" Target="../media/image1309.png"/><Relationship Id="rId44" Type="http://schemas.openxmlformats.org/officeDocument/2006/relationships/customXml" Target="../ink/ink1272.xml"/><Relationship Id="rId65" Type="http://schemas.openxmlformats.org/officeDocument/2006/relationships/image" Target="../media/image1282.png"/><Relationship Id="rId86" Type="http://schemas.openxmlformats.org/officeDocument/2006/relationships/customXml" Target="../ink/ink1293.xml"/><Relationship Id="rId130" Type="http://schemas.openxmlformats.org/officeDocument/2006/relationships/customXml" Target="../ink/ink1315.xml"/><Relationship Id="rId151" Type="http://schemas.openxmlformats.org/officeDocument/2006/relationships/image" Target="../media/image1325.png"/><Relationship Id="rId172" Type="http://schemas.openxmlformats.org/officeDocument/2006/relationships/customXml" Target="../ink/ink1336.xml"/><Relationship Id="rId193" Type="http://schemas.openxmlformats.org/officeDocument/2006/relationships/image" Target="../media/image1346.png"/><Relationship Id="rId13" Type="http://schemas.openxmlformats.org/officeDocument/2006/relationships/image" Target="../media/image1256.png"/><Relationship Id="rId109" Type="http://schemas.openxmlformats.org/officeDocument/2006/relationships/image" Target="../media/image1304.png"/><Relationship Id="rId34" Type="http://schemas.openxmlformats.org/officeDocument/2006/relationships/customXml" Target="../ink/ink1267.xml"/><Relationship Id="rId55" Type="http://schemas.openxmlformats.org/officeDocument/2006/relationships/image" Target="../media/image1277.png"/><Relationship Id="rId76" Type="http://schemas.openxmlformats.org/officeDocument/2006/relationships/customXml" Target="../ink/ink1288.xml"/><Relationship Id="rId97" Type="http://schemas.openxmlformats.org/officeDocument/2006/relationships/image" Target="../media/image1298.png"/><Relationship Id="rId120" Type="http://schemas.openxmlformats.org/officeDocument/2006/relationships/customXml" Target="../ink/ink1310.xml"/><Relationship Id="rId141" Type="http://schemas.openxmlformats.org/officeDocument/2006/relationships/image" Target="../media/image1320.png"/><Relationship Id="rId7" Type="http://schemas.openxmlformats.org/officeDocument/2006/relationships/image" Target="../media/image1253.png"/><Relationship Id="rId71" Type="http://schemas.openxmlformats.org/officeDocument/2006/relationships/image" Target="../media/image1285.png"/><Relationship Id="rId92" Type="http://schemas.openxmlformats.org/officeDocument/2006/relationships/customXml" Target="../ink/ink1296.xml"/><Relationship Id="rId162" Type="http://schemas.openxmlformats.org/officeDocument/2006/relationships/customXml" Target="../ink/ink1331.xml"/><Relationship Id="rId183" Type="http://schemas.openxmlformats.org/officeDocument/2006/relationships/image" Target="../media/image1341.png"/><Relationship Id="rId2" Type="http://schemas.openxmlformats.org/officeDocument/2006/relationships/customXml" Target="../ink/ink1251.xml"/><Relationship Id="rId29" Type="http://schemas.openxmlformats.org/officeDocument/2006/relationships/image" Target="../media/image1264.png"/><Relationship Id="rId24" Type="http://schemas.openxmlformats.org/officeDocument/2006/relationships/customXml" Target="../ink/ink1262.xml"/><Relationship Id="rId40" Type="http://schemas.openxmlformats.org/officeDocument/2006/relationships/customXml" Target="../ink/ink1270.xml"/><Relationship Id="rId45" Type="http://schemas.openxmlformats.org/officeDocument/2006/relationships/image" Target="../media/image1272.png"/><Relationship Id="rId66" Type="http://schemas.openxmlformats.org/officeDocument/2006/relationships/customXml" Target="../ink/ink1283.xml"/><Relationship Id="rId87" Type="http://schemas.openxmlformats.org/officeDocument/2006/relationships/image" Target="../media/image1293.png"/><Relationship Id="rId110" Type="http://schemas.openxmlformats.org/officeDocument/2006/relationships/customXml" Target="../ink/ink1305.xml"/><Relationship Id="rId115" Type="http://schemas.openxmlformats.org/officeDocument/2006/relationships/image" Target="../media/image1307.png"/><Relationship Id="rId131" Type="http://schemas.openxmlformats.org/officeDocument/2006/relationships/image" Target="../media/image1315.png"/><Relationship Id="rId136" Type="http://schemas.openxmlformats.org/officeDocument/2006/relationships/customXml" Target="../ink/ink1318.xml"/><Relationship Id="rId157" Type="http://schemas.openxmlformats.org/officeDocument/2006/relationships/image" Target="../media/image1328.png"/><Relationship Id="rId178" Type="http://schemas.openxmlformats.org/officeDocument/2006/relationships/customXml" Target="../ink/ink1339.xml"/><Relationship Id="rId61" Type="http://schemas.openxmlformats.org/officeDocument/2006/relationships/image" Target="../media/image1280.png"/><Relationship Id="rId82" Type="http://schemas.openxmlformats.org/officeDocument/2006/relationships/customXml" Target="../ink/ink1291.xml"/><Relationship Id="rId152" Type="http://schemas.openxmlformats.org/officeDocument/2006/relationships/customXml" Target="../ink/ink1326.xml"/><Relationship Id="rId173" Type="http://schemas.openxmlformats.org/officeDocument/2006/relationships/image" Target="../media/image1336.png"/><Relationship Id="rId194" Type="http://schemas.openxmlformats.org/officeDocument/2006/relationships/customXml" Target="../ink/ink1347.xml"/><Relationship Id="rId199" Type="http://schemas.openxmlformats.org/officeDocument/2006/relationships/image" Target="../media/image1349.png"/><Relationship Id="rId19" Type="http://schemas.openxmlformats.org/officeDocument/2006/relationships/image" Target="../media/image1259.png"/><Relationship Id="rId14" Type="http://schemas.openxmlformats.org/officeDocument/2006/relationships/customXml" Target="../ink/ink1257.xml"/><Relationship Id="rId30" Type="http://schemas.openxmlformats.org/officeDocument/2006/relationships/customXml" Target="../ink/ink1265.xml"/><Relationship Id="rId35" Type="http://schemas.openxmlformats.org/officeDocument/2006/relationships/image" Target="../media/image1267.png"/><Relationship Id="rId56" Type="http://schemas.openxmlformats.org/officeDocument/2006/relationships/customXml" Target="../ink/ink1278.xml"/><Relationship Id="rId77" Type="http://schemas.openxmlformats.org/officeDocument/2006/relationships/image" Target="../media/image1288.png"/><Relationship Id="rId100" Type="http://schemas.openxmlformats.org/officeDocument/2006/relationships/customXml" Target="../ink/ink1300.xml"/><Relationship Id="rId105" Type="http://schemas.openxmlformats.org/officeDocument/2006/relationships/image" Target="../media/image1302.png"/><Relationship Id="rId126" Type="http://schemas.openxmlformats.org/officeDocument/2006/relationships/customXml" Target="../ink/ink1313.xml"/><Relationship Id="rId147" Type="http://schemas.openxmlformats.org/officeDocument/2006/relationships/image" Target="../media/image1323.png"/><Relationship Id="rId168" Type="http://schemas.openxmlformats.org/officeDocument/2006/relationships/customXml" Target="../ink/ink1334.xml"/><Relationship Id="rId8" Type="http://schemas.openxmlformats.org/officeDocument/2006/relationships/customXml" Target="../ink/ink1254.xml"/><Relationship Id="rId51" Type="http://schemas.openxmlformats.org/officeDocument/2006/relationships/image" Target="../media/image1275.png"/><Relationship Id="rId72" Type="http://schemas.openxmlformats.org/officeDocument/2006/relationships/customXml" Target="../ink/ink1286.xml"/><Relationship Id="rId93" Type="http://schemas.openxmlformats.org/officeDocument/2006/relationships/image" Target="../media/image1296.png"/><Relationship Id="rId98" Type="http://schemas.openxmlformats.org/officeDocument/2006/relationships/customXml" Target="../ink/ink1299.xml"/><Relationship Id="rId121" Type="http://schemas.openxmlformats.org/officeDocument/2006/relationships/image" Target="../media/image1310.png"/><Relationship Id="rId142" Type="http://schemas.openxmlformats.org/officeDocument/2006/relationships/customXml" Target="../ink/ink1321.xml"/><Relationship Id="rId163" Type="http://schemas.openxmlformats.org/officeDocument/2006/relationships/image" Target="../media/image1331.png"/><Relationship Id="rId184" Type="http://schemas.openxmlformats.org/officeDocument/2006/relationships/customXml" Target="../ink/ink1342.xml"/><Relationship Id="rId189" Type="http://schemas.openxmlformats.org/officeDocument/2006/relationships/image" Target="../media/image1344.png"/><Relationship Id="rId3" Type="http://schemas.openxmlformats.org/officeDocument/2006/relationships/image" Target="../media/image1251.png"/><Relationship Id="rId25" Type="http://schemas.openxmlformats.org/officeDocument/2006/relationships/image" Target="../media/image1262.png"/><Relationship Id="rId46" Type="http://schemas.openxmlformats.org/officeDocument/2006/relationships/customXml" Target="../ink/ink1273.xml"/><Relationship Id="rId67" Type="http://schemas.openxmlformats.org/officeDocument/2006/relationships/image" Target="../media/image1283.png"/><Relationship Id="rId116" Type="http://schemas.openxmlformats.org/officeDocument/2006/relationships/customXml" Target="../ink/ink1308.xml"/><Relationship Id="rId137" Type="http://schemas.openxmlformats.org/officeDocument/2006/relationships/image" Target="../media/image1318.png"/><Relationship Id="rId158" Type="http://schemas.openxmlformats.org/officeDocument/2006/relationships/customXml" Target="../ink/ink1329.xml"/><Relationship Id="rId20" Type="http://schemas.openxmlformats.org/officeDocument/2006/relationships/customXml" Target="../ink/ink1260.xml"/><Relationship Id="rId41" Type="http://schemas.openxmlformats.org/officeDocument/2006/relationships/image" Target="../media/image1270.png"/><Relationship Id="rId62" Type="http://schemas.openxmlformats.org/officeDocument/2006/relationships/customXml" Target="../ink/ink1281.xml"/><Relationship Id="rId83" Type="http://schemas.openxmlformats.org/officeDocument/2006/relationships/image" Target="../media/image1291.png"/><Relationship Id="rId88" Type="http://schemas.openxmlformats.org/officeDocument/2006/relationships/customXml" Target="../ink/ink1294.xml"/><Relationship Id="rId111" Type="http://schemas.openxmlformats.org/officeDocument/2006/relationships/image" Target="../media/image1305.png"/><Relationship Id="rId132" Type="http://schemas.openxmlformats.org/officeDocument/2006/relationships/customXml" Target="../ink/ink1316.xml"/><Relationship Id="rId153" Type="http://schemas.openxmlformats.org/officeDocument/2006/relationships/image" Target="../media/image1326.png"/><Relationship Id="rId174" Type="http://schemas.openxmlformats.org/officeDocument/2006/relationships/customXml" Target="../ink/ink1337.xml"/><Relationship Id="rId179" Type="http://schemas.openxmlformats.org/officeDocument/2006/relationships/image" Target="../media/image1339.png"/><Relationship Id="rId195" Type="http://schemas.openxmlformats.org/officeDocument/2006/relationships/image" Target="../media/image1347.png"/><Relationship Id="rId190" Type="http://schemas.openxmlformats.org/officeDocument/2006/relationships/customXml" Target="../ink/ink1345.xml"/><Relationship Id="rId15" Type="http://schemas.openxmlformats.org/officeDocument/2006/relationships/image" Target="../media/image1257.png"/><Relationship Id="rId36" Type="http://schemas.openxmlformats.org/officeDocument/2006/relationships/customXml" Target="../ink/ink1268.xml"/><Relationship Id="rId57" Type="http://schemas.openxmlformats.org/officeDocument/2006/relationships/image" Target="../media/image1278.png"/><Relationship Id="rId106" Type="http://schemas.openxmlformats.org/officeDocument/2006/relationships/customXml" Target="../ink/ink1303.xml"/><Relationship Id="rId127" Type="http://schemas.openxmlformats.org/officeDocument/2006/relationships/image" Target="../media/image1313.png"/><Relationship Id="rId10" Type="http://schemas.openxmlformats.org/officeDocument/2006/relationships/customXml" Target="../ink/ink1255.xml"/><Relationship Id="rId31" Type="http://schemas.openxmlformats.org/officeDocument/2006/relationships/image" Target="../media/image1265.png"/><Relationship Id="rId52" Type="http://schemas.openxmlformats.org/officeDocument/2006/relationships/customXml" Target="../ink/ink1276.xml"/><Relationship Id="rId73" Type="http://schemas.openxmlformats.org/officeDocument/2006/relationships/image" Target="../media/image1286.png"/><Relationship Id="rId78" Type="http://schemas.openxmlformats.org/officeDocument/2006/relationships/customXml" Target="../ink/ink1289.xml"/><Relationship Id="rId94" Type="http://schemas.openxmlformats.org/officeDocument/2006/relationships/customXml" Target="../ink/ink1297.xml"/><Relationship Id="rId99" Type="http://schemas.openxmlformats.org/officeDocument/2006/relationships/image" Target="../media/image1299.png"/><Relationship Id="rId101" Type="http://schemas.openxmlformats.org/officeDocument/2006/relationships/image" Target="../media/image1300.png"/><Relationship Id="rId122" Type="http://schemas.openxmlformats.org/officeDocument/2006/relationships/customXml" Target="../ink/ink1311.xml"/><Relationship Id="rId143" Type="http://schemas.openxmlformats.org/officeDocument/2006/relationships/image" Target="../media/image1321.png"/><Relationship Id="rId148" Type="http://schemas.openxmlformats.org/officeDocument/2006/relationships/customXml" Target="../ink/ink1324.xml"/><Relationship Id="rId164" Type="http://schemas.openxmlformats.org/officeDocument/2006/relationships/customXml" Target="../ink/ink1332.xml"/><Relationship Id="rId169" Type="http://schemas.openxmlformats.org/officeDocument/2006/relationships/image" Target="../media/image1334.png"/><Relationship Id="rId185" Type="http://schemas.openxmlformats.org/officeDocument/2006/relationships/image" Target="../media/image1342.png"/><Relationship Id="rId4" Type="http://schemas.openxmlformats.org/officeDocument/2006/relationships/customXml" Target="../ink/ink1252.xml"/><Relationship Id="rId9" Type="http://schemas.openxmlformats.org/officeDocument/2006/relationships/image" Target="../media/image1254.png"/><Relationship Id="rId180" Type="http://schemas.openxmlformats.org/officeDocument/2006/relationships/customXml" Target="../ink/ink1340.xml"/><Relationship Id="rId26" Type="http://schemas.openxmlformats.org/officeDocument/2006/relationships/customXml" Target="../ink/ink1263.xml"/><Relationship Id="rId47" Type="http://schemas.openxmlformats.org/officeDocument/2006/relationships/image" Target="../media/image1273.png"/><Relationship Id="rId68" Type="http://schemas.openxmlformats.org/officeDocument/2006/relationships/customXml" Target="../ink/ink1284.xml"/><Relationship Id="rId89" Type="http://schemas.openxmlformats.org/officeDocument/2006/relationships/image" Target="../media/image1294.png"/><Relationship Id="rId112" Type="http://schemas.openxmlformats.org/officeDocument/2006/relationships/customXml" Target="../ink/ink1306.xml"/><Relationship Id="rId133" Type="http://schemas.openxmlformats.org/officeDocument/2006/relationships/image" Target="../media/image1316.png"/><Relationship Id="rId154" Type="http://schemas.openxmlformats.org/officeDocument/2006/relationships/customXml" Target="../ink/ink1327.xml"/><Relationship Id="rId175" Type="http://schemas.openxmlformats.org/officeDocument/2006/relationships/image" Target="../media/image1337.png"/><Relationship Id="rId196" Type="http://schemas.openxmlformats.org/officeDocument/2006/relationships/customXml" Target="../ink/ink1348.xml"/><Relationship Id="rId16" Type="http://schemas.openxmlformats.org/officeDocument/2006/relationships/customXml" Target="../ink/ink1258.xml"/><Relationship Id="rId37" Type="http://schemas.openxmlformats.org/officeDocument/2006/relationships/image" Target="../media/image1268.png"/><Relationship Id="rId58" Type="http://schemas.openxmlformats.org/officeDocument/2006/relationships/customXml" Target="../ink/ink1279.xml"/><Relationship Id="rId79" Type="http://schemas.openxmlformats.org/officeDocument/2006/relationships/image" Target="../media/image1289.png"/><Relationship Id="rId102" Type="http://schemas.openxmlformats.org/officeDocument/2006/relationships/customXml" Target="../ink/ink1301.xml"/><Relationship Id="rId123" Type="http://schemas.openxmlformats.org/officeDocument/2006/relationships/image" Target="../media/image1311.png"/><Relationship Id="rId144" Type="http://schemas.openxmlformats.org/officeDocument/2006/relationships/customXml" Target="../ink/ink1322.xml"/><Relationship Id="rId90" Type="http://schemas.openxmlformats.org/officeDocument/2006/relationships/customXml" Target="../ink/ink1295.xml"/><Relationship Id="rId165" Type="http://schemas.openxmlformats.org/officeDocument/2006/relationships/image" Target="../media/image1332.png"/><Relationship Id="rId186" Type="http://schemas.openxmlformats.org/officeDocument/2006/relationships/customXml" Target="../ink/ink1343.xml"/><Relationship Id="rId27" Type="http://schemas.openxmlformats.org/officeDocument/2006/relationships/image" Target="../media/image1263.png"/><Relationship Id="rId48" Type="http://schemas.openxmlformats.org/officeDocument/2006/relationships/customXml" Target="../ink/ink1274.xml"/><Relationship Id="rId69" Type="http://schemas.openxmlformats.org/officeDocument/2006/relationships/image" Target="../media/image1284.png"/><Relationship Id="rId113" Type="http://schemas.openxmlformats.org/officeDocument/2006/relationships/image" Target="../media/image1306.png"/><Relationship Id="rId134" Type="http://schemas.openxmlformats.org/officeDocument/2006/relationships/customXml" Target="../ink/ink1317.xml"/><Relationship Id="rId80" Type="http://schemas.openxmlformats.org/officeDocument/2006/relationships/customXml" Target="../ink/ink1290.xml"/><Relationship Id="rId155" Type="http://schemas.openxmlformats.org/officeDocument/2006/relationships/image" Target="../media/image1327.png"/><Relationship Id="rId176" Type="http://schemas.openxmlformats.org/officeDocument/2006/relationships/customXml" Target="../ink/ink1338.xml"/><Relationship Id="rId197" Type="http://schemas.openxmlformats.org/officeDocument/2006/relationships/image" Target="../media/image1348.png"/><Relationship Id="rId17" Type="http://schemas.openxmlformats.org/officeDocument/2006/relationships/image" Target="../media/image1258.png"/><Relationship Id="rId38" Type="http://schemas.openxmlformats.org/officeDocument/2006/relationships/customXml" Target="../ink/ink1269.xml"/><Relationship Id="rId59" Type="http://schemas.openxmlformats.org/officeDocument/2006/relationships/image" Target="../media/image1279.png"/><Relationship Id="rId103" Type="http://schemas.openxmlformats.org/officeDocument/2006/relationships/image" Target="../media/image1301.png"/><Relationship Id="rId124" Type="http://schemas.openxmlformats.org/officeDocument/2006/relationships/customXml" Target="../ink/ink1312.xml"/><Relationship Id="rId70" Type="http://schemas.openxmlformats.org/officeDocument/2006/relationships/customXml" Target="../ink/ink1285.xml"/><Relationship Id="rId91" Type="http://schemas.openxmlformats.org/officeDocument/2006/relationships/image" Target="../media/image1295.png"/><Relationship Id="rId145" Type="http://schemas.openxmlformats.org/officeDocument/2006/relationships/image" Target="../media/image1322.png"/><Relationship Id="rId166" Type="http://schemas.openxmlformats.org/officeDocument/2006/relationships/customXml" Target="../ink/ink1333.xml"/><Relationship Id="rId187" Type="http://schemas.openxmlformats.org/officeDocument/2006/relationships/image" Target="../media/image1343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264.xml"/><Relationship Id="rId49" Type="http://schemas.openxmlformats.org/officeDocument/2006/relationships/image" Target="../media/image1274.png"/><Relationship Id="rId114" Type="http://schemas.openxmlformats.org/officeDocument/2006/relationships/customXml" Target="../ink/ink1307.xml"/><Relationship Id="rId60" Type="http://schemas.openxmlformats.org/officeDocument/2006/relationships/customXml" Target="../ink/ink1280.xml"/><Relationship Id="rId81" Type="http://schemas.openxmlformats.org/officeDocument/2006/relationships/image" Target="../media/image1290.png"/><Relationship Id="rId135" Type="http://schemas.openxmlformats.org/officeDocument/2006/relationships/image" Target="../media/image1317.png"/><Relationship Id="rId156" Type="http://schemas.openxmlformats.org/officeDocument/2006/relationships/customXml" Target="../ink/ink1328.xml"/><Relationship Id="rId177" Type="http://schemas.openxmlformats.org/officeDocument/2006/relationships/image" Target="../media/image1338.png"/><Relationship Id="rId198" Type="http://schemas.openxmlformats.org/officeDocument/2006/relationships/customXml" Target="../ink/ink1349.xml"/><Relationship Id="rId18" Type="http://schemas.openxmlformats.org/officeDocument/2006/relationships/customXml" Target="../ink/ink1259.xml"/><Relationship Id="rId39" Type="http://schemas.openxmlformats.org/officeDocument/2006/relationships/image" Target="../media/image1269.png"/><Relationship Id="rId50" Type="http://schemas.openxmlformats.org/officeDocument/2006/relationships/customXml" Target="../ink/ink1275.xml"/><Relationship Id="rId104" Type="http://schemas.openxmlformats.org/officeDocument/2006/relationships/customXml" Target="../ink/ink1302.xml"/><Relationship Id="rId125" Type="http://schemas.openxmlformats.org/officeDocument/2006/relationships/image" Target="../media/image1312.png"/><Relationship Id="rId146" Type="http://schemas.openxmlformats.org/officeDocument/2006/relationships/customXml" Target="../ink/ink1323.xml"/><Relationship Id="rId167" Type="http://schemas.openxmlformats.org/officeDocument/2006/relationships/image" Target="../media/image1333.png"/><Relationship Id="rId188" Type="http://schemas.openxmlformats.org/officeDocument/2006/relationships/customXml" Target="../ink/ink1344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07.png"/><Relationship Id="rId21" Type="http://schemas.openxmlformats.org/officeDocument/2006/relationships/image" Target="../media/image1359.png"/><Relationship Id="rId42" Type="http://schemas.openxmlformats.org/officeDocument/2006/relationships/customXml" Target="../ink/ink1370.xml"/><Relationship Id="rId63" Type="http://schemas.openxmlformats.org/officeDocument/2006/relationships/image" Target="../media/image1380.png"/><Relationship Id="rId84" Type="http://schemas.openxmlformats.org/officeDocument/2006/relationships/customXml" Target="../ink/ink1391.xml"/><Relationship Id="rId138" Type="http://schemas.openxmlformats.org/officeDocument/2006/relationships/customXml" Target="../ink/ink1418.xml"/><Relationship Id="rId159" Type="http://schemas.openxmlformats.org/officeDocument/2006/relationships/image" Target="../media/image1428.png"/><Relationship Id="rId170" Type="http://schemas.openxmlformats.org/officeDocument/2006/relationships/customXml" Target="../ink/ink1434.xml"/><Relationship Id="rId107" Type="http://schemas.openxmlformats.org/officeDocument/2006/relationships/image" Target="../media/image1402.png"/><Relationship Id="rId11" Type="http://schemas.openxmlformats.org/officeDocument/2006/relationships/image" Target="../media/image1354.png"/><Relationship Id="rId32" Type="http://schemas.openxmlformats.org/officeDocument/2006/relationships/customXml" Target="../ink/ink1365.xml"/><Relationship Id="rId53" Type="http://schemas.openxmlformats.org/officeDocument/2006/relationships/image" Target="../media/image1375.png"/><Relationship Id="rId74" Type="http://schemas.openxmlformats.org/officeDocument/2006/relationships/customXml" Target="../ink/ink1386.xml"/><Relationship Id="rId128" Type="http://schemas.openxmlformats.org/officeDocument/2006/relationships/customXml" Target="../ink/ink1413.xml"/><Relationship Id="rId149" Type="http://schemas.openxmlformats.org/officeDocument/2006/relationships/image" Target="../media/image1423.png"/><Relationship Id="rId5" Type="http://schemas.openxmlformats.org/officeDocument/2006/relationships/image" Target="../media/image1351.png"/><Relationship Id="rId95" Type="http://schemas.openxmlformats.org/officeDocument/2006/relationships/image" Target="../media/image1396.png"/><Relationship Id="rId160" Type="http://schemas.openxmlformats.org/officeDocument/2006/relationships/customXml" Target="../ink/ink1429.xml"/><Relationship Id="rId22" Type="http://schemas.openxmlformats.org/officeDocument/2006/relationships/customXml" Target="../ink/ink1360.xml"/><Relationship Id="rId43" Type="http://schemas.openxmlformats.org/officeDocument/2006/relationships/image" Target="../media/image1370.png"/><Relationship Id="rId64" Type="http://schemas.openxmlformats.org/officeDocument/2006/relationships/customXml" Target="../ink/ink1381.xml"/><Relationship Id="rId118" Type="http://schemas.openxmlformats.org/officeDocument/2006/relationships/customXml" Target="../ink/ink1408.xml"/><Relationship Id="rId139" Type="http://schemas.openxmlformats.org/officeDocument/2006/relationships/image" Target="../media/image1418.png"/><Relationship Id="rId85" Type="http://schemas.openxmlformats.org/officeDocument/2006/relationships/image" Target="../media/image1391.png"/><Relationship Id="rId150" Type="http://schemas.openxmlformats.org/officeDocument/2006/relationships/customXml" Target="../ink/ink1424.xml"/><Relationship Id="rId171" Type="http://schemas.openxmlformats.org/officeDocument/2006/relationships/image" Target="../media/image1434.png"/><Relationship Id="rId12" Type="http://schemas.openxmlformats.org/officeDocument/2006/relationships/customXml" Target="../ink/ink1355.xml"/><Relationship Id="rId33" Type="http://schemas.openxmlformats.org/officeDocument/2006/relationships/image" Target="../media/image1365.png"/><Relationship Id="rId108" Type="http://schemas.openxmlformats.org/officeDocument/2006/relationships/customXml" Target="../ink/ink1403.xml"/><Relationship Id="rId129" Type="http://schemas.openxmlformats.org/officeDocument/2006/relationships/image" Target="../media/image1413.png"/><Relationship Id="rId54" Type="http://schemas.openxmlformats.org/officeDocument/2006/relationships/customXml" Target="../ink/ink1376.xml"/><Relationship Id="rId70" Type="http://schemas.openxmlformats.org/officeDocument/2006/relationships/customXml" Target="../ink/ink1384.xml"/><Relationship Id="rId75" Type="http://schemas.openxmlformats.org/officeDocument/2006/relationships/image" Target="../media/image1386.png"/><Relationship Id="rId91" Type="http://schemas.openxmlformats.org/officeDocument/2006/relationships/image" Target="../media/image1394.png"/><Relationship Id="rId96" Type="http://schemas.openxmlformats.org/officeDocument/2006/relationships/customXml" Target="../ink/ink1397.xml"/><Relationship Id="rId140" Type="http://schemas.openxmlformats.org/officeDocument/2006/relationships/customXml" Target="../ink/ink1419.xml"/><Relationship Id="rId145" Type="http://schemas.openxmlformats.org/officeDocument/2006/relationships/image" Target="../media/image1421.png"/><Relationship Id="rId161" Type="http://schemas.openxmlformats.org/officeDocument/2006/relationships/image" Target="../media/image1429.png"/><Relationship Id="rId166" Type="http://schemas.openxmlformats.org/officeDocument/2006/relationships/customXml" Target="../ink/ink143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52.xml"/><Relationship Id="rId23" Type="http://schemas.openxmlformats.org/officeDocument/2006/relationships/image" Target="../media/image1360.png"/><Relationship Id="rId28" Type="http://schemas.openxmlformats.org/officeDocument/2006/relationships/customXml" Target="../ink/ink1363.xml"/><Relationship Id="rId49" Type="http://schemas.openxmlformats.org/officeDocument/2006/relationships/image" Target="../media/image1373.png"/><Relationship Id="rId114" Type="http://schemas.openxmlformats.org/officeDocument/2006/relationships/customXml" Target="../ink/ink1406.xml"/><Relationship Id="rId119" Type="http://schemas.openxmlformats.org/officeDocument/2006/relationships/image" Target="../media/image1408.png"/><Relationship Id="rId44" Type="http://schemas.openxmlformats.org/officeDocument/2006/relationships/customXml" Target="../ink/ink1371.xml"/><Relationship Id="rId60" Type="http://schemas.openxmlformats.org/officeDocument/2006/relationships/customXml" Target="../ink/ink1379.xml"/><Relationship Id="rId65" Type="http://schemas.openxmlformats.org/officeDocument/2006/relationships/image" Target="../media/image1381.png"/><Relationship Id="rId81" Type="http://schemas.openxmlformats.org/officeDocument/2006/relationships/image" Target="../media/image1389.png"/><Relationship Id="rId86" Type="http://schemas.openxmlformats.org/officeDocument/2006/relationships/customXml" Target="../ink/ink1392.xml"/><Relationship Id="rId130" Type="http://schemas.openxmlformats.org/officeDocument/2006/relationships/customXml" Target="../ink/ink1414.xml"/><Relationship Id="rId135" Type="http://schemas.openxmlformats.org/officeDocument/2006/relationships/image" Target="../media/image1416.png"/><Relationship Id="rId151" Type="http://schemas.openxmlformats.org/officeDocument/2006/relationships/image" Target="../media/image1424.png"/><Relationship Id="rId156" Type="http://schemas.openxmlformats.org/officeDocument/2006/relationships/customXml" Target="../ink/ink1427.xml"/><Relationship Id="rId13" Type="http://schemas.openxmlformats.org/officeDocument/2006/relationships/image" Target="../media/image1355.png"/><Relationship Id="rId18" Type="http://schemas.openxmlformats.org/officeDocument/2006/relationships/customXml" Target="../ink/ink1358.xml"/><Relationship Id="rId39" Type="http://schemas.openxmlformats.org/officeDocument/2006/relationships/image" Target="../media/image1368.png"/><Relationship Id="rId109" Type="http://schemas.openxmlformats.org/officeDocument/2006/relationships/image" Target="../media/image1403.png"/><Relationship Id="rId34" Type="http://schemas.openxmlformats.org/officeDocument/2006/relationships/customXml" Target="../ink/ink1366.xml"/><Relationship Id="rId50" Type="http://schemas.openxmlformats.org/officeDocument/2006/relationships/customXml" Target="../ink/ink1374.xml"/><Relationship Id="rId55" Type="http://schemas.openxmlformats.org/officeDocument/2006/relationships/image" Target="../media/image1376.png"/><Relationship Id="rId76" Type="http://schemas.openxmlformats.org/officeDocument/2006/relationships/customXml" Target="../ink/ink1387.xml"/><Relationship Id="rId97" Type="http://schemas.openxmlformats.org/officeDocument/2006/relationships/image" Target="../media/image1397.png"/><Relationship Id="rId104" Type="http://schemas.openxmlformats.org/officeDocument/2006/relationships/customXml" Target="../ink/ink1401.xml"/><Relationship Id="rId120" Type="http://schemas.openxmlformats.org/officeDocument/2006/relationships/customXml" Target="../ink/ink1409.xml"/><Relationship Id="rId125" Type="http://schemas.openxmlformats.org/officeDocument/2006/relationships/image" Target="../media/image1411.png"/><Relationship Id="rId141" Type="http://schemas.openxmlformats.org/officeDocument/2006/relationships/image" Target="../media/image1419.png"/><Relationship Id="rId146" Type="http://schemas.openxmlformats.org/officeDocument/2006/relationships/customXml" Target="../ink/ink1422.xml"/><Relationship Id="rId167" Type="http://schemas.openxmlformats.org/officeDocument/2006/relationships/image" Target="../media/image1432.png"/><Relationship Id="rId7" Type="http://schemas.openxmlformats.org/officeDocument/2006/relationships/image" Target="../media/image1352.png"/><Relationship Id="rId71" Type="http://schemas.openxmlformats.org/officeDocument/2006/relationships/image" Target="../media/image1384.png"/><Relationship Id="rId92" Type="http://schemas.openxmlformats.org/officeDocument/2006/relationships/customXml" Target="../ink/ink1395.xml"/><Relationship Id="rId162" Type="http://schemas.openxmlformats.org/officeDocument/2006/relationships/customXml" Target="../ink/ink1430.xml"/><Relationship Id="rId2" Type="http://schemas.openxmlformats.org/officeDocument/2006/relationships/customXml" Target="../ink/ink1350.xml"/><Relationship Id="rId29" Type="http://schemas.openxmlformats.org/officeDocument/2006/relationships/image" Target="../media/image1363.png"/><Relationship Id="rId24" Type="http://schemas.openxmlformats.org/officeDocument/2006/relationships/customXml" Target="../ink/ink1361.xml"/><Relationship Id="rId40" Type="http://schemas.openxmlformats.org/officeDocument/2006/relationships/customXml" Target="../ink/ink1369.xml"/><Relationship Id="rId45" Type="http://schemas.openxmlformats.org/officeDocument/2006/relationships/image" Target="../media/image1371.png"/><Relationship Id="rId66" Type="http://schemas.openxmlformats.org/officeDocument/2006/relationships/customXml" Target="../ink/ink1382.xml"/><Relationship Id="rId87" Type="http://schemas.openxmlformats.org/officeDocument/2006/relationships/image" Target="../media/image1392.png"/><Relationship Id="rId110" Type="http://schemas.openxmlformats.org/officeDocument/2006/relationships/customXml" Target="../ink/ink1404.xml"/><Relationship Id="rId115" Type="http://schemas.openxmlformats.org/officeDocument/2006/relationships/image" Target="../media/image1406.png"/><Relationship Id="rId131" Type="http://schemas.openxmlformats.org/officeDocument/2006/relationships/image" Target="../media/image1414.png"/><Relationship Id="rId136" Type="http://schemas.openxmlformats.org/officeDocument/2006/relationships/customXml" Target="../ink/ink1417.xml"/><Relationship Id="rId157" Type="http://schemas.openxmlformats.org/officeDocument/2006/relationships/image" Target="../media/image1427.png"/><Relationship Id="rId61" Type="http://schemas.openxmlformats.org/officeDocument/2006/relationships/image" Target="../media/image1379.png"/><Relationship Id="rId82" Type="http://schemas.openxmlformats.org/officeDocument/2006/relationships/customXml" Target="../ink/ink1390.xml"/><Relationship Id="rId152" Type="http://schemas.openxmlformats.org/officeDocument/2006/relationships/customXml" Target="../ink/ink1425.xml"/><Relationship Id="rId19" Type="http://schemas.openxmlformats.org/officeDocument/2006/relationships/image" Target="../media/image1358.png"/><Relationship Id="rId14" Type="http://schemas.openxmlformats.org/officeDocument/2006/relationships/customXml" Target="../ink/ink1356.xml"/><Relationship Id="rId30" Type="http://schemas.openxmlformats.org/officeDocument/2006/relationships/customXml" Target="../ink/ink1364.xml"/><Relationship Id="rId35" Type="http://schemas.openxmlformats.org/officeDocument/2006/relationships/image" Target="../media/image1366.png"/><Relationship Id="rId56" Type="http://schemas.openxmlformats.org/officeDocument/2006/relationships/customXml" Target="../ink/ink1377.xml"/><Relationship Id="rId77" Type="http://schemas.openxmlformats.org/officeDocument/2006/relationships/image" Target="../media/image1387.png"/><Relationship Id="rId100" Type="http://schemas.openxmlformats.org/officeDocument/2006/relationships/customXml" Target="../ink/ink1399.xml"/><Relationship Id="rId105" Type="http://schemas.openxmlformats.org/officeDocument/2006/relationships/image" Target="../media/image1401.png"/><Relationship Id="rId126" Type="http://schemas.openxmlformats.org/officeDocument/2006/relationships/customXml" Target="../ink/ink1412.xml"/><Relationship Id="rId147" Type="http://schemas.openxmlformats.org/officeDocument/2006/relationships/image" Target="../media/image1422.png"/><Relationship Id="rId168" Type="http://schemas.openxmlformats.org/officeDocument/2006/relationships/customXml" Target="../ink/ink1433.xml"/><Relationship Id="rId8" Type="http://schemas.openxmlformats.org/officeDocument/2006/relationships/customXml" Target="../ink/ink1353.xml"/><Relationship Id="rId51" Type="http://schemas.openxmlformats.org/officeDocument/2006/relationships/image" Target="../media/image1374.png"/><Relationship Id="rId72" Type="http://schemas.openxmlformats.org/officeDocument/2006/relationships/customXml" Target="../ink/ink1385.xml"/><Relationship Id="rId93" Type="http://schemas.openxmlformats.org/officeDocument/2006/relationships/image" Target="../media/image1395.png"/><Relationship Id="rId98" Type="http://schemas.openxmlformats.org/officeDocument/2006/relationships/customXml" Target="../ink/ink1398.xml"/><Relationship Id="rId121" Type="http://schemas.openxmlformats.org/officeDocument/2006/relationships/image" Target="../media/image1409.png"/><Relationship Id="rId142" Type="http://schemas.openxmlformats.org/officeDocument/2006/relationships/customXml" Target="../ink/ink1420.xml"/><Relationship Id="rId163" Type="http://schemas.openxmlformats.org/officeDocument/2006/relationships/image" Target="../media/image1430.png"/><Relationship Id="rId3" Type="http://schemas.openxmlformats.org/officeDocument/2006/relationships/image" Target="../media/image1350.png"/><Relationship Id="rId25" Type="http://schemas.openxmlformats.org/officeDocument/2006/relationships/image" Target="../media/image1361.png"/><Relationship Id="rId46" Type="http://schemas.openxmlformats.org/officeDocument/2006/relationships/customXml" Target="../ink/ink1372.xml"/><Relationship Id="rId67" Type="http://schemas.openxmlformats.org/officeDocument/2006/relationships/image" Target="../media/image1382.png"/><Relationship Id="rId116" Type="http://schemas.openxmlformats.org/officeDocument/2006/relationships/customXml" Target="../ink/ink1407.xml"/><Relationship Id="rId137" Type="http://schemas.openxmlformats.org/officeDocument/2006/relationships/image" Target="../media/image1417.png"/><Relationship Id="rId158" Type="http://schemas.openxmlformats.org/officeDocument/2006/relationships/customXml" Target="../ink/ink1428.xml"/><Relationship Id="rId20" Type="http://schemas.openxmlformats.org/officeDocument/2006/relationships/customXml" Target="../ink/ink1359.xml"/><Relationship Id="rId41" Type="http://schemas.openxmlformats.org/officeDocument/2006/relationships/image" Target="../media/image1369.png"/><Relationship Id="rId62" Type="http://schemas.openxmlformats.org/officeDocument/2006/relationships/customXml" Target="../ink/ink1380.xml"/><Relationship Id="rId83" Type="http://schemas.openxmlformats.org/officeDocument/2006/relationships/image" Target="../media/image1390.png"/><Relationship Id="rId88" Type="http://schemas.openxmlformats.org/officeDocument/2006/relationships/customXml" Target="../ink/ink1393.xml"/><Relationship Id="rId111" Type="http://schemas.openxmlformats.org/officeDocument/2006/relationships/image" Target="../media/image1404.png"/><Relationship Id="rId132" Type="http://schemas.openxmlformats.org/officeDocument/2006/relationships/customXml" Target="../ink/ink1415.xml"/><Relationship Id="rId153" Type="http://schemas.openxmlformats.org/officeDocument/2006/relationships/image" Target="../media/image1425.png"/><Relationship Id="rId15" Type="http://schemas.openxmlformats.org/officeDocument/2006/relationships/image" Target="../media/image1356.png"/><Relationship Id="rId36" Type="http://schemas.openxmlformats.org/officeDocument/2006/relationships/customXml" Target="../ink/ink1367.xml"/><Relationship Id="rId57" Type="http://schemas.openxmlformats.org/officeDocument/2006/relationships/image" Target="../media/image1377.png"/><Relationship Id="rId106" Type="http://schemas.openxmlformats.org/officeDocument/2006/relationships/customXml" Target="../ink/ink1402.xml"/><Relationship Id="rId127" Type="http://schemas.openxmlformats.org/officeDocument/2006/relationships/image" Target="../media/image1412.png"/><Relationship Id="rId10" Type="http://schemas.openxmlformats.org/officeDocument/2006/relationships/customXml" Target="../ink/ink1354.xml"/><Relationship Id="rId31" Type="http://schemas.openxmlformats.org/officeDocument/2006/relationships/image" Target="../media/image1364.png"/><Relationship Id="rId52" Type="http://schemas.openxmlformats.org/officeDocument/2006/relationships/customXml" Target="../ink/ink1375.xml"/><Relationship Id="rId73" Type="http://schemas.openxmlformats.org/officeDocument/2006/relationships/image" Target="../media/image1385.png"/><Relationship Id="rId78" Type="http://schemas.openxmlformats.org/officeDocument/2006/relationships/customXml" Target="../ink/ink1388.xml"/><Relationship Id="rId94" Type="http://schemas.openxmlformats.org/officeDocument/2006/relationships/customXml" Target="../ink/ink1396.xml"/><Relationship Id="rId99" Type="http://schemas.openxmlformats.org/officeDocument/2006/relationships/image" Target="../media/image1398.png"/><Relationship Id="rId101" Type="http://schemas.openxmlformats.org/officeDocument/2006/relationships/image" Target="../media/image1399.png"/><Relationship Id="rId122" Type="http://schemas.openxmlformats.org/officeDocument/2006/relationships/customXml" Target="../ink/ink1410.xml"/><Relationship Id="rId143" Type="http://schemas.openxmlformats.org/officeDocument/2006/relationships/image" Target="../media/image1420.png"/><Relationship Id="rId148" Type="http://schemas.openxmlformats.org/officeDocument/2006/relationships/customXml" Target="../ink/ink1423.xml"/><Relationship Id="rId164" Type="http://schemas.openxmlformats.org/officeDocument/2006/relationships/customXml" Target="../ink/ink1431.xml"/><Relationship Id="rId169" Type="http://schemas.openxmlformats.org/officeDocument/2006/relationships/image" Target="../media/image1433.png"/><Relationship Id="rId4" Type="http://schemas.openxmlformats.org/officeDocument/2006/relationships/customXml" Target="../ink/ink1351.xml"/><Relationship Id="rId9" Type="http://schemas.openxmlformats.org/officeDocument/2006/relationships/image" Target="../media/image1353.png"/><Relationship Id="rId26" Type="http://schemas.openxmlformats.org/officeDocument/2006/relationships/customXml" Target="../ink/ink1362.xml"/><Relationship Id="rId47" Type="http://schemas.openxmlformats.org/officeDocument/2006/relationships/image" Target="../media/image1372.png"/><Relationship Id="rId68" Type="http://schemas.openxmlformats.org/officeDocument/2006/relationships/customXml" Target="../ink/ink1383.xml"/><Relationship Id="rId89" Type="http://schemas.openxmlformats.org/officeDocument/2006/relationships/image" Target="../media/image1393.png"/><Relationship Id="rId112" Type="http://schemas.openxmlformats.org/officeDocument/2006/relationships/customXml" Target="../ink/ink1405.xml"/><Relationship Id="rId133" Type="http://schemas.openxmlformats.org/officeDocument/2006/relationships/image" Target="../media/image1415.png"/><Relationship Id="rId154" Type="http://schemas.openxmlformats.org/officeDocument/2006/relationships/customXml" Target="../ink/ink1426.xml"/><Relationship Id="rId16" Type="http://schemas.openxmlformats.org/officeDocument/2006/relationships/customXml" Target="../ink/ink1357.xml"/><Relationship Id="rId37" Type="http://schemas.openxmlformats.org/officeDocument/2006/relationships/image" Target="../media/image1367.png"/><Relationship Id="rId58" Type="http://schemas.openxmlformats.org/officeDocument/2006/relationships/customXml" Target="../ink/ink1378.xml"/><Relationship Id="rId79" Type="http://schemas.openxmlformats.org/officeDocument/2006/relationships/image" Target="../media/image1388.png"/><Relationship Id="rId102" Type="http://schemas.openxmlformats.org/officeDocument/2006/relationships/customXml" Target="../ink/ink1400.xml"/><Relationship Id="rId123" Type="http://schemas.openxmlformats.org/officeDocument/2006/relationships/image" Target="../media/image1410.png"/><Relationship Id="rId144" Type="http://schemas.openxmlformats.org/officeDocument/2006/relationships/customXml" Target="../ink/ink1421.xml"/><Relationship Id="rId90" Type="http://schemas.openxmlformats.org/officeDocument/2006/relationships/customXml" Target="../ink/ink1394.xml"/><Relationship Id="rId165" Type="http://schemas.openxmlformats.org/officeDocument/2006/relationships/image" Target="../media/image1431.png"/><Relationship Id="rId27" Type="http://schemas.openxmlformats.org/officeDocument/2006/relationships/image" Target="../media/image1362.png"/><Relationship Id="rId48" Type="http://schemas.openxmlformats.org/officeDocument/2006/relationships/customXml" Target="../ink/ink1373.xml"/><Relationship Id="rId69" Type="http://schemas.openxmlformats.org/officeDocument/2006/relationships/image" Target="../media/image1383.png"/><Relationship Id="rId113" Type="http://schemas.openxmlformats.org/officeDocument/2006/relationships/image" Target="../media/image1405.png"/><Relationship Id="rId134" Type="http://schemas.openxmlformats.org/officeDocument/2006/relationships/customXml" Target="../ink/ink1416.xml"/><Relationship Id="rId80" Type="http://schemas.openxmlformats.org/officeDocument/2006/relationships/customXml" Target="../ink/ink1389.xml"/><Relationship Id="rId155" Type="http://schemas.openxmlformats.org/officeDocument/2006/relationships/image" Target="../media/image1426.png"/><Relationship Id="rId17" Type="http://schemas.openxmlformats.org/officeDocument/2006/relationships/image" Target="../media/image1357.png"/><Relationship Id="rId38" Type="http://schemas.openxmlformats.org/officeDocument/2006/relationships/customXml" Target="../ink/ink1368.xml"/><Relationship Id="rId59" Type="http://schemas.openxmlformats.org/officeDocument/2006/relationships/image" Target="../media/image1378.png"/><Relationship Id="rId103" Type="http://schemas.openxmlformats.org/officeDocument/2006/relationships/image" Target="../media/image1400.png"/><Relationship Id="rId124" Type="http://schemas.openxmlformats.org/officeDocument/2006/relationships/customXml" Target="../ink/ink1411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92.png"/><Relationship Id="rId21" Type="http://schemas.openxmlformats.org/officeDocument/2006/relationships/image" Target="../media/image1444.png"/><Relationship Id="rId42" Type="http://schemas.openxmlformats.org/officeDocument/2006/relationships/customXml" Target="../ink/ink1455.xml"/><Relationship Id="rId63" Type="http://schemas.openxmlformats.org/officeDocument/2006/relationships/image" Target="../media/image1465.png"/><Relationship Id="rId84" Type="http://schemas.openxmlformats.org/officeDocument/2006/relationships/customXml" Target="../ink/ink1476.xml"/><Relationship Id="rId138" Type="http://schemas.openxmlformats.org/officeDocument/2006/relationships/customXml" Target="../ink/ink1503.xml"/><Relationship Id="rId159" Type="http://schemas.openxmlformats.org/officeDocument/2006/relationships/image" Target="../media/image1513.png"/><Relationship Id="rId170" Type="http://schemas.openxmlformats.org/officeDocument/2006/relationships/customXml" Target="../ink/ink1519.xml"/><Relationship Id="rId191" Type="http://schemas.openxmlformats.org/officeDocument/2006/relationships/image" Target="../media/image1529.png"/><Relationship Id="rId205" Type="http://schemas.openxmlformats.org/officeDocument/2006/relationships/image" Target="../media/image1536.png"/><Relationship Id="rId226" Type="http://schemas.openxmlformats.org/officeDocument/2006/relationships/customXml" Target="../ink/ink1547.xml"/><Relationship Id="rId107" Type="http://schemas.openxmlformats.org/officeDocument/2006/relationships/image" Target="../media/image1487.png"/><Relationship Id="rId11" Type="http://schemas.openxmlformats.org/officeDocument/2006/relationships/image" Target="../media/image1439.png"/><Relationship Id="rId32" Type="http://schemas.openxmlformats.org/officeDocument/2006/relationships/customXml" Target="../ink/ink1450.xml"/><Relationship Id="rId53" Type="http://schemas.openxmlformats.org/officeDocument/2006/relationships/image" Target="../media/image1460.png"/><Relationship Id="rId74" Type="http://schemas.openxmlformats.org/officeDocument/2006/relationships/customXml" Target="../ink/ink1471.xml"/><Relationship Id="rId128" Type="http://schemas.openxmlformats.org/officeDocument/2006/relationships/customXml" Target="../ink/ink1498.xml"/><Relationship Id="rId149" Type="http://schemas.openxmlformats.org/officeDocument/2006/relationships/image" Target="../media/image1508.png"/><Relationship Id="rId5" Type="http://schemas.openxmlformats.org/officeDocument/2006/relationships/image" Target="../media/image1436.png"/><Relationship Id="rId95" Type="http://schemas.openxmlformats.org/officeDocument/2006/relationships/image" Target="../media/image1481.png"/><Relationship Id="rId160" Type="http://schemas.openxmlformats.org/officeDocument/2006/relationships/customXml" Target="../ink/ink1514.xml"/><Relationship Id="rId181" Type="http://schemas.openxmlformats.org/officeDocument/2006/relationships/image" Target="../media/image1524.png"/><Relationship Id="rId216" Type="http://schemas.openxmlformats.org/officeDocument/2006/relationships/customXml" Target="../ink/ink1542.xml"/><Relationship Id="rId22" Type="http://schemas.openxmlformats.org/officeDocument/2006/relationships/customXml" Target="../ink/ink1445.xml"/><Relationship Id="rId43" Type="http://schemas.openxmlformats.org/officeDocument/2006/relationships/image" Target="../media/image1455.png"/><Relationship Id="rId64" Type="http://schemas.openxmlformats.org/officeDocument/2006/relationships/customXml" Target="../ink/ink1466.xml"/><Relationship Id="rId118" Type="http://schemas.openxmlformats.org/officeDocument/2006/relationships/customXml" Target="../ink/ink1493.xml"/><Relationship Id="rId139" Type="http://schemas.openxmlformats.org/officeDocument/2006/relationships/image" Target="../media/image1503.png"/><Relationship Id="rId85" Type="http://schemas.openxmlformats.org/officeDocument/2006/relationships/image" Target="../media/image1476.png"/><Relationship Id="rId150" Type="http://schemas.openxmlformats.org/officeDocument/2006/relationships/customXml" Target="../ink/ink1509.xml"/><Relationship Id="rId171" Type="http://schemas.openxmlformats.org/officeDocument/2006/relationships/image" Target="../media/image1519.png"/><Relationship Id="rId192" Type="http://schemas.openxmlformats.org/officeDocument/2006/relationships/customXml" Target="../ink/ink1530.xml"/><Relationship Id="rId206" Type="http://schemas.openxmlformats.org/officeDocument/2006/relationships/customXml" Target="../ink/ink1537.xml"/><Relationship Id="rId227" Type="http://schemas.openxmlformats.org/officeDocument/2006/relationships/image" Target="../media/image1547.png"/><Relationship Id="rId12" Type="http://schemas.openxmlformats.org/officeDocument/2006/relationships/customXml" Target="../ink/ink1440.xml"/><Relationship Id="rId33" Type="http://schemas.openxmlformats.org/officeDocument/2006/relationships/image" Target="../media/image1450.png"/><Relationship Id="rId108" Type="http://schemas.openxmlformats.org/officeDocument/2006/relationships/customXml" Target="../ink/ink1488.xml"/><Relationship Id="rId129" Type="http://schemas.openxmlformats.org/officeDocument/2006/relationships/image" Target="../media/image1498.png"/><Relationship Id="rId54" Type="http://schemas.openxmlformats.org/officeDocument/2006/relationships/customXml" Target="../ink/ink1461.xml"/><Relationship Id="rId75" Type="http://schemas.openxmlformats.org/officeDocument/2006/relationships/image" Target="../media/image1471.png"/><Relationship Id="rId96" Type="http://schemas.openxmlformats.org/officeDocument/2006/relationships/customXml" Target="../ink/ink1482.xml"/><Relationship Id="rId140" Type="http://schemas.openxmlformats.org/officeDocument/2006/relationships/customXml" Target="../ink/ink1504.xml"/><Relationship Id="rId161" Type="http://schemas.openxmlformats.org/officeDocument/2006/relationships/image" Target="../media/image1514.png"/><Relationship Id="rId182" Type="http://schemas.openxmlformats.org/officeDocument/2006/relationships/customXml" Target="../ink/ink1525.xml"/><Relationship Id="rId217" Type="http://schemas.openxmlformats.org/officeDocument/2006/relationships/image" Target="../media/image1542.png"/><Relationship Id="rId6" Type="http://schemas.openxmlformats.org/officeDocument/2006/relationships/customXml" Target="../ink/ink1437.xml"/><Relationship Id="rId23" Type="http://schemas.openxmlformats.org/officeDocument/2006/relationships/image" Target="../media/image1445.png"/><Relationship Id="rId119" Type="http://schemas.openxmlformats.org/officeDocument/2006/relationships/image" Target="../media/image1493.png"/><Relationship Id="rId44" Type="http://schemas.openxmlformats.org/officeDocument/2006/relationships/customXml" Target="../ink/ink1456.xml"/><Relationship Id="rId65" Type="http://schemas.openxmlformats.org/officeDocument/2006/relationships/image" Target="../media/image1466.png"/><Relationship Id="rId86" Type="http://schemas.openxmlformats.org/officeDocument/2006/relationships/customXml" Target="../ink/ink1477.xml"/><Relationship Id="rId130" Type="http://schemas.openxmlformats.org/officeDocument/2006/relationships/customXml" Target="../ink/ink1499.xml"/><Relationship Id="rId151" Type="http://schemas.openxmlformats.org/officeDocument/2006/relationships/image" Target="../media/image1509.png"/><Relationship Id="rId172" Type="http://schemas.openxmlformats.org/officeDocument/2006/relationships/customXml" Target="../ink/ink1520.xml"/><Relationship Id="rId193" Type="http://schemas.openxmlformats.org/officeDocument/2006/relationships/image" Target="../media/image1530.png"/><Relationship Id="rId207" Type="http://schemas.openxmlformats.org/officeDocument/2006/relationships/image" Target="../media/image1537.png"/><Relationship Id="rId228" Type="http://schemas.openxmlformats.org/officeDocument/2006/relationships/customXml" Target="../ink/ink1548.xml"/><Relationship Id="rId13" Type="http://schemas.openxmlformats.org/officeDocument/2006/relationships/image" Target="../media/image1440.png"/><Relationship Id="rId109" Type="http://schemas.openxmlformats.org/officeDocument/2006/relationships/image" Target="../media/image1488.png"/><Relationship Id="rId34" Type="http://schemas.openxmlformats.org/officeDocument/2006/relationships/customXml" Target="../ink/ink1451.xml"/><Relationship Id="rId55" Type="http://schemas.openxmlformats.org/officeDocument/2006/relationships/image" Target="../media/image1461.png"/><Relationship Id="rId76" Type="http://schemas.openxmlformats.org/officeDocument/2006/relationships/customXml" Target="../ink/ink1472.xml"/><Relationship Id="rId97" Type="http://schemas.openxmlformats.org/officeDocument/2006/relationships/image" Target="../media/image1482.png"/><Relationship Id="rId120" Type="http://schemas.openxmlformats.org/officeDocument/2006/relationships/customXml" Target="../ink/ink1494.xml"/><Relationship Id="rId141" Type="http://schemas.openxmlformats.org/officeDocument/2006/relationships/image" Target="../media/image1504.png"/><Relationship Id="rId7" Type="http://schemas.openxmlformats.org/officeDocument/2006/relationships/image" Target="../media/image1437.png"/><Relationship Id="rId162" Type="http://schemas.openxmlformats.org/officeDocument/2006/relationships/customXml" Target="../ink/ink1515.xml"/><Relationship Id="rId183" Type="http://schemas.openxmlformats.org/officeDocument/2006/relationships/image" Target="../media/image1525.png"/><Relationship Id="rId218" Type="http://schemas.openxmlformats.org/officeDocument/2006/relationships/customXml" Target="../ink/ink1543.xml"/><Relationship Id="rId24" Type="http://schemas.openxmlformats.org/officeDocument/2006/relationships/customXml" Target="../ink/ink1446.xml"/><Relationship Id="rId45" Type="http://schemas.openxmlformats.org/officeDocument/2006/relationships/image" Target="../media/image1456.png"/><Relationship Id="rId66" Type="http://schemas.openxmlformats.org/officeDocument/2006/relationships/customXml" Target="../ink/ink1467.xml"/><Relationship Id="rId87" Type="http://schemas.openxmlformats.org/officeDocument/2006/relationships/image" Target="../media/image1477.png"/><Relationship Id="rId110" Type="http://schemas.openxmlformats.org/officeDocument/2006/relationships/customXml" Target="../ink/ink1489.xml"/><Relationship Id="rId131" Type="http://schemas.openxmlformats.org/officeDocument/2006/relationships/image" Target="../media/image1499.png"/><Relationship Id="rId152" Type="http://schemas.openxmlformats.org/officeDocument/2006/relationships/customXml" Target="../ink/ink1510.xml"/><Relationship Id="rId173" Type="http://schemas.openxmlformats.org/officeDocument/2006/relationships/image" Target="../media/image1520.png"/><Relationship Id="rId194" Type="http://schemas.openxmlformats.org/officeDocument/2006/relationships/customXml" Target="../ink/ink1531.xml"/><Relationship Id="rId208" Type="http://schemas.openxmlformats.org/officeDocument/2006/relationships/customXml" Target="../ink/ink1538.xml"/><Relationship Id="rId229" Type="http://schemas.openxmlformats.org/officeDocument/2006/relationships/image" Target="../media/image1548.png"/><Relationship Id="rId14" Type="http://schemas.openxmlformats.org/officeDocument/2006/relationships/customXml" Target="../ink/ink1441.xml"/><Relationship Id="rId35" Type="http://schemas.openxmlformats.org/officeDocument/2006/relationships/image" Target="../media/image1451.png"/><Relationship Id="rId56" Type="http://schemas.openxmlformats.org/officeDocument/2006/relationships/customXml" Target="../ink/ink1462.xml"/><Relationship Id="rId77" Type="http://schemas.openxmlformats.org/officeDocument/2006/relationships/image" Target="../media/image1472.png"/><Relationship Id="rId100" Type="http://schemas.openxmlformats.org/officeDocument/2006/relationships/customXml" Target="../ink/ink1484.xml"/><Relationship Id="rId8" Type="http://schemas.openxmlformats.org/officeDocument/2006/relationships/customXml" Target="../ink/ink1438.xml"/><Relationship Id="rId98" Type="http://schemas.openxmlformats.org/officeDocument/2006/relationships/customXml" Target="../ink/ink1483.xml"/><Relationship Id="rId121" Type="http://schemas.openxmlformats.org/officeDocument/2006/relationships/image" Target="../media/image1494.png"/><Relationship Id="rId142" Type="http://schemas.openxmlformats.org/officeDocument/2006/relationships/customXml" Target="../ink/ink1505.xml"/><Relationship Id="rId163" Type="http://schemas.openxmlformats.org/officeDocument/2006/relationships/image" Target="../media/image1515.png"/><Relationship Id="rId184" Type="http://schemas.openxmlformats.org/officeDocument/2006/relationships/customXml" Target="../ink/ink1526.xml"/><Relationship Id="rId219" Type="http://schemas.openxmlformats.org/officeDocument/2006/relationships/image" Target="../media/image1543.png"/><Relationship Id="rId230" Type="http://schemas.openxmlformats.org/officeDocument/2006/relationships/customXml" Target="../ink/ink1549.xml"/><Relationship Id="rId25" Type="http://schemas.openxmlformats.org/officeDocument/2006/relationships/image" Target="../media/image1446.png"/><Relationship Id="rId46" Type="http://schemas.openxmlformats.org/officeDocument/2006/relationships/customXml" Target="../ink/ink1457.xml"/><Relationship Id="rId67" Type="http://schemas.openxmlformats.org/officeDocument/2006/relationships/image" Target="../media/image1467.png"/><Relationship Id="rId20" Type="http://schemas.openxmlformats.org/officeDocument/2006/relationships/customXml" Target="../ink/ink1444.xml"/><Relationship Id="rId41" Type="http://schemas.openxmlformats.org/officeDocument/2006/relationships/image" Target="../media/image1454.png"/><Relationship Id="rId62" Type="http://schemas.openxmlformats.org/officeDocument/2006/relationships/customXml" Target="../ink/ink1465.xml"/><Relationship Id="rId83" Type="http://schemas.openxmlformats.org/officeDocument/2006/relationships/image" Target="../media/image1475.png"/><Relationship Id="rId88" Type="http://schemas.openxmlformats.org/officeDocument/2006/relationships/customXml" Target="../ink/ink1478.xml"/><Relationship Id="rId111" Type="http://schemas.openxmlformats.org/officeDocument/2006/relationships/image" Target="../media/image1489.png"/><Relationship Id="rId132" Type="http://schemas.openxmlformats.org/officeDocument/2006/relationships/customXml" Target="../ink/ink1500.xml"/><Relationship Id="rId153" Type="http://schemas.openxmlformats.org/officeDocument/2006/relationships/image" Target="../media/image1510.png"/><Relationship Id="rId174" Type="http://schemas.openxmlformats.org/officeDocument/2006/relationships/customXml" Target="../ink/ink1521.xml"/><Relationship Id="rId179" Type="http://schemas.openxmlformats.org/officeDocument/2006/relationships/image" Target="../media/image1523.png"/><Relationship Id="rId195" Type="http://schemas.openxmlformats.org/officeDocument/2006/relationships/image" Target="../media/image1531.png"/><Relationship Id="rId209" Type="http://schemas.openxmlformats.org/officeDocument/2006/relationships/image" Target="../media/image1538.png"/><Relationship Id="rId190" Type="http://schemas.openxmlformats.org/officeDocument/2006/relationships/customXml" Target="../ink/ink1529.xml"/><Relationship Id="rId204" Type="http://schemas.openxmlformats.org/officeDocument/2006/relationships/customXml" Target="../ink/ink1536.xml"/><Relationship Id="rId220" Type="http://schemas.openxmlformats.org/officeDocument/2006/relationships/customXml" Target="../ink/ink1544.xml"/><Relationship Id="rId225" Type="http://schemas.openxmlformats.org/officeDocument/2006/relationships/image" Target="../media/image1546.png"/><Relationship Id="rId15" Type="http://schemas.openxmlformats.org/officeDocument/2006/relationships/image" Target="../media/image1441.png"/><Relationship Id="rId36" Type="http://schemas.openxmlformats.org/officeDocument/2006/relationships/customXml" Target="../ink/ink1452.xml"/><Relationship Id="rId57" Type="http://schemas.openxmlformats.org/officeDocument/2006/relationships/image" Target="../media/image1462.png"/><Relationship Id="rId106" Type="http://schemas.openxmlformats.org/officeDocument/2006/relationships/customXml" Target="../ink/ink1487.xml"/><Relationship Id="rId127" Type="http://schemas.openxmlformats.org/officeDocument/2006/relationships/image" Target="../media/image1497.png"/><Relationship Id="rId10" Type="http://schemas.openxmlformats.org/officeDocument/2006/relationships/customXml" Target="../ink/ink1439.xml"/><Relationship Id="rId31" Type="http://schemas.openxmlformats.org/officeDocument/2006/relationships/image" Target="../media/image1449.png"/><Relationship Id="rId52" Type="http://schemas.openxmlformats.org/officeDocument/2006/relationships/customXml" Target="../ink/ink1460.xml"/><Relationship Id="rId73" Type="http://schemas.openxmlformats.org/officeDocument/2006/relationships/image" Target="../media/image1470.png"/><Relationship Id="rId78" Type="http://schemas.openxmlformats.org/officeDocument/2006/relationships/customXml" Target="../ink/ink1473.xml"/><Relationship Id="rId94" Type="http://schemas.openxmlformats.org/officeDocument/2006/relationships/customXml" Target="../ink/ink1481.xml"/><Relationship Id="rId99" Type="http://schemas.openxmlformats.org/officeDocument/2006/relationships/image" Target="../media/image1483.png"/><Relationship Id="rId101" Type="http://schemas.openxmlformats.org/officeDocument/2006/relationships/image" Target="../media/image1484.png"/><Relationship Id="rId122" Type="http://schemas.openxmlformats.org/officeDocument/2006/relationships/customXml" Target="../ink/ink1495.xml"/><Relationship Id="rId143" Type="http://schemas.openxmlformats.org/officeDocument/2006/relationships/image" Target="../media/image1505.png"/><Relationship Id="rId148" Type="http://schemas.openxmlformats.org/officeDocument/2006/relationships/customXml" Target="../ink/ink1508.xml"/><Relationship Id="rId164" Type="http://schemas.openxmlformats.org/officeDocument/2006/relationships/customXml" Target="../ink/ink1516.xml"/><Relationship Id="rId169" Type="http://schemas.openxmlformats.org/officeDocument/2006/relationships/image" Target="../media/image1518.png"/><Relationship Id="rId185" Type="http://schemas.openxmlformats.org/officeDocument/2006/relationships/image" Target="../media/image1526.png"/><Relationship Id="rId4" Type="http://schemas.openxmlformats.org/officeDocument/2006/relationships/customXml" Target="../ink/ink1436.xml"/><Relationship Id="rId9" Type="http://schemas.openxmlformats.org/officeDocument/2006/relationships/image" Target="../media/image1438.png"/><Relationship Id="rId180" Type="http://schemas.openxmlformats.org/officeDocument/2006/relationships/customXml" Target="../ink/ink1524.xml"/><Relationship Id="rId210" Type="http://schemas.openxmlformats.org/officeDocument/2006/relationships/customXml" Target="../ink/ink1539.xml"/><Relationship Id="rId215" Type="http://schemas.openxmlformats.org/officeDocument/2006/relationships/image" Target="../media/image1541.png"/><Relationship Id="rId26" Type="http://schemas.openxmlformats.org/officeDocument/2006/relationships/customXml" Target="../ink/ink1447.xml"/><Relationship Id="rId231" Type="http://schemas.openxmlformats.org/officeDocument/2006/relationships/image" Target="../media/image1549.png"/><Relationship Id="rId47" Type="http://schemas.openxmlformats.org/officeDocument/2006/relationships/image" Target="../media/image1457.png"/><Relationship Id="rId68" Type="http://schemas.openxmlformats.org/officeDocument/2006/relationships/customXml" Target="../ink/ink1468.xml"/><Relationship Id="rId89" Type="http://schemas.openxmlformats.org/officeDocument/2006/relationships/image" Target="../media/image1478.png"/><Relationship Id="rId112" Type="http://schemas.openxmlformats.org/officeDocument/2006/relationships/customXml" Target="../ink/ink1490.xml"/><Relationship Id="rId133" Type="http://schemas.openxmlformats.org/officeDocument/2006/relationships/image" Target="../media/image1500.png"/><Relationship Id="rId154" Type="http://schemas.openxmlformats.org/officeDocument/2006/relationships/customXml" Target="../ink/ink1511.xml"/><Relationship Id="rId175" Type="http://schemas.openxmlformats.org/officeDocument/2006/relationships/image" Target="../media/image1521.png"/><Relationship Id="rId196" Type="http://schemas.openxmlformats.org/officeDocument/2006/relationships/customXml" Target="../ink/ink1532.xml"/><Relationship Id="rId200" Type="http://schemas.openxmlformats.org/officeDocument/2006/relationships/customXml" Target="../ink/ink1534.xml"/><Relationship Id="rId16" Type="http://schemas.openxmlformats.org/officeDocument/2006/relationships/customXml" Target="../ink/ink1442.xml"/><Relationship Id="rId221" Type="http://schemas.openxmlformats.org/officeDocument/2006/relationships/image" Target="../media/image1544.png"/><Relationship Id="rId37" Type="http://schemas.openxmlformats.org/officeDocument/2006/relationships/image" Target="../media/image1452.png"/><Relationship Id="rId58" Type="http://schemas.openxmlformats.org/officeDocument/2006/relationships/customXml" Target="../ink/ink1463.xml"/><Relationship Id="rId79" Type="http://schemas.openxmlformats.org/officeDocument/2006/relationships/image" Target="../media/image1473.png"/><Relationship Id="rId102" Type="http://schemas.openxmlformats.org/officeDocument/2006/relationships/customXml" Target="../ink/ink1485.xml"/><Relationship Id="rId123" Type="http://schemas.openxmlformats.org/officeDocument/2006/relationships/image" Target="../media/image1495.png"/><Relationship Id="rId144" Type="http://schemas.openxmlformats.org/officeDocument/2006/relationships/customXml" Target="../ink/ink1506.xml"/><Relationship Id="rId90" Type="http://schemas.openxmlformats.org/officeDocument/2006/relationships/customXml" Target="../ink/ink1479.xml"/><Relationship Id="rId165" Type="http://schemas.openxmlformats.org/officeDocument/2006/relationships/image" Target="../media/image1516.png"/><Relationship Id="rId186" Type="http://schemas.openxmlformats.org/officeDocument/2006/relationships/customXml" Target="../ink/ink1527.xml"/><Relationship Id="rId211" Type="http://schemas.openxmlformats.org/officeDocument/2006/relationships/image" Target="../media/image1539.png"/><Relationship Id="rId232" Type="http://schemas.openxmlformats.org/officeDocument/2006/relationships/customXml" Target="../ink/ink1550.xml"/><Relationship Id="rId27" Type="http://schemas.openxmlformats.org/officeDocument/2006/relationships/image" Target="../media/image1447.png"/><Relationship Id="rId48" Type="http://schemas.openxmlformats.org/officeDocument/2006/relationships/customXml" Target="../ink/ink1458.xml"/><Relationship Id="rId69" Type="http://schemas.openxmlformats.org/officeDocument/2006/relationships/image" Target="../media/image1468.png"/><Relationship Id="rId113" Type="http://schemas.openxmlformats.org/officeDocument/2006/relationships/image" Target="../media/image1490.png"/><Relationship Id="rId134" Type="http://schemas.openxmlformats.org/officeDocument/2006/relationships/customXml" Target="../ink/ink1501.xml"/><Relationship Id="rId80" Type="http://schemas.openxmlformats.org/officeDocument/2006/relationships/customXml" Target="../ink/ink1474.xml"/><Relationship Id="rId155" Type="http://schemas.openxmlformats.org/officeDocument/2006/relationships/image" Target="../media/image1511.png"/><Relationship Id="rId176" Type="http://schemas.openxmlformats.org/officeDocument/2006/relationships/customXml" Target="../ink/ink1522.xml"/><Relationship Id="rId197" Type="http://schemas.openxmlformats.org/officeDocument/2006/relationships/image" Target="../media/image1532.png"/><Relationship Id="rId201" Type="http://schemas.openxmlformats.org/officeDocument/2006/relationships/image" Target="../media/image1534.png"/><Relationship Id="rId222" Type="http://schemas.openxmlformats.org/officeDocument/2006/relationships/customXml" Target="../ink/ink1545.xml"/><Relationship Id="rId17" Type="http://schemas.openxmlformats.org/officeDocument/2006/relationships/image" Target="../media/image1442.png"/><Relationship Id="rId38" Type="http://schemas.openxmlformats.org/officeDocument/2006/relationships/customXml" Target="../ink/ink1453.xml"/><Relationship Id="rId59" Type="http://schemas.openxmlformats.org/officeDocument/2006/relationships/image" Target="../media/image1463.png"/><Relationship Id="rId103" Type="http://schemas.openxmlformats.org/officeDocument/2006/relationships/image" Target="../media/image1485.png"/><Relationship Id="rId124" Type="http://schemas.openxmlformats.org/officeDocument/2006/relationships/customXml" Target="../ink/ink1496.xml"/><Relationship Id="rId70" Type="http://schemas.openxmlformats.org/officeDocument/2006/relationships/customXml" Target="../ink/ink1469.xml"/><Relationship Id="rId91" Type="http://schemas.openxmlformats.org/officeDocument/2006/relationships/image" Target="../media/image1479.png"/><Relationship Id="rId145" Type="http://schemas.openxmlformats.org/officeDocument/2006/relationships/image" Target="../media/image1506.png"/><Relationship Id="rId166" Type="http://schemas.openxmlformats.org/officeDocument/2006/relationships/customXml" Target="../ink/ink1517.xml"/><Relationship Id="rId187" Type="http://schemas.openxmlformats.org/officeDocument/2006/relationships/image" Target="../media/image152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540.xml"/><Relationship Id="rId233" Type="http://schemas.openxmlformats.org/officeDocument/2006/relationships/image" Target="../media/image1550.png"/><Relationship Id="rId28" Type="http://schemas.openxmlformats.org/officeDocument/2006/relationships/customXml" Target="../ink/ink1448.xml"/><Relationship Id="rId49" Type="http://schemas.openxmlformats.org/officeDocument/2006/relationships/image" Target="../media/image1458.png"/><Relationship Id="rId114" Type="http://schemas.openxmlformats.org/officeDocument/2006/relationships/customXml" Target="../ink/ink1491.xml"/><Relationship Id="rId60" Type="http://schemas.openxmlformats.org/officeDocument/2006/relationships/customXml" Target="../ink/ink1464.xml"/><Relationship Id="rId81" Type="http://schemas.openxmlformats.org/officeDocument/2006/relationships/image" Target="../media/image1474.png"/><Relationship Id="rId135" Type="http://schemas.openxmlformats.org/officeDocument/2006/relationships/image" Target="../media/image1501.png"/><Relationship Id="rId156" Type="http://schemas.openxmlformats.org/officeDocument/2006/relationships/customXml" Target="../ink/ink1512.xml"/><Relationship Id="rId177" Type="http://schemas.openxmlformats.org/officeDocument/2006/relationships/image" Target="../media/image1522.png"/><Relationship Id="rId198" Type="http://schemas.openxmlformats.org/officeDocument/2006/relationships/customXml" Target="../ink/ink1533.xml"/><Relationship Id="rId202" Type="http://schemas.openxmlformats.org/officeDocument/2006/relationships/customXml" Target="../ink/ink1535.xml"/><Relationship Id="rId223" Type="http://schemas.openxmlformats.org/officeDocument/2006/relationships/image" Target="../media/image1545.png"/><Relationship Id="rId18" Type="http://schemas.openxmlformats.org/officeDocument/2006/relationships/customXml" Target="../ink/ink1443.xml"/><Relationship Id="rId39" Type="http://schemas.openxmlformats.org/officeDocument/2006/relationships/image" Target="../media/image1453.png"/><Relationship Id="rId50" Type="http://schemas.openxmlformats.org/officeDocument/2006/relationships/customXml" Target="../ink/ink1459.xml"/><Relationship Id="rId104" Type="http://schemas.openxmlformats.org/officeDocument/2006/relationships/customXml" Target="../ink/ink1486.xml"/><Relationship Id="rId125" Type="http://schemas.openxmlformats.org/officeDocument/2006/relationships/image" Target="../media/image1496.png"/><Relationship Id="rId146" Type="http://schemas.openxmlformats.org/officeDocument/2006/relationships/customXml" Target="../ink/ink1507.xml"/><Relationship Id="rId167" Type="http://schemas.openxmlformats.org/officeDocument/2006/relationships/image" Target="../media/image1517.png"/><Relationship Id="rId188" Type="http://schemas.openxmlformats.org/officeDocument/2006/relationships/customXml" Target="../ink/ink1528.xml"/><Relationship Id="rId71" Type="http://schemas.openxmlformats.org/officeDocument/2006/relationships/image" Target="../media/image1469.png"/><Relationship Id="rId92" Type="http://schemas.openxmlformats.org/officeDocument/2006/relationships/customXml" Target="../ink/ink1480.xml"/><Relationship Id="rId213" Type="http://schemas.openxmlformats.org/officeDocument/2006/relationships/image" Target="../media/image1540.png"/><Relationship Id="rId2" Type="http://schemas.openxmlformats.org/officeDocument/2006/relationships/customXml" Target="../ink/ink1435.xml"/><Relationship Id="rId29" Type="http://schemas.openxmlformats.org/officeDocument/2006/relationships/image" Target="../media/image1448.png"/><Relationship Id="rId40" Type="http://schemas.openxmlformats.org/officeDocument/2006/relationships/customXml" Target="../ink/ink1454.xml"/><Relationship Id="rId115" Type="http://schemas.openxmlformats.org/officeDocument/2006/relationships/image" Target="../media/image1491.png"/><Relationship Id="rId136" Type="http://schemas.openxmlformats.org/officeDocument/2006/relationships/customXml" Target="../ink/ink1502.xml"/><Relationship Id="rId157" Type="http://schemas.openxmlformats.org/officeDocument/2006/relationships/image" Target="../media/image1512.png"/><Relationship Id="rId178" Type="http://schemas.openxmlformats.org/officeDocument/2006/relationships/customXml" Target="../ink/ink1523.xml"/><Relationship Id="rId61" Type="http://schemas.openxmlformats.org/officeDocument/2006/relationships/image" Target="../media/image1464.png"/><Relationship Id="rId82" Type="http://schemas.openxmlformats.org/officeDocument/2006/relationships/customXml" Target="../ink/ink1475.xml"/><Relationship Id="rId199" Type="http://schemas.openxmlformats.org/officeDocument/2006/relationships/image" Target="../media/image1533.png"/><Relationship Id="rId203" Type="http://schemas.openxmlformats.org/officeDocument/2006/relationships/image" Target="../media/image1535.png"/><Relationship Id="rId19" Type="http://schemas.openxmlformats.org/officeDocument/2006/relationships/image" Target="../media/image1443.png"/><Relationship Id="rId224" Type="http://schemas.openxmlformats.org/officeDocument/2006/relationships/customXml" Target="../ink/ink1546.xml"/><Relationship Id="rId30" Type="http://schemas.openxmlformats.org/officeDocument/2006/relationships/customXml" Target="../ink/ink1449.xml"/><Relationship Id="rId105" Type="http://schemas.openxmlformats.org/officeDocument/2006/relationships/image" Target="../media/image1486.png"/><Relationship Id="rId126" Type="http://schemas.openxmlformats.org/officeDocument/2006/relationships/customXml" Target="../ink/ink1497.xml"/><Relationship Id="rId147" Type="http://schemas.openxmlformats.org/officeDocument/2006/relationships/image" Target="../media/image1507.png"/><Relationship Id="rId168" Type="http://schemas.openxmlformats.org/officeDocument/2006/relationships/customXml" Target="../ink/ink1518.xml"/><Relationship Id="rId51" Type="http://schemas.openxmlformats.org/officeDocument/2006/relationships/image" Target="../media/image1459.png"/><Relationship Id="rId72" Type="http://schemas.openxmlformats.org/officeDocument/2006/relationships/customXml" Target="../ink/ink1470.xml"/><Relationship Id="rId93" Type="http://schemas.openxmlformats.org/officeDocument/2006/relationships/image" Target="../media/image1480.png"/><Relationship Id="rId189" Type="http://schemas.openxmlformats.org/officeDocument/2006/relationships/image" Target="../media/image1528.png"/><Relationship Id="rId3" Type="http://schemas.openxmlformats.org/officeDocument/2006/relationships/image" Target="../media/image1435.png"/><Relationship Id="rId214" Type="http://schemas.openxmlformats.org/officeDocument/2006/relationships/customXml" Target="../ink/ink1541.xml"/><Relationship Id="rId116" Type="http://schemas.openxmlformats.org/officeDocument/2006/relationships/customXml" Target="../ink/ink1492.xml"/><Relationship Id="rId137" Type="http://schemas.openxmlformats.org/officeDocument/2006/relationships/image" Target="../media/image1502.png"/><Relationship Id="rId158" Type="http://schemas.openxmlformats.org/officeDocument/2006/relationships/customXml" Target="../ink/ink1513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08.png"/><Relationship Id="rId21" Type="http://schemas.openxmlformats.org/officeDocument/2006/relationships/image" Target="../media/image1560.png"/><Relationship Id="rId42" Type="http://schemas.openxmlformats.org/officeDocument/2006/relationships/customXml" Target="../ink/ink1571.xml"/><Relationship Id="rId63" Type="http://schemas.openxmlformats.org/officeDocument/2006/relationships/image" Target="../media/image1581.png"/><Relationship Id="rId84" Type="http://schemas.openxmlformats.org/officeDocument/2006/relationships/customXml" Target="../ink/ink1592.xml"/><Relationship Id="rId138" Type="http://schemas.openxmlformats.org/officeDocument/2006/relationships/customXml" Target="../ink/ink1619.xml"/><Relationship Id="rId159" Type="http://schemas.openxmlformats.org/officeDocument/2006/relationships/image" Target="../media/image1629.png"/><Relationship Id="rId170" Type="http://schemas.openxmlformats.org/officeDocument/2006/relationships/customXml" Target="../ink/ink1635.xml"/><Relationship Id="rId191" Type="http://schemas.openxmlformats.org/officeDocument/2006/relationships/image" Target="../media/image1645.png"/><Relationship Id="rId205" Type="http://schemas.openxmlformats.org/officeDocument/2006/relationships/image" Target="../media/image1652.png"/><Relationship Id="rId107" Type="http://schemas.openxmlformats.org/officeDocument/2006/relationships/image" Target="../media/image1603.png"/><Relationship Id="rId11" Type="http://schemas.openxmlformats.org/officeDocument/2006/relationships/image" Target="../media/image1555.png"/><Relationship Id="rId32" Type="http://schemas.openxmlformats.org/officeDocument/2006/relationships/customXml" Target="../ink/ink1566.xml"/><Relationship Id="rId53" Type="http://schemas.openxmlformats.org/officeDocument/2006/relationships/image" Target="../media/image1576.png"/><Relationship Id="rId74" Type="http://schemas.openxmlformats.org/officeDocument/2006/relationships/customXml" Target="../ink/ink1587.xml"/><Relationship Id="rId128" Type="http://schemas.openxmlformats.org/officeDocument/2006/relationships/customXml" Target="../ink/ink1614.xml"/><Relationship Id="rId149" Type="http://schemas.openxmlformats.org/officeDocument/2006/relationships/image" Target="../media/image1624.png"/><Relationship Id="rId5" Type="http://schemas.openxmlformats.org/officeDocument/2006/relationships/image" Target="../media/image1552.png"/><Relationship Id="rId95" Type="http://schemas.openxmlformats.org/officeDocument/2006/relationships/image" Target="../media/image1597.png"/><Relationship Id="rId160" Type="http://schemas.openxmlformats.org/officeDocument/2006/relationships/customXml" Target="../ink/ink1630.xml"/><Relationship Id="rId181" Type="http://schemas.openxmlformats.org/officeDocument/2006/relationships/image" Target="../media/image1640.png"/><Relationship Id="rId22" Type="http://schemas.openxmlformats.org/officeDocument/2006/relationships/customXml" Target="../ink/ink1561.xml"/><Relationship Id="rId43" Type="http://schemas.openxmlformats.org/officeDocument/2006/relationships/image" Target="../media/image1571.png"/><Relationship Id="rId64" Type="http://schemas.openxmlformats.org/officeDocument/2006/relationships/customXml" Target="../ink/ink1582.xml"/><Relationship Id="rId118" Type="http://schemas.openxmlformats.org/officeDocument/2006/relationships/customXml" Target="../ink/ink1609.xml"/><Relationship Id="rId139" Type="http://schemas.openxmlformats.org/officeDocument/2006/relationships/image" Target="../media/image1619.png"/><Relationship Id="rId85" Type="http://schemas.openxmlformats.org/officeDocument/2006/relationships/image" Target="../media/image1592.png"/><Relationship Id="rId150" Type="http://schemas.openxmlformats.org/officeDocument/2006/relationships/customXml" Target="../ink/ink1625.xml"/><Relationship Id="rId171" Type="http://schemas.openxmlformats.org/officeDocument/2006/relationships/image" Target="../media/image1635.png"/><Relationship Id="rId192" Type="http://schemas.openxmlformats.org/officeDocument/2006/relationships/customXml" Target="../ink/ink1646.xml"/><Relationship Id="rId206" Type="http://schemas.openxmlformats.org/officeDocument/2006/relationships/customXml" Target="../ink/ink1653.xml"/><Relationship Id="rId12" Type="http://schemas.openxmlformats.org/officeDocument/2006/relationships/customXml" Target="../ink/ink1556.xml"/><Relationship Id="rId33" Type="http://schemas.openxmlformats.org/officeDocument/2006/relationships/image" Target="../media/image1566.png"/><Relationship Id="rId108" Type="http://schemas.openxmlformats.org/officeDocument/2006/relationships/customXml" Target="../ink/ink1604.xml"/><Relationship Id="rId129" Type="http://schemas.openxmlformats.org/officeDocument/2006/relationships/image" Target="../media/image1614.png"/><Relationship Id="rId54" Type="http://schemas.openxmlformats.org/officeDocument/2006/relationships/customXml" Target="../ink/ink1577.xml"/><Relationship Id="rId75" Type="http://schemas.openxmlformats.org/officeDocument/2006/relationships/image" Target="../media/image1587.png"/><Relationship Id="rId96" Type="http://schemas.openxmlformats.org/officeDocument/2006/relationships/customXml" Target="../ink/ink1598.xml"/><Relationship Id="rId140" Type="http://schemas.openxmlformats.org/officeDocument/2006/relationships/customXml" Target="../ink/ink1620.xml"/><Relationship Id="rId161" Type="http://schemas.openxmlformats.org/officeDocument/2006/relationships/image" Target="../media/image1630.png"/><Relationship Id="rId182" Type="http://schemas.openxmlformats.org/officeDocument/2006/relationships/customXml" Target="../ink/ink1641.xml"/><Relationship Id="rId6" Type="http://schemas.openxmlformats.org/officeDocument/2006/relationships/customXml" Target="../ink/ink1553.xml"/><Relationship Id="rId23" Type="http://schemas.openxmlformats.org/officeDocument/2006/relationships/image" Target="../media/image1561.png"/><Relationship Id="rId119" Type="http://schemas.openxmlformats.org/officeDocument/2006/relationships/image" Target="../media/image1609.png"/><Relationship Id="rId44" Type="http://schemas.openxmlformats.org/officeDocument/2006/relationships/customXml" Target="../ink/ink1572.xml"/><Relationship Id="rId65" Type="http://schemas.openxmlformats.org/officeDocument/2006/relationships/image" Target="../media/image1582.png"/><Relationship Id="rId86" Type="http://schemas.openxmlformats.org/officeDocument/2006/relationships/customXml" Target="../ink/ink1593.xml"/><Relationship Id="rId130" Type="http://schemas.openxmlformats.org/officeDocument/2006/relationships/customXml" Target="../ink/ink1615.xml"/><Relationship Id="rId151" Type="http://schemas.openxmlformats.org/officeDocument/2006/relationships/image" Target="../media/image1625.png"/><Relationship Id="rId172" Type="http://schemas.openxmlformats.org/officeDocument/2006/relationships/customXml" Target="../ink/ink1636.xml"/><Relationship Id="rId193" Type="http://schemas.openxmlformats.org/officeDocument/2006/relationships/image" Target="../media/image1646.png"/><Relationship Id="rId207" Type="http://schemas.openxmlformats.org/officeDocument/2006/relationships/image" Target="../media/image1653.png"/><Relationship Id="rId13" Type="http://schemas.openxmlformats.org/officeDocument/2006/relationships/image" Target="../media/image1556.png"/><Relationship Id="rId109" Type="http://schemas.openxmlformats.org/officeDocument/2006/relationships/image" Target="../media/image1604.png"/><Relationship Id="rId34" Type="http://schemas.openxmlformats.org/officeDocument/2006/relationships/customXml" Target="../ink/ink1567.xml"/><Relationship Id="rId55" Type="http://schemas.openxmlformats.org/officeDocument/2006/relationships/image" Target="../media/image1577.png"/><Relationship Id="rId76" Type="http://schemas.openxmlformats.org/officeDocument/2006/relationships/customXml" Target="../ink/ink1588.xml"/><Relationship Id="rId97" Type="http://schemas.openxmlformats.org/officeDocument/2006/relationships/image" Target="../media/image1598.png"/><Relationship Id="rId120" Type="http://schemas.openxmlformats.org/officeDocument/2006/relationships/customXml" Target="../ink/ink1610.xml"/><Relationship Id="rId141" Type="http://schemas.openxmlformats.org/officeDocument/2006/relationships/image" Target="../media/image1620.png"/><Relationship Id="rId7" Type="http://schemas.openxmlformats.org/officeDocument/2006/relationships/image" Target="../media/image1553.png"/><Relationship Id="rId162" Type="http://schemas.openxmlformats.org/officeDocument/2006/relationships/customXml" Target="../ink/ink1631.xml"/><Relationship Id="rId183" Type="http://schemas.openxmlformats.org/officeDocument/2006/relationships/image" Target="../media/image1641.png"/><Relationship Id="rId24" Type="http://schemas.openxmlformats.org/officeDocument/2006/relationships/customXml" Target="../ink/ink1562.xml"/><Relationship Id="rId45" Type="http://schemas.openxmlformats.org/officeDocument/2006/relationships/image" Target="../media/image1572.png"/><Relationship Id="rId66" Type="http://schemas.openxmlformats.org/officeDocument/2006/relationships/customXml" Target="../ink/ink1583.xml"/><Relationship Id="rId87" Type="http://schemas.openxmlformats.org/officeDocument/2006/relationships/image" Target="../media/image1593.png"/><Relationship Id="rId110" Type="http://schemas.openxmlformats.org/officeDocument/2006/relationships/customXml" Target="../ink/ink1605.xml"/><Relationship Id="rId131" Type="http://schemas.openxmlformats.org/officeDocument/2006/relationships/image" Target="../media/image1615.png"/><Relationship Id="rId61" Type="http://schemas.openxmlformats.org/officeDocument/2006/relationships/image" Target="../media/image1580.png"/><Relationship Id="rId82" Type="http://schemas.openxmlformats.org/officeDocument/2006/relationships/customXml" Target="../ink/ink1591.xml"/><Relationship Id="rId152" Type="http://schemas.openxmlformats.org/officeDocument/2006/relationships/customXml" Target="../ink/ink1626.xml"/><Relationship Id="rId173" Type="http://schemas.openxmlformats.org/officeDocument/2006/relationships/image" Target="../media/image1636.png"/><Relationship Id="rId194" Type="http://schemas.openxmlformats.org/officeDocument/2006/relationships/customXml" Target="../ink/ink1647.xml"/><Relationship Id="rId199" Type="http://schemas.openxmlformats.org/officeDocument/2006/relationships/image" Target="../media/image1649.png"/><Relationship Id="rId203" Type="http://schemas.openxmlformats.org/officeDocument/2006/relationships/image" Target="../media/image1651.png"/><Relationship Id="rId208" Type="http://schemas.openxmlformats.org/officeDocument/2006/relationships/customXml" Target="../ink/ink1654.xml"/><Relationship Id="rId19" Type="http://schemas.openxmlformats.org/officeDocument/2006/relationships/image" Target="../media/image1559.png"/><Relationship Id="rId14" Type="http://schemas.openxmlformats.org/officeDocument/2006/relationships/customXml" Target="../ink/ink1557.xml"/><Relationship Id="rId30" Type="http://schemas.openxmlformats.org/officeDocument/2006/relationships/customXml" Target="../ink/ink1565.xml"/><Relationship Id="rId35" Type="http://schemas.openxmlformats.org/officeDocument/2006/relationships/image" Target="../media/image1567.png"/><Relationship Id="rId56" Type="http://schemas.openxmlformats.org/officeDocument/2006/relationships/customXml" Target="../ink/ink1578.xml"/><Relationship Id="rId77" Type="http://schemas.openxmlformats.org/officeDocument/2006/relationships/image" Target="../media/image1588.png"/><Relationship Id="rId100" Type="http://schemas.openxmlformats.org/officeDocument/2006/relationships/customXml" Target="../ink/ink1600.xml"/><Relationship Id="rId105" Type="http://schemas.openxmlformats.org/officeDocument/2006/relationships/image" Target="../media/image1602.png"/><Relationship Id="rId126" Type="http://schemas.openxmlformats.org/officeDocument/2006/relationships/customXml" Target="../ink/ink1613.xml"/><Relationship Id="rId147" Type="http://schemas.openxmlformats.org/officeDocument/2006/relationships/image" Target="../media/image1623.png"/><Relationship Id="rId168" Type="http://schemas.openxmlformats.org/officeDocument/2006/relationships/customXml" Target="../ink/ink1634.xml"/><Relationship Id="rId8" Type="http://schemas.openxmlformats.org/officeDocument/2006/relationships/customXml" Target="../ink/ink1554.xml"/><Relationship Id="rId51" Type="http://schemas.openxmlformats.org/officeDocument/2006/relationships/image" Target="../media/image1575.png"/><Relationship Id="rId72" Type="http://schemas.openxmlformats.org/officeDocument/2006/relationships/customXml" Target="../ink/ink1586.xml"/><Relationship Id="rId93" Type="http://schemas.openxmlformats.org/officeDocument/2006/relationships/image" Target="../media/image1596.png"/><Relationship Id="rId98" Type="http://schemas.openxmlformats.org/officeDocument/2006/relationships/customXml" Target="../ink/ink1599.xml"/><Relationship Id="rId121" Type="http://schemas.openxmlformats.org/officeDocument/2006/relationships/image" Target="../media/image1610.png"/><Relationship Id="rId142" Type="http://schemas.openxmlformats.org/officeDocument/2006/relationships/customXml" Target="../ink/ink1621.xml"/><Relationship Id="rId163" Type="http://schemas.openxmlformats.org/officeDocument/2006/relationships/image" Target="../media/image1631.png"/><Relationship Id="rId184" Type="http://schemas.openxmlformats.org/officeDocument/2006/relationships/customXml" Target="../ink/ink1642.xml"/><Relationship Id="rId189" Type="http://schemas.openxmlformats.org/officeDocument/2006/relationships/image" Target="../media/image1644.png"/><Relationship Id="rId3" Type="http://schemas.openxmlformats.org/officeDocument/2006/relationships/image" Target="../media/image1551.png"/><Relationship Id="rId25" Type="http://schemas.openxmlformats.org/officeDocument/2006/relationships/image" Target="../media/image1562.png"/><Relationship Id="rId46" Type="http://schemas.openxmlformats.org/officeDocument/2006/relationships/customXml" Target="../ink/ink1573.xml"/><Relationship Id="rId67" Type="http://schemas.openxmlformats.org/officeDocument/2006/relationships/image" Target="../media/image1583.png"/><Relationship Id="rId116" Type="http://schemas.openxmlformats.org/officeDocument/2006/relationships/customXml" Target="../ink/ink1608.xml"/><Relationship Id="rId137" Type="http://schemas.openxmlformats.org/officeDocument/2006/relationships/image" Target="../media/image1618.png"/><Relationship Id="rId158" Type="http://schemas.openxmlformats.org/officeDocument/2006/relationships/customXml" Target="../ink/ink1629.xml"/><Relationship Id="rId20" Type="http://schemas.openxmlformats.org/officeDocument/2006/relationships/customXml" Target="../ink/ink1560.xml"/><Relationship Id="rId41" Type="http://schemas.openxmlformats.org/officeDocument/2006/relationships/image" Target="../media/image1570.png"/><Relationship Id="rId62" Type="http://schemas.openxmlformats.org/officeDocument/2006/relationships/customXml" Target="../ink/ink1581.xml"/><Relationship Id="rId83" Type="http://schemas.openxmlformats.org/officeDocument/2006/relationships/image" Target="../media/image1591.png"/><Relationship Id="rId88" Type="http://schemas.openxmlformats.org/officeDocument/2006/relationships/customXml" Target="../ink/ink1594.xml"/><Relationship Id="rId111" Type="http://schemas.openxmlformats.org/officeDocument/2006/relationships/image" Target="../media/image1605.png"/><Relationship Id="rId132" Type="http://schemas.openxmlformats.org/officeDocument/2006/relationships/customXml" Target="../ink/ink1616.xml"/><Relationship Id="rId153" Type="http://schemas.openxmlformats.org/officeDocument/2006/relationships/image" Target="../media/image1626.png"/><Relationship Id="rId174" Type="http://schemas.openxmlformats.org/officeDocument/2006/relationships/customXml" Target="../ink/ink1637.xml"/><Relationship Id="rId179" Type="http://schemas.openxmlformats.org/officeDocument/2006/relationships/image" Target="../media/image1639.png"/><Relationship Id="rId195" Type="http://schemas.openxmlformats.org/officeDocument/2006/relationships/image" Target="../media/image1647.png"/><Relationship Id="rId209" Type="http://schemas.openxmlformats.org/officeDocument/2006/relationships/image" Target="../media/image1654.png"/><Relationship Id="rId190" Type="http://schemas.openxmlformats.org/officeDocument/2006/relationships/customXml" Target="../ink/ink1645.xml"/><Relationship Id="rId204" Type="http://schemas.openxmlformats.org/officeDocument/2006/relationships/customXml" Target="../ink/ink1652.xml"/><Relationship Id="rId15" Type="http://schemas.openxmlformats.org/officeDocument/2006/relationships/image" Target="../media/image1557.png"/><Relationship Id="rId36" Type="http://schemas.openxmlformats.org/officeDocument/2006/relationships/customXml" Target="../ink/ink1568.xml"/><Relationship Id="rId57" Type="http://schemas.openxmlformats.org/officeDocument/2006/relationships/image" Target="../media/image1578.png"/><Relationship Id="rId106" Type="http://schemas.openxmlformats.org/officeDocument/2006/relationships/customXml" Target="../ink/ink1603.xml"/><Relationship Id="rId127" Type="http://schemas.openxmlformats.org/officeDocument/2006/relationships/image" Target="../media/image1613.png"/><Relationship Id="rId10" Type="http://schemas.openxmlformats.org/officeDocument/2006/relationships/customXml" Target="../ink/ink1555.xml"/><Relationship Id="rId31" Type="http://schemas.openxmlformats.org/officeDocument/2006/relationships/image" Target="../media/image1565.png"/><Relationship Id="rId52" Type="http://schemas.openxmlformats.org/officeDocument/2006/relationships/customXml" Target="../ink/ink1576.xml"/><Relationship Id="rId73" Type="http://schemas.openxmlformats.org/officeDocument/2006/relationships/image" Target="../media/image1586.png"/><Relationship Id="rId78" Type="http://schemas.openxmlformats.org/officeDocument/2006/relationships/customXml" Target="../ink/ink1589.xml"/><Relationship Id="rId94" Type="http://schemas.openxmlformats.org/officeDocument/2006/relationships/customXml" Target="../ink/ink1597.xml"/><Relationship Id="rId99" Type="http://schemas.openxmlformats.org/officeDocument/2006/relationships/image" Target="../media/image1599.png"/><Relationship Id="rId101" Type="http://schemas.openxmlformats.org/officeDocument/2006/relationships/image" Target="../media/image1600.png"/><Relationship Id="rId122" Type="http://schemas.openxmlformats.org/officeDocument/2006/relationships/customXml" Target="../ink/ink1611.xml"/><Relationship Id="rId143" Type="http://schemas.openxmlformats.org/officeDocument/2006/relationships/image" Target="../media/image1621.png"/><Relationship Id="rId148" Type="http://schemas.openxmlformats.org/officeDocument/2006/relationships/customXml" Target="../ink/ink1624.xml"/><Relationship Id="rId164" Type="http://schemas.openxmlformats.org/officeDocument/2006/relationships/customXml" Target="../ink/ink1632.xml"/><Relationship Id="rId169" Type="http://schemas.openxmlformats.org/officeDocument/2006/relationships/image" Target="../media/image1634.png"/><Relationship Id="rId185" Type="http://schemas.openxmlformats.org/officeDocument/2006/relationships/image" Target="../media/image1642.png"/><Relationship Id="rId4" Type="http://schemas.openxmlformats.org/officeDocument/2006/relationships/customXml" Target="../ink/ink1552.xml"/><Relationship Id="rId9" Type="http://schemas.openxmlformats.org/officeDocument/2006/relationships/image" Target="../media/image1554.png"/><Relationship Id="rId180" Type="http://schemas.openxmlformats.org/officeDocument/2006/relationships/customXml" Target="../ink/ink1640.xml"/><Relationship Id="rId26" Type="http://schemas.openxmlformats.org/officeDocument/2006/relationships/customXml" Target="../ink/ink1563.xml"/><Relationship Id="rId47" Type="http://schemas.openxmlformats.org/officeDocument/2006/relationships/image" Target="../media/image1573.png"/><Relationship Id="rId68" Type="http://schemas.openxmlformats.org/officeDocument/2006/relationships/customXml" Target="../ink/ink1584.xml"/><Relationship Id="rId89" Type="http://schemas.openxmlformats.org/officeDocument/2006/relationships/image" Target="../media/image1594.png"/><Relationship Id="rId112" Type="http://schemas.openxmlformats.org/officeDocument/2006/relationships/customXml" Target="../ink/ink1606.xml"/><Relationship Id="rId133" Type="http://schemas.openxmlformats.org/officeDocument/2006/relationships/image" Target="../media/image1616.png"/><Relationship Id="rId154" Type="http://schemas.openxmlformats.org/officeDocument/2006/relationships/customXml" Target="../ink/ink1627.xml"/><Relationship Id="rId175" Type="http://schemas.openxmlformats.org/officeDocument/2006/relationships/image" Target="../media/image1637.png"/><Relationship Id="rId196" Type="http://schemas.openxmlformats.org/officeDocument/2006/relationships/customXml" Target="../ink/ink1648.xml"/><Relationship Id="rId200" Type="http://schemas.openxmlformats.org/officeDocument/2006/relationships/customXml" Target="../ink/ink1650.xml"/><Relationship Id="rId16" Type="http://schemas.openxmlformats.org/officeDocument/2006/relationships/customXml" Target="../ink/ink1558.xml"/><Relationship Id="rId37" Type="http://schemas.openxmlformats.org/officeDocument/2006/relationships/image" Target="../media/image1568.png"/><Relationship Id="rId58" Type="http://schemas.openxmlformats.org/officeDocument/2006/relationships/customXml" Target="../ink/ink1579.xml"/><Relationship Id="rId79" Type="http://schemas.openxmlformats.org/officeDocument/2006/relationships/image" Target="../media/image1589.png"/><Relationship Id="rId102" Type="http://schemas.openxmlformats.org/officeDocument/2006/relationships/customXml" Target="../ink/ink1601.xml"/><Relationship Id="rId123" Type="http://schemas.openxmlformats.org/officeDocument/2006/relationships/image" Target="../media/image1611.png"/><Relationship Id="rId144" Type="http://schemas.openxmlformats.org/officeDocument/2006/relationships/customXml" Target="../ink/ink1622.xml"/><Relationship Id="rId90" Type="http://schemas.openxmlformats.org/officeDocument/2006/relationships/customXml" Target="../ink/ink1595.xml"/><Relationship Id="rId165" Type="http://schemas.openxmlformats.org/officeDocument/2006/relationships/image" Target="../media/image1632.png"/><Relationship Id="rId186" Type="http://schemas.openxmlformats.org/officeDocument/2006/relationships/customXml" Target="../ink/ink1643.xml"/><Relationship Id="rId27" Type="http://schemas.openxmlformats.org/officeDocument/2006/relationships/image" Target="../media/image1563.png"/><Relationship Id="rId48" Type="http://schemas.openxmlformats.org/officeDocument/2006/relationships/customXml" Target="../ink/ink1574.xml"/><Relationship Id="rId69" Type="http://schemas.openxmlformats.org/officeDocument/2006/relationships/image" Target="../media/image1584.png"/><Relationship Id="rId113" Type="http://schemas.openxmlformats.org/officeDocument/2006/relationships/image" Target="../media/image1606.png"/><Relationship Id="rId134" Type="http://schemas.openxmlformats.org/officeDocument/2006/relationships/customXml" Target="../ink/ink1617.xml"/><Relationship Id="rId80" Type="http://schemas.openxmlformats.org/officeDocument/2006/relationships/customXml" Target="../ink/ink1590.xml"/><Relationship Id="rId155" Type="http://schemas.openxmlformats.org/officeDocument/2006/relationships/image" Target="../media/image1627.png"/><Relationship Id="rId176" Type="http://schemas.openxmlformats.org/officeDocument/2006/relationships/customXml" Target="../ink/ink1638.xml"/><Relationship Id="rId197" Type="http://schemas.openxmlformats.org/officeDocument/2006/relationships/image" Target="../media/image1648.png"/><Relationship Id="rId201" Type="http://schemas.openxmlformats.org/officeDocument/2006/relationships/image" Target="../media/image1650.png"/><Relationship Id="rId17" Type="http://schemas.openxmlformats.org/officeDocument/2006/relationships/image" Target="../media/image1558.png"/><Relationship Id="rId38" Type="http://schemas.openxmlformats.org/officeDocument/2006/relationships/customXml" Target="../ink/ink1569.xml"/><Relationship Id="rId59" Type="http://schemas.openxmlformats.org/officeDocument/2006/relationships/image" Target="../media/image1579.png"/><Relationship Id="rId103" Type="http://schemas.openxmlformats.org/officeDocument/2006/relationships/image" Target="../media/image1601.png"/><Relationship Id="rId124" Type="http://schemas.openxmlformats.org/officeDocument/2006/relationships/customXml" Target="../ink/ink1612.xml"/><Relationship Id="rId70" Type="http://schemas.openxmlformats.org/officeDocument/2006/relationships/customXml" Target="../ink/ink1585.xml"/><Relationship Id="rId91" Type="http://schemas.openxmlformats.org/officeDocument/2006/relationships/image" Target="../media/image1595.png"/><Relationship Id="rId145" Type="http://schemas.openxmlformats.org/officeDocument/2006/relationships/image" Target="../media/image1622.png"/><Relationship Id="rId166" Type="http://schemas.openxmlformats.org/officeDocument/2006/relationships/customXml" Target="../ink/ink1633.xml"/><Relationship Id="rId187" Type="http://schemas.openxmlformats.org/officeDocument/2006/relationships/image" Target="../media/image1643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564.xml"/><Relationship Id="rId49" Type="http://schemas.openxmlformats.org/officeDocument/2006/relationships/image" Target="../media/image1574.png"/><Relationship Id="rId114" Type="http://schemas.openxmlformats.org/officeDocument/2006/relationships/customXml" Target="../ink/ink1607.xml"/><Relationship Id="rId60" Type="http://schemas.openxmlformats.org/officeDocument/2006/relationships/customXml" Target="../ink/ink1580.xml"/><Relationship Id="rId81" Type="http://schemas.openxmlformats.org/officeDocument/2006/relationships/image" Target="../media/image1590.png"/><Relationship Id="rId135" Type="http://schemas.openxmlformats.org/officeDocument/2006/relationships/image" Target="../media/image1617.png"/><Relationship Id="rId156" Type="http://schemas.openxmlformats.org/officeDocument/2006/relationships/customXml" Target="../ink/ink1628.xml"/><Relationship Id="rId177" Type="http://schemas.openxmlformats.org/officeDocument/2006/relationships/image" Target="../media/image1638.png"/><Relationship Id="rId198" Type="http://schemas.openxmlformats.org/officeDocument/2006/relationships/customXml" Target="../ink/ink1649.xml"/><Relationship Id="rId202" Type="http://schemas.openxmlformats.org/officeDocument/2006/relationships/customXml" Target="../ink/ink1651.xml"/><Relationship Id="rId18" Type="http://schemas.openxmlformats.org/officeDocument/2006/relationships/customXml" Target="../ink/ink1559.xml"/><Relationship Id="rId39" Type="http://schemas.openxmlformats.org/officeDocument/2006/relationships/image" Target="../media/image1569.png"/><Relationship Id="rId50" Type="http://schemas.openxmlformats.org/officeDocument/2006/relationships/customXml" Target="../ink/ink1575.xml"/><Relationship Id="rId104" Type="http://schemas.openxmlformats.org/officeDocument/2006/relationships/customXml" Target="../ink/ink1602.xml"/><Relationship Id="rId125" Type="http://schemas.openxmlformats.org/officeDocument/2006/relationships/image" Target="../media/image1612.png"/><Relationship Id="rId146" Type="http://schemas.openxmlformats.org/officeDocument/2006/relationships/customXml" Target="../ink/ink1623.xml"/><Relationship Id="rId167" Type="http://schemas.openxmlformats.org/officeDocument/2006/relationships/image" Target="../media/image1633.png"/><Relationship Id="rId188" Type="http://schemas.openxmlformats.org/officeDocument/2006/relationships/customXml" Target="../ink/ink1644.xml"/><Relationship Id="rId71" Type="http://schemas.openxmlformats.org/officeDocument/2006/relationships/image" Target="../media/image1585.png"/><Relationship Id="rId92" Type="http://schemas.openxmlformats.org/officeDocument/2006/relationships/customXml" Target="../ink/ink1596.xml"/><Relationship Id="rId2" Type="http://schemas.openxmlformats.org/officeDocument/2006/relationships/customXml" Target="../ink/ink1551.xml"/><Relationship Id="rId29" Type="http://schemas.openxmlformats.org/officeDocument/2006/relationships/image" Target="../media/image1564.png"/><Relationship Id="rId40" Type="http://schemas.openxmlformats.org/officeDocument/2006/relationships/customXml" Target="../ink/ink1570.xml"/><Relationship Id="rId115" Type="http://schemas.openxmlformats.org/officeDocument/2006/relationships/image" Target="../media/image1607.png"/><Relationship Id="rId136" Type="http://schemas.openxmlformats.org/officeDocument/2006/relationships/customXml" Target="../ink/ink1618.xml"/><Relationship Id="rId157" Type="http://schemas.openxmlformats.org/officeDocument/2006/relationships/image" Target="../media/image1628.png"/><Relationship Id="rId178" Type="http://schemas.openxmlformats.org/officeDocument/2006/relationships/customXml" Target="../ink/ink1639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67.xml"/><Relationship Id="rId21" Type="http://schemas.openxmlformats.org/officeDocument/2006/relationships/image" Target="../media/image1664.png"/><Relationship Id="rId42" Type="http://schemas.openxmlformats.org/officeDocument/2006/relationships/customXml" Target="../ink/ink1675.xml"/><Relationship Id="rId47" Type="http://schemas.openxmlformats.org/officeDocument/2006/relationships/image" Target="../media/image1677.png"/><Relationship Id="rId63" Type="http://schemas.openxmlformats.org/officeDocument/2006/relationships/image" Target="../media/image1685.png"/><Relationship Id="rId68" Type="http://schemas.openxmlformats.org/officeDocument/2006/relationships/customXml" Target="../ink/ink1688.xml"/><Relationship Id="rId84" Type="http://schemas.openxmlformats.org/officeDocument/2006/relationships/customXml" Target="../ink/ink1696.xml"/><Relationship Id="rId89" Type="http://schemas.openxmlformats.org/officeDocument/2006/relationships/image" Target="../media/image1698.png"/><Relationship Id="rId16" Type="http://schemas.openxmlformats.org/officeDocument/2006/relationships/customXml" Target="../ink/ink1662.xml"/><Relationship Id="rId11" Type="http://schemas.openxmlformats.org/officeDocument/2006/relationships/image" Target="../media/image1659.png"/><Relationship Id="rId32" Type="http://schemas.openxmlformats.org/officeDocument/2006/relationships/customXml" Target="../ink/ink1670.xml"/><Relationship Id="rId37" Type="http://schemas.openxmlformats.org/officeDocument/2006/relationships/image" Target="../media/image1672.png"/><Relationship Id="rId53" Type="http://schemas.openxmlformats.org/officeDocument/2006/relationships/image" Target="../media/image1680.png"/><Relationship Id="rId58" Type="http://schemas.openxmlformats.org/officeDocument/2006/relationships/customXml" Target="../ink/ink1683.xml"/><Relationship Id="rId74" Type="http://schemas.openxmlformats.org/officeDocument/2006/relationships/customXml" Target="../ink/ink1691.xml"/><Relationship Id="rId79" Type="http://schemas.openxmlformats.org/officeDocument/2006/relationships/image" Target="../media/image1693.png"/><Relationship Id="rId5" Type="http://schemas.openxmlformats.org/officeDocument/2006/relationships/image" Target="../media/image1656.png"/><Relationship Id="rId90" Type="http://schemas.openxmlformats.org/officeDocument/2006/relationships/customXml" Target="../ink/ink1699.xml"/><Relationship Id="rId22" Type="http://schemas.openxmlformats.org/officeDocument/2006/relationships/customXml" Target="../ink/ink1665.xml"/><Relationship Id="rId27" Type="http://schemas.openxmlformats.org/officeDocument/2006/relationships/image" Target="../media/image1667.png"/><Relationship Id="rId43" Type="http://schemas.openxmlformats.org/officeDocument/2006/relationships/image" Target="../media/image1675.png"/><Relationship Id="rId48" Type="http://schemas.openxmlformats.org/officeDocument/2006/relationships/customXml" Target="../ink/ink1678.xml"/><Relationship Id="rId64" Type="http://schemas.openxmlformats.org/officeDocument/2006/relationships/customXml" Target="../ink/ink1686.xml"/><Relationship Id="rId69" Type="http://schemas.openxmlformats.org/officeDocument/2006/relationships/image" Target="../media/image1688.png"/><Relationship Id="rId8" Type="http://schemas.openxmlformats.org/officeDocument/2006/relationships/customXml" Target="../ink/ink1658.xml"/><Relationship Id="rId51" Type="http://schemas.openxmlformats.org/officeDocument/2006/relationships/image" Target="../media/image1679.png"/><Relationship Id="rId72" Type="http://schemas.openxmlformats.org/officeDocument/2006/relationships/customXml" Target="../ink/ink1690.xml"/><Relationship Id="rId80" Type="http://schemas.openxmlformats.org/officeDocument/2006/relationships/customXml" Target="../ink/ink1694.xml"/><Relationship Id="rId85" Type="http://schemas.openxmlformats.org/officeDocument/2006/relationships/image" Target="../media/image1696.png"/><Relationship Id="rId93" Type="http://schemas.openxmlformats.org/officeDocument/2006/relationships/image" Target="../media/image1700.png"/><Relationship Id="rId3" Type="http://schemas.openxmlformats.org/officeDocument/2006/relationships/image" Target="../media/image1655.png"/><Relationship Id="rId12" Type="http://schemas.openxmlformats.org/officeDocument/2006/relationships/customXml" Target="../ink/ink1660.xml"/><Relationship Id="rId17" Type="http://schemas.openxmlformats.org/officeDocument/2006/relationships/image" Target="../media/image1662.png"/><Relationship Id="rId25" Type="http://schemas.openxmlformats.org/officeDocument/2006/relationships/image" Target="../media/image1666.png"/><Relationship Id="rId33" Type="http://schemas.openxmlformats.org/officeDocument/2006/relationships/image" Target="../media/image1670.png"/><Relationship Id="rId38" Type="http://schemas.openxmlformats.org/officeDocument/2006/relationships/customXml" Target="../ink/ink1673.xml"/><Relationship Id="rId46" Type="http://schemas.openxmlformats.org/officeDocument/2006/relationships/customXml" Target="../ink/ink1677.xml"/><Relationship Id="rId59" Type="http://schemas.openxmlformats.org/officeDocument/2006/relationships/image" Target="../media/image1683.png"/><Relationship Id="rId67" Type="http://schemas.openxmlformats.org/officeDocument/2006/relationships/image" Target="../media/image1687.png"/><Relationship Id="rId20" Type="http://schemas.openxmlformats.org/officeDocument/2006/relationships/customXml" Target="../ink/ink1664.xml"/><Relationship Id="rId41" Type="http://schemas.openxmlformats.org/officeDocument/2006/relationships/image" Target="../media/image1674.png"/><Relationship Id="rId54" Type="http://schemas.openxmlformats.org/officeDocument/2006/relationships/customXml" Target="../ink/ink1681.xml"/><Relationship Id="rId62" Type="http://schemas.openxmlformats.org/officeDocument/2006/relationships/customXml" Target="../ink/ink1685.xml"/><Relationship Id="rId70" Type="http://schemas.openxmlformats.org/officeDocument/2006/relationships/customXml" Target="../ink/ink1689.xml"/><Relationship Id="rId75" Type="http://schemas.openxmlformats.org/officeDocument/2006/relationships/image" Target="../media/image1691.png"/><Relationship Id="rId83" Type="http://schemas.openxmlformats.org/officeDocument/2006/relationships/image" Target="../media/image1695.png"/><Relationship Id="rId88" Type="http://schemas.openxmlformats.org/officeDocument/2006/relationships/customXml" Target="../ink/ink1698.xml"/><Relationship Id="rId91" Type="http://schemas.openxmlformats.org/officeDocument/2006/relationships/image" Target="../media/image169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57.xml"/><Relationship Id="rId15" Type="http://schemas.openxmlformats.org/officeDocument/2006/relationships/image" Target="../media/image1661.png"/><Relationship Id="rId23" Type="http://schemas.openxmlformats.org/officeDocument/2006/relationships/image" Target="../media/image1665.png"/><Relationship Id="rId28" Type="http://schemas.openxmlformats.org/officeDocument/2006/relationships/customXml" Target="../ink/ink1668.xml"/><Relationship Id="rId36" Type="http://schemas.openxmlformats.org/officeDocument/2006/relationships/customXml" Target="../ink/ink1672.xml"/><Relationship Id="rId49" Type="http://schemas.openxmlformats.org/officeDocument/2006/relationships/image" Target="../media/image1678.png"/><Relationship Id="rId57" Type="http://schemas.openxmlformats.org/officeDocument/2006/relationships/image" Target="../media/image1682.png"/><Relationship Id="rId10" Type="http://schemas.openxmlformats.org/officeDocument/2006/relationships/customXml" Target="../ink/ink1659.xml"/><Relationship Id="rId31" Type="http://schemas.openxmlformats.org/officeDocument/2006/relationships/image" Target="../media/image1669.png"/><Relationship Id="rId44" Type="http://schemas.openxmlformats.org/officeDocument/2006/relationships/customXml" Target="../ink/ink1676.xml"/><Relationship Id="rId52" Type="http://schemas.openxmlformats.org/officeDocument/2006/relationships/customXml" Target="../ink/ink1680.xml"/><Relationship Id="rId60" Type="http://schemas.openxmlformats.org/officeDocument/2006/relationships/customXml" Target="../ink/ink1684.xml"/><Relationship Id="rId65" Type="http://schemas.openxmlformats.org/officeDocument/2006/relationships/image" Target="../media/image1686.png"/><Relationship Id="rId73" Type="http://schemas.openxmlformats.org/officeDocument/2006/relationships/image" Target="../media/image1690.png"/><Relationship Id="rId78" Type="http://schemas.openxmlformats.org/officeDocument/2006/relationships/customXml" Target="../ink/ink1693.xml"/><Relationship Id="rId81" Type="http://schemas.openxmlformats.org/officeDocument/2006/relationships/image" Target="../media/image1694.png"/><Relationship Id="rId86" Type="http://schemas.openxmlformats.org/officeDocument/2006/relationships/customXml" Target="../ink/ink1697.xml"/><Relationship Id="rId4" Type="http://schemas.openxmlformats.org/officeDocument/2006/relationships/customXml" Target="../ink/ink1656.xml"/><Relationship Id="rId9" Type="http://schemas.openxmlformats.org/officeDocument/2006/relationships/image" Target="../media/image1658.png"/><Relationship Id="rId13" Type="http://schemas.openxmlformats.org/officeDocument/2006/relationships/image" Target="../media/image1660.png"/><Relationship Id="rId18" Type="http://schemas.openxmlformats.org/officeDocument/2006/relationships/customXml" Target="../ink/ink1663.xml"/><Relationship Id="rId39" Type="http://schemas.openxmlformats.org/officeDocument/2006/relationships/image" Target="../media/image1673.png"/><Relationship Id="rId34" Type="http://schemas.openxmlformats.org/officeDocument/2006/relationships/customXml" Target="../ink/ink1671.xml"/><Relationship Id="rId50" Type="http://schemas.openxmlformats.org/officeDocument/2006/relationships/customXml" Target="../ink/ink1679.xml"/><Relationship Id="rId55" Type="http://schemas.openxmlformats.org/officeDocument/2006/relationships/image" Target="../media/image1681.png"/><Relationship Id="rId76" Type="http://schemas.openxmlformats.org/officeDocument/2006/relationships/customXml" Target="../ink/ink1692.xml"/><Relationship Id="rId7" Type="http://schemas.openxmlformats.org/officeDocument/2006/relationships/image" Target="../media/image1657.png"/><Relationship Id="rId71" Type="http://schemas.openxmlformats.org/officeDocument/2006/relationships/image" Target="../media/image1689.png"/><Relationship Id="rId92" Type="http://schemas.openxmlformats.org/officeDocument/2006/relationships/customXml" Target="../ink/ink1700.xml"/><Relationship Id="rId2" Type="http://schemas.openxmlformats.org/officeDocument/2006/relationships/customXml" Target="../ink/ink1655.xml"/><Relationship Id="rId29" Type="http://schemas.openxmlformats.org/officeDocument/2006/relationships/image" Target="../media/image1668.png"/><Relationship Id="rId24" Type="http://schemas.openxmlformats.org/officeDocument/2006/relationships/customXml" Target="../ink/ink1666.xml"/><Relationship Id="rId40" Type="http://schemas.openxmlformats.org/officeDocument/2006/relationships/customXml" Target="../ink/ink1674.xml"/><Relationship Id="rId45" Type="http://schemas.openxmlformats.org/officeDocument/2006/relationships/image" Target="../media/image1676.png"/><Relationship Id="rId66" Type="http://schemas.openxmlformats.org/officeDocument/2006/relationships/customXml" Target="../ink/ink1687.xml"/><Relationship Id="rId87" Type="http://schemas.openxmlformats.org/officeDocument/2006/relationships/image" Target="../media/image1697.png"/><Relationship Id="rId61" Type="http://schemas.openxmlformats.org/officeDocument/2006/relationships/image" Target="../media/image1684.png"/><Relationship Id="rId82" Type="http://schemas.openxmlformats.org/officeDocument/2006/relationships/customXml" Target="../ink/ink1695.xml"/><Relationship Id="rId19" Type="http://schemas.openxmlformats.org/officeDocument/2006/relationships/image" Target="../media/image1663.png"/><Relationship Id="rId14" Type="http://schemas.openxmlformats.org/officeDocument/2006/relationships/customXml" Target="../ink/ink1661.xml"/><Relationship Id="rId30" Type="http://schemas.openxmlformats.org/officeDocument/2006/relationships/customXml" Target="../ink/ink1669.xml"/><Relationship Id="rId35" Type="http://schemas.openxmlformats.org/officeDocument/2006/relationships/image" Target="../media/image1671.png"/><Relationship Id="rId56" Type="http://schemas.openxmlformats.org/officeDocument/2006/relationships/customXml" Target="../ink/ink1682.xml"/><Relationship Id="rId77" Type="http://schemas.openxmlformats.org/officeDocument/2006/relationships/image" Target="../media/image1692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2.png"/><Relationship Id="rId21" Type="http://schemas.openxmlformats.org/officeDocument/2006/relationships/image" Target="../media/image94.png"/><Relationship Id="rId42" Type="http://schemas.openxmlformats.org/officeDocument/2006/relationships/customXml" Target="../ink/ink105.xml"/><Relationship Id="rId63" Type="http://schemas.openxmlformats.org/officeDocument/2006/relationships/image" Target="../media/image115.png"/><Relationship Id="rId84" Type="http://schemas.openxmlformats.org/officeDocument/2006/relationships/customXml" Target="../ink/ink126.xml"/><Relationship Id="rId138" Type="http://schemas.openxmlformats.org/officeDocument/2006/relationships/customXml" Target="../ink/ink153.xml"/><Relationship Id="rId159" Type="http://schemas.openxmlformats.org/officeDocument/2006/relationships/image" Target="../media/image163.png"/><Relationship Id="rId170" Type="http://schemas.openxmlformats.org/officeDocument/2006/relationships/customXml" Target="../ink/ink169.xml"/><Relationship Id="rId107" Type="http://schemas.openxmlformats.org/officeDocument/2006/relationships/image" Target="../media/image137.png"/><Relationship Id="rId11" Type="http://schemas.openxmlformats.org/officeDocument/2006/relationships/image" Target="../media/image89.png"/><Relationship Id="rId32" Type="http://schemas.openxmlformats.org/officeDocument/2006/relationships/customXml" Target="../ink/ink100.xml"/><Relationship Id="rId53" Type="http://schemas.openxmlformats.org/officeDocument/2006/relationships/image" Target="../media/image110.png"/><Relationship Id="rId74" Type="http://schemas.openxmlformats.org/officeDocument/2006/relationships/customXml" Target="../ink/ink121.xml"/><Relationship Id="rId128" Type="http://schemas.openxmlformats.org/officeDocument/2006/relationships/customXml" Target="../ink/ink148.xml"/><Relationship Id="rId149" Type="http://schemas.openxmlformats.org/officeDocument/2006/relationships/image" Target="../media/image158.png"/><Relationship Id="rId5" Type="http://schemas.openxmlformats.org/officeDocument/2006/relationships/image" Target="../media/image86.png"/><Relationship Id="rId95" Type="http://schemas.openxmlformats.org/officeDocument/2006/relationships/image" Target="../media/image131.png"/><Relationship Id="rId160" Type="http://schemas.openxmlformats.org/officeDocument/2006/relationships/customXml" Target="../ink/ink164.xml"/><Relationship Id="rId22" Type="http://schemas.openxmlformats.org/officeDocument/2006/relationships/customXml" Target="../ink/ink95.xml"/><Relationship Id="rId43" Type="http://schemas.openxmlformats.org/officeDocument/2006/relationships/image" Target="../media/image105.png"/><Relationship Id="rId64" Type="http://schemas.openxmlformats.org/officeDocument/2006/relationships/customXml" Target="../ink/ink116.xml"/><Relationship Id="rId118" Type="http://schemas.openxmlformats.org/officeDocument/2006/relationships/customXml" Target="../ink/ink143.xml"/><Relationship Id="rId139" Type="http://schemas.openxmlformats.org/officeDocument/2006/relationships/image" Target="../media/image153.png"/><Relationship Id="rId85" Type="http://schemas.openxmlformats.org/officeDocument/2006/relationships/image" Target="../media/image126.png"/><Relationship Id="rId150" Type="http://schemas.openxmlformats.org/officeDocument/2006/relationships/customXml" Target="../ink/ink159.xml"/><Relationship Id="rId171" Type="http://schemas.openxmlformats.org/officeDocument/2006/relationships/image" Target="../media/image169.png"/><Relationship Id="rId12" Type="http://schemas.openxmlformats.org/officeDocument/2006/relationships/customXml" Target="../ink/ink90.xml"/><Relationship Id="rId33" Type="http://schemas.openxmlformats.org/officeDocument/2006/relationships/image" Target="../media/image100.png"/><Relationship Id="rId108" Type="http://schemas.openxmlformats.org/officeDocument/2006/relationships/customXml" Target="../ink/ink138.xml"/><Relationship Id="rId129" Type="http://schemas.openxmlformats.org/officeDocument/2006/relationships/image" Target="../media/image148.png"/><Relationship Id="rId54" Type="http://schemas.openxmlformats.org/officeDocument/2006/relationships/customXml" Target="../ink/ink111.xml"/><Relationship Id="rId75" Type="http://schemas.openxmlformats.org/officeDocument/2006/relationships/image" Target="../media/image121.png"/><Relationship Id="rId96" Type="http://schemas.openxmlformats.org/officeDocument/2006/relationships/customXml" Target="../ink/ink132.xml"/><Relationship Id="rId140" Type="http://schemas.openxmlformats.org/officeDocument/2006/relationships/customXml" Target="../ink/ink154.xml"/><Relationship Id="rId161" Type="http://schemas.openxmlformats.org/officeDocument/2006/relationships/image" Target="../media/image164.png"/><Relationship Id="rId6" Type="http://schemas.openxmlformats.org/officeDocument/2006/relationships/customXml" Target="../ink/ink87.xml"/><Relationship Id="rId23" Type="http://schemas.openxmlformats.org/officeDocument/2006/relationships/image" Target="../media/image95.png"/><Relationship Id="rId28" Type="http://schemas.openxmlformats.org/officeDocument/2006/relationships/customXml" Target="../ink/ink98.xml"/><Relationship Id="rId49" Type="http://schemas.openxmlformats.org/officeDocument/2006/relationships/image" Target="../media/image108.png"/><Relationship Id="rId114" Type="http://schemas.openxmlformats.org/officeDocument/2006/relationships/customXml" Target="../ink/ink141.xml"/><Relationship Id="rId119" Type="http://schemas.openxmlformats.org/officeDocument/2006/relationships/image" Target="../media/image143.png"/><Relationship Id="rId44" Type="http://schemas.openxmlformats.org/officeDocument/2006/relationships/customXml" Target="../ink/ink106.xml"/><Relationship Id="rId60" Type="http://schemas.openxmlformats.org/officeDocument/2006/relationships/customXml" Target="../ink/ink114.xml"/><Relationship Id="rId65" Type="http://schemas.openxmlformats.org/officeDocument/2006/relationships/image" Target="../media/image116.png"/><Relationship Id="rId81" Type="http://schemas.openxmlformats.org/officeDocument/2006/relationships/image" Target="../media/image124.png"/><Relationship Id="rId86" Type="http://schemas.openxmlformats.org/officeDocument/2006/relationships/customXml" Target="../ink/ink127.xml"/><Relationship Id="rId130" Type="http://schemas.openxmlformats.org/officeDocument/2006/relationships/customXml" Target="../ink/ink149.xml"/><Relationship Id="rId135" Type="http://schemas.openxmlformats.org/officeDocument/2006/relationships/image" Target="../media/image151.png"/><Relationship Id="rId151" Type="http://schemas.openxmlformats.org/officeDocument/2006/relationships/image" Target="../media/image159.png"/><Relationship Id="rId156" Type="http://schemas.openxmlformats.org/officeDocument/2006/relationships/customXml" Target="../ink/ink162.xml"/><Relationship Id="rId177" Type="http://schemas.openxmlformats.org/officeDocument/2006/relationships/image" Target="../media/image172.png"/><Relationship Id="rId172" Type="http://schemas.openxmlformats.org/officeDocument/2006/relationships/customXml" Target="../ink/ink170.xml"/><Relationship Id="rId13" Type="http://schemas.openxmlformats.org/officeDocument/2006/relationships/image" Target="../media/image90.png"/><Relationship Id="rId18" Type="http://schemas.openxmlformats.org/officeDocument/2006/relationships/customXml" Target="../ink/ink93.xml"/><Relationship Id="rId39" Type="http://schemas.openxmlformats.org/officeDocument/2006/relationships/image" Target="../media/image103.png"/><Relationship Id="rId109" Type="http://schemas.openxmlformats.org/officeDocument/2006/relationships/image" Target="../media/image138.png"/><Relationship Id="rId34" Type="http://schemas.openxmlformats.org/officeDocument/2006/relationships/customXml" Target="../ink/ink101.xml"/><Relationship Id="rId50" Type="http://schemas.openxmlformats.org/officeDocument/2006/relationships/customXml" Target="../ink/ink109.xml"/><Relationship Id="rId55" Type="http://schemas.openxmlformats.org/officeDocument/2006/relationships/image" Target="../media/image111.png"/><Relationship Id="rId76" Type="http://schemas.openxmlformats.org/officeDocument/2006/relationships/customXml" Target="../ink/ink122.xml"/><Relationship Id="rId97" Type="http://schemas.openxmlformats.org/officeDocument/2006/relationships/image" Target="../media/image132.png"/><Relationship Id="rId104" Type="http://schemas.openxmlformats.org/officeDocument/2006/relationships/customXml" Target="../ink/ink136.xml"/><Relationship Id="rId120" Type="http://schemas.openxmlformats.org/officeDocument/2006/relationships/customXml" Target="../ink/ink144.xml"/><Relationship Id="rId125" Type="http://schemas.openxmlformats.org/officeDocument/2006/relationships/image" Target="../media/image146.png"/><Relationship Id="rId141" Type="http://schemas.openxmlformats.org/officeDocument/2006/relationships/image" Target="../media/image154.png"/><Relationship Id="rId146" Type="http://schemas.openxmlformats.org/officeDocument/2006/relationships/customXml" Target="../ink/ink157.xml"/><Relationship Id="rId167" Type="http://schemas.openxmlformats.org/officeDocument/2006/relationships/image" Target="../media/image167.png"/><Relationship Id="rId7" Type="http://schemas.openxmlformats.org/officeDocument/2006/relationships/image" Target="../media/image87.png"/><Relationship Id="rId71" Type="http://schemas.openxmlformats.org/officeDocument/2006/relationships/image" Target="../media/image119.png"/><Relationship Id="rId92" Type="http://schemas.openxmlformats.org/officeDocument/2006/relationships/customXml" Target="../ink/ink130.xml"/><Relationship Id="rId162" Type="http://schemas.openxmlformats.org/officeDocument/2006/relationships/customXml" Target="../ink/ink165.xml"/><Relationship Id="rId2" Type="http://schemas.openxmlformats.org/officeDocument/2006/relationships/customXml" Target="../ink/ink85.xml"/><Relationship Id="rId29" Type="http://schemas.openxmlformats.org/officeDocument/2006/relationships/image" Target="../media/image98.png"/><Relationship Id="rId24" Type="http://schemas.openxmlformats.org/officeDocument/2006/relationships/customXml" Target="../ink/ink96.xml"/><Relationship Id="rId40" Type="http://schemas.openxmlformats.org/officeDocument/2006/relationships/customXml" Target="../ink/ink104.xml"/><Relationship Id="rId45" Type="http://schemas.openxmlformats.org/officeDocument/2006/relationships/image" Target="../media/image106.png"/><Relationship Id="rId66" Type="http://schemas.openxmlformats.org/officeDocument/2006/relationships/customXml" Target="../ink/ink117.xml"/><Relationship Id="rId87" Type="http://schemas.openxmlformats.org/officeDocument/2006/relationships/image" Target="../media/image127.png"/><Relationship Id="rId110" Type="http://schemas.openxmlformats.org/officeDocument/2006/relationships/customXml" Target="../ink/ink139.xml"/><Relationship Id="rId115" Type="http://schemas.openxmlformats.org/officeDocument/2006/relationships/image" Target="../media/image141.png"/><Relationship Id="rId131" Type="http://schemas.openxmlformats.org/officeDocument/2006/relationships/image" Target="../media/image149.png"/><Relationship Id="rId136" Type="http://schemas.openxmlformats.org/officeDocument/2006/relationships/customXml" Target="../ink/ink152.xml"/><Relationship Id="rId157" Type="http://schemas.openxmlformats.org/officeDocument/2006/relationships/image" Target="../media/image162.png"/><Relationship Id="rId178" Type="http://schemas.openxmlformats.org/officeDocument/2006/relationships/customXml" Target="../ink/ink173.xml"/><Relationship Id="rId61" Type="http://schemas.openxmlformats.org/officeDocument/2006/relationships/image" Target="../media/image114.png"/><Relationship Id="rId82" Type="http://schemas.openxmlformats.org/officeDocument/2006/relationships/customXml" Target="../ink/ink125.xml"/><Relationship Id="rId152" Type="http://schemas.openxmlformats.org/officeDocument/2006/relationships/customXml" Target="../ink/ink160.xml"/><Relationship Id="rId173" Type="http://schemas.openxmlformats.org/officeDocument/2006/relationships/image" Target="../media/image170.png"/><Relationship Id="rId19" Type="http://schemas.openxmlformats.org/officeDocument/2006/relationships/image" Target="../media/image93.png"/><Relationship Id="rId14" Type="http://schemas.openxmlformats.org/officeDocument/2006/relationships/customXml" Target="../ink/ink91.xml"/><Relationship Id="rId30" Type="http://schemas.openxmlformats.org/officeDocument/2006/relationships/customXml" Target="../ink/ink99.xml"/><Relationship Id="rId35" Type="http://schemas.openxmlformats.org/officeDocument/2006/relationships/image" Target="../media/image101.png"/><Relationship Id="rId56" Type="http://schemas.openxmlformats.org/officeDocument/2006/relationships/customXml" Target="../ink/ink112.xml"/><Relationship Id="rId77" Type="http://schemas.openxmlformats.org/officeDocument/2006/relationships/image" Target="../media/image122.png"/><Relationship Id="rId100" Type="http://schemas.openxmlformats.org/officeDocument/2006/relationships/customXml" Target="../ink/ink134.xml"/><Relationship Id="rId105" Type="http://schemas.openxmlformats.org/officeDocument/2006/relationships/image" Target="../media/image136.png"/><Relationship Id="rId126" Type="http://schemas.openxmlformats.org/officeDocument/2006/relationships/customXml" Target="../ink/ink147.xml"/><Relationship Id="rId147" Type="http://schemas.openxmlformats.org/officeDocument/2006/relationships/image" Target="../media/image157.png"/><Relationship Id="rId168" Type="http://schemas.openxmlformats.org/officeDocument/2006/relationships/customXml" Target="../ink/ink168.xml"/><Relationship Id="rId8" Type="http://schemas.openxmlformats.org/officeDocument/2006/relationships/customXml" Target="../ink/ink88.xml"/><Relationship Id="rId51" Type="http://schemas.openxmlformats.org/officeDocument/2006/relationships/image" Target="../media/image109.png"/><Relationship Id="rId72" Type="http://schemas.openxmlformats.org/officeDocument/2006/relationships/customXml" Target="../ink/ink120.xml"/><Relationship Id="rId93" Type="http://schemas.openxmlformats.org/officeDocument/2006/relationships/image" Target="../media/image130.png"/><Relationship Id="rId98" Type="http://schemas.openxmlformats.org/officeDocument/2006/relationships/customXml" Target="../ink/ink133.xml"/><Relationship Id="rId121" Type="http://schemas.openxmlformats.org/officeDocument/2006/relationships/image" Target="../media/image144.png"/><Relationship Id="rId142" Type="http://schemas.openxmlformats.org/officeDocument/2006/relationships/customXml" Target="../ink/ink155.xml"/><Relationship Id="rId163" Type="http://schemas.openxmlformats.org/officeDocument/2006/relationships/image" Target="../media/image165.png"/><Relationship Id="rId3" Type="http://schemas.openxmlformats.org/officeDocument/2006/relationships/image" Target="../media/image85.png"/><Relationship Id="rId25" Type="http://schemas.openxmlformats.org/officeDocument/2006/relationships/image" Target="../media/image96.png"/><Relationship Id="rId46" Type="http://schemas.openxmlformats.org/officeDocument/2006/relationships/customXml" Target="../ink/ink107.xml"/><Relationship Id="rId67" Type="http://schemas.openxmlformats.org/officeDocument/2006/relationships/image" Target="../media/image117.png"/><Relationship Id="rId116" Type="http://schemas.openxmlformats.org/officeDocument/2006/relationships/customXml" Target="../ink/ink142.xml"/><Relationship Id="rId137" Type="http://schemas.openxmlformats.org/officeDocument/2006/relationships/image" Target="../media/image152.png"/><Relationship Id="rId158" Type="http://schemas.openxmlformats.org/officeDocument/2006/relationships/customXml" Target="../ink/ink163.xml"/><Relationship Id="rId20" Type="http://schemas.openxmlformats.org/officeDocument/2006/relationships/customXml" Target="../ink/ink94.xml"/><Relationship Id="rId41" Type="http://schemas.openxmlformats.org/officeDocument/2006/relationships/image" Target="../media/image104.png"/><Relationship Id="rId62" Type="http://schemas.openxmlformats.org/officeDocument/2006/relationships/customXml" Target="../ink/ink115.xml"/><Relationship Id="rId83" Type="http://schemas.openxmlformats.org/officeDocument/2006/relationships/image" Target="../media/image125.png"/><Relationship Id="rId88" Type="http://schemas.openxmlformats.org/officeDocument/2006/relationships/customXml" Target="../ink/ink128.xml"/><Relationship Id="rId111" Type="http://schemas.openxmlformats.org/officeDocument/2006/relationships/image" Target="../media/image139.png"/><Relationship Id="rId132" Type="http://schemas.openxmlformats.org/officeDocument/2006/relationships/customXml" Target="../ink/ink150.xml"/><Relationship Id="rId153" Type="http://schemas.openxmlformats.org/officeDocument/2006/relationships/image" Target="../media/image160.png"/><Relationship Id="rId174" Type="http://schemas.openxmlformats.org/officeDocument/2006/relationships/customXml" Target="../ink/ink171.xml"/><Relationship Id="rId179" Type="http://schemas.openxmlformats.org/officeDocument/2006/relationships/image" Target="../media/image173.png"/><Relationship Id="rId15" Type="http://schemas.openxmlformats.org/officeDocument/2006/relationships/image" Target="../media/image91.png"/><Relationship Id="rId36" Type="http://schemas.openxmlformats.org/officeDocument/2006/relationships/customXml" Target="../ink/ink102.xml"/><Relationship Id="rId57" Type="http://schemas.openxmlformats.org/officeDocument/2006/relationships/image" Target="../media/image112.png"/><Relationship Id="rId106" Type="http://schemas.openxmlformats.org/officeDocument/2006/relationships/customXml" Target="../ink/ink137.xml"/><Relationship Id="rId127" Type="http://schemas.openxmlformats.org/officeDocument/2006/relationships/image" Target="../media/image147.png"/><Relationship Id="rId10" Type="http://schemas.openxmlformats.org/officeDocument/2006/relationships/customXml" Target="../ink/ink89.xml"/><Relationship Id="rId31" Type="http://schemas.openxmlformats.org/officeDocument/2006/relationships/image" Target="../media/image99.png"/><Relationship Id="rId52" Type="http://schemas.openxmlformats.org/officeDocument/2006/relationships/customXml" Target="../ink/ink110.xml"/><Relationship Id="rId73" Type="http://schemas.openxmlformats.org/officeDocument/2006/relationships/image" Target="../media/image120.png"/><Relationship Id="rId78" Type="http://schemas.openxmlformats.org/officeDocument/2006/relationships/customXml" Target="../ink/ink123.xml"/><Relationship Id="rId94" Type="http://schemas.openxmlformats.org/officeDocument/2006/relationships/customXml" Target="../ink/ink131.xml"/><Relationship Id="rId99" Type="http://schemas.openxmlformats.org/officeDocument/2006/relationships/image" Target="../media/image133.png"/><Relationship Id="rId101" Type="http://schemas.openxmlformats.org/officeDocument/2006/relationships/image" Target="../media/image134.png"/><Relationship Id="rId122" Type="http://schemas.openxmlformats.org/officeDocument/2006/relationships/customXml" Target="../ink/ink145.xml"/><Relationship Id="rId143" Type="http://schemas.openxmlformats.org/officeDocument/2006/relationships/image" Target="../media/image155.png"/><Relationship Id="rId148" Type="http://schemas.openxmlformats.org/officeDocument/2006/relationships/customXml" Target="../ink/ink158.xml"/><Relationship Id="rId164" Type="http://schemas.openxmlformats.org/officeDocument/2006/relationships/customXml" Target="../ink/ink166.xml"/><Relationship Id="rId169" Type="http://schemas.openxmlformats.org/officeDocument/2006/relationships/image" Target="../media/image168.png"/><Relationship Id="rId4" Type="http://schemas.openxmlformats.org/officeDocument/2006/relationships/customXml" Target="../ink/ink86.xml"/><Relationship Id="rId9" Type="http://schemas.openxmlformats.org/officeDocument/2006/relationships/image" Target="../media/image88.png"/><Relationship Id="rId26" Type="http://schemas.openxmlformats.org/officeDocument/2006/relationships/customXml" Target="../ink/ink97.xml"/><Relationship Id="rId47" Type="http://schemas.openxmlformats.org/officeDocument/2006/relationships/image" Target="../media/image107.png"/><Relationship Id="rId68" Type="http://schemas.openxmlformats.org/officeDocument/2006/relationships/customXml" Target="../ink/ink118.xml"/><Relationship Id="rId89" Type="http://schemas.openxmlformats.org/officeDocument/2006/relationships/image" Target="../media/image128.png"/><Relationship Id="rId112" Type="http://schemas.openxmlformats.org/officeDocument/2006/relationships/customXml" Target="../ink/ink140.xml"/><Relationship Id="rId133" Type="http://schemas.openxmlformats.org/officeDocument/2006/relationships/image" Target="../media/image150.png"/><Relationship Id="rId154" Type="http://schemas.openxmlformats.org/officeDocument/2006/relationships/customXml" Target="../ink/ink161.xml"/><Relationship Id="rId175" Type="http://schemas.openxmlformats.org/officeDocument/2006/relationships/image" Target="../media/image171.png"/><Relationship Id="rId16" Type="http://schemas.openxmlformats.org/officeDocument/2006/relationships/customXml" Target="../ink/ink92.xml"/><Relationship Id="rId37" Type="http://schemas.openxmlformats.org/officeDocument/2006/relationships/image" Target="../media/image102.png"/><Relationship Id="rId58" Type="http://schemas.openxmlformats.org/officeDocument/2006/relationships/customXml" Target="../ink/ink113.xml"/><Relationship Id="rId79" Type="http://schemas.openxmlformats.org/officeDocument/2006/relationships/image" Target="../media/image123.png"/><Relationship Id="rId102" Type="http://schemas.openxmlformats.org/officeDocument/2006/relationships/customXml" Target="../ink/ink135.xml"/><Relationship Id="rId123" Type="http://schemas.openxmlformats.org/officeDocument/2006/relationships/image" Target="../media/image145.png"/><Relationship Id="rId144" Type="http://schemas.openxmlformats.org/officeDocument/2006/relationships/customXml" Target="../ink/ink156.xml"/><Relationship Id="rId90" Type="http://schemas.openxmlformats.org/officeDocument/2006/relationships/customXml" Target="../ink/ink129.xml"/><Relationship Id="rId165" Type="http://schemas.openxmlformats.org/officeDocument/2006/relationships/image" Target="../media/image166.png"/><Relationship Id="rId27" Type="http://schemas.openxmlformats.org/officeDocument/2006/relationships/image" Target="../media/image97.png"/><Relationship Id="rId48" Type="http://schemas.openxmlformats.org/officeDocument/2006/relationships/customXml" Target="../ink/ink108.xml"/><Relationship Id="rId69" Type="http://schemas.openxmlformats.org/officeDocument/2006/relationships/image" Target="../media/image118.png"/><Relationship Id="rId113" Type="http://schemas.openxmlformats.org/officeDocument/2006/relationships/image" Target="../media/image140.png"/><Relationship Id="rId134" Type="http://schemas.openxmlformats.org/officeDocument/2006/relationships/customXml" Target="../ink/ink151.xml"/><Relationship Id="rId80" Type="http://schemas.openxmlformats.org/officeDocument/2006/relationships/customXml" Target="../ink/ink124.xml"/><Relationship Id="rId155" Type="http://schemas.openxmlformats.org/officeDocument/2006/relationships/image" Target="../media/image161.png"/><Relationship Id="rId176" Type="http://schemas.openxmlformats.org/officeDocument/2006/relationships/customXml" Target="../ink/ink172.xml"/><Relationship Id="rId17" Type="http://schemas.openxmlformats.org/officeDocument/2006/relationships/image" Target="../media/image92.png"/><Relationship Id="rId38" Type="http://schemas.openxmlformats.org/officeDocument/2006/relationships/customXml" Target="../ink/ink103.xml"/><Relationship Id="rId59" Type="http://schemas.openxmlformats.org/officeDocument/2006/relationships/image" Target="../media/image113.png"/><Relationship Id="rId103" Type="http://schemas.openxmlformats.org/officeDocument/2006/relationships/image" Target="../media/image135.png"/><Relationship Id="rId124" Type="http://schemas.openxmlformats.org/officeDocument/2006/relationships/customXml" Target="../ink/ink146.xml"/><Relationship Id="rId70" Type="http://schemas.openxmlformats.org/officeDocument/2006/relationships/customXml" Target="../ink/ink119.xml"/><Relationship Id="rId91" Type="http://schemas.openxmlformats.org/officeDocument/2006/relationships/image" Target="../media/image129.png"/><Relationship Id="rId145" Type="http://schemas.openxmlformats.org/officeDocument/2006/relationships/image" Target="../media/image156.png"/><Relationship Id="rId166" Type="http://schemas.openxmlformats.org/officeDocument/2006/relationships/customXml" Target="../ink/ink167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58.png"/><Relationship Id="rId21" Type="http://schemas.openxmlformats.org/officeDocument/2006/relationships/image" Target="../media/image1710.png"/><Relationship Id="rId42" Type="http://schemas.openxmlformats.org/officeDocument/2006/relationships/customXml" Target="../ink/ink1721.xml"/><Relationship Id="rId63" Type="http://schemas.openxmlformats.org/officeDocument/2006/relationships/image" Target="../media/image1731.png"/><Relationship Id="rId84" Type="http://schemas.openxmlformats.org/officeDocument/2006/relationships/customXml" Target="../ink/ink1742.xml"/><Relationship Id="rId138" Type="http://schemas.openxmlformats.org/officeDocument/2006/relationships/customXml" Target="../ink/ink1769.xml"/><Relationship Id="rId107" Type="http://schemas.openxmlformats.org/officeDocument/2006/relationships/image" Target="../media/image1753.png"/><Relationship Id="rId11" Type="http://schemas.openxmlformats.org/officeDocument/2006/relationships/image" Target="../media/image1705.png"/><Relationship Id="rId32" Type="http://schemas.openxmlformats.org/officeDocument/2006/relationships/customXml" Target="../ink/ink1716.xml"/><Relationship Id="rId53" Type="http://schemas.openxmlformats.org/officeDocument/2006/relationships/image" Target="../media/image1726.png"/><Relationship Id="rId74" Type="http://schemas.openxmlformats.org/officeDocument/2006/relationships/customXml" Target="../ink/ink1737.xml"/><Relationship Id="rId128" Type="http://schemas.openxmlformats.org/officeDocument/2006/relationships/customXml" Target="../ink/ink1764.xml"/><Relationship Id="rId149" Type="http://schemas.openxmlformats.org/officeDocument/2006/relationships/image" Target="../media/image1774.png"/><Relationship Id="rId5" Type="http://schemas.openxmlformats.org/officeDocument/2006/relationships/image" Target="../media/image1702.png"/><Relationship Id="rId95" Type="http://schemas.openxmlformats.org/officeDocument/2006/relationships/image" Target="../media/image1747.png"/><Relationship Id="rId22" Type="http://schemas.openxmlformats.org/officeDocument/2006/relationships/customXml" Target="../ink/ink1711.xml"/><Relationship Id="rId27" Type="http://schemas.openxmlformats.org/officeDocument/2006/relationships/image" Target="../media/image1713.png"/><Relationship Id="rId43" Type="http://schemas.openxmlformats.org/officeDocument/2006/relationships/image" Target="../media/image1721.png"/><Relationship Id="rId48" Type="http://schemas.openxmlformats.org/officeDocument/2006/relationships/customXml" Target="../ink/ink1724.xml"/><Relationship Id="rId64" Type="http://schemas.openxmlformats.org/officeDocument/2006/relationships/customXml" Target="../ink/ink1732.xml"/><Relationship Id="rId69" Type="http://schemas.openxmlformats.org/officeDocument/2006/relationships/image" Target="../media/image1734.png"/><Relationship Id="rId113" Type="http://schemas.openxmlformats.org/officeDocument/2006/relationships/image" Target="../media/image1756.png"/><Relationship Id="rId118" Type="http://schemas.openxmlformats.org/officeDocument/2006/relationships/customXml" Target="../ink/ink1759.xml"/><Relationship Id="rId134" Type="http://schemas.openxmlformats.org/officeDocument/2006/relationships/customXml" Target="../ink/ink1767.xml"/><Relationship Id="rId139" Type="http://schemas.openxmlformats.org/officeDocument/2006/relationships/image" Target="../media/image1769.png"/><Relationship Id="rId80" Type="http://schemas.openxmlformats.org/officeDocument/2006/relationships/customXml" Target="../ink/ink1740.xml"/><Relationship Id="rId85" Type="http://schemas.openxmlformats.org/officeDocument/2006/relationships/image" Target="../media/image1742.png"/><Relationship Id="rId12" Type="http://schemas.openxmlformats.org/officeDocument/2006/relationships/customXml" Target="../ink/ink1706.xml"/><Relationship Id="rId17" Type="http://schemas.openxmlformats.org/officeDocument/2006/relationships/image" Target="../media/image1708.png"/><Relationship Id="rId33" Type="http://schemas.openxmlformats.org/officeDocument/2006/relationships/image" Target="../media/image1716.png"/><Relationship Id="rId38" Type="http://schemas.openxmlformats.org/officeDocument/2006/relationships/customXml" Target="../ink/ink1719.xml"/><Relationship Id="rId59" Type="http://schemas.openxmlformats.org/officeDocument/2006/relationships/image" Target="../media/image1729.png"/><Relationship Id="rId103" Type="http://schemas.openxmlformats.org/officeDocument/2006/relationships/image" Target="../media/image1751.png"/><Relationship Id="rId108" Type="http://schemas.openxmlformats.org/officeDocument/2006/relationships/customXml" Target="../ink/ink1754.xml"/><Relationship Id="rId124" Type="http://schemas.openxmlformats.org/officeDocument/2006/relationships/customXml" Target="../ink/ink1762.xml"/><Relationship Id="rId129" Type="http://schemas.openxmlformats.org/officeDocument/2006/relationships/image" Target="../media/image1764.png"/><Relationship Id="rId54" Type="http://schemas.openxmlformats.org/officeDocument/2006/relationships/customXml" Target="../ink/ink1727.xml"/><Relationship Id="rId70" Type="http://schemas.openxmlformats.org/officeDocument/2006/relationships/customXml" Target="../ink/ink1735.xml"/><Relationship Id="rId75" Type="http://schemas.openxmlformats.org/officeDocument/2006/relationships/image" Target="../media/image1737.png"/><Relationship Id="rId91" Type="http://schemas.openxmlformats.org/officeDocument/2006/relationships/image" Target="../media/image1745.png"/><Relationship Id="rId96" Type="http://schemas.openxmlformats.org/officeDocument/2006/relationships/customXml" Target="../ink/ink1748.xml"/><Relationship Id="rId140" Type="http://schemas.openxmlformats.org/officeDocument/2006/relationships/customXml" Target="../ink/ink1770.xml"/><Relationship Id="rId145" Type="http://schemas.openxmlformats.org/officeDocument/2006/relationships/image" Target="../media/image177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03.xml"/><Relationship Id="rId23" Type="http://schemas.openxmlformats.org/officeDocument/2006/relationships/image" Target="../media/image1711.png"/><Relationship Id="rId28" Type="http://schemas.openxmlformats.org/officeDocument/2006/relationships/customXml" Target="../ink/ink1714.xml"/><Relationship Id="rId49" Type="http://schemas.openxmlformats.org/officeDocument/2006/relationships/image" Target="../media/image1724.png"/><Relationship Id="rId114" Type="http://schemas.openxmlformats.org/officeDocument/2006/relationships/customXml" Target="../ink/ink1757.xml"/><Relationship Id="rId119" Type="http://schemas.openxmlformats.org/officeDocument/2006/relationships/image" Target="../media/image1759.png"/><Relationship Id="rId44" Type="http://schemas.openxmlformats.org/officeDocument/2006/relationships/customXml" Target="../ink/ink1722.xml"/><Relationship Id="rId60" Type="http://schemas.openxmlformats.org/officeDocument/2006/relationships/customXml" Target="../ink/ink1730.xml"/><Relationship Id="rId65" Type="http://schemas.openxmlformats.org/officeDocument/2006/relationships/image" Target="../media/image1732.png"/><Relationship Id="rId81" Type="http://schemas.openxmlformats.org/officeDocument/2006/relationships/image" Target="../media/image1740.png"/><Relationship Id="rId86" Type="http://schemas.openxmlformats.org/officeDocument/2006/relationships/customXml" Target="../ink/ink1743.xml"/><Relationship Id="rId130" Type="http://schemas.openxmlformats.org/officeDocument/2006/relationships/customXml" Target="../ink/ink1765.xml"/><Relationship Id="rId135" Type="http://schemas.openxmlformats.org/officeDocument/2006/relationships/image" Target="../media/image1767.png"/><Relationship Id="rId13" Type="http://schemas.openxmlformats.org/officeDocument/2006/relationships/image" Target="../media/image1706.png"/><Relationship Id="rId18" Type="http://schemas.openxmlformats.org/officeDocument/2006/relationships/customXml" Target="../ink/ink1709.xml"/><Relationship Id="rId39" Type="http://schemas.openxmlformats.org/officeDocument/2006/relationships/image" Target="../media/image1719.png"/><Relationship Id="rId109" Type="http://schemas.openxmlformats.org/officeDocument/2006/relationships/image" Target="../media/image1754.png"/><Relationship Id="rId34" Type="http://schemas.openxmlformats.org/officeDocument/2006/relationships/customXml" Target="../ink/ink1717.xml"/><Relationship Id="rId50" Type="http://schemas.openxmlformats.org/officeDocument/2006/relationships/customXml" Target="../ink/ink1725.xml"/><Relationship Id="rId55" Type="http://schemas.openxmlformats.org/officeDocument/2006/relationships/image" Target="../media/image1727.png"/><Relationship Id="rId76" Type="http://schemas.openxmlformats.org/officeDocument/2006/relationships/customXml" Target="../ink/ink1738.xml"/><Relationship Id="rId97" Type="http://schemas.openxmlformats.org/officeDocument/2006/relationships/image" Target="../media/image1748.png"/><Relationship Id="rId104" Type="http://schemas.openxmlformats.org/officeDocument/2006/relationships/customXml" Target="../ink/ink1752.xml"/><Relationship Id="rId120" Type="http://schemas.openxmlformats.org/officeDocument/2006/relationships/customXml" Target="../ink/ink1760.xml"/><Relationship Id="rId125" Type="http://schemas.openxmlformats.org/officeDocument/2006/relationships/image" Target="../media/image1762.png"/><Relationship Id="rId141" Type="http://schemas.openxmlformats.org/officeDocument/2006/relationships/image" Target="../media/image1770.png"/><Relationship Id="rId146" Type="http://schemas.openxmlformats.org/officeDocument/2006/relationships/customXml" Target="../ink/ink1773.xml"/><Relationship Id="rId7" Type="http://schemas.openxmlformats.org/officeDocument/2006/relationships/image" Target="../media/image1703.png"/><Relationship Id="rId71" Type="http://schemas.openxmlformats.org/officeDocument/2006/relationships/image" Target="../media/image1735.png"/><Relationship Id="rId92" Type="http://schemas.openxmlformats.org/officeDocument/2006/relationships/customXml" Target="../ink/ink1746.xml"/><Relationship Id="rId2" Type="http://schemas.openxmlformats.org/officeDocument/2006/relationships/customXml" Target="../ink/ink1701.xml"/><Relationship Id="rId29" Type="http://schemas.openxmlformats.org/officeDocument/2006/relationships/image" Target="../media/image1714.png"/><Relationship Id="rId24" Type="http://schemas.openxmlformats.org/officeDocument/2006/relationships/customXml" Target="../ink/ink1712.xml"/><Relationship Id="rId40" Type="http://schemas.openxmlformats.org/officeDocument/2006/relationships/customXml" Target="../ink/ink1720.xml"/><Relationship Id="rId45" Type="http://schemas.openxmlformats.org/officeDocument/2006/relationships/image" Target="../media/image1722.png"/><Relationship Id="rId66" Type="http://schemas.openxmlformats.org/officeDocument/2006/relationships/customXml" Target="../ink/ink1733.xml"/><Relationship Id="rId87" Type="http://schemas.openxmlformats.org/officeDocument/2006/relationships/image" Target="../media/image1743.png"/><Relationship Id="rId110" Type="http://schemas.openxmlformats.org/officeDocument/2006/relationships/customXml" Target="../ink/ink1755.xml"/><Relationship Id="rId115" Type="http://schemas.openxmlformats.org/officeDocument/2006/relationships/image" Target="../media/image1757.png"/><Relationship Id="rId131" Type="http://schemas.openxmlformats.org/officeDocument/2006/relationships/image" Target="../media/image1765.png"/><Relationship Id="rId136" Type="http://schemas.openxmlformats.org/officeDocument/2006/relationships/customXml" Target="../ink/ink1768.xml"/><Relationship Id="rId61" Type="http://schemas.openxmlformats.org/officeDocument/2006/relationships/image" Target="../media/image1730.png"/><Relationship Id="rId82" Type="http://schemas.openxmlformats.org/officeDocument/2006/relationships/customXml" Target="../ink/ink1741.xml"/><Relationship Id="rId19" Type="http://schemas.openxmlformats.org/officeDocument/2006/relationships/image" Target="../media/image1709.png"/><Relationship Id="rId14" Type="http://schemas.openxmlformats.org/officeDocument/2006/relationships/customXml" Target="../ink/ink1707.xml"/><Relationship Id="rId30" Type="http://schemas.openxmlformats.org/officeDocument/2006/relationships/customXml" Target="../ink/ink1715.xml"/><Relationship Id="rId35" Type="http://schemas.openxmlformats.org/officeDocument/2006/relationships/image" Target="../media/image1717.png"/><Relationship Id="rId56" Type="http://schemas.openxmlformats.org/officeDocument/2006/relationships/customXml" Target="../ink/ink1728.xml"/><Relationship Id="rId77" Type="http://schemas.openxmlformats.org/officeDocument/2006/relationships/image" Target="../media/image1738.png"/><Relationship Id="rId100" Type="http://schemas.openxmlformats.org/officeDocument/2006/relationships/customXml" Target="../ink/ink1750.xml"/><Relationship Id="rId105" Type="http://schemas.openxmlformats.org/officeDocument/2006/relationships/image" Target="../media/image1752.png"/><Relationship Id="rId126" Type="http://schemas.openxmlformats.org/officeDocument/2006/relationships/customXml" Target="../ink/ink1763.xml"/><Relationship Id="rId147" Type="http://schemas.openxmlformats.org/officeDocument/2006/relationships/image" Target="../media/image1773.png"/><Relationship Id="rId8" Type="http://schemas.openxmlformats.org/officeDocument/2006/relationships/customXml" Target="../ink/ink1704.xml"/><Relationship Id="rId51" Type="http://schemas.openxmlformats.org/officeDocument/2006/relationships/image" Target="../media/image1725.png"/><Relationship Id="rId72" Type="http://schemas.openxmlformats.org/officeDocument/2006/relationships/customXml" Target="../ink/ink1736.xml"/><Relationship Id="rId93" Type="http://schemas.openxmlformats.org/officeDocument/2006/relationships/image" Target="../media/image1746.png"/><Relationship Id="rId98" Type="http://schemas.openxmlformats.org/officeDocument/2006/relationships/customXml" Target="../ink/ink1749.xml"/><Relationship Id="rId121" Type="http://schemas.openxmlformats.org/officeDocument/2006/relationships/image" Target="../media/image1760.png"/><Relationship Id="rId142" Type="http://schemas.openxmlformats.org/officeDocument/2006/relationships/customXml" Target="../ink/ink1771.xml"/><Relationship Id="rId3" Type="http://schemas.openxmlformats.org/officeDocument/2006/relationships/image" Target="../media/image1701.png"/><Relationship Id="rId25" Type="http://schemas.openxmlformats.org/officeDocument/2006/relationships/image" Target="../media/image1712.png"/><Relationship Id="rId46" Type="http://schemas.openxmlformats.org/officeDocument/2006/relationships/customXml" Target="../ink/ink1723.xml"/><Relationship Id="rId67" Type="http://schemas.openxmlformats.org/officeDocument/2006/relationships/image" Target="../media/image1733.png"/><Relationship Id="rId116" Type="http://schemas.openxmlformats.org/officeDocument/2006/relationships/customXml" Target="../ink/ink1758.xml"/><Relationship Id="rId137" Type="http://schemas.openxmlformats.org/officeDocument/2006/relationships/image" Target="../media/image1768.png"/><Relationship Id="rId20" Type="http://schemas.openxmlformats.org/officeDocument/2006/relationships/customXml" Target="../ink/ink1710.xml"/><Relationship Id="rId41" Type="http://schemas.openxmlformats.org/officeDocument/2006/relationships/image" Target="../media/image1720.png"/><Relationship Id="rId62" Type="http://schemas.openxmlformats.org/officeDocument/2006/relationships/customXml" Target="../ink/ink1731.xml"/><Relationship Id="rId83" Type="http://schemas.openxmlformats.org/officeDocument/2006/relationships/image" Target="../media/image1741.png"/><Relationship Id="rId88" Type="http://schemas.openxmlformats.org/officeDocument/2006/relationships/customXml" Target="../ink/ink1744.xml"/><Relationship Id="rId111" Type="http://schemas.openxmlformats.org/officeDocument/2006/relationships/image" Target="../media/image1755.png"/><Relationship Id="rId132" Type="http://schemas.openxmlformats.org/officeDocument/2006/relationships/customXml" Target="../ink/ink1766.xml"/><Relationship Id="rId15" Type="http://schemas.openxmlformats.org/officeDocument/2006/relationships/image" Target="../media/image1707.png"/><Relationship Id="rId36" Type="http://schemas.openxmlformats.org/officeDocument/2006/relationships/customXml" Target="../ink/ink1718.xml"/><Relationship Id="rId57" Type="http://schemas.openxmlformats.org/officeDocument/2006/relationships/image" Target="../media/image1728.png"/><Relationship Id="rId106" Type="http://schemas.openxmlformats.org/officeDocument/2006/relationships/customXml" Target="../ink/ink1753.xml"/><Relationship Id="rId127" Type="http://schemas.openxmlformats.org/officeDocument/2006/relationships/image" Target="../media/image1763.png"/><Relationship Id="rId10" Type="http://schemas.openxmlformats.org/officeDocument/2006/relationships/customXml" Target="../ink/ink1705.xml"/><Relationship Id="rId31" Type="http://schemas.openxmlformats.org/officeDocument/2006/relationships/image" Target="../media/image1715.png"/><Relationship Id="rId52" Type="http://schemas.openxmlformats.org/officeDocument/2006/relationships/customXml" Target="../ink/ink1726.xml"/><Relationship Id="rId73" Type="http://schemas.openxmlformats.org/officeDocument/2006/relationships/image" Target="../media/image1736.png"/><Relationship Id="rId78" Type="http://schemas.openxmlformats.org/officeDocument/2006/relationships/customXml" Target="../ink/ink1739.xml"/><Relationship Id="rId94" Type="http://schemas.openxmlformats.org/officeDocument/2006/relationships/customXml" Target="../ink/ink1747.xml"/><Relationship Id="rId99" Type="http://schemas.openxmlformats.org/officeDocument/2006/relationships/image" Target="../media/image1749.png"/><Relationship Id="rId101" Type="http://schemas.openxmlformats.org/officeDocument/2006/relationships/image" Target="../media/image1750.png"/><Relationship Id="rId122" Type="http://schemas.openxmlformats.org/officeDocument/2006/relationships/customXml" Target="../ink/ink1761.xml"/><Relationship Id="rId143" Type="http://schemas.openxmlformats.org/officeDocument/2006/relationships/image" Target="../media/image1771.png"/><Relationship Id="rId148" Type="http://schemas.openxmlformats.org/officeDocument/2006/relationships/customXml" Target="../ink/ink1774.xml"/><Relationship Id="rId4" Type="http://schemas.openxmlformats.org/officeDocument/2006/relationships/customXml" Target="../ink/ink1702.xml"/><Relationship Id="rId9" Type="http://schemas.openxmlformats.org/officeDocument/2006/relationships/image" Target="../media/image1704.png"/><Relationship Id="rId26" Type="http://schemas.openxmlformats.org/officeDocument/2006/relationships/customXml" Target="../ink/ink1713.xml"/><Relationship Id="rId47" Type="http://schemas.openxmlformats.org/officeDocument/2006/relationships/image" Target="../media/image1723.png"/><Relationship Id="rId68" Type="http://schemas.openxmlformats.org/officeDocument/2006/relationships/customXml" Target="../ink/ink1734.xml"/><Relationship Id="rId89" Type="http://schemas.openxmlformats.org/officeDocument/2006/relationships/image" Target="../media/image1744.png"/><Relationship Id="rId112" Type="http://schemas.openxmlformats.org/officeDocument/2006/relationships/customXml" Target="../ink/ink1756.xml"/><Relationship Id="rId133" Type="http://schemas.openxmlformats.org/officeDocument/2006/relationships/image" Target="../media/image1766.png"/><Relationship Id="rId16" Type="http://schemas.openxmlformats.org/officeDocument/2006/relationships/customXml" Target="../ink/ink1708.xml"/><Relationship Id="rId37" Type="http://schemas.openxmlformats.org/officeDocument/2006/relationships/image" Target="../media/image1718.png"/><Relationship Id="rId58" Type="http://schemas.openxmlformats.org/officeDocument/2006/relationships/customXml" Target="../ink/ink1729.xml"/><Relationship Id="rId79" Type="http://schemas.openxmlformats.org/officeDocument/2006/relationships/image" Target="../media/image1739.png"/><Relationship Id="rId102" Type="http://schemas.openxmlformats.org/officeDocument/2006/relationships/customXml" Target="../ink/ink1751.xml"/><Relationship Id="rId123" Type="http://schemas.openxmlformats.org/officeDocument/2006/relationships/image" Target="../media/image1761.png"/><Relationship Id="rId144" Type="http://schemas.openxmlformats.org/officeDocument/2006/relationships/customXml" Target="../ink/ink1772.xml"/><Relationship Id="rId90" Type="http://schemas.openxmlformats.org/officeDocument/2006/relationships/customXml" Target="../ink/ink1745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32.png"/><Relationship Id="rId21" Type="http://schemas.openxmlformats.org/officeDocument/2006/relationships/image" Target="../media/image1784.png"/><Relationship Id="rId42" Type="http://schemas.openxmlformats.org/officeDocument/2006/relationships/customXml" Target="../ink/ink1795.xml"/><Relationship Id="rId47" Type="http://schemas.openxmlformats.org/officeDocument/2006/relationships/image" Target="../media/image1797.png"/><Relationship Id="rId63" Type="http://schemas.openxmlformats.org/officeDocument/2006/relationships/image" Target="../media/image1805.png"/><Relationship Id="rId68" Type="http://schemas.openxmlformats.org/officeDocument/2006/relationships/customXml" Target="../ink/ink1808.xml"/><Relationship Id="rId84" Type="http://schemas.openxmlformats.org/officeDocument/2006/relationships/customXml" Target="../ink/ink1816.xml"/><Relationship Id="rId89" Type="http://schemas.openxmlformats.org/officeDocument/2006/relationships/image" Target="../media/image1818.png"/><Relationship Id="rId112" Type="http://schemas.openxmlformats.org/officeDocument/2006/relationships/customXml" Target="../ink/ink1830.xml"/><Relationship Id="rId16" Type="http://schemas.openxmlformats.org/officeDocument/2006/relationships/customXml" Target="../ink/ink1782.xml"/><Relationship Id="rId107" Type="http://schemas.openxmlformats.org/officeDocument/2006/relationships/image" Target="../media/image1827.png"/><Relationship Id="rId11" Type="http://schemas.openxmlformats.org/officeDocument/2006/relationships/image" Target="../media/image1779.png"/><Relationship Id="rId32" Type="http://schemas.openxmlformats.org/officeDocument/2006/relationships/customXml" Target="../ink/ink1790.xml"/><Relationship Id="rId37" Type="http://schemas.openxmlformats.org/officeDocument/2006/relationships/image" Target="../media/image1792.png"/><Relationship Id="rId53" Type="http://schemas.openxmlformats.org/officeDocument/2006/relationships/image" Target="../media/image1800.png"/><Relationship Id="rId58" Type="http://schemas.openxmlformats.org/officeDocument/2006/relationships/customXml" Target="../ink/ink1803.xml"/><Relationship Id="rId74" Type="http://schemas.openxmlformats.org/officeDocument/2006/relationships/customXml" Target="../ink/ink1811.xml"/><Relationship Id="rId79" Type="http://schemas.openxmlformats.org/officeDocument/2006/relationships/image" Target="../media/image1813.png"/><Relationship Id="rId102" Type="http://schemas.openxmlformats.org/officeDocument/2006/relationships/customXml" Target="../ink/ink1825.xml"/><Relationship Id="rId123" Type="http://schemas.openxmlformats.org/officeDocument/2006/relationships/image" Target="../media/image1835.png"/><Relationship Id="rId128" Type="http://schemas.openxmlformats.org/officeDocument/2006/relationships/customXml" Target="../ink/ink1838.xml"/><Relationship Id="rId5" Type="http://schemas.openxmlformats.org/officeDocument/2006/relationships/image" Target="../media/image1776.png"/><Relationship Id="rId90" Type="http://schemas.openxmlformats.org/officeDocument/2006/relationships/customXml" Target="../ink/ink1819.xml"/><Relationship Id="rId95" Type="http://schemas.openxmlformats.org/officeDocument/2006/relationships/image" Target="../media/image1821.png"/><Relationship Id="rId22" Type="http://schemas.openxmlformats.org/officeDocument/2006/relationships/customXml" Target="../ink/ink1785.xml"/><Relationship Id="rId27" Type="http://schemas.openxmlformats.org/officeDocument/2006/relationships/image" Target="../media/image1787.png"/><Relationship Id="rId43" Type="http://schemas.openxmlformats.org/officeDocument/2006/relationships/image" Target="../media/image1795.png"/><Relationship Id="rId48" Type="http://schemas.openxmlformats.org/officeDocument/2006/relationships/customXml" Target="../ink/ink1798.xml"/><Relationship Id="rId64" Type="http://schemas.openxmlformats.org/officeDocument/2006/relationships/customXml" Target="../ink/ink1806.xml"/><Relationship Id="rId69" Type="http://schemas.openxmlformats.org/officeDocument/2006/relationships/image" Target="../media/image1808.png"/><Relationship Id="rId113" Type="http://schemas.openxmlformats.org/officeDocument/2006/relationships/image" Target="../media/image1830.png"/><Relationship Id="rId118" Type="http://schemas.openxmlformats.org/officeDocument/2006/relationships/customXml" Target="../ink/ink1833.xml"/><Relationship Id="rId80" Type="http://schemas.openxmlformats.org/officeDocument/2006/relationships/customXml" Target="../ink/ink1814.xml"/><Relationship Id="rId85" Type="http://schemas.openxmlformats.org/officeDocument/2006/relationships/image" Target="../media/image1816.png"/><Relationship Id="rId12" Type="http://schemas.openxmlformats.org/officeDocument/2006/relationships/customXml" Target="../ink/ink1780.xml"/><Relationship Id="rId17" Type="http://schemas.openxmlformats.org/officeDocument/2006/relationships/image" Target="../media/image1782.png"/><Relationship Id="rId33" Type="http://schemas.openxmlformats.org/officeDocument/2006/relationships/image" Target="../media/image1790.png"/><Relationship Id="rId38" Type="http://schemas.openxmlformats.org/officeDocument/2006/relationships/customXml" Target="../ink/ink1793.xml"/><Relationship Id="rId59" Type="http://schemas.openxmlformats.org/officeDocument/2006/relationships/image" Target="../media/image1803.png"/><Relationship Id="rId103" Type="http://schemas.openxmlformats.org/officeDocument/2006/relationships/image" Target="../media/image1825.png"/><Relationship Id="rId108" Type="http://schemas.openxmlformats.org/officeDocument/2006/relationships/customXml" Target="../ink/ink1828.xml"/><Relationship Id="rId124" Type="http://schemas.openxmlformats.org/officeDocument/2006/relationships/customXml" Target="../ink/ink1836.xml"/><Relationship Id="rId129" Type="http://schemas.openxmlformats.org/officeDocument/2006/relationships/image" Target="../media/image1838.png"/><Relationship Id="rId54" Type="http://schemas.openxmlformats.org/officeDocument/2006/relationships/customXml" Target="../ink/ink1801.xml"/><Relationship Id="rId70" Type="http://schemas.openxmlformats.org/officeDocument/2006/relationships/customXml" Target="../ink/ink1809.xml"/><Relationship Id="rId75" Type="http://schemas.openxmlformats.org/officeDocument/2006/relationships/image" Target="../media/image1811.png"/><Relationship Id="rId91" Type="http://schemas.openxmlformats.org/officeDocument/2006/relationships/image" Target="../media/image1819.png"/><Relationship Id="rId96" Type="http://schemas.openxmlformats.org/officeDocument/2006/relationships/customXml" Target="../ink/ink182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77.xml"/><Relationship Id="rId23" Type="http://schemas.openxmlformats.org/officeDocument/2006/relationships/image" Target="../media/image1785.png"/><Relationship Id="rId28" Type="http://schemas.openxmlformats.org/officeDocument/2006/relationships/customXml" Target="../ink/ink1788.xml"/><Relationship Id="rId49" Type="http://schemas.openxmlformats.org/officeDocument/2006/relationships/image" Target="../media/image1798.png"/><Relationship Id="rId114" Type="http://schemas.openxmlformats.org/officeDocument/2006/relationships/customXml" Target="../ink/ink1831.xml"/><Relationship Id="rId119" Type="http://schemas.openxmlformats.org/officeDocument/2006/relationships/image" Target="../media/image1833.png"/><Relationship Id="rId44" Type="http://schemas.openxmlformats.org/officeDocument/2006/relationships/customXml" Target="../ink/ink1796.xml"/><Relationship Id="rId60" Type="http://schemas.openxmlformats.org/officeDocument/2006/relationships/customXml" Target="../ink/ink1804.xml"/><Relationship Id="rId65" Type="http://schemas.openxmlformats.org/officeDocument/2006/relationships/image" Target="../media/image1806.png"/><Relationship Id="rId81" Type="http://schemas.openxmlformats.org/officeDocument/2006/relationships/image" Target="../media/image1814.png"/><Relationship Id="rId86" Type="http://schemas.openxmlformats.org/officeDocument/2006/relationships/customXml" Target="../ink/ink1817.xml"/><Relationship Id="rId13" Type="http://schemas.openxmlformats.org/officeDocument/2006/relationships/image" Target="../media/image1780.png"/><Relationship Id="rId18" Type="http://schemas.openxmlformats.org/officeDocument/2006/relationships/customXml" Target="../ink/ink1783.xml"/><Relationship Id="rId39" Type="http://schemas.openxmlformats.org/officeDocument/2006/relationships/image" Target="../media/image1793.png"/><Relationship Id="rId109" Type="http://schemas.openxmlformats.org/officeDocument/2006/relationships/image" Target="../media/image1828.png"/><Relationship Id="rId34" Type="http://schemas.openxmlformats.org/officeDocument/2006/relationships/customXml" Target="../ink/ink1791.xml"/><Relationship Id="rId50" Type="http://schemas.openxmlformats.org/officeDocument/2006/relationships/customXml" Target="../ink/ink1799.xml"/><Relationship Id="rId55" Type="http://schemas.openxmlformats.org/officeDocument/2006/relationships/image" Target="../media/image1801.png"/><Relationship Id="rId76" Type="http://schemas.openxmlformats.org/officeDocument/2006/relationships/customXml" Target="../ink/ink1812.xml"/><Relationship Id="rId97" Type="http://schemas.openxmlformats.org/officeDocument/2006/relationships/image" Target="../media/image1822.png"/><Relationship Id="rId104" Type="http://schemas.openxmlformats.org/officeDocument/2006/relationships/customXml" Target="../ink/ink1826.xml"/><Relationship Id="rId120" Type="http://schemas.openxmlformats.org/officeDocument/2006/relationships/customXml" Target="../ink/ink1834.xml"/><Relationship Id="rId125" Type="http://schemas.openxmlformats.org/officeDocument/2006/relationships/image" Target="../media/image1836.png"/><Relationship Id="rId7" Type="http://schemas.openxmlformats.org/officeDocument/2006/relationships/image" Target="../media/image1777.png"/><Relationship Id="rId71" Type="http://schemas.openxmlformats.org/officeDocument/2006/relationships/image" Target="../media/image1809.png"/><Relationship Id="rId92" Type="http://schemas.openxmlformats.org/officeDocument/2006/relationships/customXml" Target="../ink/ink1820.xml"/><Relationship Id="rId2" Type="http://schemas.openxmlformats.org/officeDocument/2006/relationships/customXml" Target="../ink/ink1775.xml"/><Relationship Id="rId29" Type="http://schemas.openxmlformats.org/officeDocument/2006/relationships/image" Target="../media/image1788.png"/><Relationship Id="rId24" Type="http://schemas.openxmlformats.org/officeDocument/2006/relationships/customXml" Target="../ink/ink1786.xml"/><Relationship Id="rId40" Type="http://schemas.openxmlformats.org/officeDocument/2006/relationships/customXml" Target="../ink/ink1794.xml"/><Relationship Id="rId45" Type="http://schemas.openxmlformats.org/officeDocument/2006/relationships/image" Target="../media/image1796.png"/><Relationship Id="rId66" Type="http://schemas.openxmlformats.org/officeDocument/2006/relationships/customXml" Target="../ink/ink1807.xml"/><Relationship Id="rId87" Type="http://schemas.openxmlformats.org/officeDocument/2006/relationships/image" Target="../media/image1817.png"/><Relationship Id="rId110" Type="http://schemas.openxmlformats.org/officeDocument/2006/relationships/customXml" Target="../ink/ink1829.xml"/><Relationship Id="rId115" Type="http://schemas.openxmlformats.org/officeDocument/2006/relationships/image" Target="../media/image1831.png"/><Relationship Id="rId61" Type="http://schemas.openxmlformats.org/officeDocument/2006/relationships/image" Target="../media/image1804.png"/><Relationship Id="rId82" Type="http://schemas.openxmlformats.org/officeDocument/2006/relationships/customXml" Target="../ink/ink1815.xml"/><Relationship Id="rId19" Type="http://schemas.openxmlformats.org/officeDocument/2006/relationships/image" Target="../media/image1783.png"/><Relationship Id="rId14" Type="http://schemas.openxmlformats.org/officeDocument/2006/relationships/customXml" Target="../ink/ink1781.xml"/><Relationship Id="rId30" Type="http://schemas.openxmlformats.org/officeDocument/2006/relationships/customXml" Target="../ink/ink1789.xml"/><Relationship Id="rId35" Type="http://schemas.openxmlformats.org/officeDocument/2006/relationships/image" Target="../media/image1791.png"/><Relationship Id="rId56" Type="http://schemas.openxmlformats.org/officeDocument/2006/relationships/customXml" Target="../ink/ink1802.xml"/><Relationship Id="rId77" Type="http://schemas.openxmlformats.org/officeDocument/2006/relationships/image" Target="../media/image1812.png"/><Relationship Id="rId100" Type="http://schemas.openxmlformats.org/officeDocument/2006/relationships/customXml" Target="../ink/ink1824.xml"/><Relationship Id="rId105" Type="http://schemas.openxmlformats.org/officeDocument/2006/relationships/image" Target="../media/image1826.png"/><Relationship Id="rId126" Type="http://schemas.openxmlformats.org/officeDocument/2006/relationships/customXml" Target="../ink/ink1837.xml"/><Relationship Id="rId8" Type="http://schemas.openxmlformats.org/officeDocument/2006/relationships/customXml" Target="../ink/ink1778.xml"/><Relationship Id="rId51" Type="http://schemas.openxmlformats.org/officeDocument/2006/relationships/image" Target="../media/image1799.png"/><Relationship Id="rId72" Type="http://schemas.openxmlformats.org/officeDocument/2006/relationships/customXml" Target="../ink/ink1810.xml"/><Relationship Id="rId93" Type="http://schemas.openxmlformats.org/officeDocument/2006/relationships/image" Target="../media/image1820.png"/><Relationship Id="rId98" Type="http://schemas.openxmlformats.org/officeDocument/2006/relationships/customXml" Target="../ink/ink1823.xml"/><Relationship Id="rId121" Type="http://schemas.openxmlformats.org/officeDocument/2006/relationships/image" Target="../media/image1834.png"/><Relationship Id="rId3" Type="http://schemas.openxmlformats.org/officeDocument/2006/relationships/image" Target="../media/image1775.png"/><Relationship Id="rId25" Type="http://schemas.openxmlformats.org/officeDocument/2006/relationships/image" Target="../media/image1786.png"/><Relationship Id="rId46" Type="http://schemas.openxmlformats.org/officeDocument/2006/relationships/customXml" Target="../ink/ink1797.xml"/><Relationship Id="rId67" Type="http://schemas.openxmlformats.org/officeDocument/2006/relationships/image" Target="../media/image1807.png"/><Relationship Id="rId116" Type="http://schemas.openxmlformats.org/officeDocument/2006/relationships/customXml" Target="../ink/ink1832.xml"/><Relationship Id="rId20" Type="http://schemas.openxmlformats.org/officeDocument/2006/relationships/customXml" Target="../ink/ink1784.xml"/><Relationship Id="rId41" Type="http://schemas.openxmlformats.org/officeDocument/2006/relationships/image" Target="../media/image1794.png"/><Relationship Id="rId62" Type="http://schemas.openxmlformats.org/officeDocument/2006/relationships/customXml" Target="../ink/ink1805.xml"/><Relationship Id="rId83" Type="http://schemas.openxmlformats.org/officeDocument/2006/relationships/image" Target="../media/image1815.png"/><Relationship Id="rId88" Type="http://schemas.openxmlformats.org/officeDocument/2006/relationships/customXml" Target="../ink/ink1818.xml"/><Relationship Id="rId111" Type="http://schemas.openxmlformats.org/officeDocument/2006/relationships/image" Target="../media/image1829.png"/><Relationship Id="rId15" Type="http://schemas.openxmlformats.org/officeDocument/2006/relationships/image" Target="../media/image1781.png"/><Relationship Id="rId36" Type="http://schemas.openxmlformats.org/officeDocument/2006/relationships/customXml" Target="../ink/ink1792.xml"/><Relationship Id="rId57" Type="http://schemas.openxmlformats.org/officeDocument/2006/relationships/image" Target="../media/image1802.png"/><Relationship Id="rId106" Type="http://schemas.openxmlformats.org/officeDocument/2006/relationships/customXml" Target="../ink/ink1827.xml"/><Relationship Id="rId127" Type="http://schemas.openxmlformats.org/officeDocument/2006/relationships/image" Target="../media/image1837.png"/><Relationship Id="rId10" Type="http://schemas.openxmlformats.org/officeDocument/2006/relationships/customXml" Target="../ink/ink1779.xml"/><Relationship Id="rId31" Type="http://schemas.openxmlformats.org/officeDocument/2006/relationships/image" Target="../media/image1789.png"/><Relationship Id="rId52" Type="http://schemas.openxmlformats.org/officeDocument/2006/relationships/customXml" Target="../ink/ink1800.xml"/><Relationship Id="rId73" Type="http://schemas.openxmlformats.org/officeDocument/2006/relationships/image" Target="../media/image1810.png"/><Relationship Id="rId78" Type="http://schemas.openxmlformats.org/officeDocument/2006/relationships/customXml" Target="../ink/ink1813.xml"/><Relationship Id="rId94" Type="http://schemas.openxmlformats.org/officeDocument/2006/relationships/customXml" Target="../ink/ink1821.xml"/><Relationship Id="rId99" Type="http://schemas.openxmlformats.org/officeDocument/2006/relationships/image" Target="../media/image1823.png"/><Relationship Id="rId101" Type="http://schemas.openxmlformats.org/officeDocument/2006/relationships/image" Target="../media/image1824.png"/><Relationship Id="rId122" Type="http://schemas.openxmlformats.org/officeDocument/2006/relationships/customXml" Target="../ink/ink1835.xml"/><Relationship Id="rId4" Type="http://schemas.openxmlformats.org/officeDocument/2006/relationships/customXml" Target="../ink/ink1776.xml"/><Relationship Id="rId9" Type="http://schemas.openxmlformats.org/officeDocument/2006/relationships/image" Target="../media/image1778.png"/><Relationship Id="rId26" Type="http://schemas.openxmlformats.org/officeDocument/2006/relationships/customXml" Target="../ink/ink1787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51.xml"/><Relationship Id="rId21" Type="http://schemas.openxmlformats.org/officeDocument/2006/relationships/image" Target="../media/image1848.png"/><Relationship Id="rId34" Type="http://schemas.openxmlformats.org/officeDocument/2006/relationships/customXml" Target="../ink/ink1855.xml"/><Relationship Id="rId42" Type="http://schemas.openxmlformats.org/officeDocument/2006/relationships/customXml" Target="../ink/ink1859.xml"/><Relationship Id="rId47" Type="http://schemas.openxmlformats.org/officeDocument/2006/relationships/image" Target="../media/image1861.png"/><Relationship Id="rId50" Type="http://schemas.openxmlformats.org/officeDocument/2006/relationships/customXml" Target="../ink/ink1863.xml"/><Relationship Id="rId55" Type="http://schemas.openxmlformats.org/officeDocument/2006/relationships/image" Target="../media/image1865.png"/><Relationship Id="rId63" Type="http://schemas.openxmlformats.org/officeDocument/2006/relationships/image" Target="../media/image1869.png"/><Relationship Id="rId7" Type="http://schemas.openxmlformats.org/officeDocument/2006/relationships/image" Target="../media/image1841.png"/><Relationship Id="rId2" Type="http://schemas.openxmlformats.org/officeDocument/2006/relationships/customXml" Target="../ink/ink1839.xml"/><Relationship Id="rId16" Type="http://schemas.openxmlformats.org/officeDocument/2006/relationships/customXml" Target="../ink/ink1846.xml"/><Relationship Id="rId29" Type="http://schemas.openxmlformats.org/officeDocument/2006/relationships/image" Target="../media/image1852.png"/><Relationship Id="rId11" Type="http://schemas.openxmlformats.org/officeDocument/2006/relationships/image" Target="../media/image1843.png"/><Relationship Id="rId24" Type="http://schemas.openxmlformats.org/officeDocument/2006/relationships/customXml" Target="../ink/ink1850.xml"/><Relationship Id="rId32" Type="http://schemas.openxmlformats.org/officeDocument/2006/relationships/customXml" Target="../ink/ink1854.xml"/><Relationship Id="rId37" Type="http://schemas.openxmlformats.org/officeDocument/2006/relationships/image" Target="../media/image1856.png"/><Relationship Id="rId40" Type="http://schemas.openxmlformats.org/officeDocument/2006/relationships/customXml" Target="../ink/ink1858.xml"/><Relationship Id="rId45" Type="http://schemas.openxmlformats.org/officeDocument/2006/relationships/image" Target="../media/image1860.png"/><Relationship Id="rId53" Type="http://schemas.openxmlformats.org/officeDocument/2006/relationships/image" Target="../media/image1864.png"/><Relationship Id="rId58" Type="http://schemas.openxmlformats.org/officeDocument/2006/relationships/customXml" Target="../ink/ink1867.xml"/><Relationship Id="rId66" Type="http://schemas.openxmlformats.org/officeDocument/2006/relationships/customXml" Target="../ink/ink1871.xml"/><Relationship Id="rId5" Type="http://schemas.openxmlformats.org/officeDocument/2006/relationships/image" Target="../media/image1840.png"/><Relationship Id="rId61" Type="http://schemas.openxmlformats.org/officeDocument/2006/relationships/image" Target="../media/image1868.png"/><Relationship Id="rId19" Type="http://schemas.openxmlformats.org/officeDocument/2006/relationships/image" Target="../media/image1847.png"/><Relationship Id="rId14" Type="http://schemas.openxmlformats.org/officeDocument/2006/relationships/customXml" Target="../ink/ink1845.xml"/><Relationship Id="rId22" Type="http://schemas.openxmlformats.org/officeDocument/2006/relationships/customXml" Target="../ink/ink1849.xml"/><Relationship Id="rId27" Type="http://schemas.openxmlformats.org/officeDocument/2006/relationships/image" Target="../media/image1851.png"/><Relationship Id="rId30" Type="http://schemas.openxmlformats.org/officeDocument/2006/relationships/customXml" Target="../ink/ink1853.xml"/><Relationship Id="rId35" Type="http://schemas.openxmlformats.org/officeDocument/2006/relationships/image" Target="../media/image1855.png"/><Relationship Id="rId43" Type="http://schemas.openxmlformats.org/officeDocument/2006/relationships/image" Target="../media/image1859.png"/><Relationship Id="rId48" Type="http://schemas.openxmlformats.org/officeDocument/2006/relationships/customXml" Target="../ink/ink1862.xml"/><Relationship Id="rId56" Type="http://schemas.openxmlformats.org/officeDocument/2006/relationships/customXml" Target="../ink/ink1866.xml"/><Relationship Id="rId64" Type="http://schemas.openxmlformats.org/officeDocument/2006/relationships/customXml" Target="../ink/ink1870.xml"/><Relationship Id="rId8" Type="http://schemas.openxmlformats.org/officeDocument/2006/relationships/customXml" Target="../ink/ink1842.xml"/><Relationship Id="rId51" Type="http://schemas.openxmlformats.org/officeDocument/2006/relationships/image" Target="../media/image1863.png"/><Relationship Id="rId3" Type="http://schemas.openxmlformats.org/officeDocument/2006/relationships/image" Target="../media/image1839.png"/><Relationship Id="rId12" Type="http://schemas.openxmlformats.org/officeDocument/2006/relationships/customXml" Target="../ink/ink1844.xml"/><Relationship Id="rId17" Type="http://schemas.openxmlformats.org/officeDocument/2006/relationships/image" Target="../media/image1846.png"/><Relationship Id="rId25" Type="http://schemas.openxmlformats.org/officeDocument/2006/relationships/image" Target="../media/image1850.png"/><Relationship Id="rId33" Type="http://schemas.openxmlformats.org/officeDocument/2006/relationships/image" Target="../media/image1854.png"/><Relationship Id="rId38" Type="http://schemas.openxmlformats.org/officeDocument/2006/relationships/customXml" Target="../ink/ink1857.xml"/><Relationship Id="rId46" Type="http://schemas.openxmlformats.org/officeDocument/2006/relationships/customXml" Target="../ink/ink1861.xml"/><Relationship Id="rId59" Type="http://schemas.openxmlformats.org/officeDocument/2006/relationships/image" Target="../media/image1867.png"/><Relationship Id="rId67" Type="http://schemas.openxmlformats.org/officeDocument/2006/relationships/image" Target="../media/image1871.png"/><Relationship Id="rId20" Type="http://schemas.openxmlformats.org/officeDocument/2006/relationships/customXml" Target="../ink/ink1848.xml"/><Relationship Id="rId41" Type="http://schemas.openxmlformats.org/officeDocument/2006/relationships/image" Target="../media/image1858.png"/><Relationship Id="rId54" Type="http://schemas.openxmlformats.org/officeDocument/2006/relationships/customXml" Target="../ink/ink1865.xml"/><Relationship Id="rId62" Type="http://schemas.openxmlformats.org/officeDocument/2006/relationships/customXml" Target="../ink/ink186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41.xml"/><Relationship Id="rId15" Type="http://schemas.openxmlformats.org/officeDocument/2006/relationships/image" Target="../media/image1845.png"/><Relationship Id="rId23" Type="http://schemas.openxmlformats.org/officeDocument/2006/relationships/image" Target="../media/image1849.png"/><Relationship Id="rId28" Type="http://schemas.openxmlformats.org/officeDocument/2006/relationships/customXml" Target="../ink/ink1852.xml"/><Relationship Id="rId36" Type="http://schemas.openxmlformats.org/officeDocument/2006/relationships/customXml" Target="../ink/ink1856.xml"/><Relationship Id="rId49" Type="http://schemas.openxmlformats.org/officeDocument/2006/relationships/image" Target="../media/image1862.png"/><Relationship Id="rId57" Type="http://schemas.openxmlformats.org/officeDocument/2006/relationships/image" Target="../media/image1866.png"/><Relationship Id="rId10" Type="http://schemas.openxmlformats.org/officeDocument/2006/relationships/customXml" Target="../ink/ink1843.xml"/><Relationship Id="rId31" Type="http://schemas.openxmlformats.org/officeDocument/2006/relationships/image" Target="../media/image1853.png"/><Relationship Id="rId44" Type="http://schemas.openxmlformats.org/officeDocument/2006/relationships/customXml" Target="../ink/ink1860.xml"/><Relationship Id="rId52" Type="http://schemas.openxmlformats.org/officeDocument/2006/relationships/customXml" Target="../ink/ink1864.xml"/><Relationship Id="rId60" Type="http://schemas.openxmlformats.org/officeDocument/2006/relationships/customXml" Target="../ink/ink1868.xml"/><Relationship Id="rId65" Type="http://schemas.openxmlformats.org/officeDocument/2006/relationships/image" Target="../media/image1870.png"/><Relationship Id="rId4" Type="http://schemas.openxmlformats.org/officeDocument/2006/relationships/customXml" Target="../ink/ink1840.xml"/><Relationship Id="rId9" Type="http://schemas.openxmlformats.org/officeDocument/2006/relationships/image" Target="../media/image1842.png"/><Relationship Id="rId13" Type="http://schemas.openxmlformats.org/officeDocument/2006/relationships/image" Target="../media/image1844.png"/><Relationship Id="rId18" Type="http://schemas.openxmlformats.org/officeDocument/2006/relationships/customXml" Target="../ink/ink1847.xml"/><Relationship Id="rId39" Type="http://schemas.openxmlformats.org/officeDocument/2006/relationships/image" Target="../media/image1857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29.png"/><Relationship Id="rId21" Type="http://schemas.openxmlformats.org/officeDocument/2006/relationships/image" Target="../media/image1881.png"/><Relationship Id="rId42" Type="http://schemas.openxmlformats.org/officeDocument/2006/relationships/customXml" Target="../ink/ink1892.xml"/><Relationship Id="rId63" Type="http://schemas.openxmlformats.org/officeDocument/2006/relationships/image" Target="../media/image1902.png"/><Relationship Id="rId84" Type="http://schemas.openxmlformats.org/officeDocument/2006/relationships/customXml" Target="../ink/ink1913.xml"/><Relationship Id="rId138" Type="http://schemas.openxmlformats.org/officeDocument/2006/relationships/customXml" Target="../ink/ink1940.xml"/><Relationship Id="rId107" Type="http://schemas.openxmlformats.org/officeDocument/2006/relationships/image" Target="../media/image1924.png"/><Relationship Id="rId11" Type="http://schemas.openxmlformats.org/officeDocument/2006/relationships/image" Target="../media/image1876.png"/><Relationship Id="rId32" Type="http://schemas.openxmlformats.org/officeDocument/2006/relationships/customXml" Target="../ink/ink1887.xml"/><Relationship Id="rId53" Type="http://schemas.openxmlformats.org/officeDocument/2006/relationships/image" Target="../media/image1897.png"/><Relationship Id="rId74" Type="http://schemas.openxmlformats.org/officeDocument/2006/relationships/customXml" Target="../ink/ink1908.xml"/><Relationship Id="rId128" Type="http://schemas.openxmlformats.org/officeDocument/2006/relationships/customXml" Target="../ink/ink1935.xml"/><Relationship Id="rId149" Type="http://schemas.openxmlformats.org/officeDocument/2006/relationships/image" Target="../media/image1945.png"/><Relationship Id="rId5" Type="http://schemas.openxmlformats.org/officeDocument/2006/relationships/image" Target="../media/image1873.png"/><Relationship Id="rId95" Type="http://schemas.openxmlformats.org/officeDocument/2006/relationships/image" Target="../media/image1918.png"/><Relationship Id="rId22" Type="http://schemas.openxmlformats.org/officeDocument/2006/relationships/customXml" Target="../ink/ink1882.xml"/><Relationship Id="rId27" Type="http://schemas.openxmlformats.org/officeDocument/2006/relationships/image" Target="../media/image1884.png"/><Relationship Id="rId43" Type="http://schemas.openxmlformats.org/officeDocument/2006/relationships/image" Target="../media/image1892.png"/><Relationship Id="rId48" Type="http://schemas.openxmlformats.org/officeDocument/2006/relationships/customXml" Target="../ink/ink1895.xml"/><Relationship Id="rId64" Type="http://schemas.openxmlformats.org/officeDocument/2006/relationships/customXml" Target="../ink/ink1903.xml"/><Relationship Id="rId69" Type="http://schemas.openxmlformats.org/officeDocument/2006/relationships/image" Target="../media/image1905.png"/><Relationship Id="rId113" Type="http://schemas.openxmlformats.org/officeDocument/2006/relationships/image" Target="../media/image1927.png"/><Relationship Id="rId118" Type="http://schemas.openxmlformats.org/officeDocument/2006/relationships/customXml" Target="../ink/ink1930.xml"/><Relationship Id="rId134" Type="http://schemas.openxmlformats.org/officeDocument/2006/relationships/customXml" Target="../ink/ink1938.xml"/><Relationship Id="rId139" Type="http://schemas.openxmlformats.org/officeDocument/2006/relationships/image" Target="../media/image1940.png"/><Relationship Id="rId80" Type="http://schemas.openxmlformats.org/officeDocument/2006/relationships/customXml" Target="../ink/ink1911.xml"/><Relationship Id="rId85" Type="http://schemas.openxmlformats.org/officeDocument/2006/relationships/image" Target="../media/image1913.png"/><Relationship Id="rId150" Type="http://schemas.openxmlformats.org/officeDocument/2006/relationships/customXml" Target="../ink/ink1946.xml"/><Relationship Id="rId12" Type="http://schemas.openxmlformats.org/officeDocument/2006/relationships/customXml" Target="../ink/ink1877.xml"/><Relationship Id="rId17" Type="http://schemas.openxmlformats.org/officeDocument/2006/relationships/image" Target="../media/image1879.png"/><Relationship Id="rId33" Type="http://schemas.openxmlformats.org/officeDocument/2006/relationships/image" Target="../media/image1887.png"/><Relationship Id="rId38" Type="http://schemas.openxmlformats.org/officeDocument/2006/relationships/customXml" Target="../ink/ink1890.xml"/><Relationship Id="rId59" Type="http://schemas.openxmlformats.org/officeDocument/2006/relationships/image" Target="../media/image1900.png"/><Relationship Id="rId103" Type="http://schemas.openxmlformats.org/officeDocument/2006/relationships/image" Target="../media/image1922.png"/><Relationship Id="rId108" Type="http://schemas.openxmlformats.org/officeDocument/2006/relationships/customXml" Target="../ink/ink1925.xml"/><Relationship Id="rId124" Type="http://schemas.openxmlformats.org/officeDocument/2006/relationships/customXml" Target="../ink/ink1933.xml"/><Relationship Id="rId129" Type="http://schemas.openxmlformats.org/officeDocument/2006/relationships/image" Target="../media/image1935.png"/><Relationship Id="rId54" Type="http://schemas.openxmlformats.org/officeDocument/2006/relationships/customXml" Target="../ink/ink1898.xml"/><Relationship Id="rId70" Type="http://schemas.openxmlformats.org/officeDocument/2006/relationships/customXml" Target="../ink/ink1906.xml"/><Relationship Id="rId75" Type="http://schemas.openxmlformats.org/officeDocument/2006/relationships/image" Target="../media/image1908.png"/><Relationship Id="rId91" Type="http://schemas.openxmlformats.org/officeDocument/2006/relationships/image" Target="../media/image1916.png"/><Relationship Id="rId96" Type="http://schemas.openxmlformats.org/officeDocument/2006/relationships/customXml" Target="../ink/ink1919.xml"/><Relationship Id="rId140" Type="http://schemas.openxmlformats.org/officeDocument/2006/relationships/customXml" Target="../ink/ink1941.xml"/><Relationship Id="rId145" Type="http://schemas.openxmlformats.org/officeDocument/2006/relationships/image" Target="../media/image194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74.xml"/><Relationship Id="rId23" Type="http://schemas.openxmlformats.org/officeDocument/2006/relationships/image" Target="../media/image1882.png"/><Relationship Id="rId28" Type="http://schemas.openxmlformats.org/officeDocument/2006/relationships/customXml" Target="../ink/ink1885.xml"/><Relationship Id="rId49" Type="http://schemas.openxmlformats.org/officeDocument/2006/relationships/image" Target="../media/image1895.png"/><Relationship Id="rId114" Type="http://schemas.openxmlformats.org/officeDocument/2006/relationships/customXml" Target="../ink/ink1928.xml"/><Relationship Id="rId119" Type="http://schemas.openxmlformats.org/officeDocument/2006/relationships/image" Target="../media/image1930.png"/><Relationship Id="rId44" Type="http://schemas.openxmlformats.org/officeDocument/2006/relationships/customXml" Target="../ink/ink1893.xml"/><Relationship Id="rId60" Type="http://schemas.openxmlformats.org/officeDocument/2006/relationships/customXml" Target="../ink/ink1901.xml"/><Relationship Id="rId65" Type="http://schemas.openxmlformats.org/officeDocument/2006/relationships/image" Target="../media/image1903.png"/><Relationship Id="rId81" Type="http://schemas.openxmlformats.org/officeDocument/2006/relationships/image" Target="../media/image1911.png"/><Relationship Id="rId86" Type="http://schemas.openxmlformats.org/officeDocument/2006/relationships/customXml" Target="../ink/ink1914.xml"/><Relationship Id="rId130" Type="http://schemas.openxmlformats.org/officeDocument/2006/relationships/customXml" Target="../ink/ink1936.xml"/><Relationship Id="rId135" Type="http://schemas.openxmlformats.org/officeDocument/2006/relationships/image" Target="../media/image1938.png"/><Relationship Id="rId151" Type="http://schemas.openxmlformats.org/officeDocument/2006/relationships/image" Target="../media/image1946.png"/><Relationship Id="rId13" Type="http://schemas.openxmlformats.org/officeDocument/2006/relationships/image" Target="../media/image1877.png"/><Relationship Id="rId18" Type="http://schemas.openxmlformats.org/officeDocument/2006/relationships/customXml" Target="../ink/ink1880.xml"/><Relationship Id="rId39" Type="http://schemas.openxmlformats.org/officeDocument/2006/relationships/image" Target="../media/image1890.png"/><Relationship Id="rId109" Type="http://schemas.openxmlformats.org/officeDocument/2006/relationships/image" Target="../media/image1925.png"/><Relationship Id="rId34" Type="http://schemas.openxmlformats.org/officeDocument/2006/relationships/customXml" Target="../ink/ink1888.xml"/><Relationship Id="rId50" Type="http://schemas.openxmlformats.org/officeDocument/2006/relationships/customXml" Target="../ink/ink1896.xml"/><Relationship Id="rId55" Type="http://schemas.openxmlformats.org/officeDocument/2006/relationships/image" Target="../media/image1898.png"/><Relationship Id="rId76" Type="http://schemas.openxmlformats.org/officeDocument/2006/relationships/customXml" Target="../ink/ink1909.xml"/><Relationship Id="rId97" Type="http://schemas.openxmlformats.org/officeDocument/2006/relationships/image" Target="../media/image1919.png"/><Relationship Id="rId104" Type="http://schemas.openxmlformats.org/officeDocument/2006/relationships/customXml" Target="../ink/ink1923.xml"/><Relationship Id="rId120" Type="http://schemas.openxmlformats.org/officeDocument/2006/relationships/customXml" Target="../ink/ink1931.xml"/><Relationship Id="rId125" Type="http://schemas.openxmlformats.org/officeDocument/2006/relationships/image" Target="../media/image1933.png"/><Relationship Id="rId141" Type="http://schemas.openxmlformats.org/officeDocument/2006/relationships/image" Target="../media/image1941.png"/><Relationship Id="rId146" Type="http://schemas.openxmlformats.org/officeDocument/2006/relationships/customXml" Target="../ink/ink1944.xml"/><Relationship Id="rId7" Type="http://schemas.openxmlformats.org/officeDocument/2006/relationships/image" Target="../media/image1874.png"/><Relationship Id="rId71" Type="http://schemas.openxmlformats.org/officeDocument/2006/relationships/image" Target="../media/image1906.png"/><Relationship Id="rId92" Type="http://schemas.openxmlformats.org/officeDocument/2006/relationships/customXml" Target="../ink/ink1917.xml"/><Relationship Id="rId2" Type="http://schemas.openxmlformats.org/officeDocument/2006/relationships/customXml" Target="../ink/ink1872.xml"/><Relationship Id="rId29" Type="http://schemas.openxmlformats.org/officeDocument/2006/relationships/image" Target="../media/image1885.png"/><Relationship Id="rId24" Type="http://schemas.openxmlformats.org/officeDocument/2006/relationships/customXml" Target="../ink/ink1883.xml"/><Relationship Id="rId40" Type="http://schemas.openxmlformats.org/officeDocument/2006/relationships/customXml" Target="../ink/ink1891.xml"/><Relationship Id="rId45" Type="http://schemas.openxmlformats.org/officeDocument/2006/relationships/image" Target="../media/image1893.png"/><Relationship Id="rId66" Type="http://schemas.openxmlformats.org/officeDocument/2006/relationships/customXml" Target="../ink/ink1904.xml"/><Relationship Id="rId87" Type="http://schemas.openxmlformats.org/officeDocument/2006/relationships/image" Target="../media/image1914.png"/><Relationship Id="rId110" Type="http://schemas.openxmlformats.org/officeDocument/2006/relationships/customXml" Target="../ink/ink1926.xml"/><Relationship Id="rId115" Type="http://schemas.openxmlformats.org/officeDocument/2006/relationships/image" Target="../media/image1928.png"/><Relationship Id="rId131" Type="http://schemas.openxmlformats.org/officeDocument/2006/relationships/image" Target="../media/image1936.png"/><Relationship Id="rId136" Type="http://schemas.openxmlformats.org/officeDocument/2006/relationships/customXml" Target="../ink/ink1939.xml"/><Relationship Id="rId61" Type="http://schemas.openxmlformats.org/officeDocument/2006/relationships/image" Target="../media/image1901.png"/><Relationship Id="rId82" Type="http://schemas.openxmlformats.org/officeDocument/2006/relationships/customXml" Target="../ink/ink1912.xml"/><Relationship Id="rId19" Type="http://schemas.openxmlformats.org/officeDocument/2006/relationships/image" Target="../media/image1880.png"/><Relationship Id="rId14" Type="http://schemas.openxmlformats.org/officeDocument/2006/relationships/customXml" Target="../ink/ink1878.xml"/><Relationship Id="rId30" Type="http://schemas.openxmlformats.org/officeDocument/2006/relationships/customXml" Target="../ink/ink1886.xml"/><Relationship Id="rId35" Type="http://schemas.openxmlformats.org/officeDocument/2006/relationships/image" Target="../media/image1888.png"/><Relationship Id="rId56" Type="http://schemas.openxmlformats.org/officeDocument/2006/relationships/customXml" Target="../ink/ink1899.xml"/><Relationship Id="rId77" Type="http://schemas.openxmlformats.org/officeDocument/2006/relationships/image" Target="../media/image1909.png"/><Relationship Id="rId100" Type="http://schemas.openxmlformats.org/officeDocument/2006/relationships/customXml" Target="../ink/ink1921.xml"/><Relationship Id="rId105" Type="http://schemas.openxmlformats.org/officeDocument/2006/relationships/image" Target="../media/image1923.png"/><Relationship Id="rId126" Type="http://schemas.openxmlformats.org/officeDocument/2006/relationships/customXml" Target="../ink/ink1934.xml"/><Relationship Id="rId147" Type="http://schemas.openxmlformats.org/officeDocument/2006/relationships/image" Target="../media/image1944.png"/><Relationship Id="rId8" Type="http://schemas.openxmlformats.org/officeDocument/2006/relationships/customXml" Target="../ink/ink1875.xml"/><Relationship Id="rId51" Type="http://schemas.openxmlformats.org/officeDocument/2006/relationships/image" Target="../media/image1896.png"/><Relationship Id="rId72" Type="http://schemas.openxmlformats.org/officeDocument/2006/relationships/customXml" Target="../ink/ink1907.xml"/><Relationship Id="rId93" Type="http://schemas.openxmlformats.org/officeDocument/2006/relationships/image" Target="../media/image1917.png"/><Relationship Id="rId98" Type="http://schemas.openxmlformats.org/officeDocument/2006/relationships/customXml" Target="../ink/ink1920.xml"/><Relationship Id="rId121" Type="http://schemas.openxmlformats.org/officeDocument/2006/relationships/image" Target="../media/image1931.png"/><Relationship Id="rId142" Type="http://schemas.openxmlformats.org/officeDocument/2006/relationships/customXml" Target="../ink/ink1942.xml"/><Relationship Id="rId3" Type="http://schemas.openxmlformats.org/officeDocument/2006/relationships/image" Target="../media/image1872.png"/><Relationship Id="rId25" Type="http://schemas.openxmlformats.org/officeDocument/2006/relationships/image" Target="../media/image1883.png"/><Relationship Id="rId46" Type="http://schemas.openxmlformats.org/officeDocument/2006/relationships/customXml" Target="../ink/ink1894.xml"/><Relationship Id="rId67" Type="http://schemas.openxmlformats.org/officeDocument/2006/relationships/image" Target="../media/image1904.png"/><Relationship Id="rId116" Type="http://schemas.openxmlformats.org/officeDocument/2006/relationships/customXml" Target="../ink/ink1929.xml"/><Relationship Id="rId137" Type="http://schemas.openxmlformats.org/officeDocument/2006/relationships/image" Target="../media/image1939.png"/><Relationship Id="rId20" Type="http://schemas.openxmlformats.org/officeDocument/2006/relationships/customXml" Target="../ink/ink1881.xml"/><Relationship Id="rId41" Type="http://schemas.openxmlformats.org/officeDocument/2006/relationships/image" Target="../media/image1891.png"/><Relationship Id="rId62" Type="http://schemas.openxmlformats.org/officeDocument/2006/relationships/customXml" Target="../ink/ink1902.xml"/><Relationship Id="rId83" Type="http://schemas.openxmlformats.org/officeDocument/2006/relationships/image" Target="../media/image1912.png"/><Relationship Id="rId88" Type="http://schemas.openxmlformats.org/officeDocument/2006/relationships/customXml" Target="../ink/ink1915.xml"/><Relationship Id="rId111" Type="http://schemas.openxmlformats.org/officeDocument/2006/relationships/image" Target="../media/image1926.png"/><Relationship Id="rId132" Type="http://schemas.openxmlformats.org/officeDocument/2006/relationships/customXml" Target="../ink/ink1937.xml"/><Relationship Id="rId15" Type="http://schemas.openxmlformats.org/officeDocument/2006/relationships/image" Target="../media/image1878.png"/><Relationship Id="rId36" Type="http://schemas.openxmlformats.org/officeDocument/2006/relationships/customXml" Target="../ink/ink1889.xml"/><Relationship Id="rId57" Type="http://schemas.openxmlformats.org/officeDocument/2006/relationships/image" Target="../media/image1899.png"/><Relationship Id="rId106" Type="http://schemas.openxmlformats.org/officeDocument/2006/relationships/customXml" Target="../ink/ink1924.xml"/><Relationship Id="rId127" Type="http://schemas.openxmlformats.org/officeDocument/2006/relationships/image" Target="../media/image1934.png"/><Relationship Id="rId10" Type="http://schemas.openxmlformats.org/officeDocument/2006/relationships/customXml" Target="../ink/ink1876.xml"/><Relationship Id="rId31" Type="http://schemas.openxmlformats.org/officeDocument/2006/relationships/image" Target="../media/image1886.png"/><Relationship Id="rId52" Type="http://schemas.openxmlformats.org/officeDocument/2006/relationships/customXml" Target="../ink/ink1897.xml"/><Relationship Id="rId73" Type="http://schemas.openxmlformats.org/officeDocument/2006/relationships/image" Target="../media/image1907.png"/><Relationship Id="rId78" Type="http://schemas.openxmlformats.org/officeDocument/2006/relationships/customXml" Target="../ink/ink1910.xml"/><Relationship Id="rId94" Type="http://schemas.openxmlformats.org/officeDocument/2006/relationships/customXml" Target="../ink/ink1918.xml"/><Relationship Id="rId99" Type="http://schemas.openxmlformats.org/officeDocument/2006/relationships/image" Target="../media/image1920.png"/><Relationship Id="rId101" Type="http://schemas.openxmlformats.org/officeDocument/2006/relationships/image" Target="../media/image1921.png"/><Relationship Id="rId122" Type="http://schemas.openxmlformats.org/officeDocument/2006/relationships/customXml" Target="../ink/ink1932.xml"/><Relationship Id="rId143" Type="http://schemas.openxmlformats.org/officeDocument/2006/relationships/image" Target="../media/image1942.png"/><Relationship Id="rId148" Type="http://schemas.openxmlformats.org/officeDocument/2006/relationships/customXml" Target="../ink/ink1945.xml"/><Relationship Id="rId4" Type="http://schemas.openxmlformats.org/officeDocument/2006/relationships/customXml" Target="../ink/ink1873.xml"/><Relationship Id="rId9" Type="http://schemas.openxmlformats.org/officeDocument/2006/relationships/image" Target="../media/image1875.png"/><Relationship Id="rId26" Type="http://schemas.openxmlformats.org/officeDocument/2006/relationships/customXml" Target="../ink/ink1884.xml"/><Relationship Id="rId47" Type="http://schemas.openxmlformats.org/officeDocument/2006/relationships/image" Target="../media/image1894.png"/><Relationship Id="rId68" Type="http://schemas.openxmlformats.org/officeDocument/2006/relationships/customXml" Target="../ink/ink1905.xml"/><Relationship Id="rId89" Type="http://schemas.openxmlformats.org/officeDocument/2006/relationships/image" Target="../media/image1915.png"/><Relationship Id="rId112" Type="http://schemas.openxmlformats.org/officeDocument/2006/relationships/customXml" Target="../ink/ink1927.xml"/><Relationship Id="rId133" Type="http://schemas.openxmlformats.org/officeDocument/2006/relationships/image" Target="../media/image1937.png"/><Relationship Id="rId16" Type="http://schemas.openxmlformats.org/officeDocument/2006/relationships/customXml" Target="../ink/ink1879.xml"/><Relationship Id="rId37" Type="http://schemas.openxmlformats.org/officeDocument/2006/relationships/image" Target="../media/image1889.png"/><Relationship Id="rId58" Type="http://schemas.openxmlformats.org/officeDocument/2006/relationships/customXml" Target="../ink/ink1900.xml"/><Relationship Id="rId79" Type="http://schemas.openxmlformats.org/officeDocument/2006/relationships/image" Target="../media/image1910.png"/><Relationship Id="rId102" Type="http://schemas.openxmlformats.org/officeDocument/2006/relationships/customXml" Target="../ink/ink1922.xml"/><Relationship Id="rId123" Type="http://schemas.openxmlformats.org/officeDocument/2006/relationships/image" Target="../media/image1932.png"/><Relationship Id="rId144" Type="http://schemas.openxmlformats.org/officeDocument/2006/relationships/customXml" Target="../ink/ink1943.xml"/><Relationship Id="rId90" Type="http://schemas.openxmlformats.org/officeDocument/2006/relationships/customXml" Target="../ink/ink1916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59.xml"/><Relationship Id="rId21" Type="http://schemas.openxmlformats.org/officeDocument/2006/relationships/image" Target="../media/image1956.png"/><Relationship Id="rId42" Type="http://schemas.openxmlformats.org/officeDocument/2006/relationships/customXml" Target="../ink/ink1967.xml"/><Relationship Id="rId47" Type="http://schemas.openxmlformats.org/officeDocument/2006/relationships/image" Target="../media/image1969.png"/><Relationship Id="rId63" Type="http://schemas.openxmlformats.org/officeDocument/2006/relationships/image" Target="../media/image1977.png"/><Relationship Id="rId68" Type="http://schemas.openxmlformats.org/officeDocument/2006/relationships/customXml" Target="../ink/ink1980.xml"/><Relationship Id="rId16" Type="http://schemas.openxmlformats.org/officeDocument/2006/relationships/customXml" Target="../ink/ink1954.xml"/><Relationship Id="rId11" Type="http://schemas.openxmlformats.org/officeDocument/2006/relationships/image" Target="../media/image1951.png"/><Relationship Id="rId32" Type="http://schemas.openxmlformats.org/officeDocument/2006/relationships/customXml" Target="../ink/ink1962.xml"/><Relationship Id="rId37" Type="http://schemas.openxmlformats.org/officeDocument/2006/relationships/image" Target="../media/image1964.png"/><Relationship Id="rId53" Type="http://schemas.openxmlformats.org/officeDocument/2006/relationships/image" Target="../media/image1972.png"/><Relationship Id="rId58" Type="http://schemas.openxmlformats.org/officeDocument/2006/relationships/customXml" Target="../ink/ink1975.xml"/><Relationship Id="rId74" Type="http://schemas.openxmlformats.org/officeDocument/2006/relationships/customXml" Target="../ink/ink1983.xml"/><Relationship Id="rId79" Type="http://schemas.openxmlformats.org/officeDocument/2006/relationships/image" Target="../media/image1985.png"/><Relationship Id="rId5" Type="http://schemas.openxmlformats.org/officeDocument/2006/relationships/image" Target="../media/image1948.png"/><Relationship Id="rId61" Type="http://schemas.openxmlformats.org/officeDocument/2006/relationships/image" Target="../media/image1976.png"/><Relationship Id="rId19" Type="http://schemas.openxmlformats.org/officeDocument/2006/relationships/image" Target="../media/image1955.png"/><Relationship Id="rId14" Type="http://schemas.openxmlformats.org/officeDocument/2006/relationships/customXml" Target="../ink/ink1953.xml"/><Relationship Id="rId22" Type="http://schemas.openxmlformats.org/officeDocument/2006/relationships/customXml" Target="../ink/ink1957.xml"/><Relationship Id="rId27" Type="http://schemas.openxmlformats.org/officeDocument/2006/relationships/image" Target="../media/image1959.png"/><Relationship Id="rId30" Type="http://schemas.openxmlformats.org/officeDocument/2006/relationships/customXml" Target="../ink/ink1961.xml"/><Relationship Id="rId35" Type="http://schemas.openxmlformats.org/officeDocument/2006/relationships/image" Target="../media/image1963.png"/><Relationship Id="rId43" Type="http://schemas.openxmlformats.org/officeDocument/2006/relationships/image" Target="../media/image1967.png"/><Relationship Id="rId48" Type="http://schemas.openxmlformats.org/officeDocument/2006/relationships/customXml" Target="../ink/ink1970.xml"/><Relationship Id="rId56" Type="http://schemas.openxmlformats.org/officeDocument/2006/relationships/customXml" Target="../ink/ink1974.xml"/><Relationship Id="rId64" Type="http://schemas.openxmlformats.org/officeDocument/2006/relationships/customXml" Target="../ink/ink1978.xml"/><Relationship Id="rId69" Type="http://schemas.openxmlformats.org/officeDocument/2006/relationships/image" Target="../media/image1980.png"/><Relationship Id="rId77" Type="http://schemas.openxmlformats.org/officeDocument/2006/relationships/image" Target="../media/image1984.png"/><Relationship Id="rId8" Type="http://schemas.openxmlformats.org/officeDocument/2006/relationships/customXml" Target="../ink/ink1950.xml"/><Relationship Id="rId51" Type="http://schemas.openxmlformats.org/officeDocument/2006/relationships/image" Target="../media/image1971.png"/><Relationship Id="rId72" Type="http://schemas.openxmlformats.org/officeDocument/2006/relationships/customXml" Target="../ink/ink1982.xml"/><Relationship Id="rId80" Type="http://schemas.openxmlformats.org/officeDocument/2006/relationships/customXml" Target="../ink/ink1986.xml"/><Relationship Id="rId3" Type="http://schemas.openxmlformats.org/officeDocument/2006/relationships/image" Target="../media/image1947.png"/><Relationship Id="rId12" Type="http://schemas.openxmlformats.org/officeDocument/2006/relationships/customXml" Target="../ink/ink1952.xml"/><Relationship Id="rId17" Type="http://schemas.openxmlformats.org/officeDocument/2006/relationships/image" Target="../media/image1954.png"/><Relationship Id="rId25" Type="http://schemas.openxmlformats.org/officeDocument/2006/relationships/image" Target="../media/image1958.png"/><Relationship Id="rId33" Type="http://schemas.openxmlformats.org/officeDocument/2006/relationships/image" Target="../media/image1962.png"/><Relationship Id="rId38" Type="http://schemas.openxmlformats.org/officeDocument/2006/relationships/customXml" Target="../ink/ink1965.xml"/><Relationship Id="rId46" Type="http://schemas.openxmlformats.org/officeDocument/2006/relationships/customXml" Target="../ink/ink1969.xml"/><Relationship Id="rId59" Type="http://schemas.openxmlformats.org/officeDocument/2006/relationships/image" Target="../media/image1975.png"/><Relationship Id="rId67" Type="http://schemas.openxmlformats.org/officeDocument/2006/relationships/image" Target="../media/image1979.png"/><Relationship Id="rId20" Type="http://schemas.openxmlformats.org/officeDocument/2006/relationships/customXml" Target="../ink/ink1956.xml"/><Relationship Id="rId41" Type="http://schemas.openxmlformats.org/officeDocument/2006/relationships/image" Target="../media/image1966.png"/><Relationship Id="rId54" Type="http://schemas.openxmlformats.org/officeDocument/2006/relationships/customXml" Target="../ink/ink1973.xml"/><Relationship Id="rId62" Type="http://schemas.openxmlformats.org/officeDocument/2006/relationships/customXml" Target="../ink/ink1977.xml"/><Relationship Id="rId70" Type="http://schemas.openxmlformats.org/officeDocument/2006/relationships/customXml" Target="../ink/ink1981.xml"/><Relationship Id="rId75" Type="http://schemas.openxmlformats.org/officeDocument/2006/relationships/image" Target="../media/image198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49.xml"/><Relationship Id="rId15" Type="http://schemas.openxmlformats.org/officeDocument/2006/relationships/image" Target="../media/image1953.png"/><Relationship Id="rId23" Type="http://schemas.openxmlformats.org/officeDocument/2006/relationships/image" Target="../media/image1957.png"/><Relationship Id="rId28" Type="http://schemas.openxmlformats.org/officeDocument/2006/relationships/customXml" Target="../ink/ink1960.xml"/><Relationship Id="rId36" Type="http://schemas.openxmlformats.org/officeDocument/2006/relationships/customXml" Target="../ink/ink1964.xml"/><Relationship Id="rId49" Type="http://schemas.openxmlformats.org/officeDocument/2006/relationships/image" Target="../media/image1970.png"/><Relationship Id="rId57" Type="http://schemas.openxmlformats.org/officeDocument/2006/relationships/image" Target="../media/image1974.png"/><Relationship Id="rId10" Type="http://schemas.openxmlformats.org/officeDocument/2006/relationships/customXml" Target="../ink/ink1951.xml"/><Relationship Id="rId31" Type="http://schemas.openxmlformats.org/officeDocument/2006/relationships/image" Target="../media/image1961.png"/><Relationship Id="rId44" Type="http://schemas.openxmlformats.org/officeDocument/2006/relationships/customXml" Target="../ink/ink1968.xml"/><Relationship Id="rId52" Type="http://schemas.openxmlformats.org/officeDocument/2006/relationships/customXml" Target="../ink/ink1972.xml"/><Relationship Id="rId60" Type="http://schemas.openxmlformats.org/officeDocument/2006/relationships/customXml" Target="../ink/ink1976.xml"/><Relationship Id="rId65" Type="http://schemas.openxmlformats.org/officeDocument/2006/relationships/image" Target="../media/image1978.png"/><Relationship Id="rId73" Type="http://schemas.openxmlformats.org/officeDocument/2006/relationships/image" Target="../media/image1982.png"/><Relationship Id="rId78" Type="http://schemas.openxmlformats.org/officeDocument/2006/relationships/customXml" Target="../ink/ink1985.xml"/><Relationship Id="rId81" Type="http://schemas.openxmlformats.org/officeDocument/2006/relationships/image" Target="../media/image1986.png"/><Relationship Id="rId4" Type="http://schemas.openxmlformats.org/officeDocument/2006/relationships/customXml" Target="../ink/ink1948.xml"/><Relationship Id="rId9" Type="http://schemas.openxmlformats.org/officeDocument/2006/relationships/image" Target="../media/image1950.png"/><Relationship Id="rId13" Type="http://schemas.openxmlformats.org/officeDocument/2006/relationships/image" Target="../media/image1952.png"/><Relationship Id="rId18" Type="http://schemas.openxmlformats.org/officeDocument/2006/relationships/customXml" Target="../ink/ink1955.xml"/><Relationship Id="rId39" Type="http://schemas.openxmlformats.org/officeDocument/2006/relationships/image" Target="../media/image1965.png"/><Relationship Id="rId34" Type="http://schemas.openxmlformats.org/officeDocument/2006/relationships/customXml" Target="../ink/ink1963.xml"/><Relationship Id="rId50" Type="http://schemas.openxmlformats.org/officeDocument/2006/relationships/customXml" Target="../ink/ink1971.xml"/><Relationship Id="rId55" Type="http://schemas.openxmlformats.org/officeDocument/2006/relationships/image" Target="../media/image1973.png"/><Relationship Id="rId76" Type="http://schemas.openxmlformats.org/officeDocument/2006/relationships/customXml" Target="../ink/ink1984.xml"/><Relationship Id="rId7" Type="http://schemas.openxmlformats.org/officeDocument/2006/relationships/image" Target="../media/image1949.png"/><Relationship Id="rId71" Type="http://schemas.openxmlformats.org/officeDocument/2006/relationships/image" Target="../media/image1981.png"/><Relationship Id="rId2" Type="http://schemas.openxmlformats.org/officeDocument/2006/relationships/customXml" Target="../ink/ink1947.xml"/><Relationship Id="rId29" Type="http://schemas.openxmlformats.org/officeDocument/2006/relationships/image" Target="../media/image1960.png"/><Relationship Id="rId24" Type="http://schemas.openxmlformats.org/officeDocument/2006/relationships/customXml" Target="../ink/ink1958.xml"/><Relationship Id="rId40" Type="http://schemas.openxmlformats.org/officeDocument/2006/relationships/customXml" Target="../ink/ink1966.xml"/><Relationship Id="rId45" Type="http://schemas.openxmlformats.org/officeDocument/2006/relationships/image" Target="../media/image1968.png"/><Relationship Id="rId66" Type="http://schemas.openxmlformats.org/officeDocument/2006/relationships/customXml" Target="../ink/ink1979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44.png"/><Relationship Id="rId21" Type="http://schemas.openxmlformats.org/officeDocument/2006/relationships/image" Target="../media/image1996.png"/><Relationship Id="rId42" Type="http://schemas.openxmlformats.org/officeDocument/2006/relationships/customXml" Target="../ink/ink2007.xml"/><Relationship Id="rId63" Type="http://schemas.openxmlformats.org/officeDocument/2006/relationships/image" Target="../media/image2017.png"/><Relationship Id="rId84" Type="http://schemas.openxmlformats.org/officeDocument/2006/relationships/customXml" Target="../ink/ink2028.xml"/><Relationship Id="rId138" Type="http://schemas.openxmlformats.org/officeDocument/2006/relationships/customXml" Target="../ink/ink2055.xml"/><Relationship Id="rId107" Type="http://schemas.openxmlformats.org/officeDocument/2006/relationships/image" Target="../media/image2039.png"/><Relationship Id="rId11" Type="http://schemas.openxmlformats.org/officeDocument/2006/relationships/image" Target="../media/image1991.png"/><Relationship Id="rId32" Type="http://schemas.openxmlformats.org/officeDocument/2006/relationships/customXml" Target="../ink/ink2002.xml"/><Relationship Id="rId53" Type="http://schemas.openxmlformats.org/officeDocument/2006/relationships/image" Target="../media/image2012.png"/><Relationship Id="rId74" Type="http://schemas.openxmlformats.org/officeDocument/2006/relationships/customXml" Target="../ink/ink2023.xml"/><Relationship Id="rId128" Type="http://schemas.openxmlformats.org/officeDocument/2006/relationships/customXml" Target="../ink/ink2050.xml"/><Relationship Id="rId149" Type="http://schemas.openxmlformats.org/officeDocument/2006/relationships/image" Target="../media/image2060.png"/><Relationship Id="rId5" Type="http://schemas.openxmlformats.org/officeDocument/2006/relationships/image" Target="../media/image1988.png"/><Relationship Id="rId95" Type="http://schemas.openxmlformats.org/officeDocument/2006/relationships/image" Target="../media/image2033.png"/><Relationship Id="rId22" Type="http://schemas.openxmlformats.org/officeDocument/2006/relationships/customXml" Target="../ink/ink1997.xml"/><Relationship Id="rId27" Type="http://schemas.openxmlformats.org/officeDocument/2006/relationships/image" Target="../media/image1999.png"/><Relationship Id="rId43" Type="http://schemas.openxmlformats.org/officeDocument/2006/relationships/image" Target="../media/image2007.png"/><Relationship Id="rId48" Type="http://schemas.openxmlformats.org/officeDocument/2006/relationships/customXml" Target="../ink/ink2010.xml"/><Relationship Id="rId64" Type="http://schemas.openxmlformats.org/officeDocument/2006/relationships/customXml" Target="../ink/ink2018.xml"/><Relationship Id="rId69" Type="http://schemas.openxmlformats.org/officeDocument/2006/relationships/image" Target="../media/image2020.png"/><Relationship Id="rId113" Type="http://schemas.openxmlformats.org/officeDocument/2006/relationships/image" Target="../media/image2042.png"/><Relationship Id="rId118" Type="http://schemas.openxmlformats.org/officeDocument/2006/relationships/customXml" Target="../ink/ink2045.xml"/><Relationship Id="rId134" Type="http://schemas.openxmlformats.org/officeDocument/2006/relationships/customXml" Target="../ink/ink2053.xml"/><Relationship Id="rId139" Type="http://schemas.openxmlformats.org/officeDocument/2006/relationships/image" Target="../media/image2055.png"/><Relationship Id="rId80" Type="http://schemas.openxmlformats.org/officeDocument/2006/relationships/customXml" Target="../ink/ink2026.xml"/><Relationship Id="rId85" Type="http://schemas.openxmlformats.org/officeDocument/2006/relationships/image" Target="../media/image2028.png"/><Relationship Id="rId150" Type="http://schemas.openxmlformats.org/officeDocument/2006/relationships/customXml" Target="../ink/ink2061.xml"/><Relationship Id="rId155" Type="http://schemas.openxmlformats.org/officeDocument/2006/relationships/image" Target="../media/image2063.png"/><Relationship Id="rId12" Type="http://schemas.openxmlformats.org/officeDocument/2006/relationships/customXml" Target="../ink/ink1992.xml"/><Relationship Id="rId17" Type="http://schemas.openxmlformats.org/officeDocument/2006/relationships/image" Target="../media/image1994.png"/><Relationship Id="rId33" Type="http://schemas.openxmlformats.org/officeDocument/2006/relationships/image" Target="../media/image2002.png"/><Relationship Id="rId38" Type="http://schemas.openxmlformats.org/officeDocument/2006/relationships/customXml" Target="../ink/ink2005.xml"/><Relationship Id="rId59" Type="http://schemas.openxmlformats.org/officeDocument/2006/relationships/image" Target="../media/image2015.png"/><Relationship Id="rId103" Type="http://schemas.openxmlformats.org/officeDocument/2006/relationships/image" Target="../media/image2037.png"/><Relationship Id="rId108" Type="http://schemas.openxmlformats.org/officeDocument/2006/relationships/customXml" Target="../ink/ink2040.xml"/><Relationship Id="rId124" Type="http://schemas.openxmlformats.org/officeDocument/2006/relationships/customXml" Target="../ink/ink2048.xml"/><Relationship Id="rId129" Type="http://schemas.openxmlformats.org/officeDocument/2006/relationships/image" Target="../media/image2050.png"/><Relationship Id="rId54" Type="http://schemas.openxmlformats.org/officeDocument/2006/relationships/customXml" Target="../ink/ink2013.xml"/><Relationship Id="rId70" Type="http://schemas.openxmlformats.org/officeDocument/2006/relationships/customXml" Target="../ink/ink2021.xml"/><Relationship Id="rId75" Type="http://schemas.openxmlformats.org/officeDocument/2006/relationships/image" Target="../media/image2023.png"/><Relationship Id="rId91" Type="http://schemas.openxmlformats.org/officeDocument/2006/relationships/image" Target="../media/image2031.png"/><Relationship Id="rId96" Type="http://schemas.openxmlformats.org/officeDocument/2006/relationships/customXml" Target="../ink/ink2034.xml"/><Relationship Id="rId140" Type="http://schemas.openxmlformats.org/officeDocument/2006/relationships/customXml" Target="../ink/ink2056.xml"/><Relationship Id="rId145" Type="http://schemas.openxmlformats.org/officeDocument/2006/relationships/image" Target="../media/image205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89.xml"/><Relationship Id="rId23" Type="http://schemas.openxmlformats.org/officeDocument/2006/relationships/image" Target="../media/image1997.png"/><Relationship Id="rId28" Type="http://schemas.openxmlformats.org/officeDocument/2006/relationships/customXml" Target="../ink/ink2000.xml"/><Relationship Id="rId49" Type="http://schemas.openxmlformats.org/officeDocument/2006/relationships/image" Target="../media/image2010.png"/><Relationship Id="rId114" Type="http://schemas.openxmlformats.org/officeDocument/2006/relationships/customXml" Target="../ink/ink2043.xml"/><Relationship Id="rId119" Type="http://schemas.openxmlformats.org/officeDocument/2006/relationships/image" Target="../media/image2045.png"/><Relationship Id="rId44" Type="http://schemas.openxmlformats.org/officeDocument/2006/relationships/customXml" Target="../ink/ink2008.xml"/><Relationship Id="rId60" Type="http://schemas.openxmlformats.org/officeDocument/2006/relationships/customXml" Target="../ink/ink2016.xml"/><Relationship Id="rId65" Type="http://schemas.openxmlformats.org/officeDocument/2006/relationships/image" Target="../media/image2018.png"/><Relationship Id="rId81" Type="http://schemas.openxmlformats.org/officeDocument/2006/relationships/image" Target="../media/image2026.png"/><Relationship Id="rId86" Type="http://schemas.openxmlformats.org/officeDocument/2006/relationships/customXml" Target="../ink/ink2029.xml"/><Relationship Id="rId130" Type="http://schemas.openxmlformats.org/officeDocument/2006/relationships/customXml" Target="../ink/ink2051.xml"/><Relationship Id="rId135" Type="http://schemas.openxmlformats.org/officeDocument/2006/relationships/image" Target="../media/image2053.png"/><Relationship Id="rId151" Type="http://schemas.openxmlformats.org/officeDocument/2006/relationships/image" Target="../media/image2061.png"/><Relationship Id="rId13" Type="http://schemas.openxmlformats.org/officeDocument/2006/relationships/image" Target="../media/image1992.png"/><Relationship Id="rId18" Type="http://schemas.openxmlformats.org/officeDocument/2006/relationships/customXml" Target="../ink/ink1995.xml"/><Relationship Id="rId39" Type="http://schemas.openxmlformats.org/officeDocument/2006/relationships/image" Target="../media/image2005.png"/><Relationship Id="rId109" Type="http://schemas.openxmlformats.org/officeDocument/2006/relationships/image" Target="../media/image2040.png"/><Relationship Id="rId34" Type="http://schemas.openxmlformats.org/officeDocument/2006/relationships/customXml" Target="../ink/ink2003.xml"/><Relationship Id="rId50" Type="http://schemas.openxmlformats.org/officeDocument/2006/relationships/customXml" Target="../ink/ink2011.xml"/><Relationship Id="rId55" Type="http://schemas.openxmlformats.org/officeDocument/2006/relationships/image" Target="../media/image2013.png"/><Relationship Id="rId76" Type="http://schemas.openxmlformats.org/officeDocument/2006/relationships/customXml" Target="../ink/ink2024.xml"/><Relationship Id="rId97" Type="http://schemas.openxmlformats.org/officeDocument/2006/relationships/image" Target="../media/image2034.png"/><Relationship Id="rId104" Type="http://schemas.openxmlformats.org/officeDocument/2006/relationships/customXml" Target="../ink/ink2038.xml"/><Relationship Id="rId120" Type="http://schemas.openxmlformats.org/officeDocument/2006/relationships/customXml" Target="../ink/ink2046.xml"/><Relationship Id="rId125" Type="http://schemas.openxmlformats.org/officeDocument/2006/relationships/image" Target="../media/image2048.png"/><Relationship Id="rId141" Type="http://schemas.openxmlformats.org/officeDocument/2006/relationships/image" Target="../media/image2056.png"/><Relationship Id="rId146" Type="http://schemas.openxmlformats.org/officeDocument/2006/relationships/customXml" Target="../ink/ink2059.xml"/><Relationship Id="rId7" Type="http://schemas.openxmlformats.org/officeDocument/2006/relationships/image" Target="../media/image1989.png"/><Relationship Id="rId71" Type="http://schemas.openxmlformats.org/officeDocument/2006/relationships/image" Target="../media/image2021.png"/><Relationship Id="rId92" Type="http://schemas.openxmlformats.org/officeDocument/2006/relationships/customXml" Target="../ink/ink2032.xml"/><Relationship Id="rId2" Type="http://schemas.openxmlformats.org/officeDocument/2006/relationships/customXml" Target="../ink/ink1987.xml"/><Relationship Id="rId29" Type="http://schemas.openxmlformats.org/officeDocument/2006/relationships/image" Target="../media/image2000.png"/><Relationship Id="rId24" Type="http://schemas.openxmlformats.org/officeDocument/2006/relationships/customXml" Target="../ink/ink1998.xml"/><Relationship Id="rId40" Type="http://schemas.openxmlformats.org/officeDocument/2006/relationships/customXml" Target="../ink/ink2006.xml"/><Relationship Id="rId45" Type="http://schemas.openxmlformats.org/officeDocument/2006/relationships/image" Target="../media/image2008.png"/><Relationship Id="rId66" Type="http://schemas.openxmlformats.org/officeDocument/2006/relationships/customXml" Target="../ink/ink2019.xml"/><Relationship Id="rId87" Type="http://schemas.openxmlformats.org/officeDocument/2006/relationships/image" Target="../media/image2029.png"/><Relationship Id="rId110" Type="http://schemas.openxmlformats.org/officeDocument/2006/relationships/customXml" Target="../ink/ink2041.xml"/><Relationship Id="rId115" Type="http://schemas.openxmlformats.org/officeDocument/2006/relationships/image" Target="../media/image2043.png"/><Relationship Id="rId131" Type="http://schemas.openxmlformats.org/officeDocument/2006/relationships/image" Target="../media/image2051.png"/><Relationship Id="rId136" Type="http://schemas.openxmlformats.org/officeDocument/2006/relationships/customXml" Target="../ink/ink2054.xml"/><Relationship Id="rId61" Type="http://schemas.openxmlformats.org/officeDocument/2006/relationships/image" Target="../media/image2016.png"/><Relationship Id="rId82" Type="http://schemas.openxmlformats.org/officeDocument/2006/relationships/customXml" Target="../ink/ink2027.xml"/><Relationship Id="rId152" Type="http://schemas.openxmlformats.org/officeDocument/2006/relationships/customXml" Target="../ink/ink2062.xml"/><Relationship Id="rId19" Type="http://schemas.openxmlformats.org/officeDocument/2006/relationships/image" Target="../media/image1995.png"/><Relationship Id="rId14" Type="http://schemas.openxmlformats.org/officeDocument/2006/relationships/customXml" Target="../ink/ink1993.xml"/><Relationship Id="rId30" Type="http://schemas.openxmlformats.org/officeDocument/2006/relationships/customXml" Target="../ink/ink2001.xml"/><Relationship Id="rId35" Type="http://schemas.openxmlformats.org/officeDocument/2006/relationships/image" Target="../media/image2003.png"/><Relationship Id="rId56" Type="http://schemas.openxmlformats.org/officeDocument/2006/relationships/customXml" Target="../ink/ink2014.xml"/><Relationship Id="rId77" Type="http://schemas.openxmlformats.org/officeDocument/2006/relationships/image" Target="../media/image2024.png"/><Relationship Id="rId100" Type="http://schemas.openxmlformats.org/officeDocument/2006/relationships/customXml" Target="../ink/ink2036.xml"/><Relationship Id="rId105" Type="http://schemas.openxmlformats.org/officeDocument/2006/relationships/image" Target="../media/image2038.png"/><Relationship Id="rId126" Type="http://schemas.openxmlformats.org/officeDocument/2006/relationships/customXml" Target="../ink/ink2049.xml"/><Relationship Id="rId147" Type="http://schemas.openxmlformats.org/officeDocument/2006/relationships/image" Target="../media/image2059.png"/><Relationship Id="rId8" Type="http://schemas.openxmlformats.org/officeDocument/2006/relationships/customXml" Target="../ink/ink1990.xml"/><Relationship Id="rId51" Type="http://schemas.openxmlformats.org/officeDocument/2006/relationships/image" Target="../media/image2011.png"/><Relationship Id="rId72" Type="http://schemas.openxmlformats.org/officeDocument/2006/relationships/customXml" Target="../ink/ink2022.xml"/><Relationship Id="rId93" Type="http://schemas.openxmlformats.org/officeDocument/2006/relationships/image" Target="../media/image2032.png"/><Relationship Id="rId98" Type="http://schemas.openxmlformats.org/officeDocument/2006/relationships/customXml" Target="../ink/ink2035.xml"/><Relationship Id="rId121" Type="http://schemas.openxmlformats.org/officeDocument/2006/relationships/image" Target="../media/image2046.png"/><Relationship Id="rId142" Type="http://schemas.openxmlformats.org/officeDocument/2006/relationships/customXml" Target="../ink/ink2057.xml"/><Relationship Id="rId3" Type="http://schemas.openxmlformats.org/officeDocument/2006/relationships/image" Target="../media/image1987.png"/><Relationship Id="rId25" Type="http://schemas.openxmlformats.org/officeDocument/2006/relationships/image" Target="../media/image1998.png"/><Relationship Id="rId46" Type="http://schemas.openxmlformats.org/officeDocument/2006/relationships/customXml" Target="../ink/ink2009.xml"/><Relationship Id="rId67" Type="http://schemas.openxmlformats.org/officeDocument/2006/relationships/image" Target="../media/image2019.png"/><Relationship Id="rId116" Type="http://schemas.openxmlformats.org/officeDocument/2006/relationships/customXml" Target="../ink/ink2044.xml"/><Relationship Id="rId137" Type="http://schemas.openxmlformats.org/officeDocument/2006/relationships/image" Target="../media/image2054.png"/><Relationship Id="rId20" Type="http://schemas.openxmlformats.org/officeDocument/2006/relationships/customXml" Target="../ink/ink1996.xml"/><Relationship Id="rId41" Type="http://schemas.openxmlformats.org/officeDocument/2006/relationships/image" Target="../media/image2006.png"/><Relationship Id="rId62" Type="http://schemas.openxmlformats.org/officeDocument/2006/relationships/customXml" Target="../ink/ink2017.xml"/><Relationship Id="rId83" Type="http://schemas.openxmlformats.org/officeDocument/2006/relationships/image" Target="../media/image2027.png"/><Relationship Id="rId88" Type="http://schemas.openxmlformats.org/officeDocument/2006/relationships/customXml" Target="../ink/ink2030.xml"/><Relationship Id="rId111" Type="http://schemas.openxmlformats.org/officeDocument/2006/relationships/image" Target="../media/image2041.png"/><Relationship Id="rId132" Type="http://schemas.openxmlformats.org/officeDocument/2006/relationships/customXml" Target="../ink/ink2052.xml"/><Relationship Id="rId153" Type="http://schemas.openxmlformats.org/officeDocument/2006/relationships/image" Target="../media/image2062.png"/><Relationship Id="rId15" Type="http://schemas.openxmlformats.org/officeDocument/2006/relationships/image" Target="../media/image1993.png"/><Relationship Id="rId36" Type="http://schemas.openxmlformats.org/officeDocument/2006/relationships/customXml" Target="../ink/ink2004.xml"/><Relationship Id="rId57" Type="http://schemas.openxmlformats.org/officeDocument/2006/relationships/image" Target="../media/image2014.png"/><Relationship Id="rId106" Type="http://schemas.openxmlformats.org/officeDocument/2006/relationships/customXml" Target="../ink/ink2039.xml"/><Relationship Id="rId127" Type="http://schemas.openxmlformats.org/officeDocument/2006/relationships/image" Target="../media/image2049.png"/><Relationship Id="rId10" Type="http://schemas.openxmlformats.org/officeDocument/2006/relationships/customXml" Target="../ink/ink1991.xml"/><Relationship Id="rId31" Type="http://schemas.openxmlformats.org/officeDocument/2006/relationships/image" Target="../media/image2001.png"/><Relationship Id="rId52" Type="http://schemas.openxmlformats.org/officeDocument/2006/relationships/customXml" Target="../ink/ink2012.xml"/><Relationship Id="rId73" Type="http://schemas.openxmlformats.org/officeDocument/2006/relationships/image" Target="../media/image2022.png"/><Relationship Id="rId78" Type="http://schemas.openxmlformats.org/officeDocument/2006/relationships/customXml" Target="../ink/ink2025.xml"/><Relationship Id="rId94" Type="http://schemas.openxmlformats.org/officeDocument/2006/relationships/customXml" Target="../ink/ink2033.xml"/><Relationship Id="rId99" Type="http://schemas.openxmlformats.org/officeDocument/2006/relationships/image" Target="../media/image2035.png"/><Relationship Id="rId101" Type="http://schemas.openxmlformats.org/officeDocument/2006/relationships/image" Target="../media/image2036.png"/><Relationship Id="rId122" Type="http://schemas.openxmlformats.org/officeDocument/2006/relationships/customXml" Target="../ink/ink2047.xml"/><Relationship Id="rId143" Type="http://schemas.openxmlformats.org/officeDocument/2006/relationships/image" Target="../media/image2057.png"/><Relationship Id="rId148" Type="http://schemas.openxmlformats.org/officeDocument/2006/relationships/customXml" Target="../ink/ink2060.xml"/><Relationship Id="rId4" Type="http://schemas.openxmlformats.org/officeDocument/2006/relationships/customXml" Target="../ink/ink1988.xml"/><Relationship Id="rId9" Type="http://schemas.openxmlformats.org/officeDocument/2006/relationships/image" Target="../media/image1990.png"/><Relationship Id="rId26" Type="http://schemas.openxmlformats.org/officeDocument/2006/relationships/customXml" Target="../ink/ink1999.xml"/><Relationship Id="rId47" Type="http://schemas.openxmlformats.org/officeDocument/2006/relationships/image" Target="../media/image2009.png"/><Relationship Id="rId68" Type="http://schemas.openxmlformats.org/officeDocument/2006/relationships/customXml" Target="../ink/ink2020.xml"/><Relationship Id="rId89" Type="http://schemas.openxmlformats.org/officeDocument/2006/relationships/image" Target="../media/image2030.png"/><Relationship Id="rId112" Type="http://schemas.openxmlformats.org/officeDocument/2006/relationships/customXml" Target="../ink/ink2042.xml"/><Relationship Id="rId133" Type="http://schemas.openxmlformats.org/officeDocument/2006/relationships/image" Target="../media/image2052.png"/><Relationship Id="rId154" Type="http://schemas.openxmlformats.org/officeDocument/2006/relationships/customXml" Target="../ink/ink2063.xml"/><Relationship Id="rId16" Type="http://schemas.openxmlformats.org/officeDocument/2006/relationships/customXml" Target="../ink/ink1994.xml"/><Relationship Id="rId37" Type="http://schemas.openxmlformats.org/officeDocument/2006/relationships/image" Target="../media/image2004.png"/><Relationship Id="rId58" Type="http://schemas.openxmlformats.org/officeDocument/2006/relationships/customXml" Target="../ink/ink2015.xml"/><Relationship Id="rId79" Type="http://schemas.openxmlformats.org/officeDocument/2006/relationships/image" Target="../media/image2025.png"/><Relationship Id="rId102" Type="http://schemas.openxmlformats.org/officeDocument/2006/relationships/customXml" Target="../ink/ink2037.xml"/><Relationship Id="rId123" Type="http://schemas.openxmlformats.org/officeDocument/2006/relationships/image" Target="../media/image2047.png"/><Relationship Id="rId144" Type="http://schemas.openxmlformats.org/officeDocument/2006/relationships/customXml" Target="../ink/ink2058.xml"/><Relationship Id="rId90" Type="http://schemas.openxmlformats.org/officeDocument/2006/relationships/customXml" Target="../ink/ink2031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1.png"/><Relationship Id="rId21" Type="http://schemas.openxmlformats.org/officeDocument/2006/relationships/image" Target="../media/image2073.png"/><Relationship Id="rId42" Type="http://schemas.openxmlformats.org/officeDocument/2006/relationships/customXml" Target="../ink/ink2084.xml"/><Relationship Id="rId63" Type="http://schemas.openxmlformats.org/officeDocument/2006/relationships/image" Target="../media/image2094.png"/><Relationship Id="rId84" Type="http://schemas.openxmlformats.org/officeDocument/2006/relationships/customXml" Target="../ink/ink2105.xml"/><Relationship Id="rId138" Type="http://schemas.openxmlformats.org/officeDocument/2006/relationships/customXml" Target="../ink/ink2132.xml"/><Relationship Id="rId16" Type="http://schemas.openxmlformats.org/officeDocument/2006/relationships/customXml" Target="../ink/ink2071.xml"/><Relationship Id="rId107" Type="http://schemas.openxmlformats.org/officeDocument/2006/relationships/image" Target="../media/image2116.png"/><Relationship Id="rId11" Type="http://schemas.openxmlformats.org/officeDocument/2006/relationships/image" Target="../media/image2068.png"/><Relationship Id="rId32" Type="http://schemas.openxmlformats.org/officeDocument/2006/relationships/customXml" Target="../ink/ink2079.xml"/><Relationship Id="rId37" Type="http://schemas.openxmlformats.org/officeDocument/2006/relationships/image" Target="../media/image2081.png"/><Relationship Id="rId53" Type="http://schemas.openxmlformats.org/officeDocument/2006/relationships/image" Target="../media/image2089.png"/><Relationship Id="rId58" Type="http://schemas.openxmlformats.org/officeDocument/2006/relationships/customXml" Target="../ink/ink2092.xml"/><Relationship Id="rId74" Type="http://schemas.openxmlformats.org/officeDocument/2006/relationships/customXml" Target="../ink/ink2100.xml"/><Relationship Id="rId79" Type="http://schemas.openxmlformats.org/officeDocument/2006/relationships/image" Target="../media/image2102.png"/><Relationship Id="rId102" Type="http://schemas.openxmlformats.org/officeDocument/2006/relationships/customXml" Target="../ink/ink2114.xml"/><Relationship Id="rId123" Type="http://schemas.openxmlformats.org/officeDocument/2006/relationships/image" Target="../media/image2124.png"/><Relationship Id="rId128" Type="http://schemas.openxmlformats.org/officeDocument/2006/relationships/customXml" Target="../ink/ink2127.xml"/><Relationship Id="rId5" Type="http://schemas.openxmlformats.org/officeDocument/2006/relationships/image" Target="../media/image2065.png"/><Relationship Id="rId90" Type="http://schemas.openxmlformats.org/officeDocument/2006/relationships/customXml" Target="../ink/ink2108.xml"/><Relationship Id="rId95" Type="http://schemas.openxmlformats.org/officeDocument/2006/relationships/image" Target="../media/image2110.png"/><Relationship Id="rId22" Type="http://schemas.openxmlformats.org/officeDocument/2006/relationships/customXml" Target="../ink/ink2074.xml"/><Relationship Id="rId27" Type="http://schemas.openxmlformats.org/officeDocument/2006/relationships/image" Target="../media/image2076.png"/><Relationship Id="rId43" Type="http://schemas.openxmlformats.org/officeDocument/2006/relationships/image" Target="../media/image2084.png"/><Relationship Id="rId48" Type="http://schemas.openxmlformats.org/officeDocument/2006/relationships/customXml" Target="../ink/ink2087.xml"/><Relationship Id="rId64" Type="http://schemas.openxmlformats.org/officeDocument/2006/relationships/customXml" Target="../ink/ink2095.xml"/><Relationship Id="rId69" Type="http://schemas.openxmlformats.org/officeDocument/2006/relationships/image" Target="../media/image2097.png"/><Relationship Id="rId113" Type="http://schemas.openxmlformats.org/officeDocument/2006/relationships/image" Target="../media/image2119.png"/><Relationship Id="rId118" Type="http://schemas.openxmlformats.org/officeDocument/2006/relationships/customXml" Target="../ink/ink2122.xml"/><Relationship Id="rId134" Type="http://schemas.openxmlformats.org/officeDocument/2006/relationships/customXml" Target="../ink/ink2130.xml"/><Relationship Id="rId139" Type="http://schemas.openxmlformats.org/officeDocument/2006/relationships/image" Target="../media/image2132.png"/><Relationship Id="rId80" Type="http://schemas.openxmlformats.org/officeDocument/2006/relationships/customXml" Target="../ink/ink2103.xml"/><Relationship Id="rId85" Type="http://schemas.openxmlformats.org/officeDocument/2006/relationships/image" Target="../media/image2105.png"/><Relationship Id="rId12" Type="http://schemas.openxmlformats.org/officeDocument/2006/relationships/customXml" Target="../ink/ink2069.xml"/><Relationship Id="rId17" Type="http://schemas.openxmlformats.org/officeDocument/2006/relationships/image" Target="../media/image2071.png"/><Relationship Id="rId33" Type="http://schemas.openxmlformats.org/officeDocument/2006/relationships/image" Target="../media/image2079.png"/><Relationship Id="rId38" Type="http://schemas.openxmlformats.org/officeDocument/2006/relationships/customXml" Target="../ink/ink2082.xml"/><Relationship Id="rId59" Type="http://schemas.openxmlformats.org/officeDocument/2006/relationships/image" Target="../media/image2092.png"/><Relationship Id="rId103" Type="http://schemas.openxmlformats.org/officeDocument/2006/relationships/image" Target="../media/image2114.png"/><Relationship Id="rId108" Type="http://schemas.openxmlformats.org/officeDocument/2006/relationships/customXml" Target="../ink/ink2117.xml"/><Relationship Id="rId124" Type="http://schemas.openxmlformats.org/officeDocument/2006/relationships/customXml" Target="../ink/ink2125.xml"/><Relationship Id="rId129" Type="http://schemas.openxmlformats.org/officeDocument/2006/relationships/image" Target="../media/image2127.png"/><Relationship Id="rId54" Type="http://schemas.openxmlformats.org/officeDocument/2006/relationships/customXml" Target="../ink/ink2090.xml"/><Relationship Id="rId70" Type="http://schemas.openxmlformats.org/officeDocument/2006/relationships/customXml" Target="../ink/ink2098.xml"/><Relationship Id="rId75" Type="http://schemas.openxmlformats.org/officeDocument/2006/relationships/image" Target="../media/image2100.png"/><Relationship Id="rId91" Type="http://schemas.openxmlformats.org/officeDocument/2006/relationships/image" Target="../media/image2108.png"/><Relationship Id="rId96" Type="http://schemas.openxmlformats.org/officeDocument/2006/relationships/customXml" Target="../ink/ink211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66.xml"/><Relationship Id="rId23" Type="http://schemas.openxmlformats.org/officeDocument/2006/relationships/image" Target="../media/image2074.png"/><Relationship Id="rId28" Type="http://schemas.openxmlformats.org/officeDocument/2006/relationships/customXml" Target="../ink/ink2077.xml"/><Relationship Id="rId49" Type="http://schemas.openxmlformats.org/officeDocument/2006/relationships/image" Target="../media/image2087.png"/><Relationship Id="rId114" Type="http://schemas.openxmlformats.org/officeDocument/2006/relationships/customXml" Target="../ink/ink2120.xml"/><Relationship Id="rId119" Type="http://schemas.openxmlformats.org/officeDocument/2006/relationships/image" Target="../media/image2122.png"/><Relationship Id="rId44" Type="http://schemas.openxmlformats.org/officeDocument/2006/relationships/customXml" Target="../ink/ink2085.xml"/><Relationship Id="rId60" Type="http://schemas.openxmlformats.org/officeDocument/2006/relationships/customXml" Target="../ink/ink2093.xml"/><Relationship Id="rId65" Type="http://schemas.openxmlformats.org/officeDocument/2006/relationships/image" Target="../media/image2095.png"/><Relationship Id="rId81" Type="http://schemas.openxmlformats.org/officeDocument/2006/relationships/image" Target="../media/image2103.png"/><Relationship Id="rId86" Type="http://schemas.openxmlformats.org/officeDocument/2006/relationships/customXml" Target="../ink/ink2106.xml"/><Relationship Id="rId130" Type="http://schemas.openxmlformats.org/officeDocument/2006/relationships/customXml" Target="../ink/ink2128.xml"/><Relationship Id="rId135" Type="http://schemas.openxmlformats.org/officeDocument/2006/relationships/image" Target="../media/image2130.png"/><Relationship Id="rId13" Type="http://schemas.openxmlformats.org/officeDocument/2006/relationships/image" Target="../media/image2069.png"/><Relationship Id="rId18" Type="http://schemas.openxmlformats.org/officeDocument/2006/relationships/customXml" Target="../ink/ink2072.xml"/><Relationship Id="rId39" Type="http://schemas.openxmlformats.org/officeDocument/2006/relationships/image" Target="../media/image2082.png"/><Relationship Id="rId109" Type="http://schemas.openxmlformats.org/officeDocument/2006/relationships/image" Target="../media/image2117.png"/><Relationship Id="rId34" Type="http://schemas.openxmlformats.org/officeDocument/2006/relationships/customXml" Target="../ink/ink2080.xml"/><Relationship Id="rId50" Type="http://schemas.openxmlformats.org/officeDocument/2006/relationships/customXml" Target="../ink/ink2088.xml"/><Relationship Id="rId55" Type="http://schemas.openxmlformats.org/officeDocument/2006/relationships/image" Target="../media/image2090.png"/><Relationship Id="rId76" Type="http://schemas.openxmlformats.org/officeDocument/2006/relationships/customXml" Target="../ink/ink2101.xml"/><Relationship Id="rId97" Type="http://schemas.openxmlformats.org/officeDocument/2006/relationships/image" Target="../media/image2111.png"/><Relationship Id="rId104" Type="http://schemas.openxmlformats.org/officeDocument/2006/relationships/customXml" Target="../ink/ink2115.xml"/><Relationship Id="rId120" Type="http://schemas.openxmlformats.org/officeDocument/2006/relationships/customXml" Target="../ink/ink2123.xml"/><Relationship Id="rId125" Type="http://schemas.openxmlformats.org/officeDocument/2006/relationships/image" Target="../media/image2125.png"/><Relationship Id="rId7" Type="http://schemas.openxmlformats.org/officeDocument/2006/relationships/image" Target="../media/image2066.png"/><Relationship Id="rId71" Type="http://schemas.openxmlformats.org/officeDocument/2006/relationships/image" Target="../media/image2098.png"/><Relationship Id="rId92" Type="http://schemas.openxmlformats.org/officeDocument/2006/relationships/customXml" Target="../ink/ink2109.xml"/><Relationship Id="rId2" Type="http://schemas.openxmlformats.org/officeDocument/2006/relationships/customXml" Target="../ink/ink2064.xml"/><Relationship Id="rId29" Type="http://schemas.openxmlformats.org/officeDocument/2006/relationships/image" Target="../media/image2077.png"/><Relationship Id="rId24" Type="http://schemas.openxmlformats.org/officeDocument/2006/relationships/customXml" Target="../ink/ink2075.xml"/><Relationship Id="rId40" Type="http://schemas.openxmlformats.org/officeDocument/2006/relationships/customXml" Target="../ink/ink2083.xml"/><Relationship Id="rId45" Type="http://schemas.openxmlformats.org/officeDocument/2006/relationships/image" Target="../media/image2085.png"/><Relationship Id="rId66" Type="http://schemas.openxmlformats.org/officeDocument/2006/relationships/customXml" Target="../ink/ink2096.xml"/><Relationship Id="rId87" Type="http://schemas.openxmlformats.org/officeDocument/2006/relationships/image" Target="../media/image2106.png"/><Relationship Id="rId110" Type="http://schemas.openxmlformats.org/officeDocument/2006/relationships/customXml" Target="../ink/ink2118.xml"/><Relationship Id="rId115" Type="http://schemas.openxmlformats.org/officeDocument/2006/relationships/image" Target="../media/image2120.png"/><Relationship Id="rId131" Type="http://schemas.openxmlformats.org/officeDocument/2006/relationships/image" Target="../media/image2128.png"/><Relationship Id="rId136" Type="http://schemas.openxmlformats.org/officeDocument/2006/relationships/customXml" Target="../ink/ink2131.xml"/><Relationship Id="rId61" Type="http://schemas.openxmlformats.org/officeDocument/2006/relationships/image" Target="../media/image2093.png"/><Relationship Id="rId82" Type="http://schemas.openxmlformats.org/officeDocument/2006/relationships/customXml" Target="../ink/ink2104.xml"/><Relationship Id="rId19" Type="http://schemas.openxmlformats.org/officeDocument/2006/relationships/image" Target="../media/image2072.png"/><Relationship Id="rId14" Type="http://schemas.openxmlformats.org/officeDocument/2006/relationships/customXml" Target="../ink/ink2070.xml"/><Relationship Id="rId30" Type="http://schemas.openxmlformats.org/officeDocument/2006/relationships/customXml" Target="../ink/ink2078.xml"/><Relationship Id="rId35" Type="http://schemas.openxmlformats.org/officeDocument/2006/relationships/image" Target="../media/image2080.png"/><Relationship Id="rId56" Type="http://schemas.openxmlformats.org/officeDocument/2006/relationships/customXml" Target="../ink/ink2091.xml"/><Relationship Id="rId77" Type="http://schemas.openxmlformats.org/officeDocument/2006/relationships/image" Target="../media/image2101.png"/><Relationship Id="rId100" Type="http://schemas.openxmlformats.org/officeDocument/2006/relationships/customXml" Target="../ink/ink2113.xml"/><Relationship Id="rId105" Type="http://schemas.openxmlformats.org/officeDocument/2006/relationships/image" Target="../media/image2115.png"/><Relationship Id="rId126" Type="http://schemas.openxmlformats.org/officeDocument/2006/relationships/customXml" Target="../ink/ink2126.xml"/><Relationship Id="rId8" Type="http://schemas.openxmlformats.org/officeDocument/2006/relationships/customXml" Target="../ink/ink2067.xml"/><Relationship Id="rId51" Type="http://schemas.openxmlformats.org/officeDocument/2006/relationships/image" Target="../media/image2088.png"/><Relationship Id="rId72" Type="http://schemas.openxmlformats.org/officeDocument/2006/relationships/customXml" Target="../ink/ink2099.xml"/><Relationship Id="rId93" Type="http://schemas.openxmlformats.org/officeDocument/2006/relationships/image" Target="../media/image2109.png"/><Relationship Id="rId98" Type="http://schemas.openxmlformats.org/officeDocument/2006/relationships/customXml" Target="../ink/ink2112.xml"/><Relationship Id="rId121" Type="http://schemas.openxmlformats.org/officeDocument/2006/relationships/image" Target="../media/image2123.png"/><Relationship Id="rId3" Type="http://schemas.openxmlformats.org/officeDocument/2006/relationships/image" Target="../media/image2064.png"/><Relationship Id="rId25" Type="http://schemas.openxmlformats.org/officeDocument/2006/relationships/image" Target="../media/image2075.png"/><Relationship Id="rId46" Type="http://schemas.openxmlformats.org/officeDocument/2006/relationships/customXml" Target="../ink/ink2086.xml"/><Relationship Id="rId67" Type="http://schemas.openxmlformats.org/officeDocument/2006/relationships/image" Target="../media/image2096.png"/><Relationship Id="rId116" Type="http://schemas.openxmlformats.org/officeDocument/2006/relationships/customXml" Target="../ink/ink2121.xml"/><Relationship Id="rId137" Type="http://schemas.openxmlformats.org/officeDocument/2006/relationships/image" Target="../media/image2131.png"/><Relationship Id="rId20" Type="http://schemas.openxmlformats.org/officeDocument/2006/relationships/customXml" Target="../ink/ink2073.xml"/><Relationship Id="rId41" Type="http://schemas.openxmlformats.org/officeDocument/2006/relationships/image" Target="../media/image2083.png"/><Relationship Id="rId62" Type="http://schemas.openxmlformats.org/officeDocument/2006/relationships/customXml" Target="../ink/ink2094.xml"/><Relationship Id="rId83" Type="http://schemas.openxmlformats.org/officeDocument/2006/relationships/image" Target="../media/image2104.png"/><Relationship Id="rId88" Type="http://schemas.openxmlformats.org/officeDocument/2006/relationships/customXml" Target="../ink/ink2107.xml"/><Relationship Id="rId111" Type="http://schemas.openxmlformats.org/officeDocument/2006/relationships/image" Target="../media/image2118.png"/><Relationship Id="rId132" Type="http://schemas.openxmlformats.org/officeDocument/2006/relationships/customXml" Target="../ink/ink2129.xml"/><Relationship Id="rId15" Type="http://schemas.openxmlformats.org/officeDocument/2006/relationships/image" Target="../media/image2070.png"/><Relationship Id="rId36" Type="http://schemas.openxmlformats.org/officeDocument/2006/relationships/customXml" Target="../ink/ink2081.xml"/><Relationship Id="rId57" Type="http://schemas.openxmlformats.org/officeDocument/2006/relationships/image" Target="../media/image2091.png"/><Relationship Id="rId106" Type="http://schemas.openxmlformats.org/officeDocument/2006/relationships/customXml" Target="../ink/ink2116.xml"/><Relationship Id="rId127" Type="http://schemas.openxmlformats.org/officeDocument/2006/relationships/image" Target="../media/image2126.png"/><Relationship Id="rId10" Type="http://schemas.openxmlformats.org/officeDocument/2006/relationships/customXml" Target="../ink/ink2068.xml"/><Relationship Id="rId31" Type="http://schemas.openxmlformats.org/officeDocument/2006/relationships/image" Target="../media/image2078.png"/><Relationship Id="rId52" Type="http://schemas.openxmlformats.org/officeDocument/2006/relationships/customXml" Target="../ink/ink2089.xml"/><Relationship Id="rId73" Type="http://schemas.openxmlformats.org/officeDocument/2006/relationships/image" Target="../media/image2099.png"/><Relationship Id="rId78" Type="http://schemas.openxmlformats.org/officeDocument/2006/relationships/customXml" Target="../ink/ink2102.xml"/><Relationship Id="rId94" Type="http://schemas.openxmlformats.org/officeDocument/2006/relationships/customXml" Target="../ink/ink2110.xml"/><Relationship Id="rId99" Type="http://schemas.openxmlformats.org/officeDocument/2006/relationships/image" Target="../media/image2112.png"/><Relationship Id="rId101" Type="http://schemas.openxmlformats.org/officeDocument/2006/relationships/image" Target="../media/image2113.png"/><Relationship Id="rId122" Type="http://schemas.openxmlformats.org/officeDocument/2006/relationships/customXml" Target="../ink/ink2124.xml"/><Relationship Id="rId4" Type="http://schemas.openxmlformats.org/officeDocument/2006/relationships/customXml" Target="../ink/ink2065.xml"/><Relationship Id="rId9" Type="http://schemas.openxmlformats.org/officeDocument/2006/relationships/image" Target="../media/image2067.png"/><Relationship Id="rId26" Type="http://schemas.openxmlformats.org/officeDocument/2006/relationships/customXml" Target="../ink/ink2076.xml"/><Relationship Id="rId47" Type="http://schemas.openxmlformats.org/officeDocument/2006/relationships/image" Target="../media/image2086.png"/><Relationship Id="rId68" Type="http://schemas.openxmlformats.org/officeDocument/2006/relationships/customXml" Target="../ink/ink2097.xml"/><Relationship Id="rId89" Type="http://schemas.openxmlformats.org/officeDocument/2006/relationships/image" Target="../media/image2107.png"/><Relationship Id="rId112" Type="http://schemas.openxmlformats.org/officeDocument/2006/relationships/customXml" Target="../ink/ink2119.xml"/><Relationship Id="rId133" Type="http://schemas.openxmlformats.org/officeDocument/2006/relationships/image" Target="../media/image2129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45.xml"/><Relationship Id="rId21" Type="http://schemas.openxmlformats.org/officeDocument/2006/relationships/image" Target="../media/image2142.png"/><Relationship Id="rId42" Type="http://schemas.openxmlformats.org/officeDocument/2006/relationships/customXml" Target="../ink/ink2153.xml"/><Relationship Id="rId47" Type="http://schemas.openxmlformats.org/officeDocument/2006/relationships/image" Target="../media/image2155.png"/><Relationship Id="rId63" Type="http://schemas.openxmlformats.org/officeDocument/2006/relationships/image" Target="../media/image2163.png"/><Relationship Id="rId68" Type="http://schemas.openxmlformats.org/officeDocument/2006/relationships/customXml" Target="../ink/ink2166.xml"/><Relationship Id="rId7" Type="http://schemas.openxmlformats.org/officeDocument/2006/relationships/image" Target="../media/image2135.png"/><Relationship Id="rId71" Type="http://schemas.openxmlformats.org/officeDocument/2006/relationships/image" Target="../media/image2167.png"/><Relationship Id="rId2" Type="http://schemas.openxmlformats.org/officeDocument/2006/relationships/customXml" Target="../ink/ink2133.xml"/><Relationship Id="rId16" Type="http://schemas.openxmlformats.org/officeDocument/2006/relationships/customXml" Target="../ink/ink2140.xml"/><Relationship Id="rId29" Type="http://schemas.openxmlformats.org/officeDocument/2006/relationships/image" Target="../media/image2146.png"/><Relationship Id="rId11" Type="http://schemas.openxmlformats.org/officeDocument/2006/relationships/image" Target="../media/image2137.png"/><Relationship Id="rId24" Type="http://schemas.openxmlformats.org/officeDocument/2006/relationships/customXml" Target="../ink/ink2144.xml"/><Relationship Id="rId32" Type="http://schemas.openxmlformats.org/officeDocument/2006/relationships/customXml" Target="../ink/ink2148.xml"/><Relationship Id="rId37" Type="http://schemas.openxmlformats.org/officeDocument/2006/relationships/image" Target="../media/image2150.png"/><Relationship Id="rId40" Type="http://schemas.openxmlformats.org/officeDocument/2006/relationships/customXml" Target="../ink/ink2152.xml"/><Relationship Id="rId45" Type="http://schemas.openxmlformats.org/officeDocument/2006/relationships/image" Target="../media/image2154.png"/><Relationship Id="rId53" Type="http://schemas.openxmlformats.org/officeDocument/2006/relationships/image" Target="../media/image2158.png"/><Relationship Id="rId58" Type="http://schemas.openxmlformats.org/officeDocument/2006/relationships/customXml" Target="../ink/ink2161.xml"/><Relationship Id="rId66" Type="http://schemas.openxmlformats.org/officeDocument/2006/relationships/customXml" Target="../ink/ink2165.xml"/><Relationship Id="rId5" Type="http://schemas.openxmlformats.org/officeDocument/2006/relationships/image" Target="../media/image2134.png"/><Relationship Id="rId61" Type="http://schemas.openxmlformats.org/officeDocument/2006/relationships/image" Target="../media/image2162.png"/><Relationship Id="rId19" Type="http://schemas.openxmlformats.org/officeDocument/2006/relationships/image" Target="../media/image2141.png"/><Relationship Id="rId14" Type="http://schemas.openxmlformats.org/officeDocument/2006/relationships/customXml" Target="../ink/ink2139.xml"/><Relationship Id="rId22" Type="http://schemas.openxmlformats.org/officeDocument/2006/relationships/customXml" Target="../ink/ink2143.xml"/><Relationship Id="rId27" Type="http://schemas.openxmlformats.org/officeDocument/2006/relationships/image" Target="../media/image2145.png"/><Relationship Id="rId30" Type="http://schemas.openxmlformats.org/officeDocument/2006/relationships/customXml" Target="../ink/ink2147.xml"/><Relationship Id="rId35" Type="http://schemas.openxmlformats.org/officeDocument/2006/relationships/image" Target="../media/image2149.png"/><Relationship Id="rId43" Type="http://schemas.openxmlformats.org/officeDocument/2006/relationships/image" Target="../media/image2153.png"/><Relationship Id="rId48" Type="http://schemas.openxmlformats.org/officeDocument/2006/relationships/customXml" Target="../ink/ink2156.xml"/><Relationship Id="rId56" Type="http://schemas.openxmlformats.org/officeDocument/2006/relationships/customXml" Target="../ink/ink2160.xml"/><Relationship Id="rId64" Type="http://schemas.openxmlformats.org/officeDocument/2006/relationships/customXml" Target="../ink/ink2164.xml"/><Relationship Id="rId69" Type="http://schemas.openxmlformats.org/officeDocument/2006/relationships/image" Target="../media/image2166.png"/><Relationship Id="rId8" Type="http://schemas.openxmlformats.org/officeDocument/2006/relationships/customXml" Target="../ink/ink2136.xml"/><Relationship Id="rId51" Type="http://schemas.openxmlformats.org/officeDocument/2006/relationships/image" Target="../media/image2157.png"/><Relationship Id="rId3" Type="http://schemas.openxmlformats.org/officeDocument/2006/relationships/image" Target="../media/image2133.png"/><Relationship Id="rId12" Type="http://schemas.openxmlformats.org/officeDocument/2006/relationships/customXml" Target="../ink/ink2138.xml"/><Relationship Id="rId17" Type="http://schemas.openxmlformats.org/officeDocument/2006/relationships/image" Target="../media/image2140.png"/><Relationship Id="rId25" Type="http://schemas.openxmlformats.org/officeDocument/2006/relationships/image" Target="../media/image2144.png"/><Relationship Id="rId33" Type="http://schemas.openxmlformats.org/officeDocument/2006/relationships/image" Target="../media/image2148.png"/><Relationship Id="rId38" Type="http://schemas.openxmlformats.org/officeDocument/2006/relationships/customXml" Target="../ink/ink2151.xml"/><Relationship Id="rId46" Type="http://schemas.openxmlformats.org/officeDocument/2006/relationships/customXml" Target="../ink/ink2155.xml"/><Relationship Id="rId59" Type="http://schemas.openxmlformats.org/officeDocument/2006/relationships/image" Target="../media/image2161.png"/><Relationship Id="rId67" Type="http://schemas.openxmlformats.org/officeDocument/2006/relationships/image" Target="../media/image2165.png"/><Relationship Id="rId20" Type="http://schemas.openxmlformats.org/officeDocument/2006/relationships/customXml" Target="../ink/ink2142.xml"/><Relationship Id="rId41" Type="http://schemas.openxmlformats.org/officeDocument/2006/relationships/image" Target="../media/image2152.png"/><Relationship Id="rId54" Type="http://schemas.openxmlformats.org/officeDocument/2006/relationships/customXml" Target="../ink/ink2159.xml"/><Relationship Id="rId62" Type="http://schemas.openxmlformats.org/officeDocument/2006/relationships/customXml" Target="../ink/ink2163.xml"/><Relationship Id="rId70" Type="http://schemas.openxmlformats.org/officeDocument/2006/relationships/customXml" Target="../ink/ink216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35.xml"/><Relationship Id="rId15" Type="http://schemas.openxmlformats.org/officeDocument/2006/relationships/image" Target="../media/image2139.png"/><Relationship Id="rId23" Type="http://schemas.openxmlformats.org/officeDocument/2006/relationships/image" Target="../media/image2143.png"/><Relationship Id="rId28" Type="http://schemas.openxmlformats.org/officeDocument/2006/relationships/customXml" Target="../ink/ink2146.xml"/><Relationship Id="rId36" Type="http://schemas.openxmlformats.org/officeDocument/2006/relationships/customXml" Target="../ink/ink2150.xml"/><Relationship Id="rId49" Type="http://schemas.openxmlformats.org/officeDocument/2006/relationships/image" Target="../media/image2156.png"/><Relationship Id="rId57" Type="http://schemas.openxmlformats.org/officeDocument/2006/relationships/image" Target="../media/image2160.png"/><Relationship Id="rId10" Type="http://schemas.openxmlformats.org/officeDocument/2006/relationships/customXml" Target="../ink/ink2137.xml"/><Relationship Id="rId31" Type="http://schemas.openxmlformats.org/officeDocument/2006/relationships/image" Target="../media/image2147.png"/><Relationship Id="rId44" Type="http://schemas.openxmlformats.org/officeDocument/2006/relationships/customXml" Target="../ink/ink2154.xml"/><Relationship Id="rId52" Type="http://schemas.openxmlformats.org/officeDocument/2006/relationships/customXml" Target="../ink/ink2158.xml"/><Relationship Id="rId60" Type="http://schemas.openxmlformats.org/officeDocument/2006/relationships/customXml" Target="../ink/ink2162.xml"/><Relationship Id="rId65" Type="http://schemas.openxmlformats.org/officeDocument/2006/relationships/image" Target="../media/image2164.png"/><Relationship Id="rId4" Type="http://schemas.openxmlformats.org/officeDocument/2006/relationships/customXml" Target="../ink/ink2134.xml"/><Relationship Id="rId9" Type="http://schemas.openxmlformats.org/officeDocument/2006/relationships/image" Target="../media/image2136.png"/><Relationship Id="rId13" Type="http://schemas.openxmlformats.org/officeDocument/2006/relationships/image" Target="../media/image2138.png"/><Relationship Id="rId18" Type="http://schemas.openxmlformats.org/officeDocument/2006/relationships/customXml" Target="../ink/ink2141.xml"/><Relationship Id="rId39" Type="http://schemas.openxmlformats.org/officeDocument/2006/relationships/image" Target="../media/image2151.png"/><Relationship Id="rId34" Type="http://schemas.openxmlformats.org/officeDocument/2006/relationships/customXml" Target="../ink/ink2149.xml"/><Relationship Id="rId50" Type="http://schemas.openxmlformats.org/officeDocument/2006/relationships/customXml" Target="../ink/ink2157.xml"/><Relationship Id="rId55" Type="http://schemas.openxmlformats.org/officeDocument/2006/relationships/image" Target="../media/image2159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80.xml"/><Relationship Id="rId21" Type="http://schemas.openxmlformats.org/officeDocument/2006/relationships/image" Target="../media/image2177.png"/><Relationship Id="rId42" Type="http://schemas.openxmlformats.org/officeDocument/2006/relationships/customXml" Target="../ink/ink2188.xml"/><Relationship Id="rId47" Type="http://schemas.openxmlformats.org/officeDocument/2006/relationships/image" Target="../media/image2190.png"/><Relationship Id="rId63" Type="http://schemas.openxmlformats.org/officeDocument/2006/relationships/image" Target="../media/image2198.png"/><Relationship Id="rId68" Type="http://schemas.openxmlformats.org/officeDocument/2006/relationships/customXml" Target="../ink/ink2201.xml"/><Relationship Id="rId84" Type="http://schemas.openxmlformats.org/officeDocument/2006/relationships/customXml" Target="../ink/ink2209.xml"/><Relationship Id="rId89" Type="http://schemas.openxmlformats.org/officeDocument/2006/relationships/image" Target="../media/image2211.png"/><Relationship Id="rId16" Type="http://schemas.openxmlformats.org/officeDocument/2006/relationships/customXml" Target="../ink/ink2175.xml"/><Relationship Id="rId11" Type="http://schemas.openxmlformats.org/officeDocument/2006/relationships/image" Target="../media/image2172.png"/><Relationship Id="rId32" Type="http://schemas.openxmlformats.org/officeDocument/2006/relationships/customXml" Target="../ink/ink2183.xml"/><Relationship Id="rId37" Type="http://schemas.openxmlformats.org/officeDocument/2006/relationships/image" Target="../media/image2185.png"/><Relationship Id="rId53" Type="http://schemas.openxmlformats.org/officeDocument/2006/relationships/image" Target="../media/image2193.png"/><Relationship Id="rId58" Type="http://schemas.openxmlformats.org/officeDocument/2006/relationships/customXml" Target="../ink/ink2196.xml"/><Relationship Id="rId74" Type="http://schemas.openxmlformats.org/officeDocument/2006/relationships/customXml" Target="../ink/ink2204.xml"/><Relationship Id="rId79" Type="http://schemas.openxmlformats.org/officeDocument/2006/relationships/image" Target="../media/image2206.png"/><Relationship Id="rId102" Type="http://schemas.openxmlformats.org/officeDocument/2006/relationships/customXml" Target="../ink/ink2218.xml"/><Relationship Id="rId5" Type="http://schemas.openxmlformats.org/officeDocument/2006/relationships/image" Target="../media/image2169.png"/><Relationship Id="rId90" Type="http://schemas.openxmlformats.org/officeDocument/2006/relationships/customXml" Target="../ink/ink2212.xml"/><Relationship Id="rId95" Type="http://schemas.openxmlformats.org/officeDocument/2006/relationships/image" Target="../media/image2214.png"/><Relationship Id="rId22" Type="http://schemas.openxmlformats.org/officeDocument/2006/relationships/customXml" Target="../ink/ink2178.xml"/><Relationship Id="rId27" Type="http://schemas.openxmlformats.org/officeDocument/2006/relationships/image" Target="../media/image2180.png"/><Relationship Id="rId43" Type="http://schemas.openxmlformats.org/officeDocument/2006/relationships/image" Target="../media/image2188.png"/><Relationship Id="rId48" Type="http://schemas.openxmlformats.org/officeDocument/2006/relationships/customXml" Target="../ink/ink2191.xml"/><Relationship Id="rId64" Type="http://schemas.openxmlformats.org/officeDocument/2006/relationships/customXml" Target="../ink/ink2199.xml"/><Relationship Id="rId69" Type="http://schemas.openxmlformats.org/officeDocument/2006/relationships/image" Target="../media/image2201.png"/><Relationship Id="rId80" Type="http://schemas.openxmlformats.org/officeDocument/2006/relationships/customXml" Target="../ink/ink2207.xml"/><Relationship Id="rId85" Type="http://schemas.openxmlformats.org/officeDocument/2006/relationships/image" Target="../media/image2209.png"/><Relationship Id="rId12" Type="http://schemas.openxmlformats.org/officeDocument/2006/relationships/customXml" Target="../ink/ink2173.xml"/><Relationship Id="rId17" Type="http://schemas.openxmlformats.org/officeDocument/2006/relationships/image" Target="../media/image2175.png"/><Relationship Id="rId33" Type="http://schemas.openxmlformats.org/officeDocument/2006/relationships/image" Target="../media/image2183.png"/><Relationship Id="rId38" Type="http://schemas.openxmlformats.org/officeDocument/2006/relationships/customXml" Target="../ink/ink2186.xml"/><Relationship Id="rId59" Type="http://schemas.openxmlformats.org/officeDocument/2006/relationships/image" Target="../media/image2196.png"/><Relationship Id="rId103" Type="http://schemas.openxmlformats.org/officeDocument/2006/relationships/image" Target="../media/image2218.png"/><Relationship Id="rId20" Type="http://schemas.openxmlformats.org/officeDocument/2006/relationships/customXml" Target="../ink/ink2177.xml"/><Relationship Id="rId41" Type="http://schemas.openxmlformats.org/officeDocument/2006/relationships/image" Target="../media/image2187.png"/><Relationship Id="rId54" Type="http://schemas.openxmlformats.org/officeDocument/2006/relationships/customXml" Target="../ink/ink2194.xml"/><Relationship Id="rId62" Type="http://schemas.openxmlformats.org/officeDocument/2006/relationships/customXml" Target="../ink/ink2198.xml"/><Relationship Id="rId70" Type="http://schemas.openxmlformats.org/officeDocument/2006/relationships/customXml" Target="../ink/ink2202.xml"/><Relationship Id="rId75" Type="http://schemas.openxmlformats.org/officeDocument/2006/relationships/image" Target="../media/image2204.png"/><Relationship Id="rId83" Type="http://schemas.openxmlformats.org/officeDocument/2006/relationships/image" Target="../media/image2208.png"/><Relationship Id="rId88" Type="http://schemas.openxmlformats.org/officeDocument/2006/relationships/customXml" Target="../ink/ink2211.xml"/><Relationship Id="rId91" Type="http://schemas.openxmlformats.org/officeDocument/2006/relationships/image" Target="../media/image2212.png"/><Relationship Id="rId96" Type="http://schemas.openxmlformats.org/officeDocument/2006/relationships/customXml" Target="../ink/ink221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70.xml"/><Relationship Id="rId15" Type="http://schemas.openxmlformats.org/officeDocument/2006/relationships/image" Target="../media/image2174.png"/><Relationship Id="rId23" Type="http://schemas.openxmlformats.org/officeDocument/2006/relationships/image" Target="../media/image2178.png"/><Relationship Id="rId28" Type="http://schemas.openxmlformats.org/officeDocument/2006/relationships/customXml" Target="../ink/ink2181.xml"/><Relationship Id="rId36" Type="http://schemas.openxmlformats.org/officeDocument/2006/relationships/customXml" Target="../ink/ink2185.xml"/><Relationship Id="rId49" Type="http://schemas.openxmlformats.org/officeDocument/2006/relationships/image" Target="../media/image2191.png"/><Relationship Id="rId57" Type="http://schemas.openxmlformats.org/officeDocument/2006/relationships/image" Target="../media/image2195.png"/><Relationship Id="rId10" Type="http://schemas.openxmlformats.org/officeDocument/2006/relationships/customXml" Target="../ink/ink2172.xml"/><Relationship Id="rId31" Type="http://schemas.openxmlformats.org/officeDocument/2006/relationships/image" Target="../media/image2182.png"/><Relationship Id="rId44" Type="http://schemas.openxmlformats.org/officeDocument/2006/relationships/customXml" Target="../ink/ink2189.xml"/><Relationship Id="rId52" Type="http://schemas.openxmlformats.org/officeDocument/2006/relationships/customXml" Target="../ink/ink2193.xml"/><Relationship Id="rId60" Type="http://schemas.openxmlformats.org/officeDocument/2006/relationships/customXml" Target="../ink/ink2197.xml"/><Relationship Id="rId65" Type="http://schemas.openxmlformats.org/officeDocument/2006/relationships/image" Target="../media/image2199.png"/><Relationship Id="rId73" Type="http://schemas.openxmlformats.org/officeDocument/2006/relationships/image" Target="../media/image2203.png"/><Relationship Id="rId78" Type="http://schemas.openxmlformats.org/officeDocument/2006/relationships/customXml" Target="../ink/ink2206.xml"/><Relationship Id="rId81" Type="http://schemas.openxmlformats.org/officeDocument/2006/relationships/image" Target="../media/image2207.png"/><Relationship Id="rId86" Type="http://schemas.openxmlformats.org/officeDocument/2006/relationships/customXml" Target="../ink/ink2210.xml"/><Relationship Id="rId94" Type="http://schemas.openxmlformats.org/officeDocument/2006/relationships/customXml" Target="../ink/ink2214.xml"/><Relationship Id="rId99" Type="http://schemas.openxmlformats.org/officeDocument/2006/relationships/image" Target="../media/image2216.png"/><Relationship Id="rId101" Type="http://schemas.openxmlformats.org/officeDocument/2006/relationships/image" Target="../media/image2217.png"/><Relationship Id="rId4" Type="http://schemas.openxmlformats.org/officeDocument/2006/relationships/customXml" Target="../ink/ink2169.xml"/><Relationship Id="rId9" Type="http://schemas.openxmlformats.org/officeDocument/2006/relationships/image" Target="../media/image2171.png"/><Relationship Id="rId13" Type="http://schemas.openxmlformats.org/officeDocument/2006/relationships/image" Target="../media/image2173.png"/><Relationship Id="rId18" Type="http://schemas.openxmlformats.org/officeDocument/2006/relationships/customXml" Target="../ink/ink2176.xml"/><Relationship Id="rId39" Type="http://schemas.openxmlformats.org/officeDocument/2006/relationships/image" Target="../media/image2186.png"/><Relationship Id="rId34" Type="http://schemas.openxmlformats.org/officeDocument/2006/relationships/customXml" Target="../ink/ink2184.xml"/><Relationship Id="rId50" Type="http://schemas.openxmlformats.org/officeDocument/2006/relationships/customXml" Target="../ink/ink2192.xml"/><Relationship Id="rId55" Type="http://schemas.openxmlformats.org/officeDocument/2006/relationships/image" Target="../media/image2194.png"/><Relationship Id="rId76" Type="http://schemas.openxmlformats.org/officeDocument/2006/relationships/customXml" Target="../ink/ink2205.xml"/><Relationship Id="rId97" Type="http://schemas.openxmlformats.org/officeDocument/2006/relationships/image" Target="../media/image2215.png"/><Relationship Id="rId104" Type="http://schemas.openxmlformats.org/officeDocument/2006/relationships/customXml" Target="../ink/ink2219.xml"/><Relationship Id="rId7" Type="http://schemas.openxmlformats.org/officeDocument/2006/relationships/image" Target="../media/image2170.png"/><Relationship Id="rId71" Type="http://schemas.openxmlformats.org/officeDocument/2006/relationships/image" Target="../media/image2202.png"/><Relationship Id="rId92" Type="http://schemas.openxmlformats.org/officeDocument/2006/relationships/customXml" Target="../ink/ink2213.xml"/><Relationship Id="rId2" Type="http://schemas.openxmlformats.org/officeDocument/2006/relationships/customXml" Target="../ink/ink2168.xml"/><Relationship Id="rId29" Type="http://schemas.openxmlformats.org/officeDocument/2006/relationships/image" Target="../media/image2181.png"/><Relationship Id="rId24" Type="http://schemas.openxmlformats.org/officeDocument/2006/relationships/customXml" Target="../ink/ink2179.xml"/><Relationship Id="rId40" Type="http://schemas.openxmlformats.org/officeDocument/2006/relationships/customXml" Target="../ink/ink2187.xml"/><Relationship Id="rId45" Type="http://schemas.openxmlformats.org/officeDocument/2006/relationships/image" Target="../media/image2189.png"/><Relationship Id="rId66" Type="http://schemas.openxmlformats.org/officeDocument/2006/relationships/customXml" Target="../ink/ink2200.xml"/><Relationship Id="rId87" Type="http://schemas.openxmlformats.org/officeDocument/2006/relationships/image" Target="../media/image2210.png"/><Relationship Id="rId61" Type="http://schemas.openxmlformats.org/officeDocument/2006/relationships/image" Target="../media/image2197.png"/><Relationship Id="rId82" Type="http://schemas.openxmlformats.org/officeDocument/2006/relationships/customXml" Target="../ink/ink2208.xml"/><Relationship Id="rId19" Type="http://schemas.openxmlformats.org/officeDocument/2006/relationships/image" Target="../media/image2176.png"/><Relationship Id="rId14" Type="http://schemas.openxmlformats.org/officeDocument/2006/relationships/customXml" Target="../ink/ink2174.xml"/><Relationship Id="rId30" Type="http://schemas.openxmlformats.org/officeDocument/2006/relationships/customXml" Target="../ink/ink2182.xml"/><Relationship Id="rId35" Type="http://schemas.openxmlformats.org/officeDocument/2006/relationships/image" Target="../media/image2184.png"/><Relationship Id="rId56" Type="http://schemas.openxmlformats.org/officeDocument/2006/relationships/customXml" Target="../ink/ink2195.xml"/><Relationship Id="rId77" Type="http://schemas.openxmlformats.org/officeDocument/2006/relationships/image" Target="../media/image2205.png"/><Relationship Id="rId100" Type="http://schemas.openxmlformats.org/officeDocument/2006/relationships/customXml" Target="../ink/ink2217.xml"/><Relationship Id="rId105" Type="http://schemas.openxmlformats.org/officeDocument/2006/relationships/image" Target="../media/image2219.png"/><Relationship Id="rId8" Type="http://schemas.openxmlformats.org/officeDocument/2006/relationships/customXml" Target="../ink/ink2171.xml"/><Relationship Id="rId51" Type="http://schemas.openxmlformats.org/officeDocument/2006/relationships/image" Target="../media/image2192.png"/><Relationship Id="rId72" Type="http://schemas.openxmlformats.org/officeDocument/2006/relationships/customXml" Target="../ink/ink2203.xml"/><Relationship Id="rId93" Type="http://schemas.openxmlformats.org/officeDocument/2006/relationships/image" Target="../media/image2213.png"/><Relationship Id="rId98" Type="http://schemas.openxmlformats.org/officeDocument/2006/relationships/customXml" Target="../ink/ink2216.xml"/><Relationship Id="rId3" Type="http://schemas.openxmlformats.org/officeDocument/2006/relationships/image" Target="../media/image2168.png"/><Relationship Id="rId25" Type="http://schemas.openxmlformats.org/officeDocument/2006/relationships/image" Target="../media/image2179.png"/><Relationship Id="rId46" Type="http://schemas.openxmlformats.org/officeDocument/2006/relationships/customXml" Target="../ink/ink2190.xml"/><Relationship Id="rId67" Type="http://schemas.openxmlformats.org/officeDocument/2006/relationships/image" Target="../media/image2200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77.png"/><Relationship Id="rId21" Type="http://schemas.openxmlformats.org/officeDocument/2006/relationships/image" Target="../media/image2229.png"/><Relationship Id="rId42" Type="http://schemas.openxmlformats.org/officeDocument/2006/relationships/customXml" Target="../ink/ink2240.xml"/><Relationship Id="rId47" Type="http://schemas.openxmlformats.org/officeDocument/2006/relationships/image" Target="../media/image2242.png"/><Relationship Id="rId63" Type="http://schemas.openxmlformats.org/officeDocument/2006/relationships/image" Target="../media/image2250.png"/><Relationship Id="rId68" Type="http://schemas.openxmlformats.org/officeDocument/2006/relationships/customXml" Target="../ink/ink2253.xml"/><Relationship Id="rId84" Type="http://schemas.openxmlformats.org/officeDocument/2006/relationships/customXml" Target="../ink/ink2261.xml"/><Relationship Id="rId89" Type="http://schemas.openxmlformats.org/officeDocument/2006/relationships/image" Target="../media/image2263.png"/><Relationship Id="rId112" Type="http://schemas.openxmlformats.org/officeDocument/2006/relationships/customXml" Target="../ink/ink2275.xml"/><Relationship Id="rId16" Type="http://schemas.openxmlformats.org/officeDocument/2006/relationships/customXml" Target="../ink/ink2227.xml"/><Relationship Id="rId107" Type="http://schemas.openxmlformats.org/officeDocument/2006/relationships/image" Target="../media/image2272.png"/><Relationship Id="rId11" Type="http://schemas.openxmlformats.org/officeDocument/2006/relationships/image" Target="../media/image2224.png"/><Relationship Id="rId32" Type="http://schemas.openxmlformats.org/officeDocument/2006/relationships/customXml" Target="../ink/ink2235.xml"/><Relationship Id="rId37" Type="http://schemas.openxmlformats.org/officeDocument/2006/relationships/image" Target="../media/image2237.png"/><Relationship Id="rId53" Type="http://schemas.openxmlformats.org/officeDocument/2006/relationships/image" Target="../media/image2245.png"/><Relationship Id="rId58" Type="http://schemas.openxmlformats.org/officeDocument/2006/relationships/customXml" Target="../ink/ink2248.xml"/><Relationship Id="rId74" Type="http://schemas.openxmlformats.org/officeDocument/2006/relationships/customXml" Target="../ink/ink2256.xml"/><Relationship Id="rId79" Type="http://schemas.openxmlformats.org/officeDocument/2006/relationships/image" Target="../media/image2258.png"/><Relationship Id="rId102" Type="http://schemas.openxmlformats.org/officeDocument/2006/relationships/customXml" Target="../ink/ink2270.xml"/><Relationship Id="rId123" Type="http://schemas.openxmlformats.org/officeDocument/2006/relationships/image" Target="../media/image2280.png"/><Relationship Id="rId128" Type="http://schemas.openxmlformats.org/officeDocument/2006/relationships/customXml" Target="../ink/ink2283.xml"/><Relationship Id="rId5" Type="http://schemas.openxmlformats.org/officeDocument/2006/relationships/image" Target="../media/image2221.png"/><Relationship Id="rId90" Type="http://schemas.openxmlformats.org/officeDocument/2006/relationships/customXml" Target="../ink/ink2264.xml"/><Relationship Id="rId95" Type="http://schemas.openxmlformats.org/officeDocument/2006/relationships/image" Target="../media/image2266.png"/><Relationship Id="rId22" Type="http://schemas.openxmlformats.org/officeDocument/2006/relationships/customXml" Target="../ink/ink2230.xml"/><Relationship Id="rId27" Type="http://schemas.openxmlformats.org/officeDocument/2006/relationships/image" Target="../media/image2232.png"/><Relationship Id="rId43" Type="http://schemas.openxmlformats.org/officeDocument/2006/relationships/image" Target="../media/image2240.png"/><Relationship Id="rId48" Type="http://schemas.openxmlformats.org/officeDocument/2006/relationships/customXml" Target="../ink/ink2243.xml"/><Relationship Id="rId64" Type="http://schemas.openxmlformats.org/officeDocument/2006/relationships/customXml" Target="../ink/ink2251.xml"/><Relationship Id="rId69" Type="http://schemas.openxmlformats.org/officeDocument/2006/relationships/image" Target="../media/image2253.png"/><Relationship Id="rId113" Type="http://schemas.openxmlformats.org/officeDocument/2006/relationships/image" Target="../media/image2275.png"/><Relationship Id="rId118" Type="http://schemas.openxmlformats.org/officeDocument/2006/relationships/customXml" Target="../ink/ink2278.xml"/><Relationship Id="rId80" Type="http://schemas.openxmlformats.org/officeDocument/2006/relationships/customXml" Target="../ink/ink2259.xml"/><Relationship Id="rId85" Type="http://schemas.openxmlformats.org/officeDocument/2006/relationships/image" Target="../media/image2261.png"/><Relationship Id="rId12" Type="http://schemas.openxmlformats.org/officeDocument/2006/relationships/customXml" Target="../ink/ink2225.xml"/><Relationship Id="rId17" Type="http://schemas.openxmlformats.org/officeDocument/2006/relationships/image" Target="../media/image2227.png"/><Relationship Id="rId33" Type="http://schemas.openxmlformats.org/officeDocument/2006/relationships/image" Target="../media/image2235.png"/><Relationship Id="rId38" Type="http://schemas.openxmlformats.org/officeDocument/2006/relationships/customXml" Target="../ink/ink2238.xml"/><Relationship Id="rId59" Type="http://schemas.openxmlformats.org/officeDocument/2006/relationships/image" Target="../media/image2248.png"/><Relationship Id="rId103" Type="http://schemas.openxmlformats.org/officeDocument/2006/relationships/image" Target="../media/image2270.png"/><Relationship Id="rId108" Type="http://schemas.openxmlformats.org/officeDocument/2006/relationships/customXml" Target="../ink/ink2273.xml"/><Relationship Id="rId124" Type="http://schemas.openxmlformats.org/officeDocument/2006/relationships/customXml" Target="../ink/ink2281.xml"/><Relationship Id="rId129" Type="http://schemas.openxmlformats.org/officeDocument/2006/relationships/image" Target="../media/image2283.png"/><Relationship Id="rId54" Type="http://schemas.openxmlformats.org/officeDocument/2006/relationships/customXml" Target="../ink/ink2246.xml"/><Relationship Id="rId70" Type="http://schemas.openxmlformats.org/officeDocument/2006/relationships/customXml" Target="../ink/ink2254.xml"/><Relationship Id="rId75" Type="http://schemas.openxmlformats.org/officeDocument/2006/relationships/image" Target="../media/image2256.png"/><Relationship Id="rId91" Type="http://schemas.openxmlformats.org/officeDocument/2006/relationships/image" Target="../media/image2264.png"/><Relationship Id="rId96" Type="http://schemas.openxmlformats.org/officeDocument/2006/relationships/customXml" Target="../ink/ink226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22.xml"/><Relationship Id="rId23" Type="http://schemas.openxmlformats.org/officeDocument/2006/relationships/image" Target="../media/image2230.png"/><Relationship Id="rId28" Type="http://schemas.openxmlformats.org/officeDocument/2006/relationships/customXml" Target="../ink/ink2233.xml"/><Relationship Id="rId49" Type="http://schemas.openxmlformats.org/officeDocument/2006/relationships/image" Target="../media/image2243.png"/><Relationship Id="rId114" Type="http://schemas.openxmlformats.org/officeDocument/2006/relationships/customXml" Target="../ink/ink2276.xml"/><Relationship Id="rId119" Type="http://schemas.openxmlformats.org/officeDocument/2006/relationships/image" Target="../media/image2278.png"/><Relationship Id="rId44" Type="http://schemas.openxmlformats.org/officeDocument/2006/relationships/customXml" Target="../ink/ink2241.xml"/><Relationship Id="rId60" Type="http://schemas.openxmlformats.org/officeDocument/2006/relationships/customXml" Target="../ink/ink2249.xml"/><Relationship Id="rId65" Type="http://schemas.openxmlformats.org/officeDocument/2006/relationships/image" Target="../media/image2251.png"/><Relationship Id="rId81" Type="http://schemas.openxmlformats.org/officeDocument/2006/relationships/image" Target="../media/image2259.png"/><Relationship Id="rId86" Type="http://schemas.openxmlformats.org/officeDocument/2006/relationships/customXml" Target="../ink/ink2262.xml"/><Relationship Id="rId13" Type="http://schemas.openxmlformats.org/officeDocument/2006/relationships/image" Target="../media/image2225.png"/><Relationship Id="rId18" Type="http://schemas.openxmlformats.org/officeDocument/2006/relationships/customXml" Target="../ink/ink2228.xml"/><Relationship Id="rId39" Type="http://schemas.openxmlformats.org/officeDocument/2006/relationships/image" Target="../media/image2238.png"/><Relationship Id="rId109" Type="http://schemas.openxmlformats.org/officeDocument/2006/relationships/image" Target="../media/image2273.png"/><Relationship Id="rId34" Type="http://schemas.openxmlformats.org/officeDocument/2006/relationships/customXml" Target="../ink/ink2236.xml"/><Relationship Id="rId50" Type="http://schemas.openxmlformats.org/officeDocument/2006/relationships/customXml" Target="../ink/ink2244.xml"/><Relationship Id="rId55" Type="http://schemas.openxmlformats.org/officeDocument/2006/relationships/image" Target="../media/image2246.png"/><Relationship Id="rId76" Type="http://schemas.openxmlformats.org/officeDocument/2006/relationships/customXml" Target="../ink/ink2257.xml"/><Relationship Id="rId97" Type="http://schemas.openxmlformats.org/officeDocument/2006/relationships/image" Target="../media/image2267.png"/><Relationship Id="rId104" Type="http://schemas.openxmlformats.org/officeDocument/2006/relationships/customXml" Target="../ink/ink2271.xml"/><Relationship Id="rId120" Type="http://schemas.openxmlformats.org/officeDocument/2006/relationships/customXml" Target="../ink/ink2279.xml"/><Relationship Id="rId125" Type="http://schemas.openxmlformats.org/officeDocument/2006/relationships/image" Target="../media/image2281.png"/><Relationship Id="rId7" Type="http://schemas.openxmlformats.org/officeDocument/2006/relationships/image" Target="../media/image2222.png"/><Relationship Id="rId71" Type="http://schemas.openxmlformats.org/officeDocument/2006/relationships/image" Target="../media/image2254.png"/><Relationship Id="rId92" Type="http://schemas.openxmlformats.org/officeDocument/2006/relationships/customXml" Target="../ink/ink2265.xml"/><Relationship Id="rId2" Type="http://schemas.openxmlformats.org/officeDocument/2006/relationships/customXml" Target="../ink/ink2220.xml"/><Relationship Id="rId29" Type="http://schemas.openxmlformats.org/officeDocument/2006/relationships/image" Target="../media/image2233.png"/><Relationship Id="rId24" Type="http://schemas.openxmlformats.org/officeDocument/2006/relationships/customXml" Target="../ink/ink2231.xml"/><Relationship Id="rId40" Type="http://schemas.openxmlformats.org/officeDocument/2006/relationships/customXml" Target="../ink/ink2239.xml"/><Relationship Id="rId45" Type="http://schemas.openxmlformats.org/officeDocument/2006/relationships/image" Target="../media/image2241.png"/><Relationship Id="rId66" Type="http://schemas.openxmlformats.org/officeDocument/2006/relationships/customXml" Target="../ink/ink2252.xml"/><Relationship Id="rId87" Type="http://schemas.openxmlformats.org/officeDocument/2006/relationships/image" Target="../media/image2262.png"/><Relationship Id="rId110" Type="http://schemas.openxmlformats.org/officeDocument/2006/relationships/customXml" Target="../ink/ink2274.xml"/><Relationship Id="rId115" Type="http://schemas.openxmlformats.org/officeDocument/2006/relationships/image" Target="../media/image2276.png"/><Relationship Id="rId61" Type="http://schemas.openxmlformats.org/officeDocument/2006/relationships/image" Target="../media/image2249.png"/><Relationship Id="rId82" Type="http://schemas.openxmlformats.org/officeDocument/2006/relationships/customXml" Target="../ink/ink2260.xml"/><Relationship Id="rId19" Type="http://schemas.openxmlformats.org/officeDocument/2006/relationships/image" Target="../media/image2228.png"/><Relationship Id="rId14" Type="http://schemas.openxmlformats.org/officeDocument/2006/relationships/customXml" Target="../ink/ink2226.xml"/><Relationship Id="rId30" Type="http://schemas.openxmlformats.org/officeDocument/2006/relationships/customXml" Target="../ink/ink2234.xml"/><Relationship Id="rId35" Type="http://schemas.openxmlformats.org/officeDocument/2006/relationships/image" Target="../media/image2236.png"/><Relationship Id="rId56" Type="http://schemas.openxmlformats.org/officeDocument/2006/relationships/customXml" Target="../ink/ink2247.xml"/><Relationship Id="rId77" Type="http://schemas.openxmlformats.org/officeDocument/2006/relationships/image" Target="../media/image2257.png"/><Relationship Id="rId100" Type="http://schemas.openxmlformats.org/officeDocument/2006/relationships/customXml" Target="../ink/ink2269.xml"/><Relationship Id="rId105" Type="http://schemas.openxmlformats.org/officeDocument/2006/relationships/image" Target="../media/image2271.png"/><Relationship Id="rId126" Type="http://schemas.openxmlformats.org/officeDocument/2006/relationships/customXml" Target="../ink/ink2282.xml"/><Relationship Id="rId8" Type="http://schemas.openxmlformats.org/officeDocument/2006/relationships/customXml" Target="../ink/ink2223.xml"/><Relationship Id="rId51" Type="http://schemas.openxmlformats.org/officeDocument/2006/relationships/image" Target="../media/image2244.png"/><Relationship Id="rId72" Type="http://schemas.openxmlformats.org/officeDocument/2006/relationships/customXml" Target="../ink/ink2255.xml"/><Relationship Id="rId93" Type="http://schemas.openxmlformats.org/officeDocument/2006/relationships/image" Target="../media/image2265.png"/><Relationship Id="rId98" Type="http://schemas.openxmlformats.org/officeDocument/2006/relationships/customXml" Target="../ink/ink2268.xml"/><Relationship Id="rId121" Type="http://schemas.openxmlformats.org/officeDocument/2006/relationships/image" Target="../media/image2279.png"/><Relationship Id="rId3" Type="http://schemas.openxmlformats.org/officeDocument/2006/relationships/image" Target="../media/image2220.png"/><Relationship Id="rId25" Type="http://schemas.openxmlformats.org/officeDocument/2006/relationships/image" Target="../media/image2231.png"/><Relationship Id="rId46" Type="http://schemas.openxmlformats.org/officeDocument/2006/relationships/customXml" Target="../ink/ink2242.xml"/><Relationship Id="rId67" Type="http://schemas.openxmlformats.org/officeDocument/2006/relationships/image" Target="../media/image2252.png"/><Relationship Id="rId116" Type="http://schemas.openxmlformats.org/officeDocument/2006/relationships/customXml" Target="../ink/ink2277.xml"/><Relationship Id="rId20" Type="http://schemas.openxmlformats.org/officeDocument/2006/relationships/customXml" Target="../ink/ink2229.xml"/><Relationship Id="rId41" Type="http://schemas.openxmlformats.org/officeDocument/2006/relationships/image" Target="../media/image2239.png"/><Relationship Id="rId62" Type="http://schemas.openxmlformats.org/officeDocument/2006/relationships/customXml" Target="../ink/ink2250.xml"/><Relationship Id="rId83" Type="http://schemas.openxmlformats.org/officeDocument/2006/relationships/image" Target="../media/image2260.png"/><Relationship Id="rId88" Type="http://schemas.openxmlformats.org/officeDocument/2006/relationships/customXml" Target="../ink/ink2263.xml"/><Relationship Id="rId111" Type="http://schemas.openxmlformats.org/officeDocument/2006/relationships/image" Target="../media/image2274.png"/><Relationship Id="rId15" Type="http://schemas.openxmlformats.org/officeDocument/2006/relationships/image" Target="../media/image2226.png"/><Relationship Id="rId36" Type="http://schemas.openxmlformats.org/officeDocument/2006/relationships/customXml" Target="../ink/ink2237.xml"/><Relationship Id="rId57" Type="http://schemas.openxmlformats.org/officeDocument/2006/relationships/image" Target="../media/image2247.png"/><Relationship Id="rId106" Type="http://schemas.openxmlformats.org/officeDocument/2006/relationships/customXml" Target="../ink/ink2272.xml"/><Relationship Id="rId127" Type="http://schemas.openxmlformats.org/officeDocument/2006/relationships/image" Target="../media/image2282.png"/><Relationship Id="rId10" Type="http://schemas.openxmlformats.org/officeDocument/2006/relationships/customXml" Target="../ink/ink2224.xml"/><Relationship Id="rId31" Type="http://schemas.openxmlformats.org/officeDocument/2006/relationships/image" Target="../media/image2234.png"/><Relationship Id="rId52" Type="http://schemas.openxmlformats.org/officeDocument/2006/relationships/customXml" Target="../ink/ink2245.xml"/><Relationship Id="rId73" Type="http://schemas.openxmlformats.org/officeDocument/2006/relationships/image" Target="../media/image2255.png"/><Relationship Id="rId78" Type="http://schemas.openxmlformats.org/officeDocument/2006/relationships/customXml" Target="../ink/ink2258.xml"/><Relationship Id="rId94" Type="http://schemas.openxmlformats.org/officeDocument/2006/relationships/customXml" Target="../ink/ink2266.xml"/><Relationship Id="rId99" Type="http://schemas.openxmlformats.org/officeDocument/2006/relationships/image" Target="../media/image2268.png"/><Relationship Id="rId101" Type="http://schemas.openxmlformats.org/officeDocument/2006/relationships/image" Target="../media/image2269.png"/><Relationship Id="rId122" Type="http://schemas.openxmlformats.org/officeDocument/2006/relationships/customXml" Target="../ink/ink2280.xml"/><Relationship Id="rId4" Type="http://schemas.openxmlformats.org/officeDocument/2006/relationships/customXml" Target="../ink/ink2221.xml"/><Relationship Id="rId9" Type="http://schemas.openxmlformats.org/officeDocument/2006/relationships/image" Target="../media/image2223.png"/><Relationship Id="rId26" Type="http://schemas.openxmlformats.org/officeDocument/2006/relationships/customXml" Target="../ink/ink2232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1.png"/><Relationship Id="rId21" Type="http://schemas.openxmlformats.org/officeDocument/2006/relationships/image" Target="../media/image183.png"/><Relationship Id="rId42" Type="http://schemas.openxmlformats.org/officeDocument/2006/relationships/customXml" Target="../ink/ink194.xml"/><Relationship Id="rId63" Type="http://schemas.openxmlformats.org/officeDocument/2006/relationships/image" Target="../media/image204.png"/><Relationship Id="rId84" Type="http://schemas.openxmlformats.org/officeDocument/2006/relationships/customXml" Target="../ink/ink215.xml"/><Relationship Id="rId138" Type="http://schemas.openxmlformats.org/officeDocument/2006/relationships/customXml" Target="../ink/ink242.xml"/><Relationship Id="rId159" Type="http://schemas.openxmlformats.org/officeDocument/2006/relationships/image" Target="../media/image252.png"/><Relationship Id="rId170" Type="http://schemas.openxmlformats.org/officeDocument/2006/relationships/customXml" Target="../ink/ink258.xml"/><Relationship Id="rId191" Type="http://schemas.openxmlformats.org/officeDocument/2006/relationships/image" Target="../media/image268.png"/><Relationship Id="rId205" Type="http://schemas.openxmlformats.org/officeDocument/2006/relationships/image" Target="../media/image275.png"/><Relationship Id="rId226" Type="http://schemas.openxmlformats.org/officeDocument/2006/relationships/customXml" Target="../ink/ink286.xml"/><Relationship Id="rId247" Type="http://schemas.openxmlformats.org/officeDocument/2006/relationships/image" Target="../media/image296.png"/><Relationship Id="rId107" Type="http://schemas.openxmlformats.org/officeDocument/2006/relationships/image" Target="../media/image226.png"/><Relationship Id="rId11" Type="http://schemas.openxmlformats.org/officeDocument/2006/relationships/image" Target="../media/image178.png"/><Relationship Id="rId32" Type="http://schemas.openxmlformats.org/officeDocument/2006/relationships/customXml" Target="../ink/ink189.xml"/><Relationship Id="rId53" Type="http://schemas.openxmlformats.org/officeDocument/2006/relationships/image" Target="../media/image199.png"/><Relationship Id="rId74" Type="http://schemas.openxmlformats.org/officeDocument/2006/relationships/customXml" Target="../ink/ink210.xml"/><Relationship Id="rId128" Type="http://schemas.openxmlformats.org/officeDocument/2006/relationships/customXml" Target="../ink/ink237.xml"/><Relationship Id="rId149" Type="http://schemas.openxmlformats.org/officeDocument/2006/relationships/image" Target="../media/image247.png"/><Relationship Id="rId5" Type="http://schemas.openxmlformats.org/officeDocument/2006/relationships/image" Target="../media/image175.png"/><Relationship Id="rId95" Type="http://schemas.openxmlformats.org/officeDocument/2006/relationships/image" Target="../media/image220.png"/><Relationship Id="rId160" Type="http://schemas.openxmlformats.org/officeDocument/2006/relationships/customXml" Target="../ink/ink253.xml"/><Relationship Id="rId181" Type="http://schemas.openxmlformats.org/officeDocument/2006/relationships/image" Target="../media/image263.png"/><Relationship Id="rId216" Type="http://schemas.openxmlformats.org/officeDocument/2006/relationships/customXml" Target="../ink/ink281.xml"/><Relationship Id="rId237" Type="http://schemas.openxmlformats.org/officeDocument/2006/relationships/image" Target="../media/image291.png"/><Relationship Id="rId22" Type="http://schemas.openxmlformats.org/officeDocument/2006/relationships/customXml" Target="../ink/ink184.xml"/><Relationship Id="rId43" Type="http://schemas.openxmlformats.org/officeDocument/2006/relationships/image" Target="../media/image194.png"/><Relationship Id="rId64" Type="http://schemas.openxmlformats.org/officeDocument/2006/relationships/customXml" Target="../ink/ink205.xml"/><Relationship Id="rId118" Type="http://schemas.openxmlformats.org/officeDocument/2006/relationships/customXml" Target="../ink/ink232.xml"/><Relationship Id="rId139" Type="http://schemas.openxmlformats.org/officeDocument/2006/relationships/image" Target="../media/image242.png"/><Relationship Id="rId85" Type="http://schemas.openxmlformats.org/officeDocument/2006/relationships/image" Target="../media/image215.png"/><Relationship Id="rId150" Type="http://schemas.openxmlformats.org/officeDocument/2006/relationships/customXml" Target="../ink/ink248.xml"/><Relationship Id="rId171" Type="http://schemas.openxmlformats.org/officeDocument/2006/relationships/image" Target="../media/image258.png"/><Relationship Id="rId192" Type="http://schemas.openxmlformats.org/officeDocument/2006/relationships/customXml" Target="../ink/ink269.xml"/><Relationship Id="rId206" Type="http://schemas.openxmlformats.org/officeDocument/2006/relationships/customXml" Target="../ink/ink276.xml"/><Relationship Id="rId227" Type="http://schemas.openxmlformats.org/officeDocument/2006/relationships/image" Target="../media/image286.png"/><Relationship Id="rId248" Type="http://schemas.openxmlformats.org/officeDocument/2006/relationships/customXml" Target="../ink/ink297.xml"/><Relationship Id="rId12" Type="http://schemas.openxmlformats.org/officeDocument/2006/relationships/customXml" Target="../ink/ink179.xml"/><Relationship Id="rId33" Type="http://schemas.openxmlformats.org/officeDocument/2006/relationships/image" Target="../media/image189.png"/><Relationship Id="rId108" Type="http://schemas.openxmlformats.org/officeDocument/2006/relationships/customXml" Target="../ink/ink227.xml"/><Relationship Id="rId129" Type="http://schemas.openxmlformats.org/officeDocument/2006/relationships/image" Target="../media/image237.png"/><Relationship Id="rId54" Type="http://schemas.openxmlformats.org/officeDocument/2006/relationships/customXml" Target="../ink/ink200.xml"/><Relationship Id="rId75" Type="http://schemas.openxmlformats.org/officeDocument/2006/relationships/image" Target="../media/image210.png"/><Relationship Id="rId96" Type="http://schemas.openxmlformats.org/officeDocument/2006/relationships/customXml" Target="../ink/ink221.xml"/><Relationship Id="rId140" Type="http://schemas.openxmlformats.org/officeDocument/2006/relationships/customXml" Target="../ink/ink243.xml"/><Relationship Id="rId161" Type="http://schemas.openxmlformats.org/officeDocument/2006/relationships/image" Target="../media/image253.png"/><Relationship Id="rId182" Type="http://schemas.openxmlformats.org/officeDocument/2006/relationships/customXml" Target="../ink/ink264.xml"/><Relationship Id="rId217" Type="http://schemas.openxmlformats.org/officeDocument/2006/relationships/image" Target="../media/image281.png"/><Relationship Id="rId6" Type="http://schemas.openxmlformats.org/officeDocument/2006/relationships/customXml" Target="../ink/ink176.xml"/><Relationship Id="rId238" Type="http://schemas.openxmlformats.org/officeDocument/2006/relationships/customXml" Target="../ink/ink292.xml"/><Relationship Id="rId23" Type="http://schemas.openxmlformats.org/officeDocument/2006/relationships/image" Target="../media/image184.png"/><Relationship Id="rId119" Type="http://schemas.openxmlformats.org/officeDocument/2006/relationships/image" Target="../media/image232.png"/><Relationship Id="rId44" Type="http://schemas.openxmlformats.org/officeDocument/2006/relationships/customXml" Target="../ink/ink195.xml"/><Relationship Id="rId65" Type="http://schemas.openxmlformats.org/officeDocument/2006/relationships/image" Target="../media/image205.png"/><Relationship Id="rId86" Type="http://schemas.openxmlformats.org/officeDocument/2006/relationships/customXml" Target="../ink/ink216.xml"/><Relationship Id="rId130" Type="http://schemas.openxmlformats.org/officeDocument/2006/relationships/customXml" Target="../ink/ink238.xml"/><Relationship Id="rId151" Type="http://schemas.openxmlformats.org/officeDocument/2006/relationships/image" Target="../media/image248.png"/><Relationship Id="rId172" Type="http://schemas.openxmlformats.org/officeDocument/2006/relationships/customXml" Target="../ink/ink259.xml"/><Relationship Id="rId193" Type="http://schemas.openxmlformats.org/officeDocument/2006/relationships/image" Target="../media/image269.png"/><Relationship Id="rId207" Type="http://schemas.openxmlformats.org/officeDocument/2006/relationships/image" Target="../media/image276.png"/><Relationship Id="rId228" Type="http://schemas.openxmlformats.org/officeDocument/2006/relationships/customXml" Target="../ink/ink287.xml"/><Relationship Id="rId249" Type="http://schemas.openxmlformats.org/officeDocument/2006/relationships/image" Target="../media/image297.png"/><Relationship Id="rId13" Type="http://schemas.openxmlformats.org/officeDocument/2006/relationships/image" Target="../media/image179.png"/><Relationship Id="rId109" Type="http://schemas.openxmlformats.org/officeDocument/2006/relationships/image" Target="../media/image227.png"/><Relationship Id="rId34" Type="http://schemas.openxmlformats.org/officeDocument/2006/relationships/customXml" Target="../ink/ink190.xml"/><Relationship Id="rId55" Type="http://schemas.openxmlformats.org/officeDocument/2006/relationships/image" Target="../media/image200.png"/><Relationship Id="rId76" Type="http://schemas.openxmlformats.org/officeDocument/2006/relationships/customXml" Target="../ink/ink211.xml"/><Relationship Id="rId97" Type="http://schemas.openxmlformats.org/officeDocument/2006/relationships/image" Target="../media/image221.png"/><Relationship Id="rId120" Type="http://schemas.openxmlformats.org/officeDocument/2006/relationships/customXml" Target="../ink/ink233.xml"/><Relationship Id="rId141" Type="http://schemas.openxmlformats.org/officeDocument/2006/relationships/image" Target="../media/image243.png"/><Relationship Id="rId7" Type="http://schemas.openxmlformats.org/officeDocument/2006/relationships/image" Target="../media/image176.png"/><Relationship Id="rId162" Type="http://schemas.openxmlformats.org/officeDocument/2006/relationships/customXml" Target="../ink/ink254.xml"/><Relationship Id="rId183" Type="http://schemas.openxmlformats.org/officeDocument/2006/relationships/image" Target="../media/image264.png"/><Relationship Id="rId218" Type="http://schemas.openxmlformats.org/officeDocument/2006/relationships/customXml" Target="../ink/ink282.xml"/><Relationship Id="rId239" Type="http://schemas.openxmlformats.org/officeDocument/2006/relationships/image" Target="../media/image292.png"/><Relationship Id="rId250" Type="http://schemas.openxmlformats.org/officeDocument/2006/relationships/customXml" Target="../ink/ink298.xml"/><Relationship Id="rId24" Type="http://schemas.openxmlformats.org/officeDocument/2006/relationships/customXml" Target="../ink/ink185.xml"/><Relationship Id="rId45" Type="http://schemas.openxmlformats.org/officeDocument/2006/relationships/image" Target="../media/image195.png"/><Relationship Id="rId66" Type="http://schemas.openxmlformats.org/officeDocument/2006/relationships/customXml" Target="../ink/ink206.xml"/><Relationship Id="rId87" Type="http://schemas.openxmlformats.org/officeDocument/2006/relationships/image" Target="../media/image216.png"/><Relationship Id="rId110" Type="http://schemas.openxmlformats.org/officeDocument/2006/relationships/customXml" Target="../ink/ink228.xml"/><Relationship Id="rId131" Type="http://schemas.openxmlformats.org/officeDocument/2006/relationships/image" Target="../media/image238.png"/><Relationship Id="rId152" Type="http://schemas.openxmlformats.org/officeDocument/2006/relationships/customXml" Target="../ink/ink249.xml"/><Relationship Id="rId173" Type="http://schemas.openxmlformats.org/officeDocument/2006/relationships/image" Target="../media/image259.png"/><Relationship Id="rId194" Type="http://schemas.openxmlformats.org/officeDocument/2006/relationships/customXml" Target="../ink/ink270.xml"/><Relationship Id="rId208" Type="http://schemas.openxmlformats.org/officeDocument/2006/relationships/customXml" Target="../ink/ink277.xml"/><Relationship Id="rId229" Type="http://schemas.openxmlformats.org/officeDocument/2006/relationships/image" Target="../media/image287.png"/><Relationship Id="rId240" Type="http://schemas.openxmlformats.org/officeDocument/2006/relationships/customXml" Target="../ink/ink293.xml"/><Relationship Id="rId14" Type="http://schemas.openxmlformats.org/officeDocument/2006/relationships/customXml" Target="../ink/ink180.xml"/><Relationship Id="rId35" Type="http://schemas.openxmlformats.org/officeDocument/2006/relationships/image" Target="../media/image190.png"/><Relationship Id="rId56" Type="http://schemas.openxmlformats.org/officeDocument/2006/relationships/customXml" Target="../ink/ink201.xml"/><Relationship Id="rId77" Type="http://schemas.openxmlformats.org/officeDocument/2006/relationships/image" Target="../media/image211.png"/><Relationship Id="rId100" Type="http://schemas.openxmlformats.org/officeDocument/2006/relationships/customXml" Target="../ink/ink223.xml"/><Relationship Id="rId8" Type="http://schemas.openxmlformats.org/officeDocument/2006/relationships/customXml" Target="../ink/ink177.xml"/><Relationship Id="rId98" Type="http://schemas.openxmlformats.org/officeDocument/2006/relationships/customXml" Target="../ink/ink222.xml"/><Relationship Id="rId121" Type="http://schemas.openxmlformats.org/officeDocument/2006/relationships/image" Target="../media/image233.png"/><Relationship Id="rId142" Type="http://schemas.openxmlformats.org/officeDocument/2006/relationships/customXml" Target="../ink/ink244.xml"/><Relationship Id="rId163" Type="http://schemas.openxmlformats.org/officeDocument/2006/relationships/image" Target="../media/image254.png"/><Relationship Id="rId184" Type="http://schemas.openxmlformats.org/officeDocument/2006/relationships/customXml" Target="../ink/ink265.xml"/><Relationship Id="rId219" Type="http://schemas.openxmlformats.org/officeDocument/2006/relationships/image" Target="../media/image282.png"/><Relationship Id="rId230" Type="http://schemas.openxmlformats.org/officeDocument/2006/relationships/customXml" Target="../ink/ink288.xml"/><Relationship Id="rId251" Type="http://schemas.openxmlformats.org/officeDocument/2006/relationships/image" Target="../media/image298.png"/><Relationship Id="rId25" Type="http://schemas.openxmlformats.org/officeDocument/2006/relationships/image" Target="../media/image185.png"/><Relationship Id="rId46" Type="http://schemas.openxmlformats.org/officeDocument/2006/relationships/customXml" Target="../ink/ink196.xml"/><Relationship Id="rId67" Type="http://schemas.openxmlformats.org/officeDocument/2006/relationships/image" Target="../media/image206.png"/><Relationship Id="rId88" Type="http://schemas.openxmlformats.org/officeDocument/2006/relationships/customXml" Target="../ink/ink217.xml"/><Relationship Id="rId111" Type="http://schemas.openxmlformats.org/officeDocument/2006/relationships/image" Target="../media/image228.png"/><Relationship Id="rId132" Type="http://schemas.openxmlformats.org/officeDocument/2006/relationships/customXml" Target="../ink/ink239.xml"/><Relationship Id="rId153" Type="http://schemas.openxmlformats.org/officeDocument/2006/relationships/image" Target="../media/image249.png"/><Relationship Id="rId174" Type="http://schemas.openxmlformats.org/officeDocument/2006/relationships/customXml" Target="../ink/ink260.xml"/><Relationship Id="rId195" Type="http://schemas.openxmlformats.org/officeDocument/2006/relationships/image" Target="../media/image270.png"/><Relationship Id="rId209" Type="http://schemas.openxmlformats.org/officeDocument/2006/relationships/image" Target="../media/image277.png"/><Relationship Id="rId220" Type="http://schemas.openxmlformats.org/officeDocument/2006/relationships/customXml" Target="../ink/ink283.xml"/><Relationship Id="rId241" Type="http://schemas.openxmlformats.org/officeDocument/2006/relationships/image" Target="../media/image293.png"/><Relationship Id="rId15" Type="http://schemas.openxmlformats.org/officeDocument/2006/relationships/image" Target="../media/image180.png"/><Relationship Id="rId36" Type="http://schemas.openxmlformats.org/officeDocument/2006/relationships/customXml" Target="../ink/ink191.xml"/><Relationship Id="rId57" Type="http://schemas.openxmlformats.org/officeDocument/2006/relationships/image" Target="../media/image201.png"/><Relationship Id="rId78" Type="http://schemas.openxmlformats.org/officeDocument/2006/relationships/customXml" Target="../ink/ink212.xml"/><Relationship Id="rId99" Type="http://schemas.openxmlformats.org/officeDocument/2006/relationships/image" Target="../media/image222.png"/><Relationship Id="rId101" Type="http://schemas.openxmlformats.org/officeDocument/2006/relationships/image" Target="../media/image223.png"/><Relationship Id="rId122" Type="http://schemas.openxmlformats.org/officeDocument/2006/relationships/customXml" Target="../ink/ink234.xml"/><Relationship Id="rId143" Type="http://schemas.openxmlformats.org/officeDocument/2006/relationships/image" Target="../media/image244.png"/><Relationship Id="rId164" Type="http://schemas.openxmlformats.org/officeDocument/2006/relationships/customXml" Target="../ink/ink255.xml"/><Relationship Id="rId185" Type="http://schemas.openxmlformats.org/officeDocument/2006/relationships/image" Target="../media/image265.png"/><Relationship Id="rId9" Type="http://schemas.openxmlformats.org/officeDocument/2006/relationships/image" Target="../media/image177.png"/><Relationship Id="rId210" Type="http://schemas.openxmlformats.org/officeDocument/2006/relationships/customXml" Target="../ink/ink278.xml"/><Relationship Id="rId26" Type="http://schemas.openxmlformats.org/officeDocument/2006/relationships/customXml" Target="../ink/ink186.xml"/><Relationship Id="rId231" Type="http://schemas.openxmlformats.org/officeDocument/2006/relationships/image" Target="../media/image288.png"/><Relationship Id="rId252" Type="http://schemas.openxmlformats.org/officeDocument/2006/relationships/customXml" Target="../ink/ink299.xml"/><Relationship Id="rId47" Type="http://schemas.openxmlformats.org/officeDocument/2006/relationships/image" Target="../media/image196.png"/><Relationship Id="rId68" Type="http://schemas.openxmlformats.org/officeDocument/2006/relationships/customXml" Target="../ink/ink207.xml"/><Relationship Id="rId89" Type="http://schemas.openxmlformats.org/officeDocument/2006/relationships/image" Target="../media/image217.png"/><Relationship Id="rId112" Type="http://schemas.openxmlformats.org/officeDocument/2006/relationships/customXml" Target="../ink/ink229.xml"/><Relationship Id="rId133" Type="http://schemas.openxmlformats.org/officeDocument/2006/relationships/image" Target="../media/image239.png"/><Relationship Id="rId154" Type="http://schemas.openxmlformats.org/officeDocument/2006/relationships/customXml" Target="../ink/ink250.xml"/><Relationship Id="rId175" Type="http://schemas.openxmlformats.org/officeDocument/2006/relationships/image" Target="../media/image260.png"/><Relationship Id="rId196" Type="http://schemas.openxmlformats.org/officeDocument/2006/relationships/customXml" Target="../ink/ink271.xml"/><Relationship Id="rId200" Type="http://schemas.openxmlformats.org/officeDocument/2006/relationships/customXml" Target="../ink/ink273.xml"/><Relationship Id="rId16" Type="http://schemas.openxmlformats.org/officeDocument/2006/relationships/customXml" Target="../ink/ink181.xml"/><Relationship Id="rId221" Type="http://schemas.openxmlformats.org/officeDocument/2006/relationships/image" Target="../media/image283.png"/><Relationship Id="rId242" Type="http://schemas.openxmlformats.org/officeDocument/2006/relationships/customXml" Target="../ink/ink294.xml"/><Relationship Id="rId37" Type="http://schemas.openxmlformats.org/officeDocument/2006/relationships/image" Target="../media/image191.png"/><Relationship Id="rId58" Type="http://schemas.openxmlformats.org/officeDocument/2006/relationships/customXml" Target="../ink/ink202.xml"/><Relationship Id="rId79" Type="http://schemas.openxmlformats.org/officeDocument/2006/relationships/image" Target="../media/image212.png"/><Relationship Id="rId102" Type="http://schemas.openxmlformats.org/officeDocument/2006/relationships/customXml" Target="../ink/ink224.xml"/><Relationship Id="rId123" Type="http://schemas.openxmlformats.org/officeDocument/2006/relationships/image" Target="../media/image234.png"/><Relationship Id="rId144" Type="http://schemas.openxmlformats.org/officeDocument/2006/relationships/customXml" Target="../ink/ink245.xml"/><Relationship Id="rId90" Type="http://schemas.openxmlformats.org/officeDocument/2006/relationships/customXml" Target="../ink/ink218.xml"/><Relationship Id="rId165" Type="http://schemas.openxmlformats.org/officeDocument/2006/relationships/image" Target="../media/image255.png"/><Relationship Id="rId186" Type="http://schemas.openxmlformats.org/officeDocument/2006/relationships/customXml" Target="../ink/ink266.xml"/><Relationship Id="rId211" Type="http://schemas.openxmlformats.org/officeDocument/2006/relationships/image" Target="../media/image278.png"/><Relationship Id="rId232" Type="http://schemas.openxmlformats.org/officeDocument/2006/relationships/customXml" Target="../ink/ink289.xml"/><Relationship Id="rId253" Type="http://schemas.openxmlformats.org/officeDocument/2006/relationships/image" Target="../media/image299.png"/><Relationship Id="rId27" Type="http://schemas.openxmlformats.org/officeDocument/2006/relationships/image" Target="../media/image186.png"/><Relationship Id="rId48" Type="http://schemas.openxmlformats.org/officeDocument/2006/relationships/customXml" Target="../ink/ink197.xml"/><Relationship Id="rId69" Type="http://schemas.openxmlformats.org/officeDocument/2006/relationships/image" Target="../media/image207.png"/><Relationship Id="rId113" Type="http://schemas.openxmlformats.org/officeDocument/2006/relationships/image" Target="../media/image229.png"/><Relationship Id="rId134" Type="http://schemas.openxmlformats.org/officeDocument/2006/relationships/customXml" Target="../ink/ink240.xml"/><Relationship Id="rId80" Type="http://schemas.openxmlformats.org/officeDocument/2006/relationships/customXml" Target="../ink/ink213.xml"/><Relationship Id="rId155" Type="http://schemas.openxmlformats.org/officeDocument/2006/relationships/image" Target="../media/image250.png"/><Relationship Id="rId176" Type="http://schemas.openxmlformats.org/officeDocument/2006/relationships/customXml" Target="../ink/ink261.xml"/><Relationship Id="rId197" Type="http://schemas.openxmlformats.org/officeDocument/2006/relationships/image" Target="../media/image271.png"/><Relationship Id="rId201" Type="http://schemas.openxmlformats.org/officeDocument/2006/relationships/image" Target="../media/image273.png"/><Relationship Id="rId222" Type="http://schemas.openxmlformats.org/officeDocument/2006/relationships/customXml" Target="../ink/ink284.xml"/><Relationship Id="rId243" Type="http://schemas.openxmlformats.org/officeDocument/2006/relationships/image" Target="../media/image294.png"/><Relationship Id="rId17" Type="http://schemas.openxmlformats.org/officeDocument/2006/relationships/image" Target="../media/image181.png"/><Relationship Id="rId38" Type="http://schemas.openxmlformats.org/officeDocument/2006/relationships/customXml" Target="../ink/ink192.xml"/><Relationship Id="rId59" Type="http://schemas.openxmlformats.org/officeDocument/2006/relationships/image" Target="../media/image202.png"/><Relationship Id="rId103" Type="http://schemas.openxmlformats.org/officeDocument/2006/relationships/image" Target="../media/image224.png"/><Relationship Id="rId124" Type="http://schemas.openxmlformats.org/officeDocument/2006/relationships/customXml" Target="../ink/ink235.xml"/><Relationship Id="rId70" Type="http://schemas.openxmlformats.org/officeDocument/2006/relationships/customXml" Target="../ink/ink208.xml"/><Relationship Id="rId91" Type="http://schemas.openxmlformats.org/officeDocument/2006/relationships/image" Target="../media/image218.png"/><Relationship Id="rId145" Type="http://schemas.openxmlformats.org/officeDocument/2006/relationships/image" Target="../media/image245.png"/><Relationship Id="rId166" Type="http://schemas.openxmlformats.org/officeDocument/2006/relationships/customXml" Target="../ink/ink256.xml"/><Relationship Id="rId187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79.xml"/><Relationship Id="rId233" Type="http://schemas.openxmlformats.org/officeDocument/2006/relationships/image" Target="../media/image289.png"/><Relationship Id="rId254" Type="http://schemas.openxmlformats.org/officeDocument/2006/relationships/customXml" Target="../ink/ink300.xml"/><Relationship Id="rId28" Type="http://schemas.openxmlformats.org/officeDocument/2006/relationships/customXml" Target="../ink/ink187.xml"/><Relationship Id="rId49" Type="http://schemas.openxmlformats.org/officeDocument/2006/relationships/image" Target="../media/image197.png"/><Relationship Id="rId114" Type="http://schemas.openxmlformats.org/officeDocument/2006/relationships/customXml" Target="../ink/ink230.xml"/><Relationship Id="rId60" Type="http://schemas.openxmlformats.org/officeDocument/2006/relationships/customXml" Target="../ink/ink203.xml"/><Relationship Id="rId81" Type="http://schemas.openxmlformats.org/officeDocument/2006/relationships/image" Target="../media/image213.png"/><Relationship Id="rId135" Type="http://schemas.openxmlformats.org/officeDocument/2006/relationships/image" Target="../media/image240.png"/><Relationship Id="rId156" Type="http://schemas.openxmlformats.org/officeDocument/2006/relationships/customXml" Target="../ink/ink251.xml"/><Relationship Id="rId177" Type="http://schemas.openxmlformats.org/officeDocument/2006/relationships/image" Target="../media/image261.png"/><Relationship Id="rId198" Type="http://schemas.openxmlformats.org/officeDocument/2006/relationships/customXml" Target="../ink/ink272.xml"/><Relationship Id="rId202" Type="http://schemas.openxmlformats.org/officeDocument/2006/relationships/customXml" Target="../ink/ink274.xml"/><Relationship Id="rId223" Type="http://schemas.openxmlformats.org/officeDocument/2006/relationships/image" Target="../media/image284.png"/><Relationship Id="rId244" Type="http://schemas.openxmlformats.org/officeDocument/2006/relationships/customXml" Target="../ink/ink295.xml"/><Relationship Id="rId18" Type="http://schemas.openxmlformats.org/officeDocument/2006/relationships/customXml" Target="../ink/ink182.xml"/><Relationship Id="rId39" Type="http://schemas.openxmlformats.org/officeDocument/2006/relationships/image" Target="../media/image192.png"/><Relationship Id="rId50" Type="http://schemas.openxmlformats.org/officeDocument/2006/relationships/customXml" Target="../ink/ink198.xml"/><Relationship Id="rId104" Type="http://schemas.openxmlformats.org/officeDocument/2006/relationships/customXml" Target="../ink/ink225.xml"/><Relationship Id="rId125" Type="http://schemas.openxmlformats.org/officeDocument/2006/relationships/image" Target="../media/image235.png"/><Relationship Id="rId146" Type="http://schemas.openxmlformats.org/officeDocument/2006/relationships/customXml" Target="../ink/ink246.xml"/><Relationship Id="rId167" Type="http://schemas.openxmlformats.org/officeDocument/2006/relationships/image" Target="../media/image256.png"/><Relationship Id="rId188" Type="http://schemas.openxmlformats.org/officeDocument/2006/relationships/customXml" Target="../ink/ink267.xml"/><Relationship Id="rId71" Type="http://schemas.openxmlformats.org/officeDocument/2006/relationships/image" Target="../media/image208.png"/><Relationship Id="rId92" Type="http://schemas.openxmlformats.org/officeDocument/2006/relationships/customXml" Target="../ink/ink219.xml"/><Relationship Id="rId213" Type="http://schemas.openxmlformats.org/officeDocument/2006/relationships/image" Target="../media/image279.png"/><Relationship Id="rId234" Type="http://schemas.openxmlformats.org/officeDocument/2006/relationships/customXml" Target="../ink/ink290.xml"/><Relationship Id="rId2" Type="http://schemas.openxmlformats.org/officeDocument/2006/relationships/customXml" Target="../ink/ink174.xml"/><Relationship Id="rId29" Type="http://schemas.openxmlformats.org/officeDocument/2006/relationships/image" Target="../media/image187.png"/><Relationship Id="rId255" Type="http://schemas.openxmlformats.org/officeDocument/2006/relationships/image" Target="../media/image300.png"/><Relationship Id="rId40" Type="http://schemas.openxmlformats.org/officeDocument/2006/relationships/customXml" Target="../ink/ink193.xml"/><Relationship Id="rId115" Type="http://schemas.openxmlformats.org/officeDocument/2006/relationships/image" Target="../media/image230.png"/><Relationship Id="rId136" Type="http://schemas.openxmlformats.org/officeDocument/2006/relationships/customXml" Target="../ink/ink241.xml"/><Relationship Id="rId157" Type="http://schemas.openxmlformats.org/officeDocument/2006/relationships/image" Target="../media/image251.png"/><Relationship Id="rId178" Type="http://schemas.openxmlformats.org/officeDocument/2006/relationships/customXml" Target="../ink/ink262.xml"/><Relationship Id="rId61" Type="http://schemas.openxmlformats.org/officeDocument/2006/relationships/image" Target="../media/image203.png"/><Relationship Id="rId82" Type="http://schemas.openxmlformats.org/officeDocument/2006/relationships/customXml" Target="../ink/ink214.xml"/><Relationship Id="rId199" Type="http://schemas.openxmlformats.org/officeDocument/2006/relationships/image" Target="../media/image272.png"/><Relationship Id="rId203" Type="http://schemas.openxmlformats.org/officeDocument/2006/relationships/image" Target="../media/image274.png"/><Relationship Id="rId19" Type="http://schemas.openxmlformats.org/officeDocument/2006/relationships/image" Target="../media/image182.png"/><Relationship Id="rId224" Type="http://schemas.openxmlformats.org/officeDocument/2006/relationships/customXml" Target="../ink/ink285.xml"/><Relationship Id="rId245" Type="http://schemas.openxmlformats.org/officeDocument/2006/relationships/image" Target="../media/image295.png"/><Relationship Id="rId30" Type="http://schemas.openxmlformats.org/officeDocument/2006/relationships/customXml" Target="../ink/ink188.xml"/><Relationship Id="rId105" Type="http://schemas.openxmlformats.org/officeDocument/2006/relationships/image" Target="../media/image225.png"/><Relationship Id="rId126" Type="http://schemas.openxmlformats.org/officeDocument/2006/relationships/customXml" Target="../ink/ink236.xml"/><Relationship Id="rId147" Type="http://schemas.openxmlformats.org/officeDocument/2006/relationships/image" Target="../media/image246.png"/><Relationship Id="rId168" Type="http://schemas.openxmlformats.org/officeDocument/2006/relationships/customXml" Target="../ink/ink257.xml"/><Relationship Id="rId51" Type="http://schemas.openxmlformats.org/officeDocument/2006/relationships/image" Target="../media/image198.png"/><Relationship Id="rId72" Type="http://schemas.openxmlformats.org/officeDocument/2006/relationships/customXml" Target="../ink/ink209.xml"/><Relationship Id="rId93" Type="http://schemas.openxmlformats.org/officeDocument/2006/relationships/image" Target="../media/image219.png"/><Relationship Id="rId189" Type="http://schemas.openxmlformats.org/officeDocument/2006/relationships/image" Target="../media/image267.png"/><Relationship Id="rId3" Type="http://schemas.openxmlformats.org/officeDocument/2006/relationships/image" Target="../media/image174.png"/><Relationship Id="rId214" Type="http://schemas.openxmlformats.org/officeDocument/2006/relationships/customXml" Target="../ink/ink280.xml"/><Relationship Id="rId235" Type="http://schemas.openxmlformats.org/officeDocument/2006/relationships/image" Target="../media/image290.png"/><Relationship Id="rId116" Type="http://schemas.openxmlformats.org/officeDocument/2006/relationships/customXml" Target="../ink/ink231.xml"/><Relationship Id="rId137" Type="http://schemas.openxmlformats.org/officeDocument/2006/relationships/image" Target="../media/image241.png"/><Relationship Id="rId158" Type="http://schemas.openxmlformats.org/officeDocument/2006/relationships/customXml" Target="../ink/ink252.xml"/><Relationship Id="rId20" Type="http://schemas.openxmlformats.org/officeDocument/2006/relationships/customXml" Target="../ink/ink183.xml"/><Relationship Id="rId41" Type="http://schemas.openxmlformats.org/officeDocument/2006/relationships/image" Target="../media/image193.png"/><Relationship Id="rId62" Type="http://schemas.openxmlformats.org/officeDocument/2006/relationships/customXml" Target="../ink/ink204.xml"/><Relationship Id="rId83" Type="http://schemas.openxmlformats.org/officeDocument/2006/relationships/image" Target="../media/image214.png"/><Relationship Id="rId179" Type="http://schemas.openxmlformats.org/officeDocument/2006/relationships/image" Target="../media/image262.png"/><Relationship Id="rId190" Type="http://schemas.openxmlformats.org/officeDocument/2006/relationships/customXml" Target="../ink/ink268.xml"/><Relationship Id="rId204" Type="http://schemas.openxmlformats.org/officeDocument/2006/relationships/customXml" Target="../ink/ink275.xml"/><Relationship Id="rId225" Type="http://schemas.openxmlformats.org/officeDocument/2006/relationships/image" Target="../media/image285.png"/><Relationship Id="rId246" Type="http://schemas.openxmlformats.org/officeDocument/2006/relationships/customXml" Target="../ink/ink296.xml"/><Relationship Id="rId106" Type="http://schemas.openxmlformats.org/officeDocument/2006/relationships/customXml" Target="../ink/ink226.xml"/><Relationship Id="rId127" Type="http://schemas.openxmlformats.org/officeDocument/2006/relationships/image" Target="../media/image236.png"/><Relationship Id="rId10" Type="http://schemas.openxmlformats.org/officeDocument/2006/relationships/customXml" Target="../ink/ink178.xml"/><Relationship Id="rId31" Type="http://schemas.openxmlformats.org/officeDocument/2006/relationships/image" Target="../media/image188.png"/><Relationship Id="rId52" Type="http://schemas.openxmlformats.org/officeDocument/2006/relationships/customXml" Target="../ink/ink199.xml"/><Relationship Id="rId73" Type="http://schemas.openxmlformats.org/officeDocument/2006/relationships/image" Target="../media/image209.png"/><Relationship Id="rId94" Type="http://schemas.openxmlformats.org/officeDocument/2006/relationships/customXml" Target="../ink/ink220.xml"/><Relationship Id="rId148" Type="http://schemas.openxmlformats.org/officeDocument/2006/relationships/customXml" Target="../ink/ink247.xml"/><Relationship Id="rId169" Type="http://schemas.openxmlformats.org/officeDocument/2006/relationships/image" Target="../media/image257.png"/><Relationship Id="rId4" Type="http://schemas.openxmlformats.org/officeDocument/2006/relationships/customXml" Target="../ink/ink175.xml"/><Relationship Id="rId180" Type="http://schemas.openxmlformats.org/officeDocument/2006/relationships/customXml" Target="../ink/ink263.xml"/><Relationship Id="rId215" Type="http://schemas.openxmlformats.org/officeDocument/2006/relationships/image" Target="../media/image280.png"/><Relationship Id="rId236" Type="http://schemas.openxmlformats.org/officeDocument/2006/relationships/customXml" Target="../ink/ink291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96.xml"/><Relationship Id="rId21" Type="http://schemas.openxmlformats.org/officeDocument/2006/relationships/image" Target="../media/image2293.png"/><Relationship Id="rId42" Type="http://schemas.openxmlformats.org/officeDocument/2006/relationships/customXml" Target="../ink/ink2304.xml"/><Relationship Id="rId47" Type="http://schemas.openxmlformats.org/officeDocument/2006/relationships/image" Target="../media/image2306.png"/><Relationship Id="rId63" Type="http://schemas.openxmlformats.org/officeDocument/2006/relationships/image" Target="../media/image2314.png"/><Relationship Id="rId68" Type="http://schemas.openxmlformats.org/officeDocument/2006/relationships/customXml" Target="../ink/ink2317.xml"/><Relationship Id="rId84" Type="http://schemas.openxmlformats.org/officeDocument/2006/relationships/customXml" Target="../ink/ink2325.xml"/><Relationship Id="rId89" Type="http://schemas.openxmlformats.org/officeDocument/2006/relationships/image" Target="../media/image2327.png"/><Relationship Id="rId112" Type="http://schemas.openxmlformats.org/officeDocument/2006/relationships/customXml" Target="../ink/ink2339.xml"/><Relationship Id="rId16" Type="http://schemas.openxmlformats.org/officeDocument/2006/relationships/customXml" Target="../ink/ink2291.xml"/><Relationship Id="rId107" Type="http://schemas.openxmlformats.org/officeDocument/2006/relationships/image" Target="../media/image2336.png"/><Relationship Id="rId11" Type="http://schemas.openxmlformats.org/officeDocument/2006/relationships/image" Target="../media/image2288.png"/><Relationship Id="rId32" Type="http://schemas.openxmlformats.org/officeDocument/2006/relationships/customXml" Target="../ink/ink2299.xml"/><Relationship Id="rId37" Type="http://schemas.openxmlformats.org/officeDocument/2006/relationships/image" Target="../media/image2301.png"/><Relationship Id="rId53" Type="http://schemas.openxmlformats.org/officeDocument/2006/relationships/image" Target="../media/image2309.png"/><Relationship Id="rId58" Type="http://schemas.openxmlformats.org/officeDocument/2006/relationships/customXml" Target="../ink/ink2312.xml"/><Relationship Id="rId74" Type="http://schemas.openxmlformats.org/officeDocument/2006/relationships/customXml" Target="../ink/ink2320.xml"/><Relationship Id="rId79" Type="http://schemas.openxmlformats.org/officeDocument/2006/relationships/image" Target="../media/image2322.png"/><Relationship Id="rId102" Type="http://schemas.openxmlformats.org/officeDocument/2006/relationships/customXml" Target="../ink/ink2334.xml"/><Relationship Id="rId5" Type="http://schemas.openxmlformats.org/officeDocument/2006/relationships/image" Target="../media/image2285.png"/><Relationship Id="rId90" Type="http://schemas.openxmlformats.org/officeDocument/2006/relationships/customXml" Target="../ink/ink2328.xml"/><Relationship Id="rId95" Type="http://schemas.openxmlformats.org/officeDocument/2006/relationships/image" Target="../media/image2330.png"/><Relationship Id="rId22" Type="http://schemas.openxmlformats.org/officeDocument/2006/relationships/customXml" Target="../ink/ink2294.xml"/><Relationship Id="rId27" Type="http://schemas.openxmlformats.org/officeDocument/2006/relationships/image" Target="../media/image2296.png"/><Relationship Id="rId43" Type="http://schemas.openxmlformats.org/officeDocument/2006/relationships/image" Target="../media/image2304.png"/><Relationship Id="rId48" Type="http://schemas.openxmlformats.org/officeDocument/2006/relationships/customXml" Target="../ink/ink2307.xml"/><Relationship Id="rId64" Type="http://schemas.openxmlformats.org/officeDocument/2006/relationships/customXml" Target="../ink/ink2315.xml"/><Relationship Id="rId69" Type="http://schemas.openxmlformats.org/officeDocument/2006/relationships/image" Target="../media/image2317.png"/><Relationship Id="rId113" Type="http://schemas.openxmlformats.org/officeDocument/2006/relationships/image" Target="../media/image2339.png"/><Relationship Id="rId80" Type="http://schemas.openxmlformats.org/officeDocument/2006/relationships/customXml" Target="../ink/ink2323.xml"/><Relationship Id="rId85" Type="http://schemas.openxmlformats.org/officeDocument/2006/relationships/image" Target="../media/image2325.png"/><Relationship Id="rId12" Type="http://schemas.openxmlformats.org/officeDocument/2006/relationships/customXml" Target="../ink/ink2289.xml"/><Relationship Id="rId17" Type="http://schemas.openxmlformats.org/officeDocument/2006/relationships/image" Target="../media/image2291.png"/><Relationship Id="rId33" Type="http://schemas.openxmlformats.org/officeDocument/2006/relationships/image" Target="../media/image2299.png"/><Relationship Id="rId38" Type="http://schemas.openxmlformats.org/officeDocument/2006/relationships/customXml" Target="../ink/ink2302.xml"/><Relationship Id="rId59" Type="http://schemas.openxmlformats.org/officeDocument/2006/relationships/image" Target="../media/image2312.png"/><Relationship Id="rId103" Type="http://schemas.openxmlformats.org/officeDocument/2006/relationships/image" Target="../media/image2334.png"/><Relationship Id="rId108" Type="http://schemas.openxmlformats.org/officeDocument/2006/relationships/customXml" Target="../ink/ink2337.xml"/><Relationship Id="rId54" Type="http://schemas.openxmlformats.org/officeDocument/2006/relationships/customXml" Target="../ink/ink2310.xml"/><Relationship Id="rId70" Type="http://schemas.openxmlformats.org/officeDocument/2006/relationships/customXml" Target="../ink/ink2318.xml"/><Relationship Id="rId75" Type="http://schemas.openxmlformats.org/officeDocument/2006/relationships/image" Target="../media/image2320.png"/><Relationship Id="rId91" Type="http://schemas.openxmlformats.org/officeDocument/2006/relationships/image" Target="../media/image2328.png"/><Relationship Id="rId96" Type="http://schemas.openxmlformats.org/officeDocument/2006/relationships/customXml" Target="../ink/ink233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86.xml"/><Relationship Id="rId15" Type="http://schemas.openxmlformats.org/officeDocument/2006/relationships/image" Target="../media/image2290.png"/><Relationship Id="rId23" Type="http://schemas.openxmlformats.org/officeDocument/2006/relationships/image" Target="../media/image2294.png"/><Relationship Id="rId28" Type="http://schemas.openxmlformats.org/officeDocument/2006/relationships/customXml" Target="../ink/ink2297.xml"/><Relationship Id="rId36" Type="http://schemas.openxmlformats.org/officeDocument/2006/relationships/customXml" Target="../ink/ink2301.xml"/><Relationship Id="rId49" Type="http://schemas.openxmlformats.org/officeDocument/2006/relationships/image" Target="../media/image2307.png"/><Relationship Id="rId57" Type="http://schemas.openxmlformats.org/officeDocument/2006/relationships/image" Target="../media/image2311.png"/><Relationship Id="rId106" Type="http://schemas.openxmlformats.org/officeDocument/2006/relationships/customXml" Target="../ink/ink2336.xml"/><Relationship Id="rId114" Type="http://schemas.openxmlformats.org/officeDocument/2006/relationships/customXml" Target="../ink/ink2340.xml"/><Relationship Id="rId10" Type="http://schemas.openxmlformats.org/officeDocument/2006/relationships/customXml" Target="../ink/ink2288.xml"/><Relationship Id="rId31" Type="http://schemas.openxmlformats.org/officeDocument/2006/relationships/image" Target="../media/image2298.png"/><Relationship Id="rId44" Type="http://schemas.openxmlformats.org/officeDocument/2006/relationships/customXml" Target="../ink/ink2305.xml"/><Relationship Id="rId52" Type="http://schemas.openxmlformats.org/officeDocument/2006/relationships/customXml" Target="../ink/ink2309.xml"/><Relationship Id="rId60" Type="http://schemas.openxmlformats.org/officeDocument/2006/relationships/customXml" Target="../ink/ink2313.xml"/><Relationship Id="rId65" Type="http://schemas.openxmlformats.org/officeDocument/2006/relationships/image" Target="../media/image2315.png"/><Relationship Id="rId73" Type="http://schemas.openxmlformats.org/officeDocument/2006/relationships/image" Target="../media/image2319.png"/><Relationship Id="rId78" Type="http://schemas.openxmlformats.org/officeDocument/2006/relationships/customXml" Target="../ink/ink2322.xml"/><Relationship Id="rId81" Type="http://schemas.openxmlformats.org/officeDocument/2006/relationships/image" Target="../media/image2323.png"/><Relationship Id="rId86" Type="http://schemas.openxmlformats.org/officeDocument/2006/relationships/customXml" Target="../ink/ink2326.xml"/><Relationship Id="rId94" Type="http://schemas.openxmlformats.org/officeDocument/2006/relationships/customXml" Target="../ink/ink2330.xml"/><Relationship Id="rId99" Type="http://schemas.openxmlformats.org/officeDocument/2006/relationships/image" Target="../media/image2332.png"/><Relationship Id="rId101" Type="http://schemas.openxmlformats.org/officeDocument/2006/relationships/image" Target="../media/image2333.png"/><Relationship Id="rId4" Type="http://schemas.openxmlformats.org/officeDocument/2006/relationships/customXml" Target="../ink/ink2285.xml"/><Relationship Id="rId9" Type="http://schemas.openxmlformats.org/officeDocument/2006/relationships/image" Target="../media/image2287.png"/><Relationship Id="rId13" Type="http://schemas.openxmlformats.org/officeDocument/2006/relationships/image" Target="../media/image2289.png"/><Relationship Id="rId18" Type="http://schemas.openxmlformats.org/officeDocument/2006/relationships/customXml" Target="../ink/ink2292.xml"/><Relationship Id="rId39" Type="http://schemas.openxmlformats.org/officeDocument/2006/relationships/image" Target="../media/image2302.png"/><Relationship Id="rId109" Type="http://schemas.openxmlformats.org/officeDocument/2006/relationships/image" Target="../media/image2337.png"/><Relationship Id="rId34" Type="http://schemas.openxmlformats.org/officeDocument/2006/relationships/customXml" Target="../ink/ink2300.xml"/><Relationship Id="rId50" Type="http://schemas.openxmlformats.org/officeDocument/2006/relationships/customXml" Target="../ink/ink2308.xml"/><Relationship Id="rId55" Type="http://schemas.openxmlformats.org/officeDocument/2006/relationships/image" Target="../media/image2310.png"/><Relationship Id="rId76" Type="http://schemas.openxmlformats.org/officeDocument/2006/relationships/customXml" Target="../ink/ink2321.xml"/><Relationship Id="rId97" Type="http://schemas.openxmlformats.org/officeDocument/2006/relationships/image" Target="../media/image2331.png"/><Relationship Id="rId104" Type="http://schemas.openxmlformats.org/officeDocument/2006/relationships/customXml" Target="../ink/ink2335.xml"/><Relationship Id="rId7" Type="http://schemas.openxmlformats.org/officeDocument/2006/relationships/image" Target="../media/image2286.png"/><Relationship Id="rId71" Type="http://schemas.openxmlformats.org/officeDocument/2006/relationships/image" Target="../media/image2318.png"/><Relationship Id="rId92" Type="http://schemas.openxmlformats.org/officeDocument/2006/relationships/customXml" Target="../ink/ink2329.xml"/><Relationship Id="rId2" Type="http://schemas.openxmlformats.org/officeDocument/2006/relationships/customXml" Target="../ink/ink2284.xml"/><Relationship Id="rId29" Type="http://schemas.openxmlformats.org/officeDocument/2006/relationships/image" Target="../media/image2297.png"/><Relationship Id="rId24" Type="http://schemas.openxmlformats.org/officeDocument/2006/relationships/customXml" Target="../ink/ink2295.xml"/><Relationship Id="rId40" Type="http://schemas.openxmlformats.org/officeDocument/2006/relationships/customXml" Target="../ink/ink2303.xml"/><Relationship Id="rId45" Type="http://schemas.openxmlformats.org/officeDocument/2006/relationships/image" Target="../media/image2305.png"/><Relationship Id="rId66" Type="http://schemas.openxmlformats.org/officeDocument/2006/relationships/customXml" Target="../ink/ink2316.xml"/><Relationship Id="rId87" Type="http://schemas.openxmlformats.org/officeDocument/2006/relationships/image" Target="../media/image2326.png"/><Relationship Id="rId110" Type="http://schemas.openxmlformats.org/officeDocument/2006/relationships/customXml" Target="../ink/ink2338.xml"/><Relationship Id="rId115" Type="http://schemas.openxmlformats.org/officeDocument/2006/relationships/image" Target="../media/image2340.png"/><Relationship Id="rId61" Type="http://schemas.openxmlformats.org/officeDocument/2006/relationships/image" Target="../media/image2313.png"/><Relationship Id="rId82" Type="http://schemas.openxmlformats.org/officeDocument/2006/relationships/customXml" Target="../ink/ink2324.xml"/><Relationship Id="rId19" Type="http://schemas.openxmlformats.org/officeDocument/2006/relationships/image" Target="../media/image2292.png"/><Relationship Id="rId14" Type="http://schemas.openxmlformats.org/officeDocument/2006/relationships/customXml" Target="../ink/ink2290.xml"/><Relationship Id="rId30" Type="http://schemas.openxmlformats.org/officeDocument/2006/relationships/customXml" Target="../ink/ink2298.xml"/><Relationship Id="rId35" Type="http://schemas.openxmlformats.org/officeDocument/2006/relationships/image" Target="../media/image2300.png"/><Relationship Id="rId56" Type="http://schemas.openxmlformats.org/officeDocument/2006/relationships/customXml" Target="../ink/ink2311.xml"/><Relationship Id="rId77" Type="http://schemas.openxmlformats.org/officeDocument/2006/relationships/image" Target="../media/image2321.png"/><Relationship Id="rId100" Type="http://schemas.openxmlformats.org/officeDocument/2006/relationships/customXml" Target="../ink/ink2333.xml"/><Relationship Id="rId105" Type="http://schemas.openxmlformats.org/officeDocument/2006/relationships/image" Target="../media/image2335.png"/><Relationship Id="rId8" Type="http://schemas.openxmlformats.org/officeDocument/2006/relationships/customXml" Target="../ink/ink2287.xml"/><Relationship Id="rId51" Type="http://schemas.openxmlformats.org/officeDocument/2006/relationships/image" Target="../media/image2308.png"/><Relationship Id="rId72" Type="http://schemas.openxmlformats.org/officeDocument/2006/relationships/customXml" Target="../ink/ink2319.xml"/><Relationship Id="rId93" Type="http://schemas.openxmlformats.org/officeDocument/2006/relationships/image" Target="../media/image2329.png"/><Relationship Id="rId98" Type="http://schemas.openxmlformats.org/officeDocument/2006/relationships/customXml" Target="../ink/ink2332.xml"/><Relationship Id="rId3" Type="http://schemas.openxmlformats.org/officeDocument/2006/relationships/image" Target="../media/image2284.png"/><Relationship Id="rId25" Type="http://schemas.openxmlformats.org/officeDocument/2006/relationships/image" Target="../media/image2295.png"/><Relationship Id="rId46" Type="http://schemas.openxmlformats.org/officeDocument/2006/relationships/customXml" Target="../ink/ink2306.xml"/><Relationship Id="rId67" Type="http://schemas.openxmlformats.org/officeDocument/2006/relationships/image" Target="../media/image2316.png"/><Relationship Id="rId20" Type="http://schemas.openxmlformats.org/officeDocument/2006/relationships/customXml" Target="../ink/ink2293.xml"/><Relationship Id="rId41" Type="http://schemas.openxmlformats.org/officeDocument/2006/relationships/image" Target="../media/image2303.png"/><Relationship Id="rId62" Type="http://schemas.openxmlformats.org/officeDocument/2006/relationships/customXml" Target="../ink/ink2314.xml"/><Relationship Id="rId83" Type="http://schemas.openxmlformats.org/officeDocument/2006/relationships/image" Target="../media/image2324.png"/><Relationship Id="rId88" Type="http://schemas.openxmlformats.org/officeDocument/2006/relationships/customXml" Target="../ink/ink2327.xml"/><Relationship Id="rId111" Type="http://schemas.openxmlformats.org/officeDocument/2006/relationships/image" Target="../media/image2338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353.xml"/><Relationship Id="rId21" Type="http://schemas.openxmlformats.org/officeDocument/2006/relationships/image" Target="../media/image2350.png"/><Relationship Id="rId42" Type="http://schemas.openxmlformats.org/officeDocument/2006/relationships/customXml" Target="../ink/ink2361.xml"/><Relationship Id="rId47" Type="http://schemas.openxmlformats.org/officeDocument/2006/relationships/image" Target="../media/image2363.png"/><Relationship Id="rId63" Type="http://schemas.openxmlformats.org/officeDocument/2006/relationships/image" Target="../media/image2371.png"/><Relationship Id="rId68" Type="http://schemas.openxmlformats.org/officeDocument/2006/relationships/customXml" Target="../ink/ink2374.xml"/><Relationship Id="rId84" Type="http://schemas.openxmlformats.org/officeDocument/2006/relationships/customXml" Target="../ink/ink2382.xml"/><Relationship Id="rId89" Type="http://schemas.openxmlformats.org/officeDocument/2006/relationships/image" Target="../media/image2384.png"/><Relationship Id="rId16" Type="http://schemas.openxmlformats.org/officeDocument/2006/relationships/customXml" Target="../ink/ink2348.xml"/><Relationship Id="rId11" Type="http://schemas.openxmlformats.org/officeDocument/2006/relationships/image" Target="../media/image2345.png"/><Relationship Id="rId32" Type="http://schemas.openxmlformats.org/officeDocument/2006/relationships/customXml" Target="../ink/ink2356.xml"/><Relationship Id="rId37" Type="http://schemas.openxmlformats.org/officeDocument/2006/relationships/image" Target="../media/image2358.png"/><Relationship Id="rId53" Type="http://schemas.openxmlformats.org/officeDocument/2006/relationships/image" Target="../media/image2366.png"/><Relationship Id="rId58" Type="http://schemas.openxmlformats.org/officeDocument/2006/relationships/customXml" Target="../ink/ink2369.xml"/><Relationship Id="rId74" Type="http://schemas.openxmlformats.org/officeDocument/2006/relationships/customXml" Target="../ink/ink2377.xml"/><Relationship Id="rId79" Type="http://schemas.openxmlformats.org/officeDocument/2006/relationships/image" Target="../media/image2379.png"/><Relationship Id="rId5" Type="http://schemas.openxmlformats.org/officeDocument/2006/relationships/image" Target="../media/image2342.png"/><Relationship Id="rId90" Type="http://schemas.openxmlformats.org/officeDocument/2006/relationships/customXml" Target="../ink/ink2385.xml"/><Relationship Id="rId95" Type="http://schemas.openxmlformats.org/officeDocument/2006/relationships/image" Target="../media/image2387.png"/><Relationship Id="rId22" Type="http://schemas.openxmlformats.org/officeDocument/2006/relationships/customXml" Target="../ink/ink2351.xml"/><Relationship Id="rId27" Type="http://schemas.openxmlformats.org/officeDocument/2006/relationships/image" Target="../media/image2353.png"/><Relationship Id="rId43" Type="http://schemas.openxmlformats.org/officeDocument/2006/relationships/image" Target="../media/image2361.png"/><Relationship Id="rId48" Type="http://schemas.openxmlformats.org/officeDocument/2006/relationships/customXml" Target="../ink/ink2364.xml"/><Relationship Id="rId64" Type="http://schemas.openxmlformats.org/officeDocument/2006/relationships/customXml" Target="../ink/ink2372.xml"/><Relationship Id="rId69" Type="http://schemas.openxmlformats.org/officeDocument/2006/relationships/image" Target="../media/image2374.png"/><Relationship Id="rId80" Type="http://schemas.openxmlformats.org/officeDocument/2006/relationships/customXml" Target="../ink/ink2380.xml"/><Relationship Id="rId85" Type="http://schemas.openxmlformats.org/officeDocument/2006/relationships/image" Target="../media/image2382.png"/><Relationship Id="rId3" Type="http://schemas.openxmlformats.org/officeDocument/2006/relationships/image" Target="../media/image2341.png"/><Relationship Id="rId12" Type="http://schemas.openxmlformats.org/officeDocument/2006/relationships/customXml" Target="../ink/ink2346.xml"/><Relationship Id="rId17" Type="http://schemas.openxmlformats.org/officeDocument/2006/relationships/image" Target="../media/image2348.png"/><Relationship Id="rId25" Type="http://schemas.openxmlformats.org/officeDocument/2006/relationships/image" Target="../media/image2352.png"/><Relationship Id="rId33" Type="http://schemas.openxmlformats.org/officeDocument/2006/relationships/image" Target="../media/image2356.png"/><Relationship Id="rId38" Type="http://schemas.openxmlformats.org/officeDocument/2006/relationships/customXml" Target="../ink/ink2359.xml"/><Relationship Id="rId46" Type="http://schemas.openxmlformats.org/officeDocument/2006/relationships/customXml" Target="../ink/ink2363.xml"/><Relationship Id="rId59" Type="http://schemas.openxmlformats.org/officeDocument/2006/relationships/image" Target="../media/image2369.png"/><Relationship Id="rId67" Type="http://schemas.openxmlformats.org/officeDocument/2006/relationships/image" Target="../media/image2373.png"/><Relationship Id="rId20" Type="http://schemas.openxmlformats.org/officeDocument/2006/relationships/customXml" Target="../ink/ink2350.xml"/><Relationship Id="rId41" Type="http://schemas.openxmlformats.org/officeDocument/2006/relationships/image" Target="../media/image2360.png"/><Relationship Id="rId54" Type="http://schemas.openxmlformats.org/officeDocument/2006/relationships/customXml" Target="../ink/ink2367.xml"/><Relationship Id="rId62" Type="http://schemas.openxmlformats.org/officeDocument/2006/relationships/customXml" Target="../ink/ink2371.xml"/><Relationship Id="rId70" Type="http://schemas.openxmlformats.org/officeDocument/2006/relationships/customXml" Target="../ink/ink2375.xml"/><Relationship Id="rId75" Type="http://schemas.openxmlformats.org/officeDocument/2006/relationships/image" Target="../media/image2377.png"/><Relationship Id="rId83" Type="http://schemas.openxmlformats.org/officeDocument/2006/relationships/image" Target="../media/image2381.png"/><Relationship Id="rId88" Type="http://schemas.openxmlformats.org/officeDocument/2006/relationships/customXml" Target="../ink/ink2384.xml"/><Relationship Id="rId91" Type="http://schemas.openxmlformats.org/officeDocument/2006/relationships/image" Target="../media/image2385.png"/><Relationship Id="rId96" Type="http://schemas.openxmlformats.org/officeDocument/2006/relationships/customXml" Target="../ink/ink238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43.xml"/><Relationship Id="rId15" Type="http://schemas.openxmlformats.org/officeDocument/2006/relationships/image" Target="../media/image2347.png"/><Relationship Id="rId23" Type="http://schemas.openxmlformats.org/officeDocument/2006/relationships/image" Target="../media/image2351.png"/><Relationship Id="rId28" Type="http://schemas.openxmlformats.org/officeDocument/2006/relationships/customXml" Target="../ink/ink2354.xml"/><Relationship Id="rId36" Type="http://schemas.openxmlformats.org/officeDocument/2006/relationships/customXml" Target="../ink/ink2358.xml"/><Relationship Id="rId49" Type="http://schemas.openxmlformats.org/officeDocument/2006/relationships/image" Target="../media/image2364.png"/><Relationship Id="rId57" Type="http://schemas.openxmlformats.org/officeDocument/2006/relationships/image" Target="../media/image2368.png"/><Relationship Id="rId10" Type="http://schemas.openxmlformats.org/officeDocument/2006/relationships/customXml" Target="../ink/ink2345.xml"/><Relationship Id="rId31" Type="http://schemas.openxmlformats.org/officeDocument/2006/relationships/image" Target="../media/image2355.png"/><Relationship Id="rId44" Type="http://schemas.openxmlformats.org/officeDocument/2006/relationships/customXml" Target="../ink/ink2362.xml"/><Relationship Id="rId52" Type="http://schemas.openxmlformats.org/officeDocument/2006/relationships/customXml" Target="../ink/ink2366.xml"/><Relationship Id="rId60" Type="http://schemas.openxmlformats.org/officeDocument/2006/relationships/customXml" Target="../ink/ink2370.xml"/><Relationship Id="rId65" Type="http://schemas.openxmlformats.org/officeDocument/2006/relationships/image" Target="../media/image2372.png"/><Relationship Id="rId73" Type="http://schemas.openxmlformats.org/officeDocument/2006/relationships/image" Target="../media/image2376.png"/><Relationship Id="rId78" Type="http://schemas.openxmlformats.org/officeDocument/2006/relationships/customXml" Target="../ink/ink2379.xml"/><Relationship Id="rId81" Type="http://schemas.openxmlformats.org/officeDocument/2006/relationships/image" Target="../media/image2380.png"/><Relationship Id="rId86" Type="http://schemas.openxmlformats.org/officeDocument/2006/relationships/customXml" Target="../ink/ink2383.xml"/><Relationship Id="rId94" Type="http://schemas.openxmlformats.org/officeDocument/2006/relationships/customXml" Target="../ink/ink2387.xml"/><Relationship Id="rId99" Type="http://schemas.openxmlformats.org/officeDocument/2006/relationships/image" Target="../media/image2389.png"/><Relationship Id="rId4" Type="http://schemas.openxmlformats.org/officeDocument/2006/relationships/customXml" Target="../ink/ink2342.xml"/><Relationship Id="rId9" Type="http://schemas.openxmlformats.org/officeDocument/2006/relationships/image" Target="../media/image2344.png"/><Relationship Id="rId13" Type="http://schemas.openxmlformats.org/officeDocument/2006/relationships/image" Target="../media/image2346.png"/><Relationship Id="rId18" Type="http://schemas.openxmlformats.org/officeDocument/2006/relationships/customXml" Target="../ink/ink2349.xml"/><Relationship Id="rId39" Type="http://schemas.openxmlformats.org/officeDocument/2006/relationships/image" Target="../media/image2359.png"/><Relationship Id="rId34" Type="http://schemas.openxmlformats.org/officeDocument/2006/relationships/customXml" Target="../ink/ink2357.xml"/><Relationship Id="rId50" Type="http://schemas.openxmlformats.org/officeDocument/2006/relationships/customXml" Target="../ink/ink2365.xml"/><Relationship Id="rId55" Type="http://schemas.openxmlformats.org/officeDocument/2006/relationships/image" Target="../media/image2367.png"/><Relationship Id="rId76" Type="http://schemas.openxmlformats.org/officeDocument/2006/relationships/customXml" Target="../ink/ink2378.xml"/><Relationship Id="rId97" Type="http://schemas.openxmlformats.org/officeDocument/2006/relationships/image" Target="../media/image2388.png"/><Relationship Id="rId7" Type="http://schemas.openxmlformats.org/officeDocument/2006/relationships/image" Target="../media/image2343.png"/><Relationship Id="rId71" Type="http://schemas.openxmlformats.org/officeDocument/2006/relationships/image" Target="../media/image2375.png"/><Relationship Id="rId92" Type="http://schemas.openxmlformats.org/officeDocument/2006/relationships/customXml" Target="../ink/ink2386.xml"/><Relationship Id="rId2" Type="http://schemas.openxmlformats.org/officeDocument/2006/relationships/customXml" Target="../ink/ink2341.xml"/><Relationship Id="rId29" Type="http://schemas.openxmlformats.org/officeDocument/2006/relationships/image" Target="../media/image2354.png"/><Relationship Id="rId24" Type="http://schemas.openxmlformats.org/officeDocument/2006/relationships/customXml" Target="../ink/ink2352.xml"/><Relationship Id="rId40" Type="http://schemas.openxmlformats.org/officeDocument/2006/relationships/customXml" Target="../ink/ink2360.xml"/><Relationship Id="rId45" Type="http://schemas.openxmlformats.org/officeDocument/2006/relationships/image" Target="../media/image2362.png"/><Relationship Id="rId66" Type="http://schemas.openxmlformats.org/officeDocument/2006/relationships/customXml" Target="../ink/ink2373.xml"/><Relationship Id="rId87" Type="http://schemas.openxmlformats.org/officeDocument/2006/relationships/image" Target="../media/image2383.png"/><Relationship Id="rId61" Type="http://schemas.openxmlformats.org/officeDocument/2006/relationships/image" Target="../media/image2370.png"/><Relationship Id="rId82" Type="http://schemas.openxmlformats.org/officeDocument/2006/relationships/customXml" Target="../ink/ink2381.xml"/><Relationship Id="rId19" Type="http://schemas.openxmlformats.org/officeDocument/2006/relationships/image" Target="../media/image2349.png"/><Relationship Id="rId14" Type="http://schemas.openxmlformats.org/officeDocument/2006/relationships/customXml" Target="../ink/ink2347.xml"/><Relationship Id="rId30" Type="http://schemas.openxmlformats.org/officeDocument/2006/relationships/customXml" Target="../ink/ink2355.xml"/><Relationship Id="rId35" Type="http://schemas.openxmlformats.org/officeDocument/2006/relationships/image" Target="../media/image2357.png"/><Relationship Id="rId56" Type="http://schemas.openxmlformats.org/officeDocument/2006/relationships/customXml" Target="../ink/ink2368.xml"/><Relationship Id="rId77" Type="http://schemas.openxmlformats.org/officeDocument/2006/relationships/image" Target="../media/image2378.png"/><Relationship Id="rId8" Type="http://schemas.openxmlformats.org/officeDocument/2006/relationships/customXml" Target="../ink/ink2344.xml"/><Relationship Id="rId51" Type="http://schemas.openxmlformats.org/officeDocument/2006/relationships/image" Target="../media/image2365.png"/><Relationship Id="rId72" Type="http://schemas.openxmlformats.org/officeDocument/2006/relationships/customXml" Target="../ink/ink2376.xml"/><Relationship Id="rId93" Type="http://schemas.openxmlformats.org/officeDocument/2006/relationships/image" Target="../media/image2386.png"/><Relationship Id="rId98" Type="http://schemas.openxmlformats.org/officeDocument/2006/relationships/customXml" Target="../ink/ink2389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8.png"/><Relationship Id="rId21" Type="http://schemas.openxmlformats.org/officeDocument/2006/relationships/image" Target="../media/image310.png"/><Relationship Id="rId42" Type="http://schemas.openxmlformats.org/officeDocument/2006/relationships/customXml" Target="../ink/ink321.xml"/><Relationship Id="rId63" Type="http://schemas.openxmlformats.org/officeDocument/2006/relationships/image" Target="../media/image331.png"/><Relationship Id="rId84" Type="http://schemas.openxmlformats.org/officeDocument/2006/relationships/customXml" Target="../ink/ink342.xml"/><Relationship Id="rId138" Type="http://schemas.openxmlformats.org/officeDocument/2006/relationships/customXml" Target="../ink/ink369.xml"/><Relationship Id="rId16" Type="http://schemas.openxmlformats.org/officeDocument/2006/relationships/customXml" Target="../ink/ink308.xml"/><Relationship Id="rId107" Type="http://schemas.openxmlformats.org/officeDocument/2006/relationships/image" Target="../media/image353.png"/><Relationship Id="rId11" Type="http://schemas.openxmlformats.org/officeDocument/2006/relationships/image" Target="../media/image305.png"/><Relationship Id="rId32" Type="http://schemas.openxmlformats.org/officeDocument/2006/relationships/customXml" Target="../ink/ink316.xml"/><Relationship Id="rId37" Type="http://schemas.openxmlformats.org/officeDocument/2006/relationships/image" Target="../media/image318.png"/><Relationship Id="rId53" Type="http://schemas.openxmlformats.org/officeDocument/2006/relationships/image" Target="../media/image326.png"/><Relationship Id="rId58" Type="http://schemas.openxmlformats.org/officeDocument/2006/relationships/customXml" Target="../ink/ink329.xml"/><Relationship Id="rId74" Type="http://schemas.openxmlformats.org/officeDocument/2006/relationships/customXml" Target="../ink/ink337.xml"/><Relationship Id="rId79" Type="http://schemas.openxmlformats.org/officeDocument/2006/relationships/image" Target="../media/image339.png"/><Relationship Id="rId102" Type="http://schemas.openxmlformats.org/officeDocument/2006/relationships/customXml" Target="../ink/ink351.xml"/><Relationship Id="rId123" Type="http://schemas.openxmlformats.org/officeDocument/2006/relationships/image" Target="../media/image361.png"/><Relationship Id="rId128" Type="http://schemas.openxmlformats.org/officeDocument/2006/relationships/customXml" Target="../ink/ink364.xml"/><Relationship Id="rId5" Type="http://schemas.openxmlformats.org/officeDocument/2006/relationships/image" Target="../media/image302.png"/><Relationship Id="rId90" Type="http://schemas.openxmlformats.org/officeDocument/2006/relationships/customXml" Target="../ink/ink345.xml"/><Relationship Id="rId95" Type="http://schemas.openxmlformats.org/officeDocument/2006/relationships/image" Target="../media/image347.png"/><Relationship Id="rId22" Type="http://schemas.openxmlformats.org/officeDocument/2006/relationships/customXml" Target="../ink/ink311.xml"/><Relationship Id="rId27" Type="http://schemas.openxmlformats.org/officeDocument/2006/relationships/image" Target="../media/image313.png"/><Relationship Id="rId43" Type="http://schemas.openxmlformats.org/officeDocument/2006/relationships/image" Target="../media/image321.png"/><Relationship Id="rId48" Type="http://schemas.openxmlformats.org/officeDocument/2006/relationships/customXml" Target="../ink/ink324.xml"/><Relationship Id="rId64" Type="http://schemas.openxmlformats.org/officeDocument/2006/relationships/customXml" Target="../ink/ink332.xml"/><Relationship Id="rId69" Type="http://schemas.openxmlformats.org/officeDocument/2006/relationships/image" Target="../media/image334.png"/><Relationship Id="rId113" Type="http://schemas.openxmlformats.org/officeDocument/2006/relationships/image" Target="../media/image356.png"/><Relationship Id="rId118" Type="http://schemas.openxmlformats.org/officeDocument/2006/relationships/customXml" Target="../ink/ink359.xml"/><Relationship Id="rId134" Type="http://schemas.openxmlformats.org/officeDocument/2006/relationships/customXml" Target="../ink/ink367.xml"/><Relationship Id="rId139" Type="http://schemas.openxmlformats.org/officeDocument/2006/relationships/image" Target="../media/image369.png"/><Relationship Id="rId80" Type="http://schemas.openxmlformats.org/officeDocument/2006/relationships/customXml" Target="../ink/ink340.xml"/><Relationship Id="rId85" Type="http://schemas.openxmlformats.org/officeDocument/2006/relationships/image" Target="../media/image342.png"/><Relationship Id="rId12" Type="http://schemas.openxmlformats.org/officeDocument/2006/relationships/customXml" Target="../ink/ink306.xml"/><Relationship Id="rId17" Type="http://schemas.openxmlformats.org/officeDocument/2006/relationships/image" Target="../media/image308.png"/><Relationship Id="rId33" Type="http://schemas.openxmlformats.org/officeDocument/2006/relationships/image" Target="../media/image316.png"/><Relationship Id="rId38" Type="http://schemas.openxmlformats.org/officeDocument/2006/relationships/customXml" Target="../ink/ink319.xml"/><Relationship Id="rId59" Type="http://schemas.openxmlformats.org/officeDocument/2006/relationships/image" Target="../media/image329.png"/><Relationship Id="rId103" Type="http://schemas.openxmlformats.org/officeDocument/2006/relationships/image" Target="../media/image351.png"/><Relationship Id="rId108" Type="http://schemas.openxmlformats.org/officeDocument/2006/relationships/customXml" Target="../ink/ink354.xml"/><Relationship Id="rId124" Type="http://schemas.openxmlformats.org/officeDocument/2006/relationships/customXml" Target="../ink/ink362.xml"/><Relationship Id="rId129" Type="http://schemas.openxmlformats.org/officeDocument/2006/relationships/image" Target="../media/image364.png"/><Relationship Id="rId54" Type="http://schemas.openxmlformats.org/officeDocument/2006/relationships/customXml" Target="../ink/ink327.xml"/><Relationship Id="rId70" Type="http://schemas.openxmlformats.org/officeDocument/2006/relationships/customXml" Target="../ink/ink335.xml"/><Relationship Id="rId75" Type="http://schemas.openxmlformats.org/officeDocument/2006/relationships/image" Target="../media/image337.png"/><Relationship Id="rId91" Type="http://schemas.openxmlformats.org/officeDocument/2006/relationships/image" Target="../media/image345.png"/><Relationship Id="rId96" Type="http://schemas.openxmlformats.org/officeDocument/2006/relationships/customXml" Target="../ink/ink34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3.xml"/><Relationship Id="rId23" Type="http://schemas.openxmlformats.org/officeDocument/2006/relationships/image" Target="../media/image311.png"/><Relationship Id="rId28" Type="http://schemas.openxmlformats.org/officeDocument/2006/relationships/customXml" Target="../ink/ink314.xml"/><Relationship Id="rId49" Type="http://schemas.openxmlformats.org/officeDocument/2006/relationships/image" Target="../media/image324.png"/><Relationship Id="rId114" Type="http://schemas.openxmlformats.org/officeDocument/2006/relationships/customXml" Target="../ink/ink357.xml"/><Relationship Id="rId119" Type="http://schemas.openxmlformats.org/officeDocument/2006/relationships/image" Target="../media/image359.png"/><Relationship Id="rId44" Type="http://schemas.openxmlformats.org/officeDocument/2006/relationships/customXml" Target="../ink/ink322.xml"/><Relationship Id="rId60" Type="http://schemas.openxmlformats.org/officeDocument/2006/relationships/customXml" Target="../ink/ink330.xml"/><Relationship Id="rId65" Type="http://schemas.openxmlformats.org/officeDocument/2006/relationships/image" Target="../media/image332.png"/><Relationship Id="rId81" Type="http://schemas.openxmlformats.org/officeDocument/2006/relationships/image" Target="../media/image340.png"/><Relationship Id="rId86" Type="http://schemas.openxmlformats.org/officeDocument/2006/relationships/customXml" Target="../ink/ink343.xml"/><Relationship Id="rId130" Type="http://schemas.openxmlformats.org/officeDocument/2006/relationships/customXml" Target="../ink/ink365.xml"/><Relationship Id="rId135" Type="http://schemas.openxmlformats.org/officeDocument/2006/relationships/image" Target="../media/image367.png"/><Relationship Id="rId13" Type="http://schemas.openxmlformats.org/officeDocument/2006/relationships/image" Target="../media/image306.png"/><Relationship Id="rId18" Type="http://schemas.openxmlformats.org/officeDocument/2006/relationships/customXml" Target="../ink/ink309.xml"/><Relationship Id="rId39" Type="http://schemas.openxmlformats.org/officeDocument/2006/relationships/image" Target="../media/image319.png"/><Relationship Id="rId109" Type="http://schemas.openxmlformats.org/officeDocument/2006/relationships/image" Target="../media/image354.png"/><Relationship Id="rId34" Type="http://schemas.openxmlformats.org/officeDocument/2006/relationships/customXml" Target="../ink/ink317.xml"/><Relationship Id="rId50" Type="http://schemas.openxmlformats.org/officeDocument/2006/relationships/customXml" Target="../ink/ink325.xml"/><Relationship Id="rId55" Type="http://schemas.openxmlformats.org/officeDocument/2006/relationships/image" Target="../media/image327.png"/><Relationship Id="rId76" Type="http://schemas.openxmlformats.org/officeDocument/2006/relationships/customXml" Target="../ink/ink338.xml"/><Relationship Id="rId97" Type="http://schemas.openxmlformats.org/officeDocument/2006/relationships/image" Target="../media/image348.png"/><Relationship Id="rId104" Type="http://schemas.openxmlformats.org/officeDocument/2006/relationships/customXml" Target="../ink/ink352.xml"/><Relationship Id="rId120" Type="http://schemas.openxmlformats.org/officeDocument/2006/relationships/customXml" Target="../ink/ink360.xml"/><Relationship Id="rId125" Type="http://schemas.openxmlformats.org/officeDocument/2006/relationships/image" Target="../media/image362.png"/><Relationship Id="rId7" Type="http://schemas.openxmlformats.org/officeDocument/2006/relationships/image" Target="../media/image303.png"/><Relationship Id="rId71" Type="http://schemas.openxmlformats.org/officeDocument/2006/relationships/image" Target="../media/image335.png"/><Relationship Id="rId92" Type="http://schemas.openxmlformats.org/officeDocument/2006/relationships/customXml" Target="../ink/ink346.xml"/><Relationship Id="rId2" Type="http://schemas.openxmlformats.org/officeDocument/2006/relationships/customXml" Target="../ink/ink301.xml"/><Relationship Id="rId29" Type="http://schemas.openxmlformats.org/officeDocument/2006/relationships/image" Target="../media/image314.png"/><Relationship Id="rId24" Type="http://schemas.openxmlformats.org/officeDocument/2006/relationships/customXml" Target="../ink/ink312.xml"/><Relationship Id="rId40" Type="http://schemas.openxmlformats.org/officeDocument/2006/relationships/customXml" Target="../ink/ink320.xml"/><Relationship Id="rId45" Type="http://schemas.openxmlformats.org/officeDocument/2006/relationships/image" Target="../media/image322.png"/><Relationship Id="rId66" Type="http://schemas.openxmlformats.org/officeDocument/2006/relationships/customXml" Target="../ink/ink333.xml"/><Relationship Id="rId87" Type="http://schemas.openxmlformats.org/officeDocument/2006/relationships/image" Target="../media/image343.png"/><Relationship Id="rId110" Type="http://schemas.openxmlformats.org/officeDocument/2006/relationships/customXml" Target="../ink/ink355.xml"/><Relationship Id="rId115" Type="http://schemas.openxmlformats.org/officeDocument/2006/relationships/image" Target="../media/image357.png"/><Relationship Id="rId131" Type="http://schemas.openxmlformats.org/officeDocument/2006/relationships/image" Target="../media/image365.png"/><Relationship Id="rId136" Type="http://schemas.openxmlformats.org/officeDocument/2006/relationships/customXml" Target="../ink/ink368.xml"/><Relationship Id="rId61" Type="http://schemas.openxmlformats.org/officeDocument/2006/relationships/image" Target="../media/image330.png"/><Relationship Id="rId82" Type="http://schemas.openxmlformats.org/officeDocument/2006/relationships/customXml" Target="../ink/ink341.xml"/><Relationship Id="rId19" Type="http://schemas.openxmlformats.org/officeDocument/2006/relationships/image" Target="../media/image309.png"/><Relationship Id="rId14" Type="http://schemas.openxmlformats.org/officeDocument/2006/relationships/customXml" Target="../ink/ink307.xml"/><Relationship Id="rId30" Type="http://schemas.openxmlformats.org/officeDocument/2006/relationships/customXml" Target="../ink/ink315.xml"/><Relationship Id="rId35" Type="http://schemas.openxmlformats.org/officeDocument/2006/relationships/image" Target="../media/image317.png"/><Relationship Id="rId56" Type="http://schemas.openxmlformats.org/officeDocument/2006/relationships/customXml" Target="../ink/ink328.xml"/><Relationship Id="rId77" Type="http://schemas.openxmlformats.org/officeDocument/2006/relationships/image" Target="../media/image338.png"/><Relationship Id="rId100" Type="http://schemas.openxmlformats.org/officeDocument/2006/relationships/customXml" Target="../ink/ink350.xml"/><Relationship Id="rId105" Type="http://schemas.openxmlformats.org/officeDocument/2006/relationships/image" Target="../media/image352.png"/><Relationship Id="rId126" Type="http://schemas.openxmlformats.org/officeDocument/2006/relationships/customXml" Target="../ink/ink363.xml"/><Relationship Id="rId8" Type="http://schemas.openxmlformats.org/officeDocument/2006/relationships/customXml" Target="../ink/ink304.xml"/><Relationship Id="rId51" Type="http://schemas.openxmlformats.org/officeDocument/2006/relationships/image" Target="../media/image325.png"/><Relationship Id="rId72" Type="http://schemas.openxmlformats.org/officeDocument/2006/relationships/customXml" Target="../ink/ink336.xml"/><Relationship Id="rId93" Type="http://schemas.openxmlformats.org/officeDocument/2006/relationships/image" Target="../media/image346.png"/><Relationship Id="rId98" Type="http://schemas.openxmlformats.org/officeDocument/2006/relationships/customXml" Target="../ink/ink349.xml"/><Relationship Id="rId121" Type="http://schemas.openxmlformats.org/officeDocument/2006/relationships/image" Target="../media/image360.png"/><Relationship Id="rId3" Type="http://schemas.openxmlformats.org/officeDocument/2006/relationships/image" Target="../media/image301.png"/><Relationship Id="rId25" Type="http://schemas.openxmlformats.org/officeDocument/2006/relationships/image" Target="../media/image312.png"/><Relationship Id="rId46" Type="http://schemas.openxmlformats.org/officeDocument/2006/relationships/customXml" Target="../ink/ink323.xml"/><Relationship Id="rId67" Type="http://schemas.openxmlformats.org/officeDocument/2006/relationships/image" Target="../media/image333.png"/><Relationship Id="rId116" Type="http://schemas.openxmlformats.org/officeDocument/2006/relationships/customXml" Target="../ink/ink358.xml"/><Relationship Id="rId137" Type="http://schemas.openxmlformats.org/officeDocument/2006/relationships/image" Target="../media/image368.png"/><Relationship Id="rId20" Type="http://schemas.openxmlformats.org/officeDocument/2006/relationships/customXml" Target="../ink/ink310.xml"/><Relationship Id="rId41" Type="http://schemas.openxmlformats.org/officeDocument/2006/relationships/image" Target="../media/image320.png"/><Relationship Id="rId62" Type="http://schemas.openxmlformats.org/officeDocument/2006/relationships/customXml" Target="../ink/ink331.xml"/><Relationship Id="rId83" Type="http://schemas.openxmlformats.org/officeDocument/2006/relationships/image" Target="../media/image341.png"/><Relationship Id="rId88" Type="http://schemas.openxmlformats.org/officeDocument/2006/relationships/customXml" Target="../ink/ink344.xml"/><Relationship Id="rId111" Type="http://schemas.openxmlformats.org/officeDocument/2006/relationships/image" Target="../media/image355.png"/><Relationship Id="rId132" Type="http://schemas.openxmlformats.org/officeDocument/2006/relationships/customXml" Target="../ink/ink366.xml"/><Relationship Id="rId15" Type="http://schemas.openxmlformats.org/officeDocument/2006/relationships/image" Target="../media/image307.png"/><Relationship Id="rId36" Type="http://schemas.openxmlformats.org/officeDocument/2006/relationships/customXml" Target="../ink/ink318.xml"/><Relationship Id="rId57" Type="http://schemas.openxmlformats.org/officeDocument/2006/relationships/image" Target="../media/image328.png"/><Relationship Id="rId106" Type="http://schemas.openxmlformats.org/officeDocument/2006/relationships/customXml" Target="../ink/ink353.xml"/><Relationship Id="rId127" Type="http://schemas.openxmlformats.org/officeDocument/2006/relationships/image" Target="../media/image363.png"/><Relationship Id="rId10" Type="http://schemas.openxmlformats.org/officeDocument/2006/relationships/customXml" Target="../ink/ink305.xml"/><Relationship Id="rId31" Type="http://schemas.openxmlformats.org/officeDocument/2006/relationships/image" Target="../media/image315.png"/><Relationship Id="rId52" Type="http://schemas.openxmlformats.org/officeDocument/2006/relationships/customXml" Target="../ink/ink326.xml"/><Relationship Id="rId73" Type="http://schemas.openxmlformats.org/officeDocument/2006/relationships/image" Target="../media/image336.png"/><Relationship Id="rId78" Type="http://schemas.openxmlformats.org/officeDocument/2006/relationships/customXml" Target="../ink/ink339.xml"/><Relationship Id="rId94" Type="http://schemas.openxmlformats.org/officeDocument/2006/relationships/customXml" Target="../ink/ink347.xml"/><Relationship Id="rId99" Type="http://schemas.openxmlformats.org/officeDocument/2006/relationships/image" Target="../media/image349.png"/><Relationship Id="rId101" Type="http://schemas.openxmlformats.org/officeDocument/2006/relationships/image" Target="../media/image350.png"/><Relationship Id="rId122" Type="http://schemas.openxmlformats.org/officeDocument/2006/relationships/customXml" Target="../ink/ink361.xml"/><Relationship Id="rId4" Type="http://schemas.openxmlformats.org/officeDocument/2006/relationships/customXml" Target="../ink/ink302.xml"/><Relationship Id="rId9" Type="http://schemas.openxmlformats.org/officeDocument/2006/relationships/image" Target="../media/image304.png"/><Relationship Id="rId26" Type="http://schemas.openxmlformats.org/officeDocument/2006/relationships/customXml" Target="../ink/ink313.xml"/><Relationship Id="rId47" Type="http://schemas.openxmlformats.org/officeDocument/2006/relationships/image" Target="../media/image323.png"/><Relationship Id="rId68" Type="http://schemas.openxmlformats.org/officeDocument/2006/relationships/customXml" Target="../ink/ink334.xml"/><Relationship Id="rId89" Type="http://schemas.openxmlformats.org/officeDocument/2006/relationships/image" Target="../media/image344.png"/><Relationship Id="rId112" Type="http://schemas.openxmlformats.org/officeDocument/2006/relationships/customXml" Target="../ink/ink356.xml"/><Relationship Id="rId133" Type="http://schemas.openxmlformats.org/officeDocument/2006/relationships/image" Target="../media/image366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27.png"/><Relationship Id="rId21" Type="http://schemas.openxmlformats.org/officeDocument/2006/relationships/image" Target="../media/image379.png"/><Relationship Id="rId42" Type="http://schemas.openxmlformats.org/officeDocument/2006/relationships/customXml" Target="../ink/ink390.xml"/><Relationship Id="rId63" Type="http://schemas.openxmlformats.org/officeDocument/2006/relationships/image" Target="../media/image400.png"/><Relationship Id="rId84" Type="http://schemas.openxmlformats.org/officeDocument/2006/relationships/customXml" Target="../ink/ink411.xml"/><Relationship Id="rId138" Type="http://schemas.openxmlformats.org/officeDocument/2006/relationships/customXml" Target="../ink/ink438.xml"/><Relationship Id="rId159" Type="http://schemas.openxmlformats.org/officeDocument/2006/relationships/image" Target="../media/image448.png"/><Relationship Id="rId170" Type="http://schemas.openxmlformats.org/officeDocument/2006/relationships/customXml" Target="../ink/ink454.xml"/><Relationship Id="rId191" Type="http://schemas.openxmlformats.org/officeDocument/2006/relationships/image" Target="../media/image464.png"/><Relationship Id="rId107" Type="http://schemas.openxmlformats.org/officeDocument/2006/relationships/image" Target="../media/image422.png"/><Relationship Id="rId11" Type="http://schemas.openxmlformats.org/officeDocument/2006/relationships/image" Target="../media/image374.png"/><Relationship Id="rId32" Type="http://schemas.openxmlformats.org/officeDocument/2006/relationships/customXml" Target="../ink/ink385.xml"/><Relationship Id="rId53" Type="http://schemas.openxmlformats.org/officeDocument/2006/relationships/image" Target="../media/image395.png"/><Relationship Id="rId74" Type="http://schemas.openxmlformats.org/officeDocument/2006/relationships/customXml" Target="../ink/ink406.xml"/><Relationship Id="rId128" Type="http://schemas.openxmlformats.org/officeDocument/2006/relationships/customXml" Target="../ink/ink433.xml"/><Relationship Id="rId149" Type="http://schemas.openxmlformats.org/officeDocument/2006/relationships/image" Target="../media/image443.png"/><Relationship Id="rId5" Type="http://schemas.openxmlformats.org/officeDocument/2006/relationships/image" Target="../media/image371.png"/><Relationship Id="rId95" Type="http://schemas.openxmlformats.org/officeDocument/2006/relationships/image" Target="../media/image416.png"/><Relationship Id="rId160" Type="http://schemas.openxmlformats.org/officeDocument/2006/relationships/customXml" Target="../ink/ink449.xml"/><Relationship Id="rId181" Type="http://schemas.openxmlformats.org/officeDocument/2006/relationships/image" Target="../media/image459.png"/><Relationship Id="rId22" Type="http://schemas.openxmlformats.org/officeDocument/2006/relationships/customXml" Target="../ink/ink380.xml"/><Relationship Id="rId43" Type="http://schemas.openxmlformats.org/officeDocument/2006/relationships/image" Target="../media/image390.png"/><Relationship Id="rId64" Type="http://schemas.openxmlformats.org/officeDocument/2006/relationships/customXml" Target="../ink/ink401.xml"/><Relationship Id="rId118" Type="http://schemas.openxmlformats.org/officeDocument/2006/relationships/customXml" Target="../ink/ink428.xml"/><Relationship Id="rId139" Type="http://schemas.openxmlformats.org/officeDocument/2006/relationships/image" Target="../media/image438.png"/><Relationship Id="rId85" Type="http://schemas.openxmlformats.org/officeDocument/2006/relationships/image" Target="../media/image411.png"/><Relationship Id="rId150" Type="http://schemas.openxmlformats.org/officeDocument/2006/relationships/customXml" Target="../ink/ink444.xml"/><Relationship Id="rId171" Type="http://schemas.openxmlformats.org/officeDocument/2006/relationships/image" Target="../media/image454.png"/><Relationship Id="rId192" Type="http://schemas.openxmlformats.org/officeDocument/2006/relationships/customXml" Target="../ink/ink465.xml"/><Relationship Id="rId12" Type="http://schemas.openxmlformats.org/officeDocument/2006/relationships/customXml" Target="../ink/ink375.xml"/><Relationship Id="rId33" Type="http://schemas.openxmlformats.org/officeDocument/2006/relationships/image" Target="../media/image385.png"/><Relationship Id="rId108" Type="http://schemas.openxmlformats.org/officeDocument/2006/relationships/customXml" Target="../ink/ink423.xml"/><Relationship Id="rId129" Type="http://schemas.openxmlformats.org/officeDocument/2006/relationships/image" Target="../media/image433.png"/><Relationship Id="rId54" Type="http://schemas.openxmlformats.org/officeDocument/2006/relationships/customXml" Target="../ink/ink396.xml"/><Relationship Id="rId75" Type="http://schemas.openxmlformats.org/officeDocument/2006/relationships/image" Target="../media/image406.png"/><Relationship Id="rId96" Type="http://schemas.openxmlformats.org/officeDocument/2006/relationships/customXml" Target="../ink/ink417.xml"/><Relationship Id="rId140" Type="http://schemas.openxmlformats.org/officeDocument/2006/relationships/customXml" Target="../ink/ink439.xml"/><Relationship Id="rId161" Type="http://schemas.openxmlformats.org/officeDocument/2006/relationships/image" Target="../media/image449.png"/><Relationship Id="rId182" Type="http://schemas.openxmlformats.org/officeDocument/2006/relationships/customXml" Target="../ink/ink460.xml"/><Relationship Id="rId6" Type="http://schemas.openxmlformats.org/officeDocument/2006/relationships/customXml" Target="../ink/ink372.xml"/><Relationship Id="rId23" Type="http://schemas.openxmlformats.org/officeDocument/2006/relationships/image" Target="../media/image380.png"/><Relationship Id="rId119" Type="http://schemas.openxmlformats.org/officeDocument/2006/relationships/image" Target="../media/image428.png"/><Relationship Id="rId44" Type="http://schemas.openxmlformats.org/officeDocument/2006/relationships/customXml" Target="../ink/ink391.xml"/><Relationship Id="rId65" Type="http://schemas.openxmlformats.org/officeDocument/2006/relationships/image" Target="../media/image401.png"/><Relationship Id="rId86" Type="http://schemas.openxmlformats.org/officeDocument/2006/relationships/customXml" Target="../ink/ink412.xml"/><Relationship Id="rId130" Type="http://schemas.openxmlformats.org/officeDocument/2006/relationships/customXml" Target="../ink/ink434.xml"/><Relationship Id="rId151" Type="http://schemas.openxmlformats.org/officeDocument/2006/relationships/image" Target="../media/image444.png"/><Relationship Id="rId172" Type="http://schemas.openxmlformats.org/officeDocument/2006/relationships/customXml" Target="../ink/ink455.xml"/><Relationship Id="rId193" Type="http://schemas.openxmlformats.org/officeDocument/2006/relationships/image" Target="../media/image465.png"/><Relationship Id="rId13" Type="http://schemas.openxmlformats.org/officeDocument/2006/relationships/image" Target="../media/image375.png"/><Relationship Id="rId109" Type="http://schemas.openxmlformats.org/officeDocument/2006/relationships/image" Target="../media/image423.png"/><Relationship Id="rId34" Type="http://schemas.openxmlformats.org/officeDocument/2006/relationships/customXml" Target="../ink/ink386.xml"/><Relationship Id="rId55" Type="http://schemas.openxmlformats.org/officeDocument/2006/relationships/image" Target="../media/image396.png"/><Relationship Id="rId76" Type="http://schemas.openxmlformats.org/officeDocument/2006/relationships/customXml" Target="../ink/ink407.xml"/><Relationship Id="rId97" Type="http://schemas.openxmlformats.org/officeDocument/2006/relationships/image" Target="../media/image417.png"/><Relationship Id="rId120" Type="http://schemas.openxmlformats.org/officeDocument/2006/relationships/customXml" Target="../ink/ink429.xml"/><Relationship Id="rId141" Type="http://schemas.openxmlformats.org/officeDocument/2006/relationships/image" Target="../media/image439.png"/><Relationship Id="rId7" Type="http://schemas.openxmlformats.org/officeDocument/2006/relationships/image" Target="../media/image372.png"/><Relationship Id="rId71" Type="http://schemas.openxmlformats.org/officeDocument/2006/relationships/image" Target="../media/image404.png"/><Relationship Id="rId92" Type="http://schemas.openxmlformats.org/officeDocument/2006/relationships/customXml" Target="../ink/ink415.xml"/><Relationship Id="rId162" Type="http://schemas.openxmlformats.org/officeDocument/2006/relationships/customXml" Target="../ink/ink450.xml"/><Relationship Id="rId183" Type="http://schemas.openxmlformats.org/officeDocument/2006/relationships/image" Target="../media/image460.png"/><Relationship Id="rId2" Type="http://schemas.openxmlformats.org/officeDocument/2006/relationships/customXml" Target="../ink/ink370.xml"/><Relationship Id="rId29" Type="http://schemas.openxmlformats.org/officeDocument/2006/relationships/image" Target="../media/image383.png"/><Relationship Id="rId24" Type="http://schemas.openxmlformats.org/officeDocument/2006/relationships/customXml" Target="../ink/ink381.xml"/><Relationship Id="rId40" Type="http://schemas.openxmlformats.org/officeDocument/2006/relationships/customXml" Target="../ink/ink389.xml"/><Relationship Id="rId45" Type="http://schemas.openxmlformats.org/officeDocument/2006/relationships/image" Target="../media/image391.png"/><Relationship Id="rId66" Type="http://schemas.openxmlformats.org/officeDocument/2006/relationships/customXml" Target="../ink/ink402.xml"/><Relationship Id="rId87" Type="http://schemas.openxmlformats.org/officeDocument/2006/relationships/image" Target="../media/image412.png"/><Relationship Id="rId110" Type="http://schemas.openxmlformats.org/officeDocument/2006/relationships/customXml" Target="../ink/ink424.xml"/><Relationship Id="rId115" Type="http://schemas.openxmlformats.org/officeDocument/2006/relationships/image" Target="../media/image426.png"/><Relationship Id="rId131" Type="http://schemas.openxmlformats.org/officeDocument/2006/relationships/image" Target="../media/image434.png"/><Relationship Id="rId136" Type="http://schemas.openxmlformats.org/officeDocument/2006/relationships/customXml" Target="../ink/ink437.xml"/><Relationship Id="rId157" Type="http://schemas.openxmlformats.org/officeDocument/2006/relationships/image" Target="../media/image447.png"/><Relationship Id="rId178" Type="http://schemas.openxmlformats.org/officeDocument/2006/relationships/customXml" Target="../ink/ink458.xml"/><Relationship Id="rId61" Type="http://schemas.openxmlformats.org/officeDocument/2006/relationships/image" Target="../media/image399.png"/><Relationship Id="rId82" Type="http://schemas.openxmlformats.org/officeDocument/2006/relationships/customXml" Target="../ink/ink410.xml"/><Relationship Id="rId152" Type="http://schemas.openxmlformats.org/officeDocument/2006/relationships/customXml" Target="../ink/ink445.xml"/><Relationship Id="rId173" Type="http://schemas.openxmlformats.org/officeDocument/2006/relationships/image" Target="../media/image455.png"/><Relationship Id="rId194" Type="http://schemas.openxmlformats.org/officeDocument/2006/relationships/customXml" Target="../ink/ink466.xml"/><Relationship Id="rId19" Type="http://schemas.openxmlformats.org/officeDocument/2006/relationships/image" Target="../media/image378.png"/><Relationship Id="rId14" Type="http://schemas.openxmlformats.org/officeDocument/2006/relationships/customXml" Target="../ink/ink376.xml"/><Relationship Id="rId30" Type="http://schemas.openxmlformats.org/officeDocument/2006/relationships/customXml" Target="../ink/ink384.xml"/><Relationship Id="rId35" Type="http://schemas.openxmlformats.org/officeDocument/2006/relationships/image" Target="../media/image386.png"/><Relationship Id="rId56" Type="http://schemas.openxmlformats.org/officeDocument/2006/relationships/customXml" Target="../ink/ink397.xml"/><Relationship Id="rId77" Type="http://schemas.openxmlformats.org/officeDocument/2006/relationships/image" Target="../media/image407.png"/><Relationship Id="rId100" Type="http://schemas.openxmlformats.org/officeDocument/2006/relationships/customXml" Target="../ink/ink419.xml"/><Relationship Id="rId105" Type="http://schemas.openxmlformats.org/officeDocument/2006/relationships/image" Target="../media/image421.png"/><Relationship Id="rId126" Type="http://schemas.openxmlformats.org/officeDocument/2006/relationships/customXml" Target="../ink/ink432.xml"/><Relationship Id="rId147" Type="http://schemas.openxmlformats.org/officeDocument/2006/relationships/image" Target="../media/image442.png"/><Relationship Id="rId168" Type="http://schemas.openxmlformats.org/officeDocument/2006/relationships/customXml" Target="../ink/ink453.xml"/><Relationship Id="rId8" Type="http://schemas.openxmlformats.org/officeDocument/2006/relationships/customXml" Target="../ink/ink373.xml"/><Relationship Id="rId51" Type="http://schemas.openxmlformats.org/officeDocument/2006/relationships/image" Target="../media/image394.png"/><Relationship Id="rId72" Type="http://schemas.openxmlformats.org/officeDocument/2006/relationships/customXml" Target="../ink/ink405.xml"/><Relationship Id="rId93" Type="http://schemas.openxmlformats.org/officeDocument/2006/relationships/image" Target="../media/image415.png"/><Relationship Id="rId98" Type="http://schemas.openxmlformats.org/officeDocument/2006/relationships/customXml" Target="../ink/ink418.xml"/><Relationship Id="rId121" Type="http://schemas.openxmlformats.org/officeDocument/2006/relationships/image" Target="../media/image429.png"/><Relationship Id="rId142" Type="http://schemas.openxmlformats.org/officeDocument/2006/relationships/customXml" Target="../ink/ink440.xml"/><Relationship Id="rId163" Type="http://schemas.openxmlformats.org/officeDocument/2006/relationships/image" Target="../media/image450.png"/><Relationship Id="rId184" Type="http://schemas.openxmlformats.org/officeDocument/2006/relationships/customXml" Target="../ink/ink461.xml"/><Relationship Id="rId189" Type="http://schemas.openxmlformats.org/officeDocument/2006/relationships/image" Target="../media/image463.png"/><Relationship Id="rId3" Type="http://schemas.openxmlformats.org/officeDocument/2006/relationships/image" Target="../media/image370.png"/><Relationship Id="rId25" Type="http://schemas.openxmlformats.org/officeDocument/2006/relationships/image" Target="../media/image381.png"/><Relationship Id="rId46" Type="http://schemas.openxmlformats.org/officeDocument/2006/relationships/customXml" Target="../ink/ink392.xml"/><Relationship Id="rId67" Type="http://schemas.openxmlformats.org/officeDocument/2006/relationships/image" Target="../media/image402.png"/><Relationship Id="rId116" Type="http://schemas.openxmlformats.org/officeDocument/2006/relationships/customXml" Target="../ink/ink427.xml"/><Relationship Id="rId137" Type="http://schemas.openxmlformats.org/officeDocument/2006/relationships/image" Target="../media/image437.png"/><Relationship Id="rId158" Type="http://schemas.openxmlformats.org/officeDocument/2006/relationships/customXml" Target="../ink/ink448.xml"/><Relationship Id="rId20" Type="http://schemas.openxmlformats.org/officeDocument/2006/relationships/customXml" Target="../ink/ink379.xml"/><Relationship Id="rId41" Type="http://schemas.openxmlformats.org/officeDocument/2006/relationships/image" Target="../media/image389.png"/><Relationship Id="rId62" Type="http://schemas.openxmlformats.org/officeDocument/2006/relationships/customXml" Target="../ink/ink400.xml"/><Relationship Id="rId83" Type="http://schemas.openxmlformats.org/officeDocument/2006/relationships/image" Target="../media/image410.png"/><Relationship Id="rId88" Type="http://schemas.openxmlformats.org/officeDocument/2006/relationships/customXml" Target="../ink/ink413.xml"/><Relationship Id="rId111" Type="http://schemas.openxmlformats.org/officeDocument/2006/relationships/image" Target="../media/image424.png"/><Relationship Id="rId132" Type="http://schemas.openxmlformats.org/officeDocument/2006/relationships/customXml" Target="../ink/ink435.xml"/><Relationship Id="rId153" Type="http://schemas.openxmlformats.org/officeDocument/2006/relationships/image" Target="../media/image445.png"/><Relationship Id="rId174" Type="http://schemas.openxmlformats.org/officeDocument/2006/relationships/customXml" Target="../ink/ink456.xml"/><Relationship Id="rId179" Type="http://schemas.openxmlformats.org/officeDocument/2006/relationships/image" Target="../media/image458.png"/><Relationship Id="rId195" Type="http://schemas.openxmlformats.org/officeDocument/2006/relationships/image" Target="../media/image466.png"/><Relationship Id="rId190" Type="http://schemas.openxmlformats.org/officeDocument/2006/relationships/customXml" Target="../ink/ink464.xml"/><Relationship Id="rId15" Type="http://schemas.openxmlformats.org/officeDocument/2006/relationships/image" Target="../media/image376.png"/><Relationship Id="rId36" Type="http://schemas.openxmlformats.org/officeDocument/2006/relationships/customXml" Target="../ink/ink387.xml"/><Relationship Id="rId57" Type="http://schemas.openxmlformats.org/officeDocument/2006/relationships/image" Target="../media/image397.png"/><Relationship Id="rId106" Type="http://schemas.openxmlformats.org/officeDocument/2006/relationships/customXml" Target="../ink/ink422.xml"/><Relationship Id="rId127" Type="http://schemas.openxmlformats.org/officeDocument/2006/relationships/image" Target="../media/image432.png"/><Relationship Id="rId10" Type="http://schemas.openxmlformats.org/officeDocument/2006/relationships/customXml" Target="../ink/ink374.xml"/><Relationship Id="rId31" Type="http://schemas.openxmlformats.org/officeDocument/2006/relationships/image" Target="../media/image384.png"/><Relationship Id="rId52" Type="http://schemas.openxmlformats.org/officeDocument/2006/relationships/customXml" Target="../ink/ink395.xml"/><Relationship Id="rId73" Type="http://schemas.openxmlformats.org/officeDocument/2006/relationships/image" Target="../media/image405.png"/><Relationship Id="rId78" Type="http://schemas.openxmlformats.org/officeDocument/2006/relationships/customXml" Target="../ink/ink408.xml"/><Relationship Id="rId94" Type="http://schemas.openxmlformats.org/officeDocument/2006/relationships/customXml" Target="../ink/ink416.xml"/><Relationship Id="rId99" Type="http://schemas.openxmlformats.org/officeDocument/2006/relationships/image" Target="../media/image418.png"/><Relationship Id="rId101" Type="http://schemas.openxmlformats.org/officeDocument/2006/relationships/image" Target="../media/image419.png"/><Relationship Id="rId122" Type="http://schemas.openxmlformats.org/officeDocument/2006/relationships/customXml" Target="../ink/ink430.xml"/><Relationship Id="rId143" Type="http://schemas.openxmlformats.org/officeDocument/2006/relationships/image" Target="../media/image440.png"/><Relationship Id="rId148" Type="http://schemas.openxmlformats.org/officeDocument/2006/relationships/customXml" Target="../ink/ink443.xml"/><Relationship Id="rId164" Type="http://schemas.openxmlformats.org/officeDocument/2006/relationships/customXml" Target="../ink/ink451.xml"/><Relationship Id="rId169" Type="http://schemas.openxmlformats.org/officeDocument/2006/relationships/image" Target="../media/image453.png"/><Relationship Id="rId185" Type="http://schemas.openxmlformats.org/officeDocument/2006/relationships/image" Target="../media/image461.png"/><Relationship Id="rId4" Type="http://schemas.openxmlformats.org/officeDocument/2006/relationships/customXml" Target="../ink/ink371.xml"/><Relationship Id="rId9" Type="http://schemas.openxmlformats.org/officeDocument/2006/relationships/image" Target="../media/image373.png"/><Relationship Id="rId180" Type="http://schemas.openxmlformats.org/officeDocument/2006/relationships/customXml" Target="../ink/ink459.xml"/><Relationship Id="rId26" Type="http://schemas.openxmlformats.org/officeDocument/2006/relationships/customXml" Target="../ink/ink382.xml"/><Relationship Id="rId47" Type="http://schemas.openxmlformats.org/officeDocument/2006/relationships/image" Target="../media/image392.png"/><Relationship Id="rId68" Type="http://schemas.openxmlformats.org/officeDocument/2006/relationships/customXml" Target="../ink/ink403.xml"/><Relationship Id="rId89" Type="http://schemas.openxmlformats.org/officeDocument/2006/relationships/image" Target="../media/image413.png"/><Relationship Id="rId112" Type="http://schemas.openxmlformats.org/officeDocument/2006/relationships/customXml" Target="../ink/ink425.xml"/><Relationship Id="rId133" Type="http://schemas.openxmlformats.org/officeDocument/2006/relationships/image" Target="../media/image435.png"/><Relationship Id="rId154" Type="http://schemas.openxmlformats.org/officeDocument/2006/relationships/customXml" Target="../ink/ink446.xml"/><Relationship Id="rId175" Type="http://schemas.openxmlformats.org/officeDocument/2006/relationships/image" Target="../media/image456.png"/><Relationship Id="rId196" Type="http://schemas.openxmlformats.org/officeDocument/2006/relationships/customXml" Target="../ink/ink467.xml"/><Relationship Id="rId16" Type="http://schemas.openxmlformats.org/officeDocument/2006/relationships/customXml" Target="../ink/ink377.xml"/><Relationship Id="rId37" Type="http://schemas.openxmlformats.org/officeDocument/2006/relationships/image" Target="../media/image387.png"/><Relationship Id="rId58" Type="http://schemas.openxmlformats.org/officeDocument/2006/relationships/customXml" Target="../ink/ink398.xml"/><Relationship Id="rId79" Type="http://schemas.openxmlformats.org/officeDocument/2006/relationships/image" Target="../media/image408.png"/><Relationship Id="rId102" Type="http://schemas.openxmlformats.org/officeDocument/2006/relationships/customXml" Target="../ink/ink420.xml"/><Relationship Id="rId123" Type="http://schemas.openxmlformats.org/officeDocument/2006/relationships/image" Target="../media/image430.png"/><Relationship Id="rId144" Type="http://schemas.openxmlformats.org/officeDocument/2006/relationships/customXml" Target="../ink/ink441.xml"/><Relationship Id="rId90" Type="http://schemas.openxmlformats.org/officeDocument/2006/relationships/customXml" Target="../ink/ink414.xml"/><Relationship Id="rId165" Type="http://schemas.openxmlformats.org/officeDocument/2006/relationships/image" Target="../media/image451.png"/><Relationship Id="rId186" Type="http://schemas.openxmlformats.org/officeDocument/2006/relationships/customXml" Target="../ink/ink462.xml"/><Relationship Id="rId27" Type="http://schemas.openxmlformats.org/officeDocument/2006/relationships/image" Target="../media/image382.png"/><Relationship Id="rId48" Type="http://schemas.openxmlformats.org/officeDocument/2006/relationships/customXml" Target="../ink/ink393.xml"/><Relationship Id="rId69" Type="http://schemas.openxmlformats.org/officeDocument/2006/relationships/image" Target="../media/image403.png"/><Relationship Id="rId113" Type="http://schemas.openxmlformats.org/officeDocument/2006/relationships/image" Target="../media/image425.png"/><Relationship Id="rId134" Type="http://schemas.openxmlformats.org/officeDocument/2006/relationships/customXml" Target="../ink/ink436.xml"/><Relationship Id="rId80" Type="http://schemas.openxmlformats.org/officeDocument/2006/relationships/customXml" Target="../ink/ink409.xml"/><Relationship Id="rId155" Type="http://schemas.openxmlformats.org/officeDocument/2006/relationships/image" Target="../media/image446.png"/><Relationship Id="rId176" Type="http://schemas.openxmlformats.org/officeDocument/2006/relationships/customXml" Target="../ink/ink457.xml"/><Relationship Id="rId197" Type="http://schemas.openxmlformats.org/officeDocument/2006/relationships/image" Target="../media/image467.png"/><Relationship Id="rId17" Type="http://schemas.openxmlformats.org/officeDocument/2006/relationships/image" Target="../media/image377.png"/><Relationship Id="rId38" Type="http://schemas.openxmlformats.org/officeDocument/2006/relationships/customXml" Target="../ink/ink388.xml"/><Relationship Id="rId59" Type="http://schemas.openxmlformats.org/officeDocument/2006/relationships/image" Target="../media/image398.png"/><Relationship Id="rId103" Type="http://schemas.openxmlformats.org/officeDocument/2006/relationships/image" Target="../media/image420.png"/><Relationship Id="rId124" Type="http://schemas.openxmlformats.org/officeDocument/2006/relationships/customXml" Target="../ink/ink431.xml"/><Relationship Id="rId70" Type="http://schemas.openxmlformats.org/officeDocument/2006/relationships/customXml" Target="../ink/ink404.xml"/><Relationship Id="rId91" Type="http://schemas.openxmlformats.org/officeDocument/2006/relationships/image" Target="../media/image414.png"/><Relationship Id="rId145" Type="http://schemas.openxmlformats.org/officeDocument/2006/relationships/image" Target="../media/image441.png"/><Relationship Id="rId166" Type="http://schemas.openxmlformats.org/officeDocument/2006/relationships/customXml" Target="../ink/ink452.xml"/><Relationship Id="rId187" Type="http://schemas.openxmlformats.org/officeDocument/2006/relationships/image" Target="../media/image462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383.xml"/><Relationship Id="rId49" Type="http://schemas.openxmlformats.org/officeDocument/2006/relationships/image" Target="../media/image393.png"/><Relationship Id="rId114" Type="http://schemas.openxmlformats.org/officeDocument/2006/relationships/customXml" Target="../ink/ink426.xml"/><Relationship Id="rId60" Type="http://schemas.openxmlformats.org/officeDocument/2006/relationships/customXml" Target="../ink/ink399.xml"/><Relationship Id="rId81" Type="http://schemas.openxmlformats.org/officeDocument/2006/relationships/image" Target="../media/image409.png"/><Relationship Id="rId135" Type="http://schemas.openxmlformats.org/officeDocument/2006/relationships/image" Target="../media/image436.png"/><Relationship Id="rId156" Type="http://schemas.openxmlformats.org/officeDocument/2006/relationships/customXml" Target="../ink/ink447.xml"/><Relationship Id="rId177" Type="http://schemas.openxmlformats.org/officeDocument/2006/relationships/image" Target="../media/image457.png"/><Relationship Id="rId18" Type="http://schemas.openxmlformats.org/officeDocument/2006/relationships/customXml" Target="../ink/ink378.xml"/><Relationship Id="rId39" Type="http://schemas.openxmlformats.org/officeDocument/2006/relationships/image" Target="../media/image388.png"/><Relationship Id="rId50" Type="http://schemas.openxmlformats.org/officeDocument/2006/relationships/customXml" Target="../ink/ink394.xml"/><Relationship Id="rId104" Type="http://schemas.openxmlformats.org/officeDocument/2006/relationships/customXml" Target="../ink/ink421.xml"/><Relationship Id="rId125" Type="http://schemas.openxmlformats.org/officeDocument/2006/relationships/image" Target="../media/image431.png"/><Relationship Id="rId146" Type="http://schemas.openxmlformats.org/officeDocument/2006/relationships/customXml" Target="../ink/ink442.xml"/><Relationship Id="rId167" Type="http://schemas.openxmlformats.org/officeDocument/2006/relationships/image" Target="../media/image452.png"/><Relationship Id="rId188" Type="http://schemas.openxmlformats.org/officeDocument/2006/relationships/customXml" Target="../ink/ink463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5.png"/><Relationship Id="rId21" Type="http://schemas.openxmlformats.org/officeDocument/2006/relationships/image" Target="../media/image477.png"/><Relationship Id="rId42" Type="http://schemas.openxmlformats.org/officeDocument/2006/relationships/customXml" Target="../ink/ink488.xml"/><Relationship Id="rId63" Type="http://schemas.openxmlformats.org/officeDocument/2006/relationships/image" Target="../media/image498.png"/><Relationship Id="rId84" Type="http://schemas.openxmlformats.org/officeDocument/2006/relationships/customXml" Target="../ink/ink509.xml"/><Relationship Id="rId138" Type="http://schemas.openxmlformats.org/officeDocument/2006/relationships/customXml" Target="../ink/ink536.xml"/><Relationship Id="rId107" Type="http://schemas.openxmlformats.org/officeDocument/2006/relationships/image" Target="../media/image520.png"/><Relationship Id="rId11" Type="http://schemas.openxmlformats.org/officeDocument/2006/relationships/image" Target="../media/image472.png"/><Relationship Id="rId32" Type="http://schemas.openxmlformats.org/officeDocument/2006/relationships/customXml" Target="../ink/ink483.xml"/><Relationship Id="rId53" Type="http://schemas.openxmlformats.org/officeDocument/2006/relationships/image" Target="../media/image493.png"/><Relationship Id="rId74" Type="http://schemas.openxmlformats.org/officeDocument/2006/relationships/customXml" Target="../ink/ink504.xml"/><Relationship Id="rId128" Type="http://schemas.openxmlformats.org/officeDocument/2006/relationships/customXml" Target="../ink/ink531.xml"/><Relationship Id="rId5" Type="http://schemas.openxmlformats.org/officeDocument/2006/relationships/image" Target="../media/image469.png"/><Relationship Id="rId90" Type="http://schemas.openxmlformats.org/officeDocument/2006/relationships/customXml" Target="../ink/ink512.xml"/><Relationship Id="rId95" Type="http://schemas.openxmlformats.org/officeDocument/2006/relationships/image" Target="../media/image514.png"/><Relationship Id="rId22" Type="http://schemas.openxmlformats.org/officeDocument/2006/relationships/customXml" Target="../ink/ink478.xml"/><Relationship Id="rId27" Type="http://schemas.openxmlformats.org/officeDocument/2006/relationships/image" Target="../media/image480.png"/><Relationship Id="rId43" Type="http://schemas.openxmlformats.org/officeDocument/2006/relationships/image" Target="../media/image488.png"/><Relationship Id="rId48" Type="http://schemas.openxmlformats.org/officeDocument/2006/relationships/customXml" Target="../ink/ink491.xml"/><Relationship Id="rId64" Type="http://schemas.openxmlformats.org/officeDocument/2006/relationships/customXml" Target="../ink/ink499.xml"/><Relationship Id="rId69" Type="http://schemas.openxmlformats.org/officeDocument/2006/relationships/image" Target="../media/image501.png"/><Relationship Id="rId113" Type="http://schemas.openxmlformats.org/officeDocument/2006/relationships/image" Target="../media/image523.png"/><Relationship Id="rId118" Type="http://schemas.openxmlformats.org/officeDocument/2006/relationships/customXml" Target="../ink/ink526.xml"/><Relationship Id="rId134" Type="http://schemas.openxmlformats.org/officeDocument/2006/relationships/customXml" Target="../ink/ink534.xml"/><Relationship Id="rId139" Type="http://schemas.openxmlformats.org/officeDocument/2006/relationships/image" Target="../media/image536.png"/><Relationship Id="rId80" Type="http://schemas.openxmlformats.org/officeDocument/2006/relationships/customXml" Target="../ink/ink507.xml"/><Relationship Id="rId85" Type="http://schemas.openxmlformats.org/officeDocument/2006/relationships/image" Target="../media/image509.png"/><Relationship Id="rId12" Type="http://schemas.openxmlformats.org/officeDocument/2006/relationships/customXml" Target="../ink/ink473.xml"/><Relationship Id="rId17" Type="http://schemas.openxmlformats.org/officeDocument/2006/relationships/image" Target="../media/image475.png"/><Relationship Id="rId33" Type="http://schemas.openxmlformats.org/officeDocument/2006/relationships/image" Target="../media/image483.png"/><Relationship Id="rId38" Type="http://schemas.openxmlformats.org/officeDocument/2006/relationships/customXml" Target="../ink/ink486.xml"/><Relationship Id="rId59" Type="http://schemas.openxmlformats.org/officeDocument/2006/relationships/image" Target="../media/image496.png"/><Relationship Id="rId103" Type="http://schemas.openxmlformats.org/officeDocument/2006/relationships/image" Target="../media/image518.png"/><Relationship Id="rId108" Type="http://schemas.openxmlformats.org/officeDocument/2006/relationships/customXml" Target="../ink/ink521.xml"/><Relationship Id="rId124" Type="http://schemas.openxmlformats.org/officeDocument/2006/relationships/customXml" Target="../ink/ink529.xml"/><Relationship Id="rId129" Type="http://schemas.openxmlformats.org/officeDocument/2006/relationships/image" Target="../media/image531.png"/><Relationship Id="rId54" Type="http://schemas.openxmlformats.org/officeDocument/2006/relationships/customXml" Target="../ink/ink494.xml"/><Relationship Id="rId70" Type="http://schemas.openxmlformats.org/officeDocument/2006/relationships/customXml" Target="../ink/ink502.xml"/><Relationship Id="rId75" Type="http://schemas.openxmlformats.org/officeDocument/2006/relationships/image" Target="../media/image504.png"/><Relationship Id="rId91" Type="http://schemas.openxmlformats.org/officeDocument/2006/relationships/image" Target="../media/image512.png"/><Relationship Id="rId96" Type="http://schemas.openxmlformats.org/officeDocument/2006/relationships/customXml" Target="../ink/ink515.xml"/><Relationship Id="rId140" Type="http://schemas.openxmlformats.org/officeDocument/2006/relationships/customXml" Target="../ink/ink537.xml"/><Relationship Id="rId145" Type="http://schemas.openxmlformats.org/officeDocument/2006/relationships/image" Target="../media/image53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70.xml"/><Relationship Id="rId23" Type="http://schemas.openxmlformats.org/officeDocument/2006/relationships/image" Target="../media/image478.png"/><Relationship Id="rId28" Type="http://schemas.openxmlformats.org/officeDocument/2006/relationships/customXml" Target="../ink/ink481.xml"/><Relationship Id="rId49" Type="http://schemas.openxmlformats.org/officeDocument/2006/relationships/image" Target="../media/image491.png"/><Relationship Id="rId114" Type="http://schemas.openxmlformats.org/officeDocument/2006/relationships/customXml" Target="../ink/ink524.xml"/><Relationship Id="rId119" Type="http://schemas.openxmlformats.org/officeDocument/2006/relationships/image" Target="../media/image526.png"/><Relationship Id="rId44" Type="http://schemas.openxmlformats.org/officeDocument/2006/relationships/customXml" Target="../ink/ink489.xml"/><Relationship Id="rId60" Type="http://schemas.openxmlformats.org/officeDocument/2006/relationships/customXml" Target="../ink/ink497.xml"/><Relationship Id="rId65" Type="http://schemas.openxmlformats.org/officeDocument/2006/relationships/image" Target="../media/image499.png"/><Relationship Id="rId81" Type="http://schemas.openxmlformats.org/officeDocument/2006/relationships/image" Target="../media/image507.png"/><Relationship Id="rId86" Type="http://schemas.openxmlformats.org/officeDocument/2006/relationships/customXml" Target="../ink/ink510.xml"/><Relationship Id="rId130" Type="http://schemas.openxmlformats.org/officeDocument/2006/relationships/customXml" Target="../ink/ink532.xml"/><Relationship Id="rId135" Type="http://schemas.openxmlformats.org/officeDocument/2006/relationships/image" Target="../media/image534.png"/><Relationship Id="rId13" Type="http://schemas.openxmlformats.org/officeDocument/2006/relationships/image" Target="../media/image473.png"/><Relationship Id="rId18" Type="http://schemas.openxmlformats.org/officeDocument/2006/relationships/customXml" Target="../ink/ink476.xml"/><Relationship Id="rId39" Type="http://schemas.openxmlformats.org/officeDocument/2006/relationships/image" Target="../media/image486.png"/><Relationship Id="rId109" Type="http://schemas.openxmlformats.org/officeDocument/2006/relationships/image" Target="../media/image521.png"/><Relationship Id="rId34" Type="http://schemas.openxmlformats.org/officeDocument/2006/relationships/customXml" Target="../ink/ink484.xml"/><Relationship Id="rId50" Type="http://schemas.openxmlformats.org/officeDocument/2006/relationships/customXml" Target="../ink/ink492.xml"/><Relationship Id="rId55" Type="http://schemas.openxmlformats.org/officeDocument/2006/relationships/image" Target="../media/image494.png"/><Relationship Id="rId76" Type="http://schemas.openxmlformats.org/officeDocument/2006/relationships/customXml" Target="../ink/ink505.xml"/><Relationship Id="rId97" Type="http://schemas.openxmlformats.org/officeDocument/2006/relationships/image" Target="../media/image515.png"/><Relationship Id="rId104" Type="http://schemas.openxmlformats.org/officeDocument/2006/relationships/customXml" Target="../ink/ink519.xml"/><Relationship Id="rId120" Type="http://schemas.openxmlformats.org/officeDocument/2006/relationships/customXml" Target="../ink/ink527.xml"/><Relationship Id="rId125" Type="http://schemas.openxmlformats.org/officeDocument/2006/relationships/image" Target="../media/image529.png"/><Relationship Id="rId141" Type="http://schemas.openxmlformats.org/officeDocument/2006/relationships/image" Target="../media/image537.png"/><Relationship Id="rId7" Type="http://schemas.openxmlformats.org/officeDocument/2006/relationships/image" Target="../media/image470.png"/><Relationship Id="rId71" Type="http://schemas.openxmlformats.org/officeDocument/2006/relationships/image" Target="../media/image502.png"/><Relationship Id="rId92" Type="http://schemas.openxmlformats.org/officeDocument/2006/relationships/customXml" Target="../ink/ink513.xml"/><Relationship Id="rId2" Type="http://schemas.openxmlformats.org/officeDocument/2006/relationships/customXml" Target="../ink/ink468.xml"/><Relationship Id="rId29" Type="http://schemas.openxmlformats.org/officeDocument/2006/relationships/image" Target="../media/image481.png"/><Relationship Id="rId24" Type="http://schemas.openxmlformats.org/officeDocument/2006/relationships/customXml" Target="../ink/ink479.xml"/><Relationship Id="rId40" Type="http://schemas.openxmlformats.org/officeDocument/2006/relationships/customXml" Target="../ink/ink487.xml"/><Relationship Id="rId45" Type="http://schemas.openxmlformats.org/officeDocument/2006/relationships/image" Target="../media/image489.png"/><Relationship Id="rId66" Type="http://schemas.openxmlformats.org/officeDocument/2006/relationships/customXml" Target="../ink/ink500.xml"/><Relationship Id="rId87" Type="http://schemas.openxmlformats.org/officeDocument/2006/relationships/image" Target="../media/image510.png"/><Relationship Id="rId110" Type="http://schemas.openxmlformats.org/officeDocument/2006/relationships/customXml" Target="../ink/ink522.xml"/><Relationship Id="rId115" Type="http://schemas.openxmlformats.org/officeDocument/2006/relationships/image" Target="../media/image524.png"/><Relationship Id="rId131" Type="http://schemas.openxmlformats.org/officeDocument/2006/relationships/image" Target="../media/image532.png"/><Relationship Id="rId136" Type="http://schemas.openxmlformats.org/officeDocument/2006/relationships/customXml" Target="../ink/ink535.xml"/><Relationship Id="rId61" Type="http://schemas.openxmlformats.org/officeDocument/2006/relationships/image" Target="../media/image497.png"/><Relationship Id="rId82" Type="http://schemas.openxmlformats.org/officeDocument/2006/relationships/customXml" Target="../ink/ink508.xml"/><Relationship Id="rId19" Type="http://schemas.openxmlformats.org/officeDocument/2006/relationships/image" Target="../media/image476.png"/><Relationship Id="rId14" Type="http://schemas.openxmlformats.org/officeDocument/2006/relationships/customXml" Target="../ink/ink474.xml"/><Relationship Id="rId30" Type="http://schemas.openxmlformats.org/officeDocument/2006/relationships/customXml" Target="../ink/ink482.xml"/><Relationship Id="rId35" Type="http://schemas.openxmlformats.org/officeDocument/2006/relationships/image" Target="../media/image484.png"/><Relationship Id="rId56" Type="http://schemas.openxmlformats.org/officeDocument/2006/relationships/customXml" Target="../ink/ink495.xml"/><Relationship Id="rId77" Type="http://schemas.openxmlformats.org/officeDocument/2006/relationships/image" Target="../media/image505.png"/><Relationship Id="rId100" Type="http://schemas.openxmlformats.org/officeDocument/2006/relationships/customXml" Target="../ink/ink517.xml"/><Relationship Id="rId105" Type="http://schemas.openxmlformats.org/officeDocument/2006/relationships/image" Target="../media/image519.png"/><Relationship Id="rId126" Type="http://schemas.openxmlformats.org/officeDocument/2006/relationships/customXml" Target="../ink/ink530.xml"/><Relationship Id="rId8" Type="http://schemas.openxmlformats.org/officeDocument/2006/relationships/customXml" Target="../ink/ink471.xml"/><Relationship Id="rId51" Type="http://schemas.openxmlformats.org/officeDocument/2006/relationships/image" Target="../media/image492.png"/><Relationship Id="rId72" Type="http://schemas.openxmlformats.org/officeDocument/2006/relationships/customXml" Target="../ink/ink503.xml"/><Relationship Id="rId93" Type="http://schemas.openxmlformats.org/officeDocument/2006/relationships/image" Target="../media/image513.png"/><Relationship Id="rId98" Type="http://schemas.openxmlformats.org/officeDocument/2006/relationships/customXml" Target="../ink/ink516.xml"/><Relationship Id="rId121" Type="http://schemas.openxmlformats.org/officeDocument/2006/relationships/image" Target="../media/image527.png"/><Relationship Id="rId142" Type="http://schemas.openxmlformats.org/officeDocument/2006/relationships/customXml" Target="../ink/ink538.xml"/><Relationship Id="rId3" Type="http://schemas.openxmlformats.org/officeDocument/2006/relationships/image" Target="../media/image468.png"/><Relationship Id="rId25" Type="http://schemas.openxmlformats.org/officeDocument/2006/relationships/image" Target="../media/image479.png"/><Relationship Id="rId46" Type="http://schemas.openxmlformats.org/officeDocument/2006/relationships/customXml" Target="../ink/ink490.xml"/><Relationship Id="rId67" Type="http://schemas.openxmlformats.org/officeDocument/2006/relationships/image" Target="../media/image500.png"/><Relationship Id="rId116" Type="http://schemas.openxmlformats.org/officeDocument/2006/relationships/customXml" Target="../ink/ink525.xml"/><Relationship Id="rId137" Type="http://schemas.openxmlformats.org/officeDocument/2006/relationships/image" Target="../media/image535.png"/><Relationship Id="rId20" Type="http://schemas.openxmlformats.org/officeDocument/2006/relationships/customXml" Target="../ink/ink477.xml"/><Relationship Id="rId41" Type="http://schemas.openxmlformats.org/officeDocument/2006/relationships/image" Target="../media/image487.png"/><Relationship Id="rId62" Type="http://schemas.openxmlformats.org/officeDocument/2006/relationships/customXml" Target="../ink/ink498.xml"/><Relationship Id="rId83" Type="http://schemas.openxmlformats.org/officeDocument/2006/relationships/image" Target="../media/image508.png"/><Relationship Id="rId88" Type="http://schemas.openxmlformats.org/officeDocument/2006/relationships/customXml" Target="../ink/ink511.xml"/><Relationship Id="rId111" Type="http://schemas.openxmlformats.org/officeDocument/2006/relationships/image" Target="../media/image522.png"/><Relationship Id="rId132" Type="http://schemas.openxmlformats.org/officeDocument/2006/relationships/customXml" Target="../ink/ink533.xml"/><Relationship Id="rId15" Type="http://schemas.openxmlformats.org/officeDocument/2006/relationships/image" Target="../media/image474.png"/><Relationship Id="rId36" Type="http://schemas.openxmlformats.org/officeDocument/2006/relationships/customXml" Target="../ink/ink485.xml"/><Relationship Id="rId57" Type="http://schemas.openxmlformats.org/officeDocument/2006/relationships/image" Target="../media/image495.png"/><Relationship Id="rId106" Type="http://schemas.openxmlformats.org/officeDocument/2006/relationships/customXml" Target="../ink/ink520.xml"/><Relationship Id="rId127" Type="http://schemas.openxmlformats.org/officeDocument/2006/relationships/image" Target="../media/image530.png"/><Relationship Id="rId10" Type="http://schemas.openxmlformats.org/officeDocument/2006/relationships/customXml" Target="../ink/ink472.xml"/><Relationship Id="rId31" Type="http://schemas.openxmlformats.org/officeDocument/2006/relationships/image" Target="../media/image482.png"/><Relationship Id="rId52" Type="http://schemas.openxmlformats.org/officeDocument/2006/relationships/customXml" Target="../ink/ink493.xml"/><Relationship Id="rId73" Type="http://schemas.openxmlformats.org/officeDocument/2006/relationships/image" Target="../media/image503.png"/><Relationship Id="rId78" Type="http://schemas.openxmlformats.org/officeDocument/2006/relationships/customXml" Target="../ink/ink506.xml"/><Relationship Id="rId94" Type="http://schemas.openxmlformats.org/officeDocument/2006/relationships/customXml" Target="../ink/ink514.xml"/><Relationship Id="rId99" Type="http://schemas.openxmlformats.org/officeDocument/2006/relationships/image" Target="../media/image516.png"/><Relationship Id="rId101" Type="http://schemas.openxmlformats.org/officeDocument/2006/relationships/image" Target="../media/image517.png"/><Relationship Id="rId122" Type="http://schemas.openxmlformats.org/officeDocument/2006/relationships/customXml" Target="../ink/ink528.xml"/><Relationship Id="rId143" Type="http://schemas.openxmlformats.org/officeDocument/2006/relationships/image" Target="../media/image538.png"/><Relationship Id="rId4" Type="http://schemas.openxmlformats.org/officeDocument/2006/relationships/customXml" Target="../ink/ink469.xml"/><Relationship Id="rId9" Type="http://schemas.openxmlformats.org/officeDocument/2006/relationships/image" Target="../media/image471.png"/><Relationship Id="rId26" Type="http://schemas.openxmlformats.org/officeDocument/2006/relationships/customXml" Target="../ink/ink480.xml"/><Relationship Id="rId47" Type="http://schemas.openxmlformats.org/officeDocument/2006/relationships/image" Target="../media/image490.png"/><Relationship Id="rId68" Type="http://schemas.openxmlformats.org/officeDocument/2006/relationships/customXml" Target="../ink/ink501.xml"/><Relationship Id="rId89" Type="http://schemas.openxmlformats.org/officeDocument/2006/relationships/image" Target="../media/image511.png"/><Relationship Id="rId112" Type="http://schemas.openxmlformats.org/officeDocument/2006/relationships/customXml" Target="../ink/ink523.xml"/><Relationship Id="rId133" Type="http://schemas.openxmlformats.org/officeDocument/2006/relationships/image" Target="../media/image533.png"/><Relationship Id="rId16" Type="http://schemas.openxmlformats.org/officeDocument/2006/relationships/customXml" Target="../ink/ink475.xml"/><Relationship Id="rId37" Type="http://schemas.openxmlformats.org/officeDocument/2006/relationships/image" Target="../media/image485.png"/><Relationship Id="rId58" Type="http://schemas.openxmlformats.org/officeDocument/2006/relationships/customXml" Target="../ink/ink496.xml"/><Relationship Id="rId79" Type="http://schemas.openxmlformats.org/officeDocument/2006/relationships/image" Target="../media/image506.png"/><Relationship Id="rId102" Type="http://schemas.openxmlformats.org/officeDocument/2006/relationships/customXml" Target="../ink/ink518.xml"/><Relationship Id="rId123" Type="http://schemas.openxmlformats.org/officeDocument/2006/relationships/image" Target="../media/image528.png"/><Relationship Id="rId144" Type="http://schemas.openxmlformats.org/officeDocument/2006/relationships/customXml" Target="../ink/ink539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7.png"/><Relationship Id="rId21" Type="http://schemas.openxmlformats.org/officeDocument/2006/relationships/image" Target="../media/image549.png"/><Relationship Id="rId42" Type="http://schemas.openxmlformats.org/officeDocument/2006/relationships/customXml" Target="../ink/ink560.xml"/><Relationship Id="rId63" Type="http://schemas.openxmlformats.org/officeDocument/2006/relationships/image" Target="../media/image570.png"/><Relationship Id="rId84" Type="http://schemas.openxmlformats.org/officeDocument/2006/relationships/customXml" Target="../ink/ink581.xml"/><Relationship Id="rId138" Type="http://schemas.openxmlformats.org/officeDocument/2006/relationships/customXml" Target="../ink/ink608.xml"/><Relationship Id="rId159" Type="http://schemas.openxmlformats.org/officeDocument/2006/relationships/image" Target="../media/image618.png"/><Relationship Id="rId170" Type="http://schemas.openxmlformats.org/officeDocument/2006/relationships/customXml" Target="../ink/ink624.xml"/><Relationship Id="rId191" Type="http://schemas.openxmlformats.org/officeDocument/2006/relationships/image" Target="../media/image634.png"/><Relationship Id="rId107" Type="http://schemas.openxmlformats.org/officeDocument/2006/relationships/image" Target="../media/image592.png"/><Relationship Id="rId11" Type="http://schemas.openxmlformats.org/officeDocument/2006/relationships/image" Target="../media/image544.png"/><Relationship Id="rId32" Type="http://schemas.openxmlformats.org/officeDocument/2006/relationships/customXml" Target="../ink/ink555.xml"/><Relationship Id="rId53" Type="http://schemas.openxmlformats.org/officeDocument/2006/relationships/image" Target="../media/image565.png"/><Relationship Id="rId74" Type="http://schemas.openxmlformats.org/officeDocument/2006/relationships/customXml" Target="../ink/ink576.xml"/><Relationship Id="rId128" Type="http://schemas.openxmlformats.org/officeDocument/2006/relationships/customXml" Target="../ink/ink603.xml"/><Relationship Id="rId149" Type="http://schemas.openxmlformats.org/officeDocument/2006/relationships/image" Target="../media/image613.png"/><Relationship Id="rId5" Type="http://schemas.openxmlformats.org/officeDocument/2006/relationships/image" Target="../media/image541.png"/><Relationship Id="rId95" Type="http://schemas.openxmlformats.org/officeDocument/2006/relationships/image" Target="../media/image586.png"/><Relationship Id="rId160" Type="http://schemas.openxmlformats.org/officeDocument/2006/relationships/customXml" Target="../ink/ink619.xml"/><Relationship Id="rId181" Type="http://schemas.openxmlformats.org/officeDocument/2006/relationships/image" Target="../media/image629.png"/><Relationship Id="rId22" Type="http://schemas.openxmlformats.org/officeDocument/2006/relationships/customXml" Target="../ink/ink550.xml"/><Relationship Id="rId43" Type="http://schemas.openxmlformats.org/officeDocument/2006/relationships/image" Target="../media/image560.png"/><Relationship Id="rId64" Type="http://schemas.openxmlformats.org/officeDocument/2006/relationships/customXml" Target="../ink/ink571.xml"/><Relationship Id="rId118" Type="http://schemas.openxmlformats.org/officeDocument/2006/relationships/customXml" Target="../ink/ink598.xml"/><Relationship Id="rId139" Type="http://schemas.openxmlformats.org/officeDocument/2006/relationships/image" Target="../media/image608.png"/><Relationship Id="rId85" Type="http://schemas.openxmlformats.org/officeDocument/2006/relationships/image" Target="../media/image581.png"/><Relationship Id="rId150" Type="http://schemas.openxmlformats.org/officeDocument/2006/relationships/customXml" Target="../ink/ink614.xml"/><Relationship Id="rId171" Type="http://schemas.openxmlformats.org/officeDocument/2006/relationships/image" Target="../media/image624.png"/><Relationship Id="rId192" Type="http://schemas.openxmlformats.org/officeDocument/2006/relationships/customXml" Target="../ink/ink635.xml"/><Relationship Id="rId12" Type="http://schemas.openxmlformats.org/officeDocument/2006/relationships/customXml" Target="../ink/ink545.xml"/><Relationship Id="rId33" Type="http://schemas.openxmlformats.org/officeDocument/2006/relationships/image" Target="../media/image555.png"/><Relationship Id="rId108" Type="http://schemas.openxmlformats.org/officeDocument/2006/relationships/customXml" Target="../ink/ink593.xml"/><Relationship Id="rId129" Type="http://schemas.openxmlformats.org/officeDocument/2006/relationships/image" Target="../media/image603.png"/><Relationship Id="rId54" Type="http://schemas.openxmlformats.org/officeDocument/2006/relationships/customXml" Target="../ink/ink566.xml"/><Relationship Id="rId75" Type="http://schemas.openxmlformats.org/officeDocument/2006/relationships/image" Target="../media/image576.png"/><Relationship Id="rId96" Type="http://schemas.openxmlformats.org/officeDocument/2006/relationships/customXml" Target="../ink/ink587.xml"/><Relationship Id="rId140" Type="http://schemas.openxmlformats.org/officeDocument/2006/relationships/customXml" Target="../ink/ink609.xml"/><Relationship Id="rId161" Type="http://schemas.openxmlformats.org/officeDocument/2006/relationships/image" Target="../media/image619.png"/><Relationship Id="rId182" Type="http://schemas.openxmlformats.org/officeDocument/2006/relationships/customXml" Target="../ink/ink630.xml"/><Relationship Id="rId6" Type="http://schemas.openxmlformats.org/officeDocument/2006/relationships/customXml" Target="../ink/ink542.xml"/><Relationship Id="rId23" Type="http://schemas.openxmlformats.org/officeDocument/2006/relationships/image" Target="../media/image550.png"/><Relationship Id="rId119" Type="http://schemas.openxmlformats.org/officeDocument/2006/relationships/image" Target="../media/image598.png"/><Relationship Id="rId44" Type="http://schemas.openxmlformats.org/officeDocument/2006/relationships/customXml" Target="../ink/ink561.xml"/><Relationship Id="rId65" Type="http://schemas.openxmlformats.org/officeDocument/2006/relationships/image" Target="../media/image571.png"/><Relationship Id="rId86" Type="http://schemas.openxmlformats.org/officeDocument/2006/relationships/customXml" Target="../ink/ink582.xml"/><Relationship Id="rId130" Type="http://schemas.openxmlformats.org/officeDocument/2006/relationships/customXml" Target="../ink/ink604.xml"/><Relationship Id="rId151" Type="http://schemas.openxmlformats.org/officeDocument/2006/relationships/image" Target="../media/image614.png"/><Relationship Id="rId172" Type="http://schemas.openxmlformats.org/officeDocument/2006/relationships/customXml" Target="../ink/ink625.xml"/><Relationship Id="rId193" Type="http://schemas.openxmlformats.org/officeDocument/2006/relationships/image" Target="../media/image635.png"/><Relationship Id="rId13" Type="http://schemas.openxmlformats.org/officeDocument/2006/relationships/image" Target="../media/image545.png"/><Relationship Id="rId109" Type="http://schemas.openxmlformats.org/officeDocument/2006/relationships/image" Target="../media/image593.png"/><Relationship Id="rId34" Type="http://schemas.openxmlformats.org/officeDocument/2006/relationships/customXml" Target="../ink/ink556.xml"/><Relationship Id="rId55" Type="http://schemas.openxmlformats.org/officeDocument/2006/relationships/image" Target="../media/image566.png"/><Relationship Id="rId76" Type="http://schemas.openxmlformats.org/officeDocument/2006/relationships/customXml" Target="../ink/ink577.xml"/><Relationship Id="rId97" Type="http://schemas.openxmlformats.org/officeDocument/2006/relationships/image" Target="../media/image587.png"/><Relationship Id="rId120" Type="http://schemas.openxmlformats.org/officeDocument/2006/relationships/customXml" Target="../ink/ink599.xml"/><Relationship Id="rId141" Type="http://schemas.openxmlformats.org/officeDocument/2006/relationships/image" Target="../media/image609.png"/><Relationship Id="rId7" Type="http://schemas.openxmlformats.org/officeDocument/2006/relationships/image" Target="../media/image542.png"/><Relationship Id="rId162" Type="http://schemas.openxmlformats.org/officeDocument/2006/relationships/customXml" Target="../ink/ink620.xml"/><Relationship Id="rId183" Type="http://schemas.openxmlformats.org/officeDocument/2006/relationships/image" Target="../media/image630.png"/><Relationship Id="rId2" Type="http://schemas.openxmlformats.org/officeDocument/2006/relationships/customXml" Target="../ink/ink540.xml"/><Relationship Id="rId29" Type="http://schemas.openxmlformats.org/officeDocument/2006/relationships/image" Target="../media/image553.png"/><Relationship Id="rId24" Type="http://schemas.openxmlformats.org/officeDocument/2006/relationships/customXml" Target="../ink/ink551.xml"/><Relationship Id="rId40" Type="http://schemas.openxmlformats.org/officeDocument/2006/relationships/customXml" Target="../ink/ink559.xml"/><Relationship Id="rId45" Type="http://schemas.openxmlformats.org/officeDocument/2006/relationships/image" Target="../media/image561.png"/><Relationship Id="rId66" Type="http://schemas.openxmlformats.org/officeDocument/2006/relationships/customXml" Target="../ink/ink572.xml"/><Relationship Id="rId87" Type="http://schemas.openxmlformats.org/officeDocument/2006/relationships/image" Target="../media/image582.png"/><Relationship Id="rId110" Type="http://schemas.openxmlformats.org/officeDocument/2006/relationships/customXml" Target="../ink/ink594.xml"/><Relationship Id="rId115" Type="http://schemas.openxmlformats.org/officeDocument/2006/relationships/image" Target="../media/image596.png"/><Relationship Id="rId131" Type="http://schemas.openxmlformats.org/officeDocument/2006/relationships/image" Target="../media/image604.png"/><Relationship Id="rId136" Type="http://schemas.openxmlformats.org/officeDocument/2006/relationships/customXml" Target="../ink/ink607.xml"/><Relationship Id="rId157" Type="http://schemas.openxmlformats.org/officeDocument/2006/relationships/image" Target="../media/image617.png"/><Relationship Id="rId178" Type="http://schemas.openxmlformats.org/officeDocument/2006/relationships/customXml" Target="../ink/ink628.xml"/><Relationship Id="rId61" Type="http://schemas.openxmlformats.org/officeDocument/2006/relationships/image" Target="../media/image569.png"/><Relationship Id="rId82" Type="http://schemas.openxmlformats.org/officeDocument/2006/relationships/customXml" Target="../ink/ink580.xml"/><Relationship Id="rId152" Type="http://schemas.openxmlformats.org/officeDocument/2006/relationships/customXml" Target="../ink/ink615.xml"/><Relationship Id="rId173" Type="http://schemas.openxmlformats.org/officeDocument/2006/relationships/image" Target="../media/image625.png"/><Relationship Id="rId194" Type="http://schemas.openxmlformats.org/officeDocument/2006/relationships/customXml" Target="../ink/ink636.xml"/><Relationship Id="rId199" Type="http://schemas.openxmlformats.org/officeDocument/2006/relationships/image" Target="../media/image638.png"/><Relationship Id="rId19" Type="http://schemas.openxmlformats.org/officeDocument/2006/relationships/image" Target="../media/image548.png"/><Relationship Id="rId14" Type="http://schemas.openxmlformats.org/officeDocument/2006/relationships/customXml" Target="../ink/ink546.xml"/><Relationship Id="rId30" Type="http://schemas.openxmlformats.org/officeDocument/2006/relationships/customXml" Target="../ink/ink554.xml"/><Relationship Id="rId35" Type="http://schemas.openxmlformats.org/officeDocument/2006/relationships/image" Target="../media/image556.png"/><Relationship Id="rId56" Type="http://schemas.openxmlformats.org/officeDocument/2006/relationships/customXml" Target="../ink/ink567.xml"/><Relationship Id="rId77" Type="http://schemas.openxmlformats.org/officeDocument/2006/relationships/image" Target="../media/image577.png"/><Relationship Id="rId100" Type="http://schemas.openxmlformats.org/officeDocument/2006/relationships/customXml" Target="../ink/ink589.xml"/><Relationship Id="rId105" Type="http://schemas.openxmlformats.org/officeDocument/2006/relationships/image" Target="../media/image591.png"/><Relationship Id="rId126" Type="http://schemas.openxmlformats.org/officeDocument/2006/relationships/customXml" Target="../ink/ink602.xml"/><Relationship Id="rId147" Type="http://schemas.openxmlformats.org/officeDocument/2006/relationships/image" Target="../media/image612.png"/><Relationship Id="rId168" Type="http://schemas.openxmlformats.org/officeDocument/2006/relationships/customXml" Target="../ink/ink623.xml"/><Relationship Id="rId8" Type="http://schemas.openxmlformats.org/officeDocument/2006/relationships/customXml" Target="../ink/ink543.xml"/><Relationship Id="rId51" Type="http://schemas.openxmlformats.org/officeDocument/2006/relationships/image" Target="../media/image564.png"/><Relationship Id="rId72" Type="http://schemas.openxmlformats.org/officeDocument/2006/relationships/customXml" Target="../ink/ink575.xml"/><Relationship Id="rId93" Type="http://schemas.openxmlformats.org/officeDocument/2006/relationships/image" Target="../media/image585.png"/><Relationship Id="rId98" Type="http://schemas.openxmlformats.org/officeDocument/2006/relationships/customXml" Target="../ink/ink588.xml"/><Relationship Id="rId121" Type="http://schemas.openxmlformats.org/officeDocument/2006/relationships/image" Target="../media/image599.png"/><Relationship Id="rId142" Type="http://schemas.openxmlformats.org/officeDocument/2006/relationships/customXml" Target="../ink/ink610.xml"/><Relationship Id="rId163" Type="http://schemas.openxmlformats.org/officeDocument/2006/relationships/image" Target="../media/image620.png"/><Relationship Id="rId184" Type="http://schemas.openxmlformats.org/officeDocument/2006/relationships/customXml" Target="../ink/ink631.xml"/><Relationship Id="rId189" Type="http://schemas.openxmlformats.org/officeDocument/2006/relationships/image" Target="../media/image633.png"/><Relationship Id="rId3" Type="http://schemas.openxmlformats.org/officeDocument/2006/relationships/image" Target="../media/image540.png"/><Relationship Id="rId25" Type="http://schemas.openxmlformats.org/officeDocument/2006/relationships/image" Target="../media/image551.png"/><Relationship Id="rId46" Type="http://schemas.openxmlformats.org/officeDocument/2006/relationships/customXml" Target="../ink/ink562.xml"/><Relationship Id="rId67" Type="http://schemas.openxmlformats.org/officeDocument/2006/relationships/image" Target="../media/image572.png"/><Relationship Id="rId116" Type="http://schemas.openxmlformats.org/officeDocument/2006/relationships/customXml" Target="../ink/ink597.xml"/><Relationship Id="rId137" Type="http://schemas.openxmlformats.org/officeDocument/2006/relationships/image" Target="../media/image607.png"/><Relationship Id="rId158" Type="http://schemas.openxmlformats.org/officeDocument/2006/relationships/customXml" Target="../ink/ink618.xml"/><Relationship Id="rId20" Type="http://schemas.openxmlformats.org/officeDocument/2006/relationships/customXml" Target="../ink/ink549.xml"/><Relationship Id="rId41" Type="http://schemas.openxmlformats.org/officeDocument/2006/relationships/image" Target="../media/image559.png"/><Relationship Id="rId62" Type="http://schemas.openxmlformats.org/officeDocument/2006/relationships/customXml" Target="../ink/ink570.xml"/><Relationship Id="rId83" Type="http://schemas.openxmlformats.org/officeDocument/2006/relationships/image" Target="../media/image580.png"/><Relationship Id="rId88" Type="http://schemas.openxmlformats.org/officeDocument/2006/relationships/customXml" Target="../ink/ink583.xml"/><Relationship Id="rId111" Type="http://schemas.openxmlformats.org/officeDocument/2006/relationships/image" Target="../media/image594.png"/><Relationship Id="rId132" Type="http://schemas.openxmlformats.org/officeDocument/2006/relationships/customXml" Target="../ink/ink605.xml"/><Relationship Id="rId153" Type="http://schemas.openxmlformats.org/officeDocument/2006/relationships/image" Target="../media/image615.png"/><Relationship Id="rId174" Type="http://schemas.openxmlformats.org/officeDocument/2006/relationships/customXml" Target="../ink/ink626.xml"/><Relationship Id="rId179" Type="http://schemas.openxmlformats.org/officeDocument/2006/relationships/image" Target="../media/image628.png"/><Relationship Id="rId195" Type="http://schemas.openxmlformats.org/officeDocument/2006/relationships/image" Target="../media/image636.png"/><Relationship Id="rId190" Type="http://schemas.openxmlformats.org/officeDocument/2006/relationships/customXml" Target="../ink/ink634.xml"/><Relationship Id="rId15" Type="http://schemas.openxmlformats.org/officeDocument/2006/relationships/image" Target="../media/image546.png"/><Relationship Id="rId36" Type="http://schemas.openxmlformats.org/officeDocument/2006/relationships/customXml" Target="../ink/ink557.xml"/><Relationship Id="rId57" Type="http://schemas.openxmlformats.org/officeDocument/2006/relationships/image" Target="../media/image567.png"/><Relationship Id="rId106" Type="http://schemas.openxmlformats.org/officeDocument/2006/relationships/customXml" Target="../ink/ink592.xml"/><Relationship Id="rId127" Type="http://schemas.openxmlformats.org/officeDocument/2006/relationships/image" Target="../media/image602.png"/><Relationship Id="rId10" Type="http://schemas.openxmlformats.org/officeDocument/2006/relationships/customXml" Target="../ink/ink544.xml"/><Relationship Id="rId31" Type="http://schemas.openxmlformats.org/officeDocument/2006/relationships/image" Target="../media/image554.png"/><Relationship Id="rId52" Type="http://schemas.openxmlformats.org/officeDocument/2006/relationships/customXml" Target="../ink/ink565.xml"/><Relationship Id="rId73" Type="http://schemas.openxmlformats.org/officeDocument/2006/relationships/image" Target="../media/image575.png"/><Relationship Id="rId78" Type="http://schemas.openxmlformats.org/officeDocument/2006/relationships/customXml" Target="../ink/ink578.xml"/><Relationship Id="rId94" Type="http://schemas.openxmlformats.org/officeDocument/2006/relationships/customXml" Target="../ink/ink586.xml"/><Relationship Id="rId99" Type="http://schemas.openxmlformats.org/officeDocument/2006/relationships/image" Target="../media/image588.png"/><Relationship Id="rId101" Type="http://schemas.openxmlformats.org/officeDocument/2006/relationships/image" Target="../media/image589.png"/><Relationship Id="rId122" Type="http://schemas.openxmlformats.org/officeDocument/2006/relationships/customXml" Target="../ink/ink600.xml"/><Relationship Id="rId143" Type="http://schemas.openxmlformats.org/officeDocument/2006/relationships/image" Target="../media/image610.png"/><Relationship Id="rId148" Type="http://schemas.openxmlformats.org/officeDocument/2006/relationships/customXml" Target="../ink/ink613.xml"/><Relationship Id="rId164" Type="http://schemas.openxmlformats.org/officeDocument/2006/relationships/customXml" Target="../ink/ink621.xml"/><Relationship Id="rId169" Type="http://schemas.openxmlformats.org/officeDocument/2006/relationships/image" Target="../media/image623.png"/><Relationship Id="rId185" Type="http://schemas.openxmlformats.org/officeDocument/2006/relationships/image" Target="../media/image631.png"/><Relationship Id="rId4" Type="http://schemas.openxmlformats.org/officeDocument/2006/relationships/customXml" Target="../ink/ink541.xml"/><Relationship Id="rId9" Type="http://schemas.openxmlformats.org/officeDocument/2006/relationships/image" Target="../media/image543.png"/><Relationship Id="rId180" Type="http://schemas.openxmlformats.org/officeDocument/2006/relationships/customXml" Target="../ink/ink629.xml"/><Relationship Id="rId26" Type="http://schemas.openxmlformats.org/officeDocument/2006/relationships/customXml" Target="../ink/ink552.xml"/><Relationship Id="rId47" Type="http://schemas.openxmlformats.org/officeDocument/2006/relationships/image" Target="../media/image562.png"/><Relationship Id="rId68" Type="http://schemas.openxmlformats.org/officeDocument/2006/relationships/customXml" Target="../ink/ink573.xml"/><Relationship Id="rId89" Type="http://schemas.openxmlformats.org/officeDocument/2006/relationships/image" Target="../media/image583.png"/><Relationship Id="rId112" Type="http://schemas.openxmlformats.org/officeDocument/2006/relationships/customXml" Target="../ink/ink595.xml"/><Relationship Id="rId133" Type="http://schemas.openxmlformats.org/officeDocument/2006/relationships/image" Target="../media/image605.png"/><Relationship Id="rId154" Type="http://schemas.openxmlformats.org/officeDocument/2006/relationships/customXml" Target="../ink/ink616.xml"/><Relationship Id="rId175" Type="http://schemas.openxmlformats.org/officeDocument/2006/relationships/image" Target="../media/image626.png"/><Relationship Id="rId196" Type="http://schemas.openxmlformats.org/officeDocument/2006/relationships/customXml" Target="../ink/ink637.xml"/><Relationship Id="rId200" Type="http://schemas.openxmlformats.org/officeDocument/2006/relationships/customXml" Target="../ink/ink639.xml"/><Relationship Id="rId16" Type="http://schemas.openxmlformats.org/officeDocument/2006/relationships/customXml" Target="../ink/ink547.xml"/><Relationship Id="rId37" Type="http://schemas.openxmlformats.org/officeDocument/2006/relationships/image" Target="../media/image557.png"/><Relationship Id="rId58" Type="http://schemas.openxmlformats.org/officeDocument/2006/relationships/customXml" Target="../ink/ink568.xml"/><Relationship Id="rId79" Type="http://schemas.openxmlformats.org/officeDocument/2006/relationships/image" Target="../media/image578.png"/><Relationship Id="rId102" Type="http://schemas.openxmlformats.org/officeDocument/2006/relationships/customXml" Target="../ink/ink590.xml"/><Relationship Id="rId123" Type="http://schemas.openxmlformats.org/officeDocument/2006/relationships/image" Target="../media/image600.png"/><Relationship Id="rId144" Type="http://schemas.openxmlformats.org/officeDocument/2006/relationships/customXml" Target="../ink/ink611.xml"/><Relationship Id="rId90" Type="http://schemas.openxmlformats.org/officeDocument/2006/relationships/customXml" Target="../ink/ink584.xml"/><Relationship Id="rId165" Type="http://schemas.openxmlformats.org/officeDocument/2006/relationships/image" Target="../media/image621.png"/><Relationship Id="rId186" Type="http://schemas.openxmlformats.org/officeDocument/2006/relationships/customXml" Target="../ink/ink632.xml"/><Relationship Id="rId27" Type="http://schemas.openxmlformats.org/officeDocument/2006/relationships/image" Target="../media/image552.png"/><Relationship Id="rId48" Type="http://schemas.openxmlformats.org/officeDocument/2006/relationships/customXml" Target="../ink/ink563.xml"/><Relationship Id="rId69" Type="http://schemas.openxmlformats.org/officeDocument/2006/relationships/image" Target="../media/image573.png"/><Relationship Id="rId113" Type="http://schemas.openxmlformats.org/officeDocument/2006/relationships/image" Target="../media/image595.png"/><Relationship Id="rId134" Type="http://schemas.openxmlformats.org/officeDocument/2006/relationships/customXml" Target="../ink/ink606.xml"/><Relationship Id="rId80" Type="http://schemas.openxmlformats.org/officeDocument/2006/relationships/customXml" Target="../ink/ink579.xml"/><Relationship Id="rId155" Type="http://schemas.openxmlformats.org/officeDocument/2006/relationships/image" Target="../media/image616.png"/><Relationship Id="rId176" Type="http://schemas.openxmlformats.org/officeDocument/2006/relationships/customXml" Target="../ink/ink627.xml"/><Relationship Id="rId197" Type="http://schemas.openxmlformats.org/officeDocument/2006/relationships/image" Target="../media/image637.png"/><Relationship Id="rId201" Type="http://schemas.openxmlformats.org/officeDocument/2006/relationships/image" Target="../media/image639.png"/><Relationship Id="rId17" Type="http://schemas.openxmlformats.org/officeDocument/2006/relationships/image" Target="../media/image547.png"/><Relationship Id="rId38" Type="http://schemas.openxmlformats.org/officeDocument/2006/relationships/customXml" Target="../ink/ink558.xml"/><Relationship Id="rId59" Type="http://schemas.openxmlformats.org/officeDocument/2006/relationships/image" Target="../media/image568.png"/><Relationship Id="rId103" Type="http://schemas.openxmlformats.org/officeDocument/2006/relationships/image" Target="../media/image590.png"/><Relationship Id="rId124" Type="http://schemas.openxmlformats.org/officeDocument/2006/relationships/customXml" Target="../ink/ink601.xml"/><Relationship Id="rId70" Type="http://schemas.openxmlformats.org/officeDocument/2006/relationships/customXml" Target="../ink/ink574.xml"/><Relationship Id="rId91" Type="http://schemas.openxmlformats.org/officeDocument/2006/relationships/image" Target="../media/image584.png"/><Relationship Id="rId145" Type="http://schemas.openxmlformats.org/officeDocument/2006/relationships/image" Target="../media/image611.png"/><Relationship Id="rId166" Type="http://schemas.openxmlformats.org/officeDocument/2006/relationships/customXml" Target="../ink/ink622.xml"/><Relationship Id="rId187" Type="http://schemas.openxmlformats.org/officeDocument/2006/relationships/image" Target="../media/image632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553.xml"/><Relationship Id="rId49" Type="http://schemas.openxmlformats.org/officeDocument/2006/relationships/image" Target="../media/image563.png"/><Relationship Id="rId114" Type="http://schemas.openxmlformats.org/officeDocument/2006/relationships/customXml" Target="../ink/ink596.xml"/><Relationship Id="rId60" Type="http://schemas.openxmlformats.org/officeDocument/2006/relationships/customXml" Target="../ink/ink569.xml"/><Relationship Id="rId81" Type="http://schemas.openxmlformats.org/officeDocument/2006/relationships/image" Target="../media/image579.png"/><Relationship Id="rId135" Type="http://schemas.openxmlformats.org/officeDocument/2006/relationships/image" Target="../media/image606.png"/><Relationship Id="rId156" Type="http://schemas.openxmlformats.org/officeDocument/2006/relationships/customXml" Target="../ink/ink617.xml"/><Relationship Id="rId177" Type="http://schemas.openxmlformats.org/officeDocument/2006/relationships/image" Target="../media/image627.png"/><Relationship Id="rId198" Type="http://schemas.openxmlformats.org/officeDocument/2006/relationships/customXml" Target="../ink/ink638.xml"/><Relationship Id="rId18" Type="http://schemas.openxmlformats.org/officeDocument/2006/relationships/customXml" Target="../ink/ink548.xml"/><Relationship Id="rId39" Type="http://schemas.openxmlformats.org/officeDocument/2006/relationships/image" Target="../media/image558.png"/><Relationship Id="rId50" Type="http://schemas.openxmlformats.org/officeDocument/2006/relationships/customXml" Target="../ink/ink564.xml"/><Relationship Id="rId104" Type="http://schemas.openxmlformats.org/officeDocument/2006/relationships/customXml" Target="../ink/ink591.xml"/><Relationship Id="rId125" Type="http://schemas.openxmlformats.org/officeDocument/2006/relationships/image" Target="../media/image601.png"/><Relationship Id="rId146" Type="http://schemas.openxmlformats.org/officeDocument/2006/relationships/customXml" Target="../ink/ink612.xml"/><Relationship Id="rId167" Type="http://schemas.openxmlformats.org/officeDocument/2006/relationships/image" Target="../media/image622.png"/><Relationship Id="rId188" Type="http://schemas.openxmlformats.org/officeDocument/2006/relationships/customXml" Target="../ink/ink633.xml"/><Relationship Id="rId71" Type="http://schemas.openxmlformats.org/officeDocument/2006/relationships/image" Target="../media/image574.png"/><Relationship Id="rId92" Type="http://schemas.openxmlformats.org/officeDocument/2006/relationships/customXml" Target="../ink/ink585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97.png"/><Relationship Id="rId21" Type="http://schemas.openxmlformats.org/officeDocument/2006/relationships/image" Target="../media/image649.png"/><Relationship Id="rId42" Type="http://schemas.openxmlformats.org/officeDocument/2006/relationships/customXml" Target="../ink/ink660.xml"/><Relationship Id="rId63" Type="http://schemas.openxmlformats.org/officeDocument/2006/relationships/image" Target="../media/image670.png"/><Relationship Id="rId84" Type="http://schemas.openxmlformats.org/officeDocument/2006/relationships/customXml" Target="../ink/ink681.xml"/><Relationship Id="rId138" Type="http://schemas.openxmlformats.org/officeDocument/2006/relationships/customXml" Target="../ink/ink708.xml"/><Relationship Id="rId107" Type="http://schemas.openxmlformats.org/officeDocument/2006/relationships/image" Target="../media/image692.png"/><Relationship Id="rId11" Type="http://schemas.openxmlformats.org/officeDocument/2006/relationships/image" Target="../media/image644.png"/><Relationship Id="rId32" Type="http://schemas.openxmlformats.org/officeDocument/2006/relationships/customXml" Target="../ink/ink655.xml"/><Relationship Id="rId37" Type="http://schemas.openxmlformats.org/officeDocument/2006/relationships/image" Target="../media/image657.png"/><Relationship Id="rId53" Type="http://schemas.openxmlformats.org/officeDocument/2006/relationships/image" Target="../media/image665.png"/><Relationship Id="rId58" Type="http://schemas.openxmlformats.org/officeDocument/2006/relationships/customXml" Target="../ink/ink668.xml"/><Relationship Id="rId74" Type="http://schemas.openxmlformats.org/officeDocument/2006/relationships/customXml" Target="../ink/ink676.xml"/><Relationship Id="rId79" Type="http://schemas.openxmlformats.org/officeDocument/2006/relationships/image" Target="../media/image678.png"/><Relationship Id="rId102" Type="http://schemas.openxmlformats.org/officeDocument/2006/relationships/customXml" Target="../ink/ink690.xml"/><Relationship Id="rId123" Type="http://schemas.openxmlformats.org/officeDocument/2006/relationships/image" Target="../media/image700.png"/><Relationship Id="rId128" Type="http://schemas.openxmlformats.org/officeDocument/2006/relationships/customXml" Target="../ink/ink703.xml"/><Relationship Id="rId5" Type="http://schemas.openxmlformats.org/officeDocument/2006/relationships/image" Target="../media/image641.png"/><Relationship Id="rId90" Type="http://schemas.openxmlformats.org/officeDocument/2006/relationships/customXml" Target="../ink/ink684.xml"/><Relationship Id="rId95" Type="http://schemas.openxmlformats.org/officeDocument/2006/relationships/image" Target="../media/image686.png"/><Relationship Id="rId22" Type="http://schemas.openxmlformats.org/officeDocument/2006/relationships/customXml" Target="../ink/ink650.xml"/><Relationship Id="rId27" Type="http://schemas.openxmlformats.org/officeDocument/2006/relationships/image" Target="../media/image652.png"/><Relationship Id="rId43" Type="http://schemas.openxmlformats.org/officeDocument/2006/relationships/image" Target="../media/image660.png"/><Relationship Id="rId48" Type="http://schemas.openxmlformats.org/officeDocument/2006/relationships/customXml" Target="../ink/ink663.xml"/><Relationship Id="rId64" Type="http://schemas.openxmlformats.org/officeDocument/2006/relationships/customXml" Target="../ink/ink671.xml"/><Relationship Id="rId69" Type="http://schemas.openxmlformats.org/officeDocument/2006/relationships/image" Target="../media/image673.png"/><Relationship Id="rId113" Type="http://schemas.openxmlformats.org/officeDocument/2006/relationships/image" Target="../media/image695.png"/><Relationship Id="rId118" Type="http://schemas.openxmlformats.org/officeDocument/2006/relationships/customXml" Target="../ink/ink698.xml"/><Relationship Id="rId134" Type="http://schemas.openxmlformats.org/officeDocument/2006/relationships/customXml" Target="../ink/ink706.xml"/><Relationship Id="rId139" Type="http://schemas.openxmlformats.org/officeDocument/2006/relationships/image" Target="../media/image708.png"/><Relationship Id="rId80" Type="http://schemas.openxmlformats.org/officeDocument/2006/relationships/customXml" Target="../ink/ink679.xml"/><Relationship Id="rId85" Type="http://schemas.openxmlformats.org/officeDocument/2006/relationships/image" Target="../media/image681.png"/><Relationship Id="rId12" Type="http://schemas.openxmlformats.org/officeDocument/2006/relationships/customXml" Target="../ink/ink645.xml"/><Relationship Id="rId17" Type="http://schemas.openxmlformats.org/officeDocument/2006/relationships/image" Target="../media/image647.png"/><Relationship Id="rId33" Type="http://schemas.openxmlformats.org/officeDocument/2006/relationships/image" Target="../media/image655.png"/><Relationship Id="rId38" Type="http://schemas.openxmlformats.org/officeDocument/2006/relationships/customXml" Target="../ink/ink658.xml"/><Relationship Id="rId59" Type="http://schemas.openxmlformats.org/officeDocument/2006/relationships/image" Target="../media/image668.png"/><Relationship Id="rId103" Type="http://schemas.openxmlformats.org/officeDocument/2006/relationships/image" Target="../media/image690.png"/><Relationship Id="rId108" Type="http://schemas.openxmlformats.org/officeDocument/2006/relationships/customXml" Target="../ink/ink693.xml"/><Relationship Id="rId124" Type="http://schemas.openxmlformats.org/officeDocument/2006/relationships/customXml" Target="../ink/ink701.xml"/><Relationship Id="rId129" Type="http://schemas.openxmlformats.org/officeDocument/2006/relationships/image" Target="../media/image703.png"/><Relationship Id="rId54" Type="http://schemas.openxmlformats.org/officeDocument/2006/relationships/customXml" Target="../ink/ink666.xml"/><Relationship Id="rId70" Type="http://schemas.openxmlformats.org/officeDocument/2006/relationships/customXml" Target="../ink/ink674.xml"/><Relationship Id="rId75" Type="http://schemas.openxmlformats.org/officeDocument/2006/relationships/image" Target="../media/image676.png"/><Relationship Id="rId91" Type="http://schemas.openxmlformats.org/officeDocument/2006/relationships/image" Target="../media/image684.png"/><Relationship Id="rId96" Type="http://schemas.openxmlformats.org/officeDocument/2006/relationships/customXml" Target="../ink/ink687.xml"/><Relationship Id="rId140" Type="http://schemas.openxmlformats.org/officeDocument/2006/relationships/customXml" Target="../ink/ink70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42.xml"/><Relationship Id="rId23" Type="http://schemas.openxmlformats.org/officeDocument/2006/relationships/image" Target="../media/image650.png"/><Relationship Id="rId28" Type="http://schemas.openxmlformats.org/officeDocument/2006/relationships/customXml" Target="../ink/ink653.xml"/><Relationship Id="rId49" Type="http://schemas.openxmlformats.org/officeDocument/2006/relationships/image" Target="../media/image663.png"/><Relationship Id="rId114" Type="http://schemas.openxmlformats.org/officeDocument/2006/relationships/customXml" Target="../ink/ink696.xml"/><Relationship Id="rId119" Type="http://schemas.openxmlformats.org/officeDocument/2006/relationships/image" Target="../media/image698.png"/><Relationship Id="rId44" Type="http://schemas.openxmlformats.org/officeDocument/2006/relationships/customXml" Target="../ink/ink661.xml"/><Relationship Id="rId60" Type="http://schemas.openxmlformats.org/officeDocument/2006/relationships/customXml" Target="../ink/ink669.xml"/><Relationship Id="rId65" Type="http://schemas.openxmlformats.org/officeDocument/2006/relationships/image" Target="../media/image671.png"/><Relationship Id="rId81" Type="http://schemas.openxmlformats.org/officeDocument/2006/relationships/image" Target="../media/image679.png"/><Relationship Id="rId86" Type="http://schemas.openxmlformats.org/officeDocument/2006/relationships/customXml" Target="../ink/ink682.xml"/><Relationship Id="rId130" Type="http://schemas.openxmlformats.org/officeDocument/2006/relationships/customXml" Target="../ink/ink704.xml"/><Relationship Id="rId135" Type="http://schemas.openxmlformats.org/officeDocument/2006/relationships/image" Target="../media/image706.png"/><Relationship Id="rId13" Type="http://schemas.openxmlformats.org/officeDocument/2006/relationships/image" Target="../media/image645.png"/><Relationship Id="rId18" Type="http://schemas.openxmlformats.org/officeDocument/2006/relationships/customXml" Target="../ink/ink648.xml"/><Relationship Id="rId39" Type="http://schemas.openxmlformats.org/officeDocument/2006/relationships/image" Target="../media/image658.png"/><Relationship Id="rId109" Type="http://schemas.openxmlformats.org/officeDocument/2006/relationships/image" Target="../media/image693.png"/><Relationship Id="rId34" Type="http://schemas.openxmlformats.org/officeDocument/2006/relationships/customXml" Target="../ink/ink656.xml"/><Relationship Id="rId50" Type="http://schemas.openxmlformats.org/officeDocument/2006/relationships/customXml" Target="../ink/ink664.xml"/><Relationship Id="rId55" Type="http://schemas.openxmlformats.org/officeDocument/2006/relationships/image" Target="../media/image666.png"/><Relationship Id="rId76" Type="http://schemas.openxmlformats.org/officeDocument/2006/relationships/customXml" Target="../ink/ink677.xml"/><Relationship Id="rId97" Type="http://schemas.openxmlformats.org/officeDocument/2006/relationships/image" Target="../media/image687.png"/><Relationship Id="rId104" Type="http://schemas.openxmlformats.org/officeDocument/2006/relationships/customXml" Target="../ink/ink691.xml"/><Relationship Id="rId120" Type="http://schemas.openxmlformats.org/officeDocument/2006/relationships/customXml" Target="../ink/ink699.xml"/><Relationship Id="rId125" Type="http://schemas.openxmlformats.org/officeDocument/2006/relationships/image" Target="../media/image701.png"/><Relationship Id="rId141" Type="http://schemas.openxmlformats.org/officeDocument/2006/relationships/image" Target="../media/image709.png"/><Relationship Id="rId7" Type="http://schemas.openxmlformats.org/officeDocument/2006/relationships/image" Target="../media/image642.png"/><Relationship Id="rId71" Type="http://schemas.openxmlformats.org/officeDocument/2006/relationships/image" Target="../media/image674.png"/><Relationship Id="rId92" Type="http://schemas.openxmlformats.org/officeDocument/2006/relationships/customXml" Target="../ink/ink685.xml"/><Relationship Id="rId2" Type="http://schemas.openxmlformats.org/officeDocument/2006/relationships/customXml" Target="../ink/ink640.xml"/><Relationship Id="rId29" Type="http://schemas.openxmlformats.org/officeDocument/2006/relationships/image" Target="../media/image653.png"/><Relationship Id="rId24" Type="http://schemas.openxmlformats.org/officeDocument/2006/relationships/customXml" Target="../ink/ink651.xml"/><Relationship Id="rId40" Type="http://schemas.openxmlformats.org/officeDocument/2006/relationships/customXml" Target="../ink/ink659.xml"/><Relationship Id="rId45" Type="http://schemas.openxmlformats.org/officeDocument/2006/relationships/image" Target="../media/image661.png"/><Relationship Id="rId66" Type="http://schemas.openxmlformats.org/officeDocument/2006/relationships/customXml" Target="../ink/ink672.xml"/><Relationship Id="rId87" Type="http://schemas.openxmlformats.org/officeDocument/2006/relationships/image" Target="../media/image682.png"/><Relationship Id="rId110" Type="http://schemas.openxmlformats.org/officeDocument/2006/relationships/customXml" Target="../ink/ink694.xml"/><Relationship Id="rId115" Type="http://schemas.openxmlformats.org/officeDocument/2006/relationships/image" Target="../media/image696.png"/><Relationship Id="rId131" Type="http://schemas.openxmlformats.org/officeDocument/2006/relationships/image" Target="../media/image704.png"/><Relationship Id="rId136" Type="http://schemas.openxmlformats.org/officeDocument/2006/relationships/customXml" Target="../ink/ink707.xml"/><Relationship Id="rId61" Type="http://schemas.openxmlformats.org/officeDocument/2006/relationships/image" Target="../media/image669.png"/><Relationship Id="rId82" Type="http://schemas.openxmlformats.org/officeDocument/2006/relationships/customXml" Target="../ink/ink680.xml"/><Relationship Id="rId19" Type="http://schemas.openxmlformats.org/officeDocument/2006/relationships/image" Target="../media/image648.png"/><Relationship Id="rId14" Type="http://schemas.openxmlformats.org/officeDocument/2006/relationships/customXml" Target="../ink/ink646.xml"/><Relationship Id="rId30" Type="http://schemas.openxmlformats.org/officeDocument/2006/relationships/customXml" Target="../ink/ink654.xml"/><Relationship Id="rId35" Type="http://schemas.openxmlformats.org/officeDocument/2006/relationships/image" Target="../media/image656.png"/><Relationship Id="rId56" Type="http://schemas.openxmlformats.org/officeDocument/2006/relationships/customXml" Target="../ink/ink667.xml"/><Relationship Id="rId77" Type="http://schemas.openxmlformats.org/officeDocument/2006/relationships/image" Target="../media/image677.png"/><Relationship Id="rId100" Type="http://schemas.openxmlformats.org/officeDocument/2006/relationships/customXml" Target="../ink/ink689.xml"/><Relationship Id="rId105" Type="http://schemas.openxmlformats.org/officeDocument/2006/relationships/image" Target="../media/image691.png"/><Relationship Id="rId126" Type="http://schemas.openxmlformats.org/officeDocument/2006/relationships/customXml" Target="../ink/ink702.xml"/><Relationship Id="rId8" Type="http://schemas.openxmlformats.org/officeDocument/2006/relationships/customXml" Target="../ink/ink643.xml"/><Relationship Id="rId51" Type="http://schemas.openxmlformats.org/officeDocument/2006/relationships/image" Target="../media/image664.png"/><Relationship Id="rId72" Type="http://schemas.openxmlformats.org/officeDocument/2006/relationships/customXml" Target="../ink/ink675.xml"/><Relationship Id="rId93" Type="http://schemas.openxmlformats.org/officeDocument/2006/relationships/image" Target="../media/image685.png"/><Relationship Id="rId98" Type="http://schemas.openxmlformats.org/officeDocument/2006/relationships/customXml" Target="../ink/ink688.xml"/><Relationship Id="rId121" Type="http://schemas.openxmlformats.org/officeDocument/2006/relationships/image" Target="../media/image699.png"/><Relationship Id="rId3" Type="http://schemas.openxmlformats.org/officeDocument/2006/relationships/image" Target="../media/image640.png"/><Relationship Id="rId25" Type="http://schemas.openxmlformats.org/officeDocument/2006/relationships/image" Target="../media/image651.png"/><Relationship Id="rId46" Type="http://schemas.openxmlformats.org/officeDocument/2006/relationships/customXml" Target="../ink/ink662.xml"/><Relationship Id="rId67" Type="http://schemas.openxmlformats.org/officeDocument/2006/relationships/image" Target="../media/image672.png"/><Relationship Id="rId116" Type="http://schemas.openxmlformats.org/officeDocument/2006/relationships/customXml" Target="../ink/ink697.xml"/><Relationship Id="rId137" Type="http://schemas.openxmlformats.org/officeDocument/2006/relationships/image" Target="../media/image707.png"/><Relationship Id="rId20" Type="http://schemas.openxmlformats.org/officeDocument/2006/relationships/customXml" Target="../ink/ink649.xml"/><Relationship Id="rId41" Type="http://schemas.openxmlformats.org/officeDocument/2006/relationships/image" Target="../media/image659.png"/><Relationship Id="rId62" Type="http://schemas.openxmlformats.org/officeDocument/2006/relationships/customXml" Target="../ink/ink670.xml"/><Relationship Id="rId83" Type="http://schemas.openxmlformats.org/officeDocument/2006/relationships/image" Target="../media/image680.png"/><Relationship Id="rId88" Type="http://schemas.openxmlformats.org/officeDocument/2006/relationships/customXml" Target="../ink/ink683.xml"/><Relationship Id="rId111" Type="http://schemas.openxmlformats.org/officeDocument/2006/relationships/image" Target="../media/image694.png"/><Relationship Id="rId132" Type="http://schemas.openxmlformats.org/officeDocument/2006/relationships/customXml" Target="../ink/ink705.xml"/><Relationship Id="rId15" Type="http://schemas.openxmlformats.org/officeDocument/2006/relationships/image" Target="../media/image646.png"/><Relationship Id="rId36" Type="http://schemas.openxmlformats.org/officeDocument/2006/relationships/customXml" Target="../ink/ink657.xml"/><Relationship Id="rId57" Type="http://schemas.openxmlformats.org/officeDocument/2006/relationships/image" Target="../media/image667.png"/><Relationship Id="rId106" Type="http://schemas.openxmlformats.org/officeDocument/2006/relationships/customXml" Target="../ink/ink692.xml"/><Relationship Id="rId127" Type="http://schemas.openxmlformats.org/officeDocument/2006/relationships/image" Target="../media/image702.png"/><Relationship Id="rId10" Type="http://schemas.openxmlformats.org/officeDocument/2006/relationships/customXml" Target="../ink/ink644.xml"/><Relationship Id="rId31" Type="http://schemas.openxmlformats.org/officeDocument/2006/relationships/image" Target="../media/image654.png"/><Relationship Id="rId52" Type="http://schemas.openxmlformats.org/officeDocument/2006/relationships/customXml" Target="../ink/ink665.xml"/><Relationship Id="rId73" Type="http://schemas.openxmlformats.org/officeDocument/2006/relationships/image" Target="../media/image675.png"/><Relationship Id="rId78" Type="http://schemas.openxmlformats.org/officeDocument/2006/relationships/customXml" Target="../ink/ink678.xml"/><Relationship Id="rId94" Type="http://schemas.openxmlformats.org/officeDocument/2006/relationships/customXml" Target="../ink/ink686.xml"/><Relationship Id="rId99" Type="http://schemas.openxmlformats.org/officeDocument/2006/relationships/image" Target="../media/image688.png"/><Relationship Id="rId101" Type="http://schemas.openxmlformats.org/officeDocument/2006/relationships/image" Target="../media/image689.png"/><Relationship Id="rId122" Type="http://schemas.openxmlformats.org/officeDocument/2006/relationships/customXml" Target="../ink/ink700.xml"/><Relationship Id="rId4" Type="http://schemas.openxmlformats.org/officeDocument/2006/relationships/customXml" Target="../ink/ink641.xml"/><Relationship Id="rId9" Type="http://schemas.openxmlformats.org/officeDocument/2006/relationships/image" Target="../media/image643.png"/><Relationship Id="rId26" Type="http://schemas.openxmlformats.org/officeDocument/2006/relationships/customXml" Target="../ink/ink652.xml"/><Relationship Id="rId47" Type="http://schemas.openxmlformats.org/officeDocument/2006/relationships/image" Target="../media/image662.png"/><Relationship Id="rId68" Type="http://schemas.openxmlformats.org/officeDocument/2006/relationships/customXml" Target="../ink/ink673.xml"/><Relationship Id="rId89" Type="http://schemas.openxmlformats.org/officeDocument/2006/relationships/image" Target="../media/image683.png"/><Relationship Id="rId112" Type="http://schemas.openxmlformats.org/officeDocument/2006/relationships/customXml" Target="../ink/ink695.xml"/><Relationship Id="rId133" Type="http://schemas.openxmlformats.org/officeDocument/2006/relationships/image" Target="../media/image705.png"/><Relationship Id="rId16" Type="http://schemas.openxmlformats.org/officeDocument/2006/relationships/customXml" Target="../ink/ink647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67.png"/><Relationship Id="rId21" Type="http://schemas.openxmlformats.org/officeDocument/2006/relationships/image" Target="../media/image719.png"/><Relationship Id="rId42" Type="http://schemas.openxmlformats.org/officeDocument/2006/relationships/customXml" Target="../ink/ink730.xml"/><Relationship Id="rId63" Type="http://schemas.openxmlformats.org/officeDocument/2006/relationships/image" Target="../media/image740.png"/><Relationship Id="rId84" Type="http://schemas.openxmlformats.org/officeDocument/2006/relationships/customXml" Target="../ink/ink751.xml"/><Relationship Id="rId138" Type="http://schemas.openxmlformats.org/officeDocument/2006/relationships/customXml" Target="../ink/ink778.xml"/><Relationship Id="rId159" Type="http://schemas.openxmlformats.org/officeDocument/2006/relationships/image" Target="../media/image788.png"/><Relationship Id="rId170" Type="http://schemas.openxmlformats.org/officeDocument/2006/relationships/customXml" Target="../ink/ink794.xml"/><Relationship Id="rId191" Type="http://schemas.openxmlformats.org/officeDocument/2006/relationships/image" Target="../media/image804.png"/><Relationship Id="rId107" Type="http://schemas.openxmlformats.org/officeDocument/2006/relationships/image" Target="../media/image762.png"/><Relationship Id="rId11" Type="http://schemas.openxmlformats.org/officeDocument/2006/relationships/image" Target="../media/image714.png"/><Relationship Id="rId32" Type="http://schemas.openxmlformats.org/officeDocument/2006/relationships/customXml" Target="../ink/ink725.xml"/><Relationship Id="rId53" Type="http://schemas.openxmlformats.org/officeDocument/2006/relationships/image" Target="../media/image735.png"/><Relationship Id="rId74" Type="http://schemas.openxmlformats.org/officeDocument/2006/relationships/customXml" Target="../ink/ink746.xml"/><Relationship Id="rId128" Type="http://schemas.openxmlformats.org/officeDocument/2006/relationships/customXml" Target="../ink/ink773.xml"/><Relationship Id="rId149" Type="http://schemas.openxmlformats.org/officeDocument/2006/relationships/image" Target="../media/image783.png"/><Relationship Id="rId5" Type="http://schemas.openxmlformats.org/officeDocument/2006/relationships/image" Target="../media/image711.png"/><Relationship Id="rId95" Type="http://schemas.openxmlformats.org/officeDocument/2006/relationships/image" Target="../media/image756.png"/><Relationship Id="rId160" Type="http://schemas.openxmlformats.org/officeDocument/2006/relationships/customXml" Target="../ink/ink789.xml"/><Relationship Id="rId181" Type="http://schemas.openxmlformats.org/officeDocument/2006/relationships/image" Target="../media/image799.png"/><Relationship Id="rId22" Type="http://schemas.openxmlformats.org/officeDocument/2006/relationships/customXml" Target="../ink/ink720.xml"/><Relationship Id="rId43" Type="http://schemas.openxmlformats.org/officeDocument/2006/relationships/image" Target="../media/image730.png"/><Relationship Id="rId64" Type="http://schemas.openxmlformats.org/officeDocument/2006/relationships/customXml" Target="../ink/ink741.xml"/><Relationship Id="rId118" Type="http://schemas.openxmlformats.org/officeDocument/2006/relationships/customXml" Target="../ink/ink768.xml"/><Relationship Id="rId139" Type="http://schemas.openxmlformats.org/officeDocument/2006/relationships/image" Target="../media/image778.png"/><Relationship Id="rId85" Type="http://schemas.openxmlformats.org/officeDocument/2006/relationships/image" Target="../media/image751.png"/><Relationship Id="rId150" Type="http://schemas.openxmlformats.org/officeDocument/2006/relationships/customXml" Target="../ink/ink784.xml"/><Relationship Id="rId171" Type="http://schemas.openxmlformats.org/officeDocument/2006/relationships/image" Target="../media/image794.png"/><Relationship Id="rId192" Type="http://schemas.openxmlformats.org/officeDocument/2006/relationships/customXml" Target="../ink/ink805.xml"/><Relationship Id="rId12" Type="http://schemas.openxmlformats.org/officeDocument/2006/relationships/customXml" Target="../ink/ink715.xml"/><Relationship Id="rId33" Type="http://schemas.openxmlformats.org/officeDocument/2006/relationships/image" Target="../media/image725.png"/><Relationship Id="rId108" Type="http://schemas.openxmlformats.org/officeDocument/2006/relationships/customXml" Target="../ink/ink763.xml"/><Relationship Id="rId129" Type="http://schemas.openxmlformats.org/officeDocument/2006/relationships/image" Target="../media/image773.png"/><Relationship Id="rId54" Type="http://schemas.openxmlformats.org/officeDocument/2006/relationships/customXml" Target="../ink/ink736.xml"/><Relationship Id="rId75" Type="http://schemas.openxmlformats.org/officeDocument/2006/relationships/image" Target="../media/image746.png"/><Relationship Id="rId96" Type="http://schemas.openxmlformats.org/officeDocument/2006/relationships/customXml" Target="../ink/ink757.xml"/><Relationship Id="rId140" Type="http://schemas.openxmlformats.org/officeDocument/2006/relationships/customXml" Target="../ink/ink779.xml"/><Relationship Id="rId161" Type="http://schemas.openxmlformats.org/officeDocument/2006/relationships/image" Target="../media/image789.png"/><Relationship Id="rId182" Type="http://schemas.openxmlformats.org/officeDocument/2006/relationships/customXml" Target="../ink/ink800.xml"/><Relationship Id="rId6" Type="http://schemas.openxmlformats.org/officeDocument/2006/relationships/customXml" Target="../ink/ink712.xml"/><Relationship Id="rId23" Type="http://schemas.openxmlformats.org/officeDocument/2006/relationships/image" Target="../media/image720.png"/><Relationship Id="rId119" Type="http://schemas.openxmlformats.org/officeDocument/2006/relationships/image" Target="../media/image768.png"/><Relationship Id="rId44" Type="http://schemas.openxmlformats.org/officeDocument/2006/relationships/customXml" Target="../ink/ink731.xml"/><Relationship Id="rId65" Type="http://schemas.openxmlformats.org/officeDocument/2006/relationships/image" Target="../media/image741.png"/><Relationship Id="rId86" Type="http://schemas.openxmlformats.org/officeDocument/2006/relationships/customXml" Target="../ink/ink752.xml"/><Relationship Id="rId130" Type="http://schemas.openxmlformats.org/officeDocument/2006/relationships/customXml" Target="../ink/ink774.xml"/><Relationship Id="rId151" Type="http://schemas.openxmlformats.org/officeDocument/2006/relationships/image" Target="../media/image784.png"/><Relationship Id="rId172" Type="http://schemas.openxmlformats.org/officeDocument/2006/relationships/customXml" Target="../ink/ink795.xml"/><Relationship Id="rId193" Type="http://schemas.openxmlformats.org/officeDocument/2006/relationships/image" Target="../media/image805.png"/><Relationship Id="rId13" Type="http://schemas.openxmlformats.org/officeDocument/2006/relationships/image" Target="../media/image715.png"/><Relationship Id="rId109" Type="http://schemas.openxmlformats.org/officeDocument/2006/relationships/image" Target="../media/image763.png"/><Relationship Id="rId34" Type="http://schemas.openxmlformats.org/officeDocument/2006/relationships/customXml" Target="../ink/ink726.xml"/><Relationship Id="rId50" Type="http://schemas.openxmlformats.org/officeDocument/2006/relationships/customXml" Target="../ink/ink734.xml"/><Relationship Id="rId55" Type="http://schemas.openxmlformats.org/officeDocument/2006/relationships/image" Target="../media/image736.png"/><Relationship Id="rId76" Type="http://schemas.openxmlformats.org/officeDocument/2006/relationships/customXml" Target="../ink/ink747.xml"/><Relationship Id="rId97" Type="http://schemas.openxmlformats.org/officeDocument/2006/relationships/image" Target="../media/image757.png"/><Relationship Id="rId104" Type="http://schemas.openxmlformats.org/officeDocument/2006/relationships/customXml" Target="../ink/ink761.xml"/><Relationship Id="rId120" Type="http://schemas.openxmlformats.org/officeDocument/2006/relationships/customXml" Target="../ink/ink769.xml"/><Relationship Id="rId125" Type="http://schemas.openxmlformats.org/officeDocument/2006/relationships/image" Target="../media/image771.png"/><Relationship Id="rId141" Type="http://schemas.openxmlformats.org/officeDocument/2006/relationships/image" Target="../media/image779.png"/><Relationship Id="rId146" Type="http://schemas.openxmlformats.org/officeDocument/2006/relationships/customXml" Target="../ink/ink782.xml"/><Relationship Id="rId167" Type="http://schemas.openxmlformats.org/officeDocument/2006/relationships/image" Target="../media/image792.png"/><Relationship Id="rId188" Type="http://schemas.openxmlformats.org/officeDocument/2006/relationships/customXml" Target="../ink/ink803.xml"/><Relationship Id="rId7" Type="http://schemas.openxmlformats.org/officeDocument/2006/relationships/image" Target="../media/image712.png"/><Relationship Id="rId71" Type="http://schemas.openxmlformats.org/officeDocument/2006/relationships/image" Target="../media/image744.png"/><Relationship Id="rId92" Type="http://schemas.openxmlformats.org/officeDocument/2006/relationships/customXml" Target="../ink/ink755.xml"/><Relationship Id="rId162" Type="http://schemas.openxmlformats.org/officeDocument/2006/relationships/customXml" Target="../ink/ink790.xml"/><Relationship Id="rId183" Type="http://schemas.openxmlformats.org/officeDocument/2006/relationships/image" Target="../media/image800.png"/><Relationship Id="rId2" Type="http://schemas.openxmlformats.org/officeDocument/2006/relationships/customXml" Target="../ink/ink710.xml"/><Relationship Id="rId29" Type="http://schemas.openxmlformats.org/officeDocument/2006/relationships/image" Target="../media/image723.png"/><Relationship Id="rId24" Type="http://schemas.openxmlformats.org/officeDocument/2006/relationships/customXml" Target="../ink/ink721.xml"/><Relationship Id="rId40" Type="http://schemas.openxmlformats.org/officeDocument/2006/relationships/customXml" Target="../ink/ink729.xml"/><Relationship Id="rId45" Type="http://schemas.openxmlformats.org/officeDocument/2006/relationships/image" Target="../media/image731.png"/><Relationship Id="rId66" Type="http://schemas.openxmlformats.org/officeDocument/2006/relationships/customXml" Target="../ink/ink742.xml"/><Relationship Id="rId87" Type="http://schemas.openxmlformats.org/officeDocument/2006/relationships/image" Target="../media/image752.png"/><Relationship Id="rId110" Type="http://schemas.openxmlformats.org/officeDocument/2006/relationships/customXml" Target="../ink/ink764.xml"/><Relationship Id="rId115" Type="http://schemas.openxmlformats.org/officeDocument/2006/relationships/image" Target="../media/image766.png"/><Relationship Id="rId131" Type="http://schemas.openxmlformats.org/officeDocument/2006/relationships/image" Target="../media/image774.png"/><Relationship Id="rId136" Type="http://schemas.openxmlformats.org/officeDocument/2006/relationships/customXml" Target="../ink/ink777.xml"/><Relationship Id="rId157" Type="http://schemas.openxmlformats.org/officeDocument/2006/relationships/image" Target="../media/image787.png"/><Relationship Id="rId178" Type="http://schemas.openxmlformats.org/officeDocument/2006/relationships/customXml" Target="../ink/ink798.xml"/><Relationship Id="rId61" Type="http://schemas.openxmlformats.org/officeDocument/2006/relationships/image" Target="../media/image739.png"/><Relationship Id="rId82" Type="http://schemas.openxmlformats.org/officeDocument/2006/relationships/customXml" Target="../ink/ink750.xml"/><Relationship Id="rId152" Type="http://schemas.openxmlformats.org/officeDocument/2006/relationships/customXml" Target="../ink/ink785.xml"/><Relationship Id="rId173" Type="http://schemas.openxmlformats.org/officeDocument/2006/relationships/image" Target="../media/image795.png"/><Relationship Id="rId19" Type="http://schemas.openxmlformats.org/officeDocument/2006/relationships/image" Target="../media/image718.png"/><Relationship Id="rId14" Type="http://schemas.openxmlformats.org/officeDocument/2006/relationships/customXml" Target="../ink/ink716.xml"/><Relationship Id="rId30" Type="http://schemas.openxmlformats.org/officeDocument/2006/relationships/customXml" Target="../ink/ink724.xml"/><Relationship Id="rId35" Type="http://schemas.openxmlformats.org/officeDocument/2006/relationships/image" Target="../media/image726.png"/><Relationship Id="rId56" Type="http://schemas.openxmlformats.org/officeDocument/2006/relationships/customXml" Target="../ink/ink737.xml"/><Relationship Id="rId77" Type="http://schemas.openxmlformats.org/officeDocument/2006/relationships/image" Target="../media/image747.png"/><Relationship Id="rId100" Type="http://schemas.openxmlformats.org/officeDocument/2006/relationships/customXml" Target="../ink/ink759.xml"/><Relationship Id="rId105" Type="http://schemas.openxmlformats.org/officeDocument/2006/relationships/image" Target="../media/image761.png"/><Relationship Id="rId126" Type="http://schemas.openxmlformats.org/officeDocument/2006/relationships/customXml" Target="../ink/ink772.xml"/><Relationship Id="rId147" Type="http://schemas.openxmlformats.org/officeDocument/2006/relationships/image" Target="../media/image782.png"/><Relationship Id="rId168" Type="http://schemas.openxmlformats.org/officeDocument/2006/relationships/customXml" Target="../ink/ink793.xml"/><Relationship Id="rId8" Type="http://schemas.openxmlformats.org/officeDocument/2006/relationships/customXml" Target="../ink/ink713.xml"/><Relationship Id="rId51" Type="http://schemas.openxmlformats.org/officeDocument/2006/relationships/image" Target="../media/image734.png"/><Relationship Id="rId72" Type="http://schemas.openxmlformats.org/officeDocument/2006/relationships/customXml" Target="../ink/ink745.xml"/><Relationship Id="rId93" Type="http://schemas.openxmlformats.org/officeDocument/2006/relationships/image" Target="../media/image755.png"/><Relationship Id="rId98" Type="http://schemas.openxmlformats.org/officeDocument/2006/relationships/customXml" Target="../ink/ink758.xml"/><Relationship Id="rId121" Type="http://schemas.openxmlformats.org/officeDocument/2006/relationships/image" Target="../media/image769.png"/><Relationship Id="rId142" Type="http://schemas.openxmlformats.org/officeDocument/2006/relationships/customXml" Target="../ink/ink780.xml"/><Relationship Id="rId163" Type="http://schemas.openxmlformats.org/officeDocument/2006/relationships/image" Target="../media/image790.png"/><Relationship Id="rId184" Type="http://schemas.openxmlformats.org/officeDocument/2006/relationships/customXml" Target="../ink/ink801.xml"/><Relationship Id="rId189" Type="http://schemas.openxmlformats.org/officeDocument/2006/relationships/image" Target="../media/image803.png"/><Relationship Id="rId3" Type="http://schemas.openxmlformats.org/officeDocument/2006/relationships/image" Target="../media/image710.png"/><Relationship Id="rId25" Type="http://schemas.openxmlformats.org/officeDocument/2006/relationships/image" Target="../media/image721.png"/><Relationship Id="rId46" Type="http://schemas.openxmlformats.org/officeDocument/2006/relationships/customXml" Target="../ink/ink732.xml"/><Relationship Id="rId67" Type="http://schemas.openxmlformats.org/officeDocument/2006/relationships/image" Target="../media/image742.png"/><Relationship Id="rId116" Type="http://schemas.openxmlformats.org/officeDocument/2006/relationships/customXml" Target="../ink/ink767.xml"/><Relationship Id="rId137" Type="http://schemas.openxmlformats.org/officeDocument/2006/relationships/image" Target="../media/image777.png"/><Relationship Id="rId158" Type="http://schemas.openxmlformats.org/officeDocument/2006/relationships/customXml" Target="../ink/ink788.xml"/><Relationship Id="rId20" Type="http://schemas.openxmlformats.org/officeDocument/2006/relationships/customXml" Target="../ink/ink719.xml"/><Relationship Id="rId41" Type="http://schemas.openxmlformats.org/officeDocument/2006/relationships/image" Target="../media/image729.png"/><Relationship Id="rId62" Type="http://schemas.openxmlformats.org/officeDocument/2006/relationships/customXml" Target="../ink/ink740.xml"/><Relationship Id="rId83" Type="http://schemas.openxmlformats.org/officeDocument/2006/relationships/image" Target="../media/image750.png"/><Relationship Id="rId88" Type="http://schemas.openxmlformats.org/officeDocument/2006/relationships/customXml" Target="../ink/ink753.xml"/><Relationship Id="rId111" Type="http://schemas.openxmlformats.org/officeDocument/2006/relationships/image" Target="../media/image764.png"/><Relationship Id="rId132" Type="http://schemas.openxmlformats.org/officeDocument/2006/relationships/customXml" Target="../ink/ink775.xml"/><Relationship Id="rId153" Type="http://schemas.openxmlformats.org/officeDocument/2006/relationships/image" Target="../media/image785.png"/><Relationship Id="rId174" Type="http://schemas.openxmlformats.org/officeDocument/2006/relationships/customXml" Target="../ink/ink796.xml"/><Relationship Id="rId179" Type="http://schemas.openxmlformats.org/officeDocument/2006/relationships/image" Target="../media/image798.png"/><Relationship Id="rId190" Type="http://schemas.openxmlformats.org/officeDocument/2006/relationships/customXml" Target="../ink/ink804.xml"/><Relationship Id="rId15" Type="http://schemas.openxmlformats.org/officeDocument/2006/relationships/image" Target="../media/image716.png"/><Relationship Id="rId36" Type="http://schemas.openxmlformats.org/officeDocument/2006/relationships/customXml" Target="../ink/ink727.xml"/><Relationship Id="rId57" Type="http://schemas.openxmlformats.org/officeDocument/2006/relationships/image" Target="../media/image737.png"/><Relationship Id="rId106" Type="http://schemas.openxmlformats.org/officeDocument/2006/relationships/customXml" Target="../ink/ink762.xml"/><Relationship Id="rId127" Type="http://schemas.openxmlformats.org/officeDocument/2006/relationships/image" Target="../media/image772.png"/><Relationship Id="rId10" Type="http://schemas.openxmlformats.org/officeDocument/2006/relationships/customXml" Target="../ink/ink714.xml"/><Relationship Id="rId31" Type="http://schemas.openxmlformats.org/officeDocument/2006/relationships/image" Target="../media/image724.png"/><Relationship Id="rId52" Type="http://schemas.openxmlformats.org/officeDocument/2006/relationships/customXml" Target="../ink/ink735.xml"/><Relationship Id="rId73" Type="http://schemas.openxmlformats.org/officeDocument/2006/relationships/image" Target="../media/image745.png"/><Relationship Id="rId78" Type="http://schemas.openxmlformats.org/officeDocument/2006/relationships/customXml" Target="../ink/ink748.xml"/><Relationship Id="rId94" Type="http://schemas.openxmlformats.org/officeDocument/2006/relationships/customXml" Target="../ink/ink756.xml"/><Relationship Id="rId99" Type="http://schemas.openxmlformats.org/officeDocument/2006/relationships/image" Target="../media/image758.png"/><Relationship Id="rId101" Type="http://schemas.openxmlformats.org/officeDocument/2006/relationships/image" Target="../media/image759.png"/><Relationship Id="rId122" Type="http://schemas.openxmlformats.org/officeDocument/2006/relationships/customXml" Target="../ink/ink770.xml"/><Relationship Id="rId143" Type="http://schemas.openxmlformats.org/officeDocument/2006/relationships/image" Target="../media/image780.png"/><Relationship Id="rId148" Type="http://schemas.openxmlformats.org/officeDocument/2006/relationships/customXml" Target="../ink/ink783.xml"/><Relationship Id="rId164" Type="http://schemas.openxmlformats.org/officeDocument/2006/relationships/customXml" Target="../ink/ink791.xml"/><Relationship Id="rId169" Type="http://schemas.openxmlformats.org/officeDocument/2006/relationships/image" Target="../media/image793.png"/><Relationship Id="rId185" Type="http://schemas.openxmlformats.org/officeDocument/2006/relationships/image" Target="../media/image801.png"/><Relationship Id="rId4" Type="http://schemas.openxmlformats.org/officeDocument/2006/relationships/customXml" Target="../ink/ink711.xml"/><Relationship Id="rId9" Type="http://schemas.openxmlformats.org/officeDocument/2006/relationships/image" Target="../media/image713.png"/><Relationship Id="rId180" Type="http://schemas.openxmlformats.org/officeDocument/2006/relationships/customXml" Target="../ink/ink799.xml"/><Relationship Id="rId26" Type="http://schemas.openxmlformats.org/officeDocument/2006/relationships/customXml" Target="../ink/ink722.xml"/><Relationship Id="rId47" Type="http://schemas.openxmlformats.org/officeDocument/2006/relationships/image" Target="../media/image732.png"/><Relationship Id="rId68" Type="http://schemas.openxmlformats.org/officeDocument/2006/relationships/customXml" Target="../ink/ink743.xml"/><Relationship Id="rId89" Type="http://schemas.openxmlformats.org/officeDocument/2006/relationships/image" Target="../media/image753.png"/><Relationship Id="rId112" Type="http://schemas.openxmlformats.org/officeDocument/2006/relationships/customXml" Target="../ink/ink765.xml"/><Relationship Id="rId133" Type="http://schemas.openxmlformats.org/officeDocument/2006/relationships/image" Target="../media/image775.png"/><Relationship Id="rId154" Type="http://schemas.openxmlformats.org/officeDocument/2006/relationships/customXml" Target="../ink/ink786.xml"/><Relationship Id="rId175" Type="http://schemas.openxmlformats.org/officeDocument/2006/relationships/image" Target="../media/image796.png"/><Relationship Id="rId16" Type="http://schemas.openxmlformats.org/officeDocument/2006/relationships/customXml" Target="../ink/ink717.xml"/><Relationship Id="rId37" Type="http://schemas.openxmlformats.org/officeDocument/2006/relationships/image" Target="../media/image727.png"/><Relationship Id="rId58" Type="http://schemas.openxmlformats.org/officeDocument/2006/relationships/customXml" Target="../ink/ink738.xml"/><Relationship Id="rId79" Type="http://schemas.openxmlformats.org/officeDocument/2006/relationships/image" Target="../media/image748.png"/><Relationship Id="rId102" Type="http://schemas.openxmlformats.org/officeDocument/2006/relationships/customXml" Target="../ink/ink760.xml"/><Relationship Id="rId123" Type="http://schemas.openxmlformats.org/officeDocument/2006/relationships/image" Target="../media/image770.png"/><Relationship Id="rId144" Type="http://schemas.openxmlformats.org/officeDocument/2006/relationships/customXml" Target="../ink/ink781.xml"/><Relationship Id="rId90" Type="http://schemas.openxmlformats.org/officeDocument/2006/relationships/customXml" Target="../ink/ink754.xml"/><Relationship Id="rId165" Type="http://schemas.openxmlformats.org/officeDocument/2006/relationships/image" Target="../media/image791.png"/><Relationship Id="rId186" Type="http://schemas.openxmlformats.org/officeDocument/2006/relationships/customXml" Target="../ink/ink802.xml"/><Relationship Id="rId27" Type="http://schemas.openxmlformats.org/officeDocument/2006/relationships/image" Target="../media/image722.png"/><Relationship Id="rId48" Type="http://schemas.openxmlformats.org/officeDocument/2006/relationships/customXml" Target="../ink/ink733.xml"/><Relationship Id="rId69" Type="http://schemas.openxmlformats.org/officeDocument/2006/relationships/image" Target="../media/image743.png"/><Relationship Id="rId113" Type="http://schemas.openxmlformats.org/officeDocument/2006/relationships/image" Target="../media/image765.png"/><Relationship Id="rId134" Type="http://schemas.openxmlformats.org/officeDocument/2006/relationships/customXml" Target="../ink/ink776.xml"/><Relationship Id="rId80" Type="http://schemas.openxmlformats.org/officeDocument/2006/relationships/customXml" Target="../ink/ink749.xml"/><Relationship Id="rId155" Type="http://schemas.openxmlformats.org/officeDocument/2006/relationships/image" Target="../media/image786.png"/><Relationship Id="rId176" Type="http://schemas.openxmlformats.org/officeDocument/2006/relationships/customXml" Target="../ink/ink797.xml"/><Relationship Id="rId17" Type="http://schemas.openxmlformats.org/officeDocument/2006/relationships/image" Target="../media/image717.png"/><Relationship Id="rId38" Type="http://schemas.openxmlformats.org/officeDocument/2006/relationships/customXml" Target="../ink/ink728.xml"/><Relationship Id="rId59" Type="http://schemas.openxmlformats.org/officeDocument/2006/relationships/image" Target="../media/image738.png"/><Relationship Id="rId103" Type="http://schemas.openxmlformats.org/officeDocument/2006/relationships/image" Target="../media/image760.png"/><Relationship Id="rId124" Type="http://schemas.openxmlformats.org/officeDocument/2006/relationships/customXml" Target="../ink/ink771.xml"/><Relationship Id="rId70" Type="http://schemas.openxmlformats.org/officeDocument/2006/relationships/customXml" Target="../ink/ink744.xml"/><Relationship Id="rId91" Type="http://schemas.openxmlformats.org/officeDocument/2006/relationships/image" Target="../media/image754.png"/><Relationship Id="rId145" Type="http://schemas.openxmlformats.org/officeDocument/2006/relationships/image" Target="../media/image781.png"/><Relationship Id="rId166" Type="http://schemas.openxmlformats.org/officeDocument/2006/relationships/customXml" Target="../ink/ink792.xml"/><Relationship Id="rId187" Type="http://schemas.openxmlformats.org/officeDocument/2006/relationships/image" Target="../media/image802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723.xml"/><Relationship Id="rId49" Type="http://schemas.openxmlformats.org/officeDocument/2006/relationships/image" Target="../media/image733.png"/><Relationship Id="rId114" Type="http://schemas.openxmlformats.org/officeDocument/2006/relationships/customXml" Target="../ink/ink766.xml"/><Relationship Id="rId60" Type="http://schemas.openxmlformats.org/officeDocument/2006/relationships/customXml" Target="../ink/ink739.xml"/><Relationship Id="rId81" Type="http://schemas.openxmlformats.org/officeDocument/2006/relationships/image" Target="../media/image749.png"/><Relationship Id="rId135" Type="http://schemas.openxmlformats.org/officeDocument/2006/relationships/image" Target="../media/image776.png"/><Relationship Id="rId156" Type="http://schemas.openxmlformats.org/officeDocument/2006/relationships/customXml" Target="../ink/ink787.xml"/><Relationship Id="rId177" Type="http://schemas.openxmlformats.org/officeDocument/2006/relationships/image" Target="../media/image797.png"/><Relationship Id="rId18" Type="http://schemas.openxmlformats.org/officeDocument/2006/relationships/customXml" Target="../ink/ink718.xml"/><Relationship Id="rId39" Type="http://schemas.openxmlformats.org/officeDocument/2006/relationships/image" Target="../media/image7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" name="墨迹 23">
                <a:extLst>
                  <a:ext uri="{FF2B5EF4-FFF2-40B4-BE49-F238E27FC236}">
                    <a16:creationId xmlns:a16="http://schemas.microsoft.com/office/drawing/2014/main" id="{B691CA56-7A8A-CE4F-AF43-998FC2A66F35}"/>
                  </a:ext>
                </a:extLst>
              </p14:cNvPr>
              <p14:cNvContentPartPr/>
              <p14:nvPr/>
            </p14:nvContentPartPr>
            <p14:xfrm>
              <a:off x="2722438" y="362119"/>
              <a:ext cx="563760" cy="478440"/>
            </p14:xfrm>
          </p:contentPart>
        </mc:Choice>
        <mc:Fallback>
          <p:pic>
            <p:nvPicPr>
              <p:cNvPr id="20" name="墨迹 23">
                <a:extLst>
                  <a:ext uri="{FF2B5EF4-FFF2-40B4-BE49-F238E27FC236}">
                    <a16:creationId xmlns:a16="http://schemas.microsoft.com/office/drawing/2014/main" id="{B691CA56-7A8A-CE4F-AF43-998FC2A66F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14873" y="354919"/>
                <a:ext cx="57889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墨迹 24">
                <a:extLst>
                  <a:ext uri="{FF2B5EF4-FFF2-40B4-BE49-F238E27FC236}">
                    <a16:creationId xmlns:a16="http://schemas.microsoft.com/office/drawing/2014/main" id="{E6D4B419-96FB-834B-89F3-D3697BDE5703}"/>
                  </a:ext>
                </a:extLst>
              </p14:cNvPr>
              <p14:cNvContentPartPr/>
              <p14:nvPr/>
            </p14:nvContentPartPr>
            <p14:xfrm>
              <a:off x="2257678" y="432679"/>
              <a:ext cx="279360" cy="322200"/>
            </p14:xfrm>
          </p:contentPart>
        </mc:Choice>
        <mc:Fallback>
          <p:pic>
            <p:nvPicPr>
              <p:cNvPr id="21" name="墨迹 24">
                <a:extLst>
                  <a:ext uri="{FF2B5EF4-FFF2-40B4-BE49-F238E27FC236}">
                    <a16:creationId xmlns:a16="http://schemas.microsoft.com/office/drawing/2014/main" id="{E6D4B419-96FB-834B-89F3-D3697BDE57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0118" y="425119"/>
                <a:ext cx="29412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墨迹 25">
                <a:extLst>
                  <a:ext uri="{FF2B5EF4-FFF2-40B4-BE49-F238E27FC236}">
                    <a16:creationId xmlns:a16="http://schemas.microsoft.com/office/drawing/2014/main" id="{53014F0A-E972-4B49-8109-6F8A23CBE025}"/>
                  </a:ext>
                </a:extLst>
              </p14:cNvPr>
              <p14:cNvContentPartPr/>
              <p14:nvPr/>
            </p14:nvContentPartPr>
            <p14:xfrm>
              <a:off x="1727398" y="345199"/>
              <a:ext cx="230040" cy="683280"/>
            </p14:xfrm>
          </p:contentPart>
        </mc:Choice>
        <mc:Fallback>
          <p:pic>
            <p:nvPicPr>
              <p:cNvPr id="22" name="墨迹 25">
                <a:extLst>
                  <a:ext uri="{FF2B5EF4-FFF2-40B4-BE49-F238E27FC236}">
                    <a16:creationId xmlns:a16="http://schemas.microsoft.com/office/drawing/2014/main" id="{53014F0A-E972-4B49-8109-6F8A23CBE0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9838" y="337639"/>
                <a:ext cx="245160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墨迹 26">
                <a:extLst>
                  <a:ext uri="{FF2B5EF4-FFF2-40B4-BE49-F238E27FC236}">
                    <a16:creationId xmlns:a16="http://schemas.microsoft.com/office/drawing/2014/main" id="{CC8CC965-3E52-194F-B722-5E1B1F07EC52}"/>
                  </a:ext>
                </a:extLst>
              </p14:cNvPr>
              <p14:cNvContentPartPr/>
              <p14:nvPr/>
            </p14:nvContentPartPr>
            <p14:xfrm>
              <a:off x="994798" y="301639"/>
              <a:ext cx="415800" cy="600840"/>
            </p14:xfrm>
          </p:contentPart>
        </mc:Choice>
        <mc:Fallback>
          <p:pic>
            <p:nvPicPr>
              <p:cNvPr id="23" name="墨迹 26">
                <a:extLst>
                  <a:ext uri="{FF2B5EF4-FFF2-40B4-BE49-F238E27FC236}">
                    <a16:creationId xmlns:a16="http://schemas.microsoft.com/office/drawing/2014/main" id="{CC8CC965-3E52-194F-B722-5E1B1F07EC5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7238" y="294084"/>
                <a:ext cx="430920" cy="615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7" name="墨迹 53">
                <a:extLst>
                  <a:ext uri="{FF2B5EF4-FFF2-40B4-BE49-F238E27FC236}">
                    <a16:creationId xmlns:a16="http://schemas.microsoft.com/office/drawing/2014/main" id="{2A42BD42-64A3-6E46-B7DB-B775B55E97F3}"/>
                  </a:ext>
                </a:extLst>
              </p14:cNvPr>
              <p14:cNvContentPartPr/>
              <p14:nvPr/>
            </p14:nvContentPartPr>
            <p14:xfrm>
              <a:off x="5062438" y="1613839"/>
              <a:ext cx="43920" cy="125640"/>
            </p14:xfrm>
          </p:contentPart>
        </mc:Choice>
        <mc:Fallback>
          <p:pic>
            <p:nvPicPr>
              <p:cNvPr id="47" name="墨迹 53">
                <a:extLst>
                  <a:ext uri="{FF2B5EF4-FFF2-40B4-BE49-F238E27FC236}">
                    <a16:creationId xmlns:a16="http://schemas.microsoft.com/office/drawing/2014/main" id="{2A42BD42-64A3-6E46-B7DB-B775B55E97F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54878" y="1606301"/>
                <a:ext cx="59040" cy="140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8" name="墨迹 54">
                <a:extLst>
                  <a:ext uri="{FF2B5EF4-FFF2-40B4-BE49-F238E27FC236}">
                    <a16:creationId xmlns:a16="http://schemas.microsoft.com/office/drawing/2014/main" id="{6B43A937-53B8-ED45-B08C-EE5AE2F161FF}"/>
                  </a:ext>
                </a:extLst>
              </p14:cNvPr>
              <p14:cNvContentPartPr/>
              <p14:nvPr/>
            </p14:nvContentPartPr>
            <p14:xfrm>
              <a:off x="4265038" y="1088959"/>
              <a:ext cx="480600" cy="716400"/>
            </p14:xfrm>
          </p:contentPart>
        </mc:Choice>
        <mc:Fallback>
          <p:pic>
            <p:nvPicPr>
              <p:cNvPr id="48" name="墨迹 54">
                <a:extLst>
                  <a:ext uri="{FF2B5EF4-FFF2-40B4-BE49-F238E27FC236}">
                    <a16:creationId xmlns:a16="http://schemas.microsoft.com/office/drawing/2014/main" id="{6B43A937-53B8-ED45-B08C-EE5AE2F161F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7484" y="1081399"/>
                <a:ext cx="495709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9" name="墨迹 55">
                <a:extLst>
                  <a:ext uri="{FF2B5EF4-FFF2-40B4-BE49-F238E27FC236}">
                    <a16:creationId xmlns:a16="http://schemas.microsoft.com/office/drawing/2014/main" id="{D96106DD-4FBD-BA4C-9D56-9070D01D9D16}"/>
                  </a:ext>
                </a:extLst>
              </p14:cNvPr>
              <p14:cNvContentPartPr/>
              <p14:nvPr/>
            </p14:nvContentPartPr>
            <p14:xfrm>
              <a:off x="3406438" y="1127119"/>
              <a:ext cx="585000" cy="716400"/>
            </p14:xfrm>
          </p:contentPart>
        </mc:Choice>
        <mc:Fallback>
          <p:pic>
            <p:nvPicPr>
              <p:cNvPr id="49" name="墨迹 55">
                <a:extLst>
                  <a:ext uri="{FF2B5EF4-FFF2-40B4-BE49-F238E27FC236}">
                    <a16:creationId xmlns:a16="http://schemas.microsoft.com/office/drawing/2014/main" id="{D96106DD-4FBD-BA4C-9D56-9070D01D9D1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98873" y="1119559"/>
                <a:ext cx="600129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0" name="墨迹 56">
                <a:extLst>
                  <a:ext uri="{FF2B5EF4-FFF2-40B4-BE49-F238E27FC236}">
                    <a16:creationId xmlns:a16="http://schemas.microsoft.com/office/drawing/2014/main" id="{AFC5E90F-CD92-A548-A609-FB0635B68EA4}"/>
                  </a:ext>
                </a:extLst>
              </p14:cNvPr>
              <p14:cNvContentPartPr/>
              <p14:nvPr/>
            </p14:nvContentPartPr>
            <p14:xfrm>
              <a:off x="2738998" y="1236559"/>
              <a:ext cx="453960" cy="437400"/>
            </p14:xfrm>
          </p:contentPart>
        </mc:Choice>
        <mc:Fallback>
          <p:pic>
            <p:nvPicPr>
              <p:cNvPr id="50" name="墨迹 56">
                <a:extLst>
                  <a:ext uri="{FF2B5EF4-FFF2-40B4-BE49-F238E27FC236}">
                    <a16:creationId xmlns:a16="http://schemas.microsoft.com/office/drawing/2014/main" id="{AFC5E90F-CD92-A548-A609-FB0635B68EA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31444" y="1229005"/>
                <a:ext cx="468708" cy="4525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1" name="墨迹 57">
                <a:extLst>
                  <a:ext uri="{FF2B5EF4-FFF2-40B4-BE49-F238E27FC236}">
                    <a16:creationId xmlns:a16="http://schemas.microsoft.com/office/drawing/2014/main" id="{8729F8A0-0FF7-7240-9591-B0F61975CB34}"/>
                  </a:ext>
                </a:extLst>
              </p14:cNvPr>
              <p14:cNvContentPartPr/>
              <p14:nvPr/>
            </p14:nvContentPartPr>
            <p14:xfrm>
              <a:off x="1953478" y="1225399"/>
              <a:ext cx="479520" cy="503280"/>
            </p14:xfrm>
          </p:contentPart>
        </mc:Choice>
        <mc:Fallback>
          <p:pic>
            <p:nvPicPr>
              <p:cNvPr id="51" name="墨迹 57">
                <a:extLst>
                  <a:ext uri="{FF2B5EF4-FFF2-40B4-BE49-F238E27FC236}">
                    <a16:creationId xmlns:a16="http://schemas.microsoft.com/office/drawing/2014/main" id="{8729F8A0-0FF7-7240-9591-B0F61975CB3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45918" y="1217839"/>
                <a:ext cx="49464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2" name="墨迹 58">
                <a:extLst>
                  <a:ext uri="{FF2B5EF4-FFF2-40B4-BE49-F238E27FC236}">
                    <a16:creationId xmlns:a16="http://schemas.microsoft.com/office/drawing/2014/main" id="{0E296202-9B91-0D44-A5A3-68ED1C6FEAA0}"/>
                  </a:ext>
                </a:extLst>
              </p14:cNvPr>
              <p14:cNvContentPartPr/>
              <p14:nvPr/>
            </p14:nvContentPartPr>
            <p14:xfrm>
              <a:off x="1147798" y="1394959"/>
              <a:ext cx="405360" cy="328680"/>
            </p14:xfrm>
          </p:contentPart>
        </mc:Choice>
        <mc:Fallback>
          <p:pic>
            <p:nvPicPr>
              <p:cNvPr id="52" name="墨迹 58">
                <a:extLst>
                  <a:ext uri="{FF2B5EF4-FFF2-40B4-BE49-F238E27FC236}">
                    <a16:creationId xmlns:a16="http://schemas.microsoft.com/office/drawing/2014/main" id="{0E296202-9B91-0D44-A5A3-68ED1C6FEAA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40231" y="1387391"/>
                <a:ext cx="420493" cy="343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3" name="墨迹 59">
                <a:extLst>
                  <a:ext uri="{FF2B5EF4-FFF2-40B4-BE49-F238E27FC236}">
                    <a16:creationId xmlns:a16="http://schemas.microsoft.com/office/drawing/2014/main" id="{0FCAF012-972A-944F-B6ED-21CD6AABDA60}"/>
                  </a:ext>
                </a:extLst>
              </p14:cNvPr>
              <p14:cNvContentPartPr/>
              <p14:nvPr/>
            </p14:nvContentPartPr>
            <p14:xfrm>
              <a:off x="874558" y="1324039"/>
              <a:ext cx="104400" cy="448560"/>
            </p14:xfrm>
          </p:contentPart>
        </mc:Choice>
        <mc:Fallback>
          <p:pic>
            <p:nvPicPr>
              <p:cNvPr id="53" name="墨迹 59">
                <a:extLst>
                  <a:ext uri="{FF2B5EF4-FFF2-40B4-BE49-F238E27FC236}">
                    <a16:creationId xmlns:a16="http://schemas.microsoft.com/office/drawing/2014/main" id="{0FCAF012-972A-944F-B6ED-21CD6AABDA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6998" y="1316479"/>
                <a:ext cx="11916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506360C1-FED2-044A-8C89-ECCD36495D05}"/>
                  </a:ext>
                </a:extLst>
              </p14:cNvPr>
              <p14:cNvContentPartPr/>
              <p14:nvPr/>
            </p14:nvContentPartPr>
            <p14:xfrm>
              <a:off x="1339236" y="2193079"/>
              <a:ext cx="147960" cy="28476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506360C1-FED2-044A-8C89-ECCD36495D0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31676" y="2185519"/>
                <a:ext cx="16308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C526CA62-69A7-D946-B01B-6B2F8EC06C57}"/>
                  </a:ext>
                </a:extLst>
              </p14:cNvPr>
              <p14:cNvContentPartPr/>
              <p14:nvPr/>
            </p14:nvContentPartPr>
            <p14:xfrm>
              <a:off x="1771236" y="2242399"/>
              <a:ext cx="93240" cy="2232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C526CA62-69A7-D946-B01B-6B2F8EC06C5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63676" y="2234839"/>
                <a:ext cx="1083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F5F40716-6EA1-734F-8CD9-546B602BC3E9}"/>
                  </a:ext>
                </a:extLst>
              </p14:cNvPr>
              <p14:cNvContentPartPr/>
              <p14:nvPr/>
            </p14:nvContentPartPr>
            <p14:xfrm>
              <a:off x="1820556" y="2389999"/>
              <a:ext cx="71280" cy="1116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F5F40716-6EA1-734F-8CD9-546B602BC3E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12996" y="2382439"/>
                <a:ext cx="864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6779DDB4-8F15-5A4E-9593-861F6FC4EED8}"/>
                  </a:ext>
                </a:extLst>
              </p14:cNvPr>
              <p14:cNvContentPartPr/>
              <p14:nvPr/>
            </p14:nvContentPartPr>
            <p14:xfrm>
              <a:off x="2706156" y="2329879"/>
              <a:ext cx="43920" cy="3852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6779DDB4-8F15-5A4E-9593-861F6FC4EED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98596" y="2322319"/>
                <a:ext cx="590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61F5A619-4629-254A-B9AA-7ED836864556}"/>
                  </a:ext>
                </a:extLst>
              </p14:cNvPr>
              <p14:cNvContentPartPr/>
              <p14:nvPr/>
            </p14:nvContentPartPr>
            <p14:xfrm>
              <a:off x="3023316" y="2154919"/>
              <a:ext cx="137160" cy="17532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61F5A619-4629-254A-B9AA-7ED83686455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015756" y="2147359"/>
                <a:ext cx="1522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3E395632-586C-A542-8EA9-9ECEB1E51B1F}"/>
                  </a:ext>
                </a:extLst>
              </p14:cNvPr>
              <p14:cNvContentPartPr/>
              <p14:nvPr/>
            </p14:nvContentPartPr>
            <p14:xfrm>
              <a:off x="3455316" y="2319079"/>
              <a:ext cx="55080" cy="7704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3E395632-586C-A542-8EA9-9ECEB1E51B1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47756" y="2311519"/>
                <a:ext cx="7020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E552D6DE-8A1F-234F-9CCE-8AA2C1EC55A7}"/>
                  </a:ext>
                </a:extLst>
              </p14:cNvPr>
              <p14:cNvContentPartPr/>
              <p14:nvPr/>
            </p14:nvContentPartPr>
            <p14:xfrm>
              <a:off x="4264236" y="2264359"/>
              <a:ext cx="11160" cy="36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E552D6DE-8A1F-234F-9CCE-8AA2C1EC55A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256676" y="2256799"/>
                <a:ext cx="262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09AE11E0-7218-DC4C-B9EB-23DD9298B833}"/>
                  </a:ext>
                </a:extLst>
              </p14:cNvPr>
              <p14:cNvContentPartPr/>
              <p14:nvPr/>
            </p14:nvContentPartPr>
            <p14:xfrm>
              <a:off x="4559436" y="2280559"/>
              <a:ext cx="11160" cy="3312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09AE11E0-7218-DC4C-B9EB-23DD9298B83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551876" y="2272999"/>
                <a:ext cx="2628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6D9AB282-DAD3-C541-B2CD-708B79E28592}"/>
                  </a:ext>
                </a:extLst>
              </p14:cNvPr>
              <p14:cNvContentPartPr/>
              <p14:nvPr/>
            </p14:nvContentPartPr>
            <p14:xfrm>
              <a:off x="4909356" y="2111359"/>
              <a:ext cx="186120" cy="14256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6D9AB282-DAD3-C541-B2CD-708B79E2859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01796" y="2103799"/>
                <a:ext cx="2012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101A5646-D79E-6542-8AA4-1DCB397872BE}"/>
                  </a:ext>
                </a:extLst>
              </p14:cNvPr>
              <p14:cNvContentPartPr/>
              <p14:nvPr/>
            </p14:nvContentPartPr>
            <p14:xfrm>
              <a:off x="5259276" y="1941799"/>
              <a:ext cx="87840" cy="61812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101A5646-D79E-6542-8AA4-1DCB397872B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51716" y="1934239"/>
                <a:ext cx="102960" cy="63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5" name="墨迹 76">
                <a:extLst>
                  <a:ext uri="{FF2B5EF4-FFF2-40B4-BE49-F238E27FC236}">
                    <a16:creationId xmlns:a16="http://schemas.microsoft.com/office/drawing/2014/main" id="{4A9A702E-37A3-9B43-9AEB-6C9FC1C7E671}"/>
                  </a:ext>
                </a:extLst>
              </p14:cNvPr>
              <p14:cNvContentPartPr/>
              <p14:nvPr/>
            </p14:nvContentPartPr>
            <p14:xfrm>
              <a:off x="3794076" y="2275159"/>
              <a:ext cx="252000" cy="22320"/>
            </p14:xfrm>
          </p:contentPart>
        </mc:Choice>
        <mc:Fallback>
          <p:pic>
            <p:nvPicPr>
              <p:cNvPr id="75" name="墨迹 76">
                <a:extLst>
                  <a:ext uri="{FF2B5EF4-FFF2-40B4-BE49-F238E27FC236}">
                    <a16:creationId xmlns:a16="http://schemas.microsoft.com/office/drawing/2014/main" id="{4A9A702E-37A3-9B43-9AEB-6C9FC1C7E67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86516" y="2267599"/>
                <a:ext cx="2667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6" name="墨迹 77">
                <a:extLst>
                  <a:ext uri="{FF2B5EF4-FFF2-40B4-BE49-F238E27FC236}">
                    <a16:creationId xmlns:a16="http://schemas.microsoft.com/office/drawing/2014/main" id="{F7FF043C-BEC0-3B4F-86A0-FD1567CC7509}"/>
                  </a:ext>
                </a:extLst>
              </p14:cNvPr>
              <p14:cNvContentPartPr/>
              <p14:nvPr/>
            </p14:nvContentPartPr>
            <p14:xfrm>
              <a:off x="2197836" y="2046199"/>
              <a:ext cx="279360" cy="404280"/>
            </p14:xfrm>
          </p:contentPart>
        </mc:Choice>
        <mc:Fallback>
          <p:pic>
            <p:nvPicPr>
              <p:cNvPr id="76" name="墨迹 77">
                <a:extLst>
                  <a:ext uri="{FF2B5EF4-FFF2-40B4-BE49-F238E27FC236}">
                    <a16:creationId xmlns:a16="http://schemas.microsoft.com/office/drawing/2014/main" id="{F7FF043C-BEC0-3B4F-86A0-FD1567CC750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190276" y="2038639"/>
                <a:ext cx="29412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7" name="墨迹 88">
                <a:extLst>
                  <a:ext uri="{FF2B5EF4-FFF2-40B4-BE49-F238E27FC236}">
                    <a16:creationId xmlns:a16="http://schemas.microsoft.com/office/drawing/2014/main" id="{58BE13A4-9EED-F842-BD9F-9223C0994597}"/>
                  </a:ext>
                </a:extLst>
              </p14:cNvPr>
              <p14:cNvContentPartPr/>
              <p14:nvPr/>
            </p14:nvContentPartPr>
            <p14:xfrm>
              <a:off x="7200396" y="1804999"/>
              <a:ext cx="1585800" cy="968040"/>
            </p14:xfrm>
          </p:contentPart>
        </mc:Choice>
        <mc:Fallback>
          <p:pic>
            <p:nvPicPr>
              <p:cNvPr id="87" name="墨迹 88">
                <a:extLst>
                  <a:ext uri="{FF2B5EF4-FFF2-40B4-BE49-F238E27FC236}">
                    <a16:creationId xmlns:a16="http://schemas.microsoft.com/office/drawing/2014/main" id="{58BE13A4-9EED-F842-BD9F-9223C099459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92836" y="1797439"/>
                <a:ext cx="1600920" cy="9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8" name="墨迹 89">
                <a:extLst>
                  <a:ext uri="{FF2B5EF4-FFF2-40B4-BE49-F238E27FC236}">
                    <a16:creationId xmlns:a16="http://schemas.microsoft.com/office/drawing/2014/main" id="{53EA76CE-446B-6748-9C0A-AD4514804A60}"/>
                  </a:ext>
                </a:extLst>
              </p14:cNvPr>
              <p14:cNvContentPartPr/>
              <p14:nvPr/>
            </p14:nvContentPartPr>
            <p14:xfrm>
              <a:off x="5822316" y="2127559"/>
              <a:ext cx="782280" cy="415800"/>
            </p14:xfrm>
          </p:contentPart>
        </mc:Choice>
        <mc:Fallback>
          <p:pic>
            <p:nvPicPr>
              <p:cNvPr id="88" name="墨迹 89">
                <a:extLst>
                  <a:ext uri="{FF2B5EF4-FFF2-40B4-BE49-F238E27FC236}">
                    <a16:creationId xmlns:a16="http://schemas.microsoft.com/office/drawing/2014/main" id="{53EA76CE-446B-6748-9C0A-AD4514804A6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815116" y="2119999"/>
                <a:ext cx="79740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6B4F912E-E622-DD42-B45B-C2CE72C9BFC6}"/>
                  </a:ext>
                </a:extLst>
              </p14:cNvPr>
              <p14:cNvContentPartPr/>
              <p14:nvPr/>
            </p14:nvContentPartPr>
            <p14:xfrm>
              <a:off x="1350396" y="2936839"/>
              <a:ext cx="65880" cy="3852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6B4F912E-E622-DD42-B45B-C2CE72C9BFC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342836" y="2929279"/>
                <a:ext cx="810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87EE18AA-48D5-5442-A293-F0969A2D04B5}"/>
                  </a:ext>
                </a:extLst>
              </p14:cNvPr>
              <p14:cNvContentPartPr/>
              <p14:nvPr/>
            </p14:nvContentPartPr>
            <p14:xfrm>
              <a:off x="1700316" y="3073999"/>
              <a:ext cx="98640" cy="18000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87EE18AA-48D5-5442-A293-F0969A2D04B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692756" y="3066439"/>
                <a:ext cx="1137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66677AEA-F4E7-A444-A3CB-8A8878C245C8}"/>
                  </a:ext>
                </a:extLst>
              </p14:cNvPr>
              <p14:cNvContentPartPr/>
              <p14:nvPr/>
            </p14:nvContentPartPr>
            <p14:xfrm>
              <a:off x="1754676" y="2920279"/>
              <a:ext cx="87840" cy="6048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66677AEA-F4E7-A444-A3CB-8A8878C245C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747116" y="2912719"/>
                <a:ext cx="1029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27312619-D2F4-9146-AE9A-01EB0F7724D8}"/>
                  </a:ext>
                </a:extLst>
              </p14:cNvPr>
              <p14:cNvContentPartPr/>
              <p14:nvPr/>
            </p14:nvContentPartPr>
            <p14:xfrm>
              <a:off x="2000916" y="3188119"/>
              <a:ext cx="87840" cy="8784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27312619-D2F4-9146-AE9A-01EB0F7724D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993356" y="3180559"/>
                <a:ext cx="10296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D4A159D1-13B0-1A40-A5DB-617299779AB8}"/>
                  </a:ext>
                </a:extLst>
              </p14:cNvPr>
              <p14:cNvContentPartPr/>
              <p14:nvPr/>
            </p14:nvContentPartPr>
            <p14:xfrm>
              <a:off x="2367036" y="3182719"/>
              <a:ext cx="87840" cy="576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D4A159D1-13B0-1A40-A5DB-617299779AB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359476" y="3175159"/>
                <a:ext cx="1029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5066C6F4-1C2E-5D47-9DE4-EF530A4CE5EC}"/>
                  </a:ext>
                </a:extLst>
              </p14:cNvPr>
              <p14:cNvContentPartPr/>
              <p14:nvPr/>
            </p14:nvContentPartPr>
            <p14:xfrm>
              <a:off x="2640636" y="3177319"/>
              <a:ext cx="43920" cy="1116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5066C6F4-1C2E-5D47-9DE4-EF530A4CE5E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633076" y="3169759"/>
                <a:ext cx="590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E07B5AA2-2CEC-C048-AC7E-8DA3727BAF66}"/>
                  </a:ext>
                </a:extLst>
              </p14:cNvPr>
              <p14:cNvContentPartPr/>
              <p14:nvPr/>
            </p14:nvContentPartPr>
            <p14:xfrm>
              <a:off x="2881836" y="3166519"/>
              <a:ext cx="10800" cy="1692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E07B5AA2-2CEC-C048-AC7E-8DA3727BAF6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874276" y="3158959"/>
                <a:ext cx="2592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ECCAFBAD-1F3E-6C43-9C38-D48BA54039F3}"/>
                  </a:ext>
                </a:extLst>
              </p14:cNvPr>
              <p14:cNvContentPartPr/>
              <p14:nvPr/>
            </p14:nvContentPartPr>
            <p14:xfrm>
              <a:off x="3225636" y="3073279"/>
              <a:ext cx="104400" cy="14796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ECCAFBAD-1F3E-6C43-9C38-D48BA54039F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218076" y="3066079"/>
                <a:ext cx="1191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DEB3C032-F31F-AD48-90CA-8AAD29BC637C}"/>
                  </a:ext>
                </a:extLst>
              </p14:cNvPr>
              <p14:cNvContentPartPr/>
              <p14:nvPr/>
            </p14:nvContentPartPr>
            <p14:xfrm>
              <a:off x="3291156" y="2843959"/>
              <a:ext cx="120600" cy="8244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DEB3C032-F31F-AD48-90CA-8AAD29BC637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283596" y="2836399"/>
                <a:ext cx="13572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EEED5DE5-F995-EA4F-A381-BC5E056056E7}"/>
                  </a:ext>
                </a:extLst>
              </p14:cNvPr>
              <p14:cNvContentPartPr/>
              <p14:nvPr/>
            </p14:nvContentPartPr>
            <p14:xfrm>
              <a:off x="3569796" y="3139159"/>
              <a:ext cx="142560" cy="12060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EEED5DE5-F995-EA4F-A381-BC5E056056E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562596" y="3131599"/>
                <a:ext cx="1576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03" name="墨迹 103">
                <a:extLst>
                  <a:ext uri="{FF2B5EF4-FFF2-40B4-BE49-F238E27FC236}">
                    <a16:creationId xmlns:a16="http://schemas.microsoft.com/office/drawing/2014/main" id="{57A470C2-26AA-BC45-85C4-1C451BDD9FD8}"/>
                  </a:ext>
                </a:extLst>
              </p14:cNvPr>
              <p14:cNvContentPartPr/>
              <p14:nvPr/>
            </p14:nvContentPartPr>
            <p14:xfrm>
              <a:off x="1235556" y="3106399"/>
              <a:ext cx="284400" cy="147600"/>
            </p14:xfrm>
          </p:contentPart>
        </mc:Choice>
        <mc:Fallback>
          <p:pic>
            <p:nvPicPr>
              <p:cNvPr id="103" name="墨迹 103">
                <a:extLst>
                  <a:ext uri="{FF2B5EF4-FFF2-40B4-BE49-F238E27FC236}">
                    <a16:creationId xmlns:a16="http://schemas.microsoft.com/office/drawing/2014/main" id="{57A470C2-26AA-BC45-85C4-1C451BDD9FD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228006" y="3098857"/>
                <a:ext cx="299501" cy="162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08" name="墨迹 108">
                <a:extLst>
                  <a:ext uri="{FF2B5EF4-FFF2-40B4-BE49-F238E27FC236}">
                    <a16:creationId xmlns:a16="http://schemas.microsoft.com/office/drawing/2014/main" id="{17AD4730-DEB5-EC43-90E9-05B3ABEB6ACE}"/>
                  </a:ext>
                </a:extLst>
              </p14:cNvPr>
              <p14:cNvContentPartPr/>
              <p14:nvPr/>
            </p14:nvContentPartPr>
            <p14:xfrm>
              <a:off x="1000476" y="3647479"/>
              <a:ext cx="405000" cy="465120"/>
            </p14:xfrm>
          </p:contentPart>
        </mc:Choice>
        <mc:Fallback>
          <p:pic>
            <p:nvPicPr>
              <p:cNvPr id="108" name="墨迹 108">
                <a:extLst>
                  <a:ext uri="{FF2B5EF4-FFF2-40B4-BE49-F238E27FC236}">
                    <a16:creationId xmlns:a16="http://schemas.microsoft.com/office/drawing/2014/main" id="{17AD4730-DEB5-EC43-90E9-05B3ABEB6AC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92916" y="3639919"/>
                <a:ext cx="42012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1C7794D1-CA21-254E-B904-2CC17DDEF8D6}"/>
                  </a:ext>
                </a:extLst>
              </p14:cNvPr>
              <p14:cNvContentPartPr/>
              <p14:nvPr/>
            </p14:nvContentPartPr>
            <p14:xfrm>
              <a:off x="2197836" y="3899119"/>
              <a:ext cx="22320" cy="576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1C7794D1-CA21-254E-B904-2CC17DDEF8D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190276" y="3891559"/>
                <a:ext cx="3744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782DFC1D-6762-3143-AAA3-54CB4B1DCC0E}"/>
                  </a:ext>
                </a:extLst>
              </p14:cNvPr>
              <p14:cNvContentPartPr/>
              <p14:nvPr/>
            </p14:nvContentPartPr>
            <p14:xfrm>
              <a:off x="2230596" y="4008199"/>
              <a:ext cx="11160" cy="2700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782DFC1D-6762-3143-AAA3-54CB4B1DCC0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223036" y="4000639"/>
                <a:ext cx="262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16" name="墨迹 116">
                <a:extLst>
                  <a:ext uri="{FF2B5EF4-FFF2-40B4-BE49-F238E27FC236}">
                    <a16:creationId xmlns:a16="http://schemas.microsoft.com/office/drawing/2014/main" id="{270F4C6F-7244-BC42-8927-13FA3B4DC26A}"/>
                  </a:ext>
                </a:extLst>
              </p14:cNvPr>
              <p14:cNvContentPartPr/>
              <p14:nvPr/>
            </p14:nvContentPartPr>
            <p14:xfrm>
              <a:off x="1568916" y="3565399"/>
              <a:ext cx="448560" cy="628920"/>
            </p14:xfrm>
          </p:contentPart>
        </mc:Choice>
        <mc:Fallback>
          <p:pic>
            <p:nvPicPr>
              <p:cNvPr id="116" name="墨迹 116">
                <a:extLst>
                  <a:ext uri="{FF2B5EF4-FFF2-40B4-BE49-F238E27FC236}">
                    <a16:creationId xmlns:a16="http://schemas.microsoft.com/office/drawing/2014/main" id="{270F4C6F-7244-BC42-8927-13FA3B4DC26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561356" y="3557839"/>
                <a:ext cx="46368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6BDB90BC-5372-4D4C-A2A3-E6A13B75A009}"/>
                  </a:ext>
                </a:extLst>
              </p14:cNvPr>
              <p14:cNvContentPartPr/>
              <p14:nvPr/>
            </p14:nvContentPartPr>
            <p14:xfrm>
              <a:off x="2525631" y="3543799"/>
              <a:ext cx="104400" cy="7704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6BDB90BC-5372-4D4C-A2A3-E6A13B75A00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518071" y="3536239"/>
                <a:ext cx="1191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5AEE6C94-756C-5146-B957-8698B99B10DB}"/>
                  </a:ext>
                </a:extLst>
              </p14:cNvPr>
              <p14:cNvContentPartPr/>
              <p14:nvPr/>
            </p14:nvContentPartPr>
            <p14:xfrm>
              <a:off x="3345711" y="3707599"/>
              <a:ext cx="43920" cy="20808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5AEE6C94-756C-5146-B957-8698B99B10D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338151" y="3700039"/>
                <a:ext cx="5904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9747F120-A7B0-424E-B642-7B74EBC264B5}"/>
                  </a:ext>
                </a:extLst>
              </p14:cNvPr>
              <p14:cNvContentPartPr/>
              <p14:nvPr/>
            </p14:nvContentPartPr>
            <p14:xfrm>
              <a:off x="3652071" y="3800479"/>
              <a:ext cx="71280" cy="12060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9747F120-A7B0-424E-B642-7B74EBC264B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644511" y="3792919"/>
                <a:ext cx="864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14C97ADA-1893-1843-9EF7-033CB461DCB0}"/>
                  </a:ext>
                </a:extLst>
              </p14:cNvPr>
              <p14:cNvContentPartPr/>
              <p14:nvPr/>
            </p14:nvContentPartPr>
            <p14:xfrm>
              <a:off x="4034751" y="3702199"/>
              <a:ext cx="137160" cy="15336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14C97ADA-1893-1843-9EF7-033CB461DCB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027191" y="3694639"/>
                <a:ext cx="15228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C58DE58D-57BE-FB42-9E7D-9D0297F29A6E}"/>
                  </a:ext>
                </a:extLst>
              </p14:cNvPr>
              <p14:cNvContentPartPr/>
              <p14:nvPr/>
            </p14:nvContentPartPr>
            <p14:xfrm>
              <a:off x="4127631" y="3527239"/>
              <a:ext cx="87840" cy="6588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C58DE58D-57BE-FB42-9E7D-9D0297F29A6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120071" y="3519679"/>
                <a:ext cx="1029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C9BF9489-43CF-F648-BAF8-63B2C1DA814D}"/>
                  </a:ext>
                </a:extLst>
              </p14:cNvPr>
              <p14:cNvContentPartPr/>
              <p14:nvPr/>
            </p14:nvContentPartPr>
            <p14:xfrm>
              <a:off x="4346151" y="3773119"/>
              <a:ext cx="147960" cy="11520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C9BF9489-43CF-F648-BAF8-63B2C1DA814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338951" y="3765559"/>
                <a:ext cx="16308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A8706EE9-114D-6D4B-A540-8C645A460072}"/>
                  </a:ext>
                </a:extLst>
              </p14:cNvPr>
              <p14:cNvContentPartPr/>
              <p14:nvPr/>
            </p14:nvContentPartPr>
            <p14:xfrm>
              <a:off x="6762831" y="3631279"/>
              <a:ext cx="16920" cy="1116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A8706EE9-114D-6D4B-A540-8C645A46007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755271" y="3623719"/>
                <a:ext cx="316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39E37889-FD62-044A-9EEC-8761138B103F}"/>
                  </a:ext>
                </a:extLst>
              </p14:cNvPr>
              <p14:cNvContentPartPr/>
              <p14:nvPr/>
            </p14:nvContentPartPr>
            <p14:xfrm>
              <a:off x="7304271" y="3379639"/>
              <a:ext cx="82440" cy="6588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39E37889-FD62-044A-9EEC-8761138B103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296711" y="3372079"/>
                <a:ext cx="975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791762DA-CB80-4845-8231-0CF4E306ED0F}"/>
                  </a:ext>
                </a:extLst>
              </p14:cNvPr>
              <p14:cNvContentPartPr/>
              <p14:nvPr/>
            </p14:nvContentPartPr>
            <p14:xfrm>
              <a:off x="8277351" y="3538039"/>
              <a:ext cx="306360" cy="19188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791762DA-CB80-4845-8231-0CF4E306ED0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269791" y="3530479"/>
                <a:ext cx="3214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44" name="墨迹 150">
                <a:extLst>
                  <a:ext uri="{FF2B5EF4-FFF2-40B4-BE49-F238E27FC236}">
                    <a16:creationId xmlns:a16="http://schemas.microsoft.com/office/drawing/2014/main" id="{DBDA6686-A225-0B44-BD78-8B34A47AFAE4}"/>
                  </a:ext>
                </a:extLst>
              </p14:cNvPr>
              <p14:cNvContentPartPr/>
              <p14:nvPr/>
            </p14:nvContentPartPr>
            <p14:xfrm>
              <a:off x="7842471" y="3500599"/>
              <a:ext cx="216360" cy="262080"/>
            </p14:xfrm>
          </p:contentPart>
        </mc:Choice>
        <mc:Fallback>
          <p:pic>
            <p:nvPicPr>
              <p:cNvPr id="144" name="墨迹 150">
                <a:extLst>
                  <a:ext uri="{FF2B5EF4-FFF2-40B4-BE49-F238E27FC236}">
                    <a16:creationId xmlns:a16="http://schemas.microsoft.com/office/drawing/2014/main" id="{DBDA6686-A225-0B44-BD78-8B34A47AFAE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834924" y="3493039"/>
                <a:ext cx="231455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45" name="墨迹 151">
                <a:extLst>
                  <a:ext uri="{FF2B5EF4-FFF2-40B4-BE49-F238E27FC236}">
                    <a16:creationId xmlns:a16="http://schemas.microsoft.com/office/drawing/2014/main" id="{7AB51883-FFB9-E64C-8A64-763F7F2A5C62}"/>
                  </a:ext>
                </a:extLst>
              </p14:cNvPr>
              <p14:cNvContentPartPr/>
              <p14:nvPr/>
            </p14:nvContentPartPr>
            <p14:xfrm>
              <a:off x="7118151" y="3598159"/>
              <a:ext cx="492480" cy="257760"/>
            </p14:xfrm>
          </p:contentPart>
        </mc:Choice>
        <mc:Fallback>
          <p:pic>
            <p:nvPicPr>
              <p:cNvPr id="145" name="墨迹 151">
                <a:extLst>
                  <a:ext uri="{FF2B5EF4-FFF2-40B4-BE49-F238E27FC236}">
                    <a16:creationId xmlns:a16="http://schemas.microsoft.com/office/drawing/2014/main" id="{7AB51883-FFB9-E64C-8A64-763F7F2A5C6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110591" y="3590588"/>
                <a:ext cx="507600" cy="272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46" name="墨迹 152">
                <a:extLst>
                  <a:ext uri="{FF2B5EF4-FFF2-40B4-BE49-F238E27FC236}">
                    <a16:creationId xmlns:a16="http://schemas.microsoft.com/office/drawing/2014/main" id="{BE408DB3-229B-8246-BE8B-8F43F98604F1}"/>
                  </a:ext>
                </a:extLst>
              </p14:cNvPr>
              <p14:cNvContentPartPr/>
              <p14:nvPr/>
            </p14:nvContentPartPr>
            <p14:xfrm>
              <a:off x="6363591" y="3625519"/>
              <a:ext cx="208080" cy="11520"/>
            </p14:xfrm>
          </p:contentPart>
        </mc:Choice>
        <mc:Fallback>
          <p:pic>
            <p:nvPicPr>
              <p:cNvPr id="146" name="墨迹 152">
                <a:extLst>
                  <a:ext uri="{FF2B5EF4-FFF2-40B4-BE49-F238E27FC236}">
                    <a16:creationId xmlns:a16="http://schemas.microsoft.com/office/drawing/2014/main" id="{BE408DB3-229B-8246-BE8B-8F43F98604F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356031" y="3617715"/>
                <a:ext cx="223200" cy="27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47" name="墨迹 153">
                <a:extLst>
                  <a:ext uri="{FF2B5EF4-FFF2-40B4-BE49-F238E27FC236}">
                    <a16:creationId xmlns:a16="http://schemas.microsoft.com/office/drawing/2014/main" id="{F02D6B11-999D-BB4E-82B3-C8605688679F}"/>
                  </a:ext>
                </a:extLst>
              </p14:cNvPr>
              <p14:cNvContentPartPr/>
              <p14:nvPr/>
            </p14:nvContentPartPr>
            <p14:xfrm>
              <a:off x="5160831" y="3543799"/>
              <a:ext cx="525240" cy="300960"/>
            </p14:xfrm>
          </p:contentPart>
        </mc:Choice>
        <mc:Fallback>
          <p:pic>
            <p:nvPicPr>
              <p:cNvPr id="147" name="墨迹 153">
                <a:extLst>
                  <a:ext uri="{FF2B5EF4-FFF2-40B4-BE49-F238E27FC236}">
                    <a16:creationId xmlns:a16="http://schemas.microsoft.com/office/drawing/2014/main" id="{F02D6B11-999D-BB4E-82B3-C8605688679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153271" y="3536239"/>
                <a:ext cx="54036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48" name="墨迹 154">
                <a:extLst>
                  <a:ext uri="{FF2B5EF4-FFF2-40B4-BE49-F238E27FC236}">
                    <a16:creationId xmlns:a16="http://schemas.microsoft.com/office/drawing/2014/main" id="{15756B18-84C2-B848-A577-19FBE881A031}"/>
                  </a:ext>
                </a:extLst>
              </p14:cNvPr>
              <p14:cNvContentPartPr/>
              <p14:nvPr/>
            </p14:nvContentPartPr>
            <p14:xfrm>
              <a:off x="4736751" y="3587359"/>
              <a:ext cx="244080" cy="273600"/>
            </p14:xfrm>
          </p:contentPart>
        </mc:Choice>
        <mc:Fallback>
          <p:pic>
            <p:nvPicPr>
              <p:cNvPr id="148" name="墨迹 154">
                <a:extLst>
                  <a:ext uri="{FF2B5EF4-FFF2-40B4-BE49-F238E27FC236}">
                    <a16:creationId xmlns:a16="http://schemas.microsoft.com/office/drawing/2014/main" id="{15756B18-84C2-B848-A577-19FBE881A03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729551" y="3579799"/>
                <a:ext cx="25920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49" name="墨迹 155">
                <a:extLst>
                  <a:ext uri="{FF2B5EF4-FFF2-40B4-BE49-F238E27FC236}">
                    <a16:creationId xmlns:a16="http://schemas.microsoft.com/office/drawing/2014/main" id="{F3B190A2-E48D-3D48-9CC2-3D311E8DCCE5}"/>
                  </a:ext>
                </a:extLst>
              </p14:cNvPr>
              <p14:cNvContentPartPr/>
              <p14:nvPr/>
            </p14:nvContentPartPr>
            <p14:xfrm>
              <a:off x="3012351" y="3712999"/>
              <a:ext cx="180720" cy="317520"/>
            </p14:xfrm>
          </p:contentPart>
        </mc:Choice>
        <mc:Fallback>
          <p:pic>
            <p:nvPicPr>
              <p:cNvPr id="149" name="墨迹 155">
                <a:extLst>
                  <a:ext uri="{FF2B5EF4-FFF2-40B4-BE49-F238E27FC236}">
                    <a16:creationId xmlns:a16="http://schemas.microsoft.com/office/drawing/2014/main" id="{F3B190A2-E48D-3D48-9CC2-3D311E8DCCE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004791" y="3705439"/>
                <a:ext cx="19584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50" name="墨迹 156">
                <a:extLst>
                  <a:ext uri="{FF2B5EF4-FFF2-40B4-BE49-F238E27FC236}">
                    <a16:creationId xmlns:a16="http://schemas.microsoft.com/office/drawing/2014/main" id="{5EA4B09E-26B1-C144-9A20-EAA111DBBFF4}"/>
                  </a:ext>
                </a:extLst>
              </p14:cNvPr>
              <p14:cNvContentPartPr/>
              <p14:nvPr/>
            </p14:nvContentPartPr>
            <p14:xfrm>
              <a:off x="2476671" y="3762319"/>
              <a:ext cx="279000" cy="186480"/>
            </p14:xfrm>
          </p:contentPart>
        </mc:Choice>
        <mc:Fallback>
          <p:pic>
            <p:nvPicPr>
              <p:cNvPr id="150" name="墨迹 156">
                <a:extLst>
                  <a:ext uri="{FF2B5EF4-FFF2-40B4-BE49-F238E27FC236}">
                    <a16:creationId xmlns:a16="http://schemas.microsoft.com/office/drawing/2014/main" id="{5EA4B09E-26B1-C144-9A20-EAA111DBBFF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469121" y="3754744"/>
                <a:ext cx="293741" cy="201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34F1E5D4-5160-FE42-AB1E-F210F70EF2FA}"/>
                  </a:ext>
                </a:extLst>
              </p14:cNvPr>
              <p14:cNvContentPartPr/>
              <p14:nvPr/>
            </p14:nvContentPartPr>
            <p14:xfrm>
              <a:off x="2560911" y="4719199"/>
              <a:ext cx="14400" cy="576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34F1E5D4-5160-FE42-AB1E-F210F70EF2F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553351" y="4711639"/>
                <a:ext cx="295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9A68685F-A23D-F540-A819-485A3177C94A}"/>
                  </a:ext>
                </a:extLst>
              </p14:cNvPr>
              <p14:cNvContentPartPr/>
              <p14:nvPr/>
            </p14:nvContentPartPr>
            <p14:xfrm>
              <a:off x="2552991" y="4844839"/>
              <a:ext cx="43920" cy="2160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9A68685F-A23D-F540-A819-485A3177C94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545431" y="4837279"/>
                <a:ext cx="590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71" name="墨迹 172">
                <a:extLst>
                  <a:ext uri="{FF2B5EF4-FFF2-40B4-BE49-F238E27FC236}">
                    <a16:creationId xmlns:a16="http://schemas.microsoft.com/office/drawing/2014/main" id="{98335360-D3BA-4240-B99C-EC4AED70E4A7}"/>
                  </a:ext>
                </a:extLst>
              </p14:cNvPr>
              <p14:cNvContentPartPr/>
              <p14:nvPr/>
            </p14:nvContentPartPr>
            <p14:xfrm>
              <a:off x="2990391" y="4412839"/>
              <a:ext cx="415800" cy="426960"/>
            </p14:xfrm>
          </p:contentPart>
        </mc:Choice>
        <mc:Fallback>
          <p:pic>
            <p:nvPicPr>
              <p:cNvPr id="171" name="墨迹 172">
                <a:extLst>
                  <a:ext uri="{FF2B5EF4-FFF2-40B4-BE49-F238E27FC236}">
                    <a16:creationId xmlns:a16="http://schemas.microsoft.com/office/drawing/2014/main" id="{98335360-D3BA-4240-B99C-EC4AED70E4A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982831" y="4405279"/>
                <a:ext cx="43092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72" name="墨迹 173">
                <a:extLst>
                  <a:ext uri="{FF2B5EF4-FFF2-40B4-BE49-F238E27FC236}">
                    <a16:creationId xmlns:a16="http://schemas.microsoft.com/office/drawing/2014/main" id="{0A371BE1-0E1F-CF4E-A824-8C47383E1A72}"/>
                  </a:ext>
                </a:extLst>
              </p14:cNvPr>
              <p14:cNvContentPartPr/>
              <p14:nvPr/>
            </p14:nvContentPartPr>
            <p14:xfrm>
              <a:off x="1022271" y="4325359"/>
              <a:ext cx="1285200" cy="714240"/>
            </p14:xfrm>
          </p:contentPart>
        </mc:Choice>
        <mc:Fallback>
          <p:pic>
            <p:nvPicPr>
              <p:cNvPr id="172" name="墨迹 173">
                <a:extLst>
                  <a:ext uri="{FF2B5EF4-FFF2-40B4-BE49-F238E27FC236}">
                    <a16:creationId xmlns:a16="http://schemas.microsoft.com/office/drawing/2014/main" id="{0A371BE1-0E1F-CF4E-A824-8C47383E1A7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14711" y="4317799"/>
                <a:ext cx="1300320" cy="72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76" name="墨迹 176">
                <a:extLst>
                  <a:ext uri="{FF2B5EF4-FFF2-40B4-BE49-F238E27FC236}">
                    <a16:creationId xmlns:a16="http://schemas.microsoft.com/office/drawing/2014/main" id="{5586D006-12E0-E543-B45F-A2BD992ECD0B}"/>
                  </a:ext>
                </a:extLst>
              </p14:cNvPr>
              <p14:cNvContentPartPr/>
              <p14:nvPr/>
            </p14:nvContentPartPr>
            <p14:xfrm>
              <a:off x="3673671" y="4653319"/>
              <a:ext cx="300960" cy="186120"/>
            </p14:xfrm>
          </p:contentPart>
        </mc:Choice>
        <mc:Fallback>
          <p:pic>
            <p:nvPicPr>
              <p:cNvPr id="176" name="墨迹 176">
                <a:extLst>
                  <a:ext uri="{FF2B5EF4-FFF2-40B4-BE49-F238E27FC236}">
                    <a16:creationId xmlns:a16="http://schemas.microsoft.com/office/drawing/2014/main" id="{5586D006-12E0-E543-B45F-A2BD992ECD0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666471" y="4646119"/>
                <a:ext cx="31608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C72ED5F6-0B30-2642-97CD-29C0F453D545}"/>
                  </a:ext>
                </a:extLst>
              </p14:cNvPr>
              <p14:cNvContentPartPr/>
              <p14:nvPr/>
            </p14:nvContentPartPr>
            <p14:xfrm>
              <a:off x="2957631" y="5413279"/>
              <a:ext cx="55080" cy="8244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C72ED5F6-0B30-2642-97CD-29C0F453D54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950071" y="5406079"/>
                <a:ext cx="7020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5F95273A-B85D-1743-8BD7-C2ECE9100948}"/>
                  </a:ext>
                </a:extLst>
              </p14:cNvPr>
              <p14:cNvContentPartPr/>
              <p14:nvPr/>
            </p14:nvContentPartPr>
            <p14:xfrm>
              <a:off x="3258231" y="5314999"/>
              <a:ext cx="82440" cy="1692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5F95273A-B85D-1743-8BD7-C2ECE910094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250671" y="5307439"/>
                <a:ext cx="975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B1B0104D-7376-7C45-A64B-98D6F6EEF25A}"/>
                  </a:ext>
                </a:extLst>
              </p14:cNvPr>
              <p14:cNvContentPartPr/>
              <p14:nvPr/>
            </p14:nvContentPartPr>
            <p14:xfrm>
              <a:off x="3247431" y="5407879"/>
              <a:ext cx="158760" cy="4392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B1B0104D-7376-7C45-A64B-98D6F6EEF25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239871" y="5400319"/>
                <a:ext cx="1738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8C676375-F567-D64B-8662-CCAB7BC1391B}"/>
                  </a:ext>
                </a:extLst>
              </p14:cNvPr>
              <p14:cNvContentPartPr/>
              <p14:nvPr/>
            </p14:nvContentPartPr>
            <p14:xfrm>
              <a:off x="3673671" y="5265679"/>
              <a:ext cx="126000" cy="13716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8C676375-F567-D64B-8662-CCAB7BC1391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666471" y="5258119"/>
                <a:ext cx="1411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84" name="墨迹 184">
                <a:extLst>
                  <a:ext uri="{FF2B5EF4-FFF2-40B4-BE49-F238E27FC236}">
                    <a16:creationId xmlns:a16="http://schemas.microsoft.com/office/drawing/2014/main" id="{FFE00998-5A77-F142-871A-7083D9B0314D}"/>
                  </a:ext>
                </a:extLst>
              </p14:cNvPr>
              <p14:cNvContentPartPr/>
              <p14:nvPr/>
            </p14:nvContentPartPr>
            <p14:xfrm>
              <a:off x="2465511" y="5244079"/>
              <a:ext cx="312120" cy="279000"/>
            </p14:xfrm>
          </p:contentPart>
        </mc:Choice>
        <mc:Fallback>
          <p:pic>
            <p:nvPicPr>
              <p:cNvPr id="184" name="墨迹 184">
                <a:extLst>
                  <a:ext uri="{FF2B5EF4-FFF2-40B4-BE49-F238E27FC236}">
                    <a16:creationId xmlns:a16="http://schemas.microsoft.com/office/drawing/2014/main" id="{FFE00998-5A77-F142-871A-7083D9B0314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457951" y="5236529"/>
                <a:ext cx="327240" cy="293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F698E9D2-7B7E-1747-8980-99BCD5EAE146}"/>
                  </a:ext>
                </a:extLst>
              </p14:cNvPr>
              <p14:cNvContentPartPr/>
              <p14:nvPr/>
            </p14:nvContentPartPr>
            <p14:xfrm>
              <a:off x="3805071" y="5752399"/>
              <a:ext cx="16920" cy="20268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F698E9D2-7B7E-1747-8980-99BCD5EAE14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797511" y="5744839"/>
                <a:ext cx="3168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B626A55E-73ED-A44C-AB98-27C994FD3887}"/>
                  </a:ext>
                </a:extLst>
              </p14:cNvPr>
              <p14:cNvContentPartPr/>
              <p14:nvPr/>
            </p14:nvContentPartPr>
            <p14:xfrm>
              <a:off x="6057591" y="5735839"/>
              <a:ext cx="252000" cy="17460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B626A55E-73ED-A44C-AB98-27C994FD388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050031" y="5728639"/>
                <a:ext cx="2667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6F3B8CE0-9B0A-3248-91D3-3ED42B97D87D}"/>
                  </a:ext>
                </a:extLst>
              </p14:cNvPr>
              <p14:cNvContentPartPr/>
              <p14:nvPr/>
            </p14:nvContentPartPr>
            <p14:xfrm>
              <a:off x="6473031" y="5708839"/>
              <a:ext cx="43920" cy="19728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6F3B8CE0-9B0A-3248-91D3-3ED42B97D87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465471" y="5701279"/>
                <a:ext cx="590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94" name="墨迹 195">
                <a:extLst>
                  <a:ext uri="{FF2B5EF4-FFF2-40B4-BE49-F238E27FC236}">
                    <a16:creationId xmlns:a16="http://schemas.microsoft.com/office/drawing/2014/main" id="{5AAD7401-CF1A-7444-98D8-55CE0119638D}"/>
                  </a:ext>
                </a:extLst>
              </p14:cNvPr>
              <p14:cNvContentPartPr/>
              <p14:nvPr/>
            </p14:nvContentPartPr>
            <p14:xfrm>
              <a:off x="3050511" y="5823319"/>
              <a:ext cx="476280" cy="148320"/>
            </p14:xfrm>
          </p:contentPart>
        </mc:Choice>
        <mc:Fallback>
          <p:pic>
            <p:nvPicPr>
              <p:cNvPr id="194" name="墨迹 195">
                <a:extLst>
                  <a:ext uri="{FF2B5EF4-FFF2-40B4-BE49-F238E27FC236}">
                    <a16:creationId xmlns:a16="http://schemas.microsoft.com/office/drawing/2014/main" id="{5AAD7401-CF1A-7444-98D8-55CE0119638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42945" y="5816101"/>
                <a:ext cx="491411" cy="163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95" name="墨迹 196">
                <a:extLst>
                  <a:ext uri="{FF2B5EF4-FFF2-40B4-BE49-F238E27FC236}">
                    <a16:creationId xmlns:a16="http://schemas.microsoft.com/office/drawing/2014/main" id="{8055BBB5-4FAD-BF4B-9AA3-597A8A8E150E}"/>
                  </a:ext>
                </a:extLst>
              </p14:cNvPr>
              <p14:cNvContentPartPr/>
              <p14:nvPr/>
            </p14:nvContentPartPr>
            <p14:xfrm>
              <a:off x="2548311" y="5719639"/>
              <a:ext cx="338760" cy="300960"/>
            </p14:xfrm>
          </p:contentPart>
        </mc:Choice>
        <mc:Fallback>
          <p:pic>
            <p:nvPicPr>
              <p:cNvPr id="195" name="墨迹 196">
                <a:extLst>
                  <a:ext uri="{FF2B5EF4-FFF2-40B4-BE49-F238E27FC236}">
                    <a16:creationId xmlns:a16="http://schemas.microsoft.com/office/drawing/2014/main" id="{8055BBB5-4FAD-BF4B-9AA3-597A8A8E150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540751" y="5712079"/>
                <a:ext cx="35388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03" name="墨迹 204">
                <a:extLst>
                  <a:ext uri="{FF2B5EF4-FFF2-40B4-BE49-F238E27FC236}">
                    <a16:creationId xmlns:a16="http://schemas.microsoft.com/office/drawing/2014/main" id="{729EE220-2268-9C4C-98CA-E64EBD253CB8}"/>
                  </a:ext>
                </a:extLst>
              </p14:cNvPr>
              <p14:cNvContentPartPr/>
              <p14:nvPr/>
            </p14:nvContentPartPr>
            <p14:xfrm>
              <a:off x="3290991" y="6441439"/>
              <a:ext cx="202680" cy="136080"/>
            </p14:xfrm>
          </p:contentPart>
        </mc:Choice>
        <mc:Fallback>
          <p:pic>
            <p:nvPicPr>
              <p:cNvPr id="203" name="墨迹 204">
                <a:extLst>
                  <a:ext uri="{FF2B5EF4-FFF2-40B4-BE49-F238E27FC236}">
                    <a16:creationId xmlns:a16="http://schemas.microsoft.com/office/drawing/2014/main" id="{729EE220-2268-9C4C-98CA-E64EBD253CB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283431" y="6433899"/>
                <a:ext cx="217800" cy="15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04" name="墨迹 205">
                <a:extLst>
                  <a:ext uri="{FF2B5EF4-FFF2-40B4-BE49-F238E27FC236}">
                    <a16:creationId xmlns:a16="http://schemas.microsoft.com/office/drawing/2014/main" id="{94C64DC9-0A73-8D49-81E4-32E3CBA86408}"/>
                  </a:ext>
                </a:extLst>
              </p14:cNvPr>
              <p14:cNvContentPartPr/>
              <p14:nvPr/>
            </p14:nvContentPartPr>
            <p14:xfrm>
              <a:off x="2416191" y="6266479"/>
              <a:ext cx="612720" cy="437760"/>
            </p14:xfrm>
          </p:contentPart>
        </mc:Choice>
        <mc:Fallback>
          <p:pic>
            <p:nvPicPr>
              <p:cNvPr id="204" name="墨迹 205">
                <a:extLst>
                  <a:ext uri="{FF2B5EF4-FFF2-40B4-BE49-F238E27FC236}">
                    <a16:creationId xmlns:a16="http://schemas.microsoft.com/office/drawing/2014/main" id="{94C64DC9-0A73-8D49-81E4-32E3CBA86408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408991" y="6258919"/>
                <a:ext cx="6278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FC5578D7-34E4-3845-9E9E-83B714BF8A52}"/>
                  </a:ext>
                </a:extLst>
              </p14:cNvPr>
              <p14:cNvContentPartPr/>
              <p14:nvPr/>
            </p14:nvContentPartPr>
            <p14:xfrm>
              <a:off x="3797151" y="6364759"/>
              <a:ext cx="183240" cy="20808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FC5578D7-34E4-3845-9E9E-83B714BF8A5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789591" y="6357199"/>
                <a:ext cx="19836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4A4596B1-ACC8-1149-AF1F-C0074BCB5A37}"/>
                  </a:ext>
                </a:extLst>
              </p14:cNvPr>
              <p14:cNvContentPartPr/>
              <p14:nvPr/>
            </p14:nvContentPartPr>
            <p14:xfrm>
              <a:off x="5888031" y="6326599"/>
              <a:ext cx="169920" cy="197280"/>
            </p14:xfrm>
          </p:contentPart>
        </mc:Choice>
        <mc:Fallback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4A4596B1-ACC8-1149-AF1F-C0074BCB5A3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880471" y="6319039"/>
                <a:ext cx="1850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AB10D602-67E9-5846-90D4-0F3C45DD3D2B}"/>
                  </a:ext>
                </a:extLst>
              </p14:cNvPr>
              <p14:cNvContentPartPr/>
              <p14:nvPr/>
            </p14:nvContentPartPr>
            <p14:xfrm>
              <a:off x="6227151" y="6288079"/>
              <a:ext cx="104400" cy="24084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AB10D602-67E9-5846-90D4-0F3C45DD3D2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219591" y="6280519"/>
                <a:ext cx="11916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3864A582-6865-AC4C-983D-2D79327BAF85}"/>
                  </a:ext>
                </a:extLst>
              </p14:cNvPr>
              <p14:cNvContentPartPr/>
              <p14:nvPr/>
            </p14:nvContentPartPr>
            <p14:xfrm>
              <a:off x="6565911" y="6310039"/>
              <a:ext cx="16920" cy="246240"/>
            </p14:xfrm>
          </p:contentPart>
        </mc:Choice>
        <mc:Fallback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3864A582-6865-AC4C-983D-2D79327BAF85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558351" y="6302479"/>
                <a:ext cx="3168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A8A06CDB-FFEF-014A-99D2-1EBCB78FC6DB}"/>
                  </a:ext>
                </a:extLst>
              </p14:cNvPr>
              <p14:cNvContentPartPr/>
              <p14:nvPr/>
            </p14:nvContentPartPr>
            <p14:xfrm>
              <a:off x="7069191" y="6441439"/>
              <a:ext cx="115200" cy="169920"/>
            </p14:xfrm>
          </p:contentPart>
        </mc:Choice>
        <mc:Fallback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A8A06CDB-FFEF-014A-99D2-1EBCB78FC6D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061631" y="6433879"/>
                <a:ext cx="13032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D292DBA4-BB4B-6042-8629-37AD19FFF73F}"/>
                  </a:ext>
                </a:extLst>
              </p14:cNvPr>
              <p14:cNvContentPartPr/>
              <p14:nvPr/>
            </p14:nvContentPartPr>
            <p14:xfrm>
              <a:off x="8277351" y="6222559"/>
              <a:ext cx="109800" cy="21888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D292DBA4-BB4B-6042-8629-37AD19FFF73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269791" y="6214999"/>
                <a:ext cx="1249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15" name="墨迹 215">
                <a:extLst>
                  <a:ext uri="{FF2B5EF4-FFF2-40B4-BE49-F238E27FC236}">
                    <a16:creationId xmlns:a16="http://schemas.microsoft.com/office/drawing/2014/main" id="{3CDECD91-375E-4643-8805-E813121DDCA3}"/>
                  </a:ext>
                </a:extLst>
              </p14:cNvPr>
              <p14:cNvContentPartPr/>
              <p14:nvPr/>
            </p14:nvContentPartPr>
            <p14:xfrm>
              <a:off x="7790631" y="6222559"/>
              <a:ext cx="300960" cy="224640"/>
            </p14:xfrm>
          </p:contentPart>
        </mc:Choice>
        <mc:Fallback>
          <p:pic>
            <p:nvPicPr>
              <p:cNvPr id="215" name="墨迹 215">
                <a:extLst>
                  <a:ext uri="{FF2B5EF4-FFF2-40B4-BE49-F238E27FC236}">
                    <a16:creationId xmlns:a16="http://schemas.microsoft.com/office/drawing/2014/main" id="{3CDECD91-375E-4643-8805-E813121DDCA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783071" y="6214999"/>
                <a:ext cx="31608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24" name="墨迹 225">
                <a:extLst>
                  <a:ext uri="{FF2B5EF4-FFF2-40B4-BE49-F238E27FC236}">
                    <a16:creationId xmlns:a16="http://schemas.microsoft.com/office/drawing/2014/main" id="{DE9B8590-8C39-7243-A667-F7F69E39A1CF}"/>
                  </a:ext>
                </a:extLst>
              </p14:cNvPr>
              <p14:cNvContentPartPr/>
              <p14:nvPr/>
            </p14:nvContentPartPr>
            <p14:xfrm>
              <a:off x="9562191" y="4648639"/>
              <a:ext cx="525240" cy="617400"/>
            </p14:xfrm>
          </p:contentPart>
        </mc:Choice>
        <mc:Fallback>
          <p:pic>
            <p:nvPicPr>
              <p:cNvPr id="224" name="墨迹 225">
                <a:extLst>
                  <a:ext uri="{FF2B5EF4-FFF2-40B4-BE49-F238E27FC236}">
                    <a16:creationId xmlns:a16="http://schemas.microsoft.com/office/drawing/2014/main" id="{DE9B8590-8C39-7243-A667-F7F69E39A1C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554631" y="4641079"/>
                <a:ext cx="54036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25" name="墨迹 226">
                <a:extLst>
                  <a:ext uri="{FF2B5EF4-FFF2-40B4-BE49-F238E27FC236}">
                    <a16:creationId xmlns:a16="http://schemas.microsoft.com/office/drawing/2014/main" id="{04087D11-231F-2C46-A2E6-F0C50DDEE29D}"/>
                  </a:ext>
                </a:extLst>
              </p14:cNvPr>
              <p14:cNvContentPartPr/>
              <p14:nvPr/>
            </p14:nvContentPartPr>
            <p14:xfrm>
              <a:off x="8599911" y="4555039"/>
              <a:ext cx="722160" cy="405000"/>
            </p14:xfrm>
          </p:contentPart>
        </mc:Choice>
        <mc:Fallback>
          <p:pic>
            <p:nvPicPr>
              <p:cNvPr id="225" name="墨迹 226">
                <a:extLst>
                  <a:ext uri="{FF2B5EF4-FFF2-40B4-BE49-F238E27FC236}">
                    <a16:creationId xmlns:a16="http://schemas.microsoft.com/office/drawing/2014/main" id="{04087D11-231F-2C46-A2E6-F0C50DDEE29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592351" y="4547479"/>
                <a:ext cx="73728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36" name="墨迹 237">
                <a:extLst>
                  <a:ext uri="{FF2B5EF4-FFF2-40B4-BE49-F238E27FC236}">
                    <a16:creationId xmlns:a16="http://schemas.microsoft.com/office/drawing/2014/main" id="{9503CF91-D3A8-504B-A173-A54515DCBA33}"/>
                  </a:ext>
                </a:extLst>
              </p14:cNvPr>
              <p14:cNvContentPartPr/>
              <p14:nvPr/>
            </p14:nvContentPartPr>
            <p14:xfrm>
              <a:off x="8927871" y="777199"/>
              <a:ext cx="1099440" cy="448920"/>
            </p14:xfrm>
          </p:contentPart>
        </mc:Choice>
        <mc:Fallback>
          <p:pic>
            <p:nvPicPr>
              <p:cNvPr id="236" name="墨迹 237">
                <a:extLst>
                  <a:ext uri="{FF2B5EF4-FFF2-40B4-BE49-F238E27FC236}">
                    <a16:creationId xmlns:a16="http://schemas.microsoft.com/office/drawing/2014/main" id="{9503CF91-D3A8-504B-A173-A54515DCBA33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920311" y="769633"/>
                <a:ext cx="1114200" cy="464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37" name="墨迹 238">
                <a:extLst>
                  <a:ext uri="{FF2B5EF4-FFF2-40B4-BE49-F238E27FC236}">
                    <a16:creationId xmlns:a16="http://schemas.microsoft.com/office/drawing/2014/main" id="{FCD96D9D-8AEA-6248-BF95-86A4361BF06E}"/>
                  </a:ext>
                </a:extLst>
              </p14:cNvPr>
              <p14:cNvContentPartPr/>
              <p14:nvPr/>
            </p14:nvContentPartPr>
            <p14:xfrm>
              <a:off x="7708551" y="634999"/>
              <a:ext cx="897120" cy="645480"/>
            </p14:xfrm>
          </p:contentPart>
        </mc:Choice>
        <mc:Fallback>
          <p:pic>
            <p:nvPicPr>
              <p:cNvPr id="237" name="墨迹 238">
                <a:extLst>
                  <a:ext uri="{FF2B5EF4-FFF2-40B4-BE49-F238E27FC236}">
                    <a16:creationId xmlns:a16="http://schemas.microsoft.com/office/drawing/2014/main" id="{FCD96D9D-8AEA-6248-BF95-86A4361BF06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00991" y="627439"/>
                <a:ext cx="912240" cy="66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6828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7" name="墨迹 33">
                <a:extLst>
                  <a:ext uri="{FF2B5EF4-FFF2-40B4-BE49-F238E27FC236}">
                    <a16:creationId xmlns:a16="http://schemas.microsoft.com/office/drawing/2014/main" id="{A1F01237-A9A4-ED4D-B5A4-A8FE5447D7EA}"/>
                  </a:ext>
                </a:extLst>
              </p14:cNvPr>
              <p14:cNvContentPartPr/>
              <p14:nvPr/>
            </p14:nvContentPartPr>
            <p14:xfrm>
              <a:off x="6083380" y="228889"/>
              <a:ext cx="1264320" cy="859320"/>
            </p14:xfrm>
          </p:contentPart>
        </mc:Choice>
        <mc:Fallback>
          <p:pic>
            <p:nvPicPr>
              <p:cNvPr id="27" name="墨迹 33">
                <a:extLst>
                  <a:ext uri="{FF2B5EF4-FFF2-40B4-BE49-F238E27FC236}">
                    <a16:creationId xmlns:a16="http://schemas.microsoft.com/office/drawing/2014/main" id="{A1F01237-A9A4-ED4D-B5A4-A8FE5447D7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75818" y="221329"/>
                <a:ext cx="1279444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8" name="墨迹 34">
                <a:extLst>
                  <a:ext uri="{FF2B5EF4-FFF2-40B4-BE49-F238E27FC236}">
                    <a16:creationId xmlns:a16="http://schemas.microsoft.com/office/drawing/2014/main" id="{8AC83556-0E6D-4D43-8339-D134D13A5AD5}"/>
                  </a:ext>
                </a:extLst>
              </p14:cNvPr>
              <p14:cNvContentPartPr/>
              <p14:nvPr/>
            </p14:nvContentPartPr>
            <p14:xfrm>
              <a:off x="5510620" y="328609"/>
              <a:ext cx="286560" cy="292680"/>
            </p14:xfrm>
          </p:contentPart>
        </mc:Choice>
        <mc:Fallback>
          <p:pic>
            <p:nvPicPr>
              <p:cNvPr id="28" name="墨迹 34">
                <a:extLst>
                  <a:ext uri="{FF2B5EF4-FFF2-40B4-BE49-F238E27FC236}">
                    <a16:creationId xmlns:a16="http://schemas.microsoft.com/office/drawing/2014/main" id="{8AC83556-0E6D-4D43-8339-D134D13A5A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3060" y="321058"/>
                <a:ext cx="301680" cy="307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9" name="墨迹 35">
                <a:extLst>
                  <a:ext uri="{FF2B5EF4-FFF2-40B4-BE49-F238E27FC236}">
                    <a16:creationId xmlns:a16="http://schemas.microsoft.com/office/drawing/2014/main" id="{F141D620-A2A0-4847-A65B-2290D25C1D62}"/>
                  </a:ext>
                </a:extLst>
              </p14:cNvPr>
              <p14:cNvContentPartPr/>
              <p14:nvPr/>
            </p14:nvContentPartPr>
            <p14:xfrm>
              <a:off x="4981420" y="222769"/>
              <a:ext cx="293040" cy="491400"/>
            </p14:xfrm>
          </p:contentPart>
        </mc:Choice>
        <mc:Fallback>
          <p:pic>
            <p:nvPicPr>
              <p:cNvPr id="29" name="墨迹 35">
                <a:extLst>
                  <a:ext uri="{FF2B5EF4-FFF2-40B4-BE49-F238E27FC236}">
                    <a16:creationId xmlns:a16="http://schemas.microsoft.com/office/drawing/2014/main" id="{F141D620-A2A0-4847-A65B-2290D25C1D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73860" y="215209"/>
                <a:ext cx="30816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" name="墨迹 36">
                <a:extLst>
                  <a:ext uri="{FF2B5EF4-FFF2-40B4-BE49-F238E27FC236}">
                    <a16:creationId xmlns:a16="http://schemas.microsoft.com/office/drawing/2014/main" id="{662ECAE7-22EB-6843-9D29-7D68246E7968}"/>
                  </a:ext>
                </a:extLst>
              </p14:cNvPr>
              <p14:cNvContentPartPr/>
              <p14:nvPr/>
            </p14:nvContentPartPr>
            <p14:xfrm>
              <a:off x="3712060" y="253729"/>
              <a:ext cx="1020600" cy="454680"/>
            </p14:xfrm>
          </p:contentPart>
        </mc:Choice>
        <mc:Fallback>
          <p:pic>
            <p:nvPicPr>
              <p:cNvPr id="30" name="墨迹 36">
                <a:extLst>
                  <a:ext uri="{FF2B5EF4-FFF2-40B4-BE49-F238E27FC236}">
                    <a16:creationId xmlns:a16="http://schemas.microsoft.com/office/drawing/2014/main" id="{662ECAE7-22EB-6843-9D29-7D68246E79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04500" y="246169"/>
                <a:ext cx="103572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1" name="墨迹 37">
                <a:extLst>
                  <a:ext uri="{FF2B5EF4-FFF2-40B4-BE49-F238E27FC236}">
                    <a16:creationId xmlns:a16="http://schemas.microsoft.com/office/drawing/2014/main" id="{E769A34A-E233-B149-A1F9-9A22A8968DF0}"/>
                  </a:ext>
                </a:extLst>
              </p14:cNvPr>
              <p14:cNvContentPartPr/>
              <p14:nvPr/>
            </p14:nvContentPartPr>
            <p14:xfrm>
              <a:off x="3089620" y="235009"/>
              <a:ext cx="342000" cy="592200"/>
            </p14:xfrm>
          </p:contentPart>
        </mc:Choice>
        <mc:Fallback>
          <p:pic>
            <p:nvPicPr>
              <p:cNvPr id="31" name="墨迹 37">
                <a:extLst>
                  <a:ext uri="{FF2B5EF4-FFF2-40B4-BE49-F238E27FC236}">
                    <a16:creationId xmlns:a16="http://schemas.microsoft.com/office/drawing/2014/main" id="{E769A34A-E233-B149-A1F9-9A22A8968DF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82060" y="227444"/>
                <a:ext cx="357120" cy="607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2" name="墨迹 38">
                <a:extLst>
                  <a:ext uri="{FF2B5EF4-FFF2-40B4-BE49-F238E27FC236}">
                    <a16:creationId xmlns:a16="http://schemas.microsoft.com/office/drawing/2014/main" id="{A2C5AA2F-DEEB-324A-81BF-1F11CB0254EC}"/>
                  </a:ext>
                </a:extLst>
              </p14:cNvPr>
              <p14:cNvContentPartPr/>
              <p14:nvPr/>
            </p14:nvContentPartPr>
            <p14:xfrm>
              <a:off x="1912420" y="191449"/>
              <a:ext cx="902880" cy="750960"/>
            </p14:xfrm>
          </p:contentPart>
        </mc:Choice>
        <mc:Fallback>
          <p:pic>
            <p:nvPicPr>
              <p:cNvPr id="32" name="墨迹 38">
                <a:extLst>
                  <a:ext uri="{FF2B5EF4-FFF2-40B4-BE49-F238E27FC236}">
                    <a16:creationId xmlns:a16="http://schemas.microsoft.com/office/drawing/2014/main" id="{A2C5AA2F-DEEB-324A-81BF-1F11CB0254E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04860" y="183889"/>
                <a:ext cx="918000" cy="7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3" name="墨迹 39">
                <a:extLst>
                  <a:ext uri="{FF2B5EF4-FFF2-40B4-BE49-F238E27FC236}">
                    <a16:creationId xmlns:a16="http://schemas.microsoft.com/office/drawing/2014/main" id="{2F12CB45-1876-3B4E-B44A-CF4174AE4A93}"/>
                  </a:ext>
                </a:extLst>
              </p14:cNvPr>
              <p14:cNvContentPartPr/>
              <p14:nvPr/>
            </p14:nvContentPartPr>
            <p14:xfrm>
              <a:off x="797860" y="179209"/>
              <a:ext cx="865800" cy="510120"/>
            </p14:xfrm>
          </p:contentPart>
        </mc:Choice>
        <mc:Fallback>
          <p:pic>
            <p:nvPicPr>
              <p:cNvPr id="33" name="墨迹 39">
                <a:extLst>
                  <a:ext uri="{FF2B5EF4-FFF2-40B4-BE49-F238E27FC236}">
                    <a16:creationId xmlns:a16="http://schemas.microsoft.com/office/drawing/2014/main" id="{2F12CB45-1876-3B4E-B44A-CF4174AE4A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0300" y="171649"/>
                <a:ext cx="88092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7" name="墨迹 61">
                <a:extLst>
                  <a:ext uri="{FF2B5EF4-FFF2-40B4-BE49-F238E27FC236}">
                    <a16:creationId xmlns:a16="http://schemas.microsoft.com/office/drawing/2014/main" id="{17ADC5EA-77CB-D544-B588-69D8BD2A1DF0}"/>
                  </a:ext>
                </a:extLst>
              </p14:cNvPr>
              <p14:cNvContentPartPr/>
              <p14:nvPr/>
            </p14:nvContentPartPr>
            <p14:xfrm>
              <a:off x="5435740" y="1610929"/>
              <a:ext cx="37800" cy="187200"/>
            </p14:xfrm>
          </p:contentPart>
        </mc:Choice>
        <mc:Fallback>
          <p:pic>
            <p:nvPicPr>
              <p:cNvPr id="57" name="墨迹 61">
                <a:extLst>
                  <a:ext uri="{FF2B5EF4-FFF2-40B4-BE49-F238E27FC236}">
                    <a16:creationId xmlns:a16="http://schemas.microsoft.com/office/drawing/2014/main" id="{17ADC5EA-77CB-D544-B588-69D8BD2A1DF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28540" y="1603369"/>
                <a:ext cx="529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8" name="墨迹 62">
                <a:extLst>
                  <a:ext uri="{FF2B5EF4-FFF2-40B4-BE49-F238E27FC236}">
                    <a16:creationId xmlns:a16="http://schemas.microsoft.com/office/drawing/2014/main" id="{F8A02D8F-D6D2-5646-923E-029C2FDAEE23}"/>
                  </a:ext>
                </a:extLst>
              </p14:cNvPr>
              <p14:cNvContentPartPr/>
              <p14:nvPr/>
            </p14:nvContentPartPr>
            <p14:xfrm>
              <a:off x="4975300" y="1193689"/>
              <a:ext cx="192600" cy="610560"/>
            </p14:xfrm>
          </p:contentPart>
        </mc:Choice>
        <mc:Fallback>
          <p:pic>
            <p:nvPicPr>
              <p:cNvPr id="58" name="墨迹 62">
                <a:extLst>
                  <a:ext uri="{FF2B5EF4-FFF2-40B4-BE49-F238E27FC236}">
                    <a16:creationId xmlns:a16="http://schemas.microsoft.com/office/drawing/2014/main" id="{F8A02D8F-D6D2-5646-923E-029C2FDAEE2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67740" y="1186489"/>
                <a:ext cx="20772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9" name="墨迹 63">
                <a:extLst>
                  <a:ext uri="{FF2B5EF4-FFF2-40B4-BE49-F238E27FC236}">
                    <a16:creationId xmlns:a16="http://schemas.microsoft.com/office/drawing/2014/main" id="{30C7A3A5-6AF8-574A-9A71-51A4D56129F6}"/>
                  </a:ext>
                </a:extLst>
              </p14:cNvPr>
              <p14:cNvContentPartPr/>
              <p14:nvPr/>
            </p14:nvContentPartPr>
            <p14:xfrm>
              <a:off x="4122460" y="1181449"/>
              <a:ext cx="597960" cy="759960"/>
            </p14:xfrm>
          </p:contentPart>
        </mc:Choice>
        <mc:Fallback>
          <p:pic>
            <p:nvPicPr>
              <p:cNvPr id="59" name="墨迹 63">
                <a:extLst>
                  <a:ext uri="{FF2B5EF4-FFF2-40B4-BE49-F238E27FC236}">
                    <a16:creationId xmlns:a16="http://schemas.microsoft.com/office/drawing/2014/main" id="{30C7A3A5-6AF8-574A-9A71-51A4D56129F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14900" y="1173889"/>
                <a:ext cx="613080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0" name="墨迹 64">
                <a:extLst>
                  <a:ext uri="{FF2B5EF4-FFF2-40B4-BE49-F238E27FC236}">
                    <a16:creationId xmlns:a16="http://schemas.microsoft.com/office/drawing/2014/main" id="{4332475B-29A3-BB4C-9A6A-BDB0A72A11A3}"/>
                  </a:ext>
                </a:extLst>
              </p14:cNvPr>
              <p14:cNvContentPartPr/>
              <p14:nvPr/>
            </p14:nvContentPartPr>
            <p14:xfrm>
              <a:off x="3561940" y="1318249"/>
              <a:ext cx="280440" cy="324000"/>
            </p14:xfrm>
          </p:contentPart>
        </mc:Choice>
        <mc:Fallback>
          <p:pic>
            <p:nvPicPr>
              <p:cNvPr id="60" name="墨迹 64">
                <a:extLst>
                  <a:ext uri="{FF2B5EF4-FFF2-40B4-BE49-F238E27FC236}">
                    <a16:creationId xmlns:a16="http://schemas.microsoft.com/office/drawing/2014/main" id="{4332475B-29A3-BB4C-9A6A-BDB0A72A11A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54380" y="1310689"/>
                <a:ext cx="29556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1" name="墨迹 65">
                <a:extLst>
                  <a:ext uri="{FF2B5EF4-FFF2-40B4-BE49-F238E27FC236}">
                    <a16:creationId xmlns:a16="http://schemas.microsoft.com/office/drawing/2014/main" id="{4B285F27-E49D-3640-8F85-618D83F2170C}"/>
                  </a:ext>
                </a:extLst>
              </p14:cNvPr>
              <p14:cNvContentPartPr/>
              <p14:nvPr/>
            </p14:nvContentPartPr>
            <p14:xfrm>
              <a:off x="1171540" y="1206289"/>
              <a:ext cx="2073240" cy="740520"/>
            </p14:xfrm>
          </p:contentPart>
        </mc:Choice>
        <mc:Fallback>
          <p:pic>
            <p:nvPicPr>
              <p:cNvPr id="61" name="墨迹 65">
                <a:extLst>
                  <a:ext uri="{FF2B5EF4-FFF2-40B4-BE49-F238E27FC236}">
                    <a16:creationId xmlns:a16="http://schemas.microsoft.com/office/drawing/2014/main" id="{4B285F27-E49D-3640-8F85-618D83F2170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63981" y="1198729"/>
                <a:ext cx="2087997" cy="7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18EBA482-71B8-3C4B-A42E-356B867239EF}"/>
                  </a:ext>
                </a:extLst>
              </p14:cNvPr>
              <p14:cNvContentPartPr/>
              <p14:nvPr/>
            </p14:nvContentPartPr>
            <p14:xfrm>
              <a:off x="1986940" y="2189809"/>
              <a:ext cx="168480" cy="38016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18EBA482-71B8-3C4B-A42E-356B867239E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79380" y="2182249"/>
                <a:ext cx="18360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D8B9ED8A-A05A-7349-8CE8-63965919D0CC}"/>
                  </a:ext>
                </a:extLst>
              </p14:cNvPr>
              <p14:cNvContentPartPr/>
              <p14:nvPr/>
            </p14:nvContentPartPr>
            <p14:xfrm>
              <a:off x="3462580" y="2482489"/>
              <a:ext cx="75240" cy="8136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D8B9ED8A-A05A-7349-8CE8-63965919D0C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55020" y="2474929"/>
                <a:ext cx="900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8B596E77-1D77-AF47-8FD8-7159DBD29AC8}"/>
                  </a:ext>
                </a:extLst>
              </p14:cNvPr>
              <p14:cNvContentPartPr/>
              <p14:nvPr/>
            </p14:nvContentPartPr>
            <p14:xfrm>
              <a:off x="4664620" y="2314369"/>
              <a:ext cx="92520" cy="23004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8B596E77-1D77-AF47-8FD8-7159DBD29AC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57060" y="2306809"/>
                <a:ext cx="10728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0DF9148A-20E2-B847-B08D-2622FC356913}"/>
                  </a:ext>
                </a:extLst>
              </p14:cNvPr>
              <p14:cNvContentPartPr/>
              <p14:nvPr/>
            </p14:nvContentPartPr>
            <p14:xfrm>
              <a:off x="5018860" y="2470249"/>
              <a:ext cx="50040" cy="12492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0DF9148A-20E2-B847-B08D-2622FC35691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11300" y="2462689"/>
                <a:ext cx="651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9" name="墨迹 94">
                <a:extLst>
                  <a:ext uri="{FF2B5EF4-FFF2-40B4-BE49-F238E27FC236}">
                    <a16:creationId xmlns:a16="http://schemas.microsoft.com/office/drawing/2014/main" id="{ABAEAA6D-3EAE-BD44-A12F-32793182525E}"/>
                  </a:ext>
                </a:extLst>
              </p14:cNvPr>
              <p14:cNvContentPartPr/>
              <p14:nvPr/>
            </p14:nvContentPartPr>
            <p14:xfrm>
              <a:off x="5386060" y="2109169"/>
              <a:ext cx="479520" cy="653400"/>
            </p14:xfrm>
          </p:contentPart>
        </mc:Choice>
        <mc:Fallback>
          <p:pic>
            <p:nvPicPr>
              <p:cNvPr id="89" name="墨迹 94">
                <a:extLst>
                  <a:ext uri="{FF2B5EF4-FFF2-40B4-BE49-F238E27FC236}">
                    <a16:creationId xmlns:a16="http://schemas.microsoft.com/office/drawing/2014/main" id="{ABAEAA6D-3EAE-BD44-A12F-32793182525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78506" y="2101609"/>
                <a:ext cx="494269" cy="6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0" name="墨迹 95">
                <a:extLst>
                  <a:ext uri="{FF2B5EF4-FFF2-40B4-BE49-F238E27FC236}">
                    <a16:creationId xmlns:a16="http://schemas.microsoft.com/office/drawing/2014/main" id="{B31893D5-AAAE-C647-9316-351990378870}"/>
                  </a:ext>
                </a:extLst>
              </p14:cNvPr>
              <p14:cNvContentPartPr/>
              <p14:nvPr/>
            </p14:nvContentPartPr>
            <p14:xfrm>
              <a:off x="3873340" y="2357929"/>
              <a:ext cx="380160" cy="249480"/>
            </p14:xfrm>
          </p:contentPart>
        </mc:Choice>
        <mc:Fallback>
          <p:pic>
            <p:nvPicPr>
              <p:cNvPr id="90" name="墨迹 95">
                <a:extLst>
                  <a:ext uri="{FF2B5EF4-FFF2-40B4-BE49-F238E27FC236}">
                    <a16:creationId xmlns:a16="http://schemas.microsoft.com/office/drawing/2014/main" id="{B31893D5-AAAE-C647-9316-35199037887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65780" y="2350369"/>
                <a:ext cx="3952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1" name="墨迹 96">
                <a:extLst>
                  <a:ext uri="{FF2B5EF4-FFF2-40B4-BE49-F238E27FC236}">
                    <a16:creationId xmlns:a16="http://schemas.microsoft.com/office/drawing/2014/main" id="{DEDC6E3D-7502-9E45-BC31-51FF1179725A}"/>
                  </a:ext>
                </a:extLst>
              </p14:cNvPr>
              <p14:cNvContentPartPr/>
              <p14:nvPr/>
            </p14:nvContentPartPr>
            <p14:xfrm>
              <a:off x="2920780" y="2140129"/>
              <a:ext cx="355320" cy="492120"/>
            </p14:xfrm>
          </p:contentPart>
        </mc:Choice>
        <mc:Fallback>
          <p:pic>
            <p:nvPicPr>
              <p:cNvPr id="91" name="墨迹 96">
                <a:extLst>
                  <a:ext uri="{FF2B5EF4-FFF2-40B4-BE49-F238E27FC236}">
                    <a16:creationId xmlns:a16="http://schemas.microsoft.com/office/drawing/2014/main" id="{DEDC6E3D-7502-9E45-BC31-51FF1179725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13220" y="2132569"/>
                <a:ext cx="37044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2" name="墨迹 97">
                <a:extLst>
                  <a:ext uri="{FF2B5EF4-FFF2-40B4-BE49-F238E27FC236}">
                    <a16:creationId xmlns:a16="http://schemas.microsoft.com/office/drawing/2014/main" id="{F97F0237-0718-9140-AC1E-8925A8C4DB96}"/>
                  </a:ext>
                </a:extLst>
              </p14:cNvPr>
              <p14:cNvContentPartPr/>
              <p14:nvPr/>
            </p14:nvContentPartPr>
            <p14:xfrm>
              <a:off x="2447740" y="2364409"/>
              <a:ext cx="143280" cy="155160"/>
            </p14:xfrm>
          </p:contentPart>
        </mc:Choice>
        <mc:Fallback>
          <p:pic>
            <p:nvPicPr>
              <p:cNvPr id="92" name="墨迹 97">
                <a:extLst>
                  <a:ext uri="{FF2B5EF4-FFF2-40B4-BE49-F238E27FC236}">
                    <a16:creationId xmlns:a16="http://schemas.microsoft.com/office/drawing/2014/main" id="{F97F0237-0718-9140-AC1E-8925A8C4DB9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40199" y="2356849"/>
                <a:ext cx="158362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3" name="墨迹 98">
                <a:extLst>
                  <a:ext uri="{FF2B5EF4-FFF2-40B4-BE49-F238E27FC236}">
                    <a16:creationId xmlns:a16="http://schemas.microsoft.com/office/drawing/2014/main" id="{F65BC9DE-C42F-5740-8112-A333D014D7EE}"/>
                  </a:ext>
                </a:extLst>
              </p14:cNvPr>
              <p14:cNvContentPartPr/>
              <p14:nvPr/>
            </p14:nvContentPartPr>
            <p14:xfrm>
              <a:off x="1376740" y="2588329"/>
              <a:ext cx="31680" cy="137160"/>
            </p14:xfrm>
          </p:contentPart>
        </mc:Choice>
        <mc:Fallback>
          <p:pic>
            <p:nvPicPr>
              <p:cNvPr id="93" name="墨迹 98">
                <a:extLst>
                  <a:ext uri="{FF2B5EF4-FFF2-40B4-BE49-F238E27FC236}">
                    <a16:creationId xmlns:a16="http://schemas.microsoft.com/office/drawing/2014/main" id="{F65BC9DE-C42F-5740-8112-A333D014D7E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369457" y="2580769"/>
                <a:ext cx="46974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4" name="墨迹 99">
                <a:extLst>
                  <a:ext uri="{FF2B5EF4-FFF2-40B4-BE49-F238E27FC236}">
                    <a16:creationId xmlns:a16="http://schemas.microsoft.com/office/drawing/2014/main" id="{C8B7AC60-94E9-D64B-8094-C9B3112A3ED5}"/>
                  </a:ext>
                </a:extLst>
              </p14:cNvPr>
              <p14:cNvContentPartPr/>
              <p14:nvPr/>
            </p14:nvContentPartPr>
            <p14:xfrm>
              <a:off x="592660" y="2158849"/>
              <a:ext cx="628920" cy="934200"/>
            </p14:xfrm>
          </p:contentPart>
        </mc:Choice>
        <mc:Fallback>
          <p:pic>
            <p:nvPicPr>
              <p:cNvPr id="94" name="墨迹 99">
                <a:extLst>
                  <a:ext uri="{FF2B5EF4-FFF2-40B4-BE49-F238E27FC236}">
                    <a16:creationId xmlns:a16="http://schemas.microsoft.com/office/drawing/2014/main" id="{C8B7AC60-94E9-D64B-8094-C9B3112A3ED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5104" y="2151289"/>
                <a:ext cx="643672" cy="9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8" name="墨迹 109">
                <a:extLst>
                  <a:ext uri="{FF2B5EF4-FFF2-40B4-BE49-F238E27FC236}">
                    <a16:creationId xmlns:a16="http://schemas.microsoft.com/office/drawing/2014/main" id="{8866DE60-2B5A-E04B-8625-59ECE8D78F9F}"/>
                  </a:ext>
                </a:extLst>
              </p14:cNvPr>
              <p14:cNvContentPartPr/>
              <p14:nvPr/>
            </p14:nvContentPartPr>
            <p14:xfrm>
              <a:off x="8194420" y="2588329"/>
              <a:ext cx="43200" cy="118800"/>
            </p14:xfrm>
          </p:contentPart>
        </mc:Choice>
        <mc:Fallback>
          <p:pic>
            <p:nvPicPr>
              <p:cNvPr id="108" name="墨迹 109">
                <a:extLst>
                  <a:ext uri="{FF2B5EF4-FFF2-40B4-BE49-F238E27FC236}">
                    <a16:creationId xmlns:a16="http://schemas.microsoft.com/office/drawing/2014/main" id="{8866DE60-2B5A-E04B-8625-59ECE8D78F9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186860" y="2580769"/>
                <a:ext cx="583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9" name="墨迹 110">
                <a:extLst>
                  <a:ext uri="{FF2B5EF4-FFF2-40B4-BE49-F238E27FC236}">
                    <a16:creationId xmlns:a16="http://schemas.microsoft.com/office/drawing/2014/main" id="{5F940E59-9058-514D-9F0C-3253F2848803}"/>
                  </a:ext>
                </a:extLst>
              </p14:cNvPr>
              <p14:cNvContentPartPr/>
              <p14:nvPr/>
            </p14:nvContentPartPr>
            <p14:xfrm>
              <a:off x="6518980" y="2028169"/>
              <a:ext cx="1413720" cy="840960"/>
            </p14:xfrm>
          </p:contentPart>
        </mc:Choice>
        <mc:Fallback>
          <p:pic>
            <p:nvPicPr>
              <p:cNvPr id="109" name="墨迹 110">
                <a:extLst>
                  <a:ext uri="{FF2B5EF4-FFF2-40B4-BE49-F238E27FC236}">
                    <a16:creationId xmlns:a16="http://schemas.microsoft.com/office/drawing/2014/main" id="{5F940E59-9058-514D-9F0C-3253F284880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11780" y="2020609"/>
                <a:ext cx="1428480" cy="85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D55784D8-BBCB-9140-85FA-8ECB10300F2E}"/>
                  </a:ext>
                </a:extLst>
              </p14:cNvPr>
              <p14:cNvContentPartPr/>
              <p14:nvPr/>
            </p14:nvContentPartPr>
            <p14:xfrm>
              <a:off x="8847460" y="2115289"/>
              <a:ext cx="31320" cy="8748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D55784D8-BBCB-9140-85FA-8ECB10300F2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839900" y="2107729"/>
                <a:ext cx="464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1CFC8727-73B0-D745-8A11-85D364B9273B}"/>
                  </a:ext>
                </a:extLst>
              </p14:cNvPr>
              <p14:cNvContentPartPr/>
              <p14:nvPr/>
            </p14:nvContentPartPr>
            <p14:xfrm>
              <a:off x="9221140" y="2345689"/>
              <a:ext cx="149760" cy="11880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1CFC8727-73B0-D745-8A11-85D364B9273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213580" y="2338129"/>
                <a:ext cx="1648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0FF104AF-A015-5F4F-8514-476A75A29332}"/>
                  </a:ext>
                </a:extLst>
              </p14:cNvPr>
              <p14:cNvContentPartPr/>
              <p14:nvPr/>
            </p14:nvContentPartPr>
            <p14:xfrm>
              <a:off x="9357940" y="2140129"/>
              <a:ext cx="75240" cy="9360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0FF104AF-A015-5F4F-8514-476A75A2933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350380" y="2132569"/>
                <a:ext cx="900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14565FF0-A0FB-6A41-AFCE-A09A67C48D0B}"/>
                  </a:ext>
                </a:extLst>
              </p14:cNvPr>
              <p14:cNvContentPartPr/>
              <p14:nvPr/>
            </p14:nvContentPartPr>
            <p14:xfrm>
              <a:off x="9532180" y="2364409"/>
              <a:ext cx="162360" cy="12492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14565FF0-A0FB-6A41-AFCE-A09A67C48D0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524620" y="2356849"/>
                <a:ext cx="1771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BA36EABF-7903-ED4B-9A04-FEFF3A0F9DF4}"/>
                  </a:ext>
                </a:extLst>
              </p14:cNvPr>
              <p14:cNvContentPartPr/>
              <p14:nvPr/>
            </p14:nvContentPartPr>
            <p14:xfrm>
              <a:off x="10559620" y="2040409"/>
              <a:ext cx="50040" cy="8136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BA36EABF-7903-ED4B-9A04-FEFF3A0F9D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552060" y="2032849"/>
                <a:ext cx="651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25" name="墨迹 126">
                <a:extLst>
                  <a:ext uri="{FF2B5EF4-FFF2-40B4-BE49-F238E27FC236}">
                    <a16:creationId xmlns:a16="http://schemas.microsoft.com/office/drawing/2014/main" id="{11C97A76-4C9C-D64B-B04D-0C1E04E62F7B}"/>
                  </a:ext>
                </a:extLst>
              </p14:cNvPr>
              <p14:cNvContentPartPr/>
              <p14:nvPr/>
            </p14:nvContentPartPr>
            <p14:xfrm>
              <a:off x="9881020" y="2351809"/>
              <a:ext cx="983520" cy="267840"/>
            </p14:xfrm>
          </p:contentPart>
        </mc:Choice>
        <mc:Fallback>
          <p:pic>
            <p:nvPicPr>
              <p:cNvPr id="125" name="墨迹 126">
                <a:extLst>
                  <a:ext uri="{FF2B5EF4-FFF2-40B4-BE49-F238E27FC236}">
                    <a16:creationId xmlns:a16="http://schemas.microsoft.com/office/drawing/2014/main" id="{11C97A76-4C9C-D64B-B04D-0C1E04E62F7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873457" y="2344259"/>
                <a:ext cx="998646" cy="282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26" name="墨迹 127">
                <a:extLst>
                  <a:ext uri="{FF2B5EF4-FFF2-40B4-BE49-F238E27FC236}">
                    <a16:creationId xmlns:a16="http://schemas.microsoft.com/office/drawing/2014/main" id="{A722AA7B-6350-6443-8D76-37C2C7AB748A}"/>
                  </a:ext>
                </a:extLst>
              </p14:cNvPr>
              <p14:cNvContentPartPr/>
              <p14:nvPr/>
            </p14:nvContentPartPr>
            <p14:xfrm>
              <a:off x="8722900" y="2333089"/>
              <a:ext cx="280440" cy="224640"/>
            </p14:xfrm>
          </p:contentPart>
        </mc:Choice>
        <mc:Fallback>
          <p:pic>
            <p:nvPicPr>
              <p:cNvPr id="126" name="墨迹 127">
                <a:extLst>
                  <a:ext uri="{FF2B5EF4-FFF2-40B4-BE49-F238E27FC236}">
                    <a16:creationId xmlns:a16="http://schemas.microsoft.com/office/drawing/2014/main" id="{A722AA7B-6350-6443-8D76-37C2C7AB748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715340" y="2325529"/>
                <a:ext cx="2955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631B1F32-4EAB-CB45-8870-FFAAEAD48097}"/>
                  </a:ext>
                </a:extLst>
              </p14:cNvPr>
              <p14:cNvContentPartPr/>
              <p14:nvPr/>
            </p14:nvContentPartPr>
            <p14:xfrm>
              <a:off x="10042660" y="2090449"/>
              <a:ext cx="50040" cy="5652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631B1F32-4EAB-CB45-8870-FFAAEAD4809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035100" y="2082889"/>
                <a:ext cx="651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32" name="墨迹 132">
                <a:extLst>
                  <a:ext uri="{FF2B5EF4-FFF2-40B4-BE49-F238E27FC236}">
                    <a16:creationId xmlns:a16="http://schemas.microsoft.com/office/drawing/2014/main" id="{C4A8C23F-0943-EA4C-BE8D-CE94DE4FE420}"/>
                  </a:ext>
                </a:extLst>
              </p14:cNvPr>
              <p14:cNvContentPartPr/>
              <p14:nvPr/>
            </p14:nvContentPartPr>
            <p14:xfrm>
              <a:off x="9911980" y="2351809"/>
              <a:ext cx="336600" cy="317880"/>
            </p14:xfrm>
          </p:contentPart>
        </mc:Choice>
        <mc:Fallback>
          <p:pic>
            <p:nvPicPr>
              <p:cNvPr id="132" name="墨迹 132">
                <a:extLst>
                  <a:ext uri="{FF2B5EF4-FFF2-40B4-BE49-F238E27FC236}">
                    <a16:creationId xmlns:a16="http://schemas.microsoft.com/office/drawing/2014/main" id="{C4A8C23F-0943-EA4C-BE8D-CE94DE4FE42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904420" y="2344249"/>
                <a:ext cx="35172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9A32C2DC-6C51-BA43-B155-5E2D68BCDBDC}"/>
                  </a:ext>
                </a:extLst>
              </p14:cNvPr>
              <p14:cNvContentPartPr/>
              <p14:nvPr/>
            </p14:nvContentPartPr>
            <p14:xfrm>
              <a:off x="3188620" y="3123649"/>
              <a:ext cx="100080" cy="8748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9A32C2DC-6C51-BA43-B155-5E2D68BCDBD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81060" y="3116089"/>
                <a:ext cx="1152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4" name="墨迹 159">
                <a:extLst>
                  <a:ext uri="{FF2B5EF4-FFF2-40B4-BE49-F238E27FC236}">
                    <a16:creationId xmlns:a16="http://schemas.microsoft.com/office/drawing/2014/main" id="{FFDB643E-67E5-0E44-B50F-C33E183E4690}"/>
                  </a:ext>
                </a:extLst>
              </p14:cNvPr>
              <p14:cNvContentPartPr/>
              <p14:nvPr/>
            </p14:nvContentPartPr>
            <p14:xfrm>
              <a:off x="4122460" y="3366649"/>
              <a:ext cx="268200" cy="243000"/>
            </p14:xfrm>
          </p:contentPart>
        </mc:Choice>
        <mc:Fallback>
          <p:pic>
            <p:nvPicPr>
              <p:cNvPr id="154" name="墨迹 159">
                <a:extLst>
                  <a:ext uri="{FF2B5EF4-FFF2-40B4-BE49-F238E27FC236}">
                    <a16:creationId xmlns:a16="http://schemas.microsoft.com/office/drawing/2014/main" id="{FFDB643E-67E5-0E44-B50F-C33E183E469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114900" y="3359089"/>
                <a:ext cx="28296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55" name="墨迹 160">
                <a:extLst>
                  <a:ext uri="{FF2B5EF4-FFF2-40B4-BE49-F238E27FC236}">
                    <a16:creationId xmlns:a16="http://schemas.microsoft.com/office/drawing/2014/main" id="{80C9E64E-F4D9-0849-B81E-8EB8AF26D1F6}"/>
                  </a:ext>
                </a:extLst>
              </p14:cNvPr>
              <p14:cNvContentPartPr/>
              <p14:nvPr/>
            </p14:nvContentPartPr>
            <p14:xfrm>
              <a:off x="3649060" y="3323089"/>
              <a:ext cx="249480" cy="293040"/>
            </p14:xfrm>
          </p:contentPart>
        </mc:Choice>
        <mc:Fallback>
          <p:pic>
            <p:nvPicPr>
              <p:cNvPr id="155" name="墨迹 160">
                <a:extLst>
                  <a:ext uri="{FF2B5EF4-FFF2-40B4-BE49-F238E27FC236}">
                    <a16:creationId xmlns:a16="http://schemas.microsoft.com/office/drawing/2014/main" id="{80C9E64E-F4D9-0849-B81E-8EB8AF26D1F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641500" y="3315529"/>
                <a:ext cx="264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56" name="墨迹 161">
                <a:extLst>
                  <a:ext uri="{FF2B5EF4-FFF2-40B4-BE49-F238E27FC236}">
                    <a16:creationId xmlns:a16="http://schemas.microsoft.com/office/drawing/2014/main" id="{71FCACC5-308C-A44D-9503-E2505E521307}"/>
                  </a:ext>
                </a:extLst>
              </p14:cNvPr>
              <p14:cNvContentPartPr/>
              <p14:nvPr/>
            </p14:nvContentPartPr>
            <p14:xfrm>
              <a:off x="3020500" y="3336049"/>
              <a:ext cx="435960" cy="254880"/>
            </p14:xfrm>
          </p:contentPart>
        </mc:Choice>
        <mc:Fallback>
          <p:pic>
            <p:nvPicPr>
              <p:cNvPr id="156" name="墨迹 161">
                <a:extLst>
                  <a:ext uri="{FF2B5EF4-FFF2-40B4-BE49-F238E27FC236}">
                    <a16:creationId xmlns:a16="http://schemas.microsoft.com/office/drawing/2014/main" id="{71FCACC5-308C-A44D-9503-E2505E52130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012946" y="3328489"/>
                <a:ext cx="450708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57" name="墨迹 162">
                <a:extLst>
                  <a:ext uri="{FF2B5EF4-FFF2-40B4-BE49-F238E27FC236}">
                    <a16:creationId xmlns:a16="http://schemas.microsoft.com/office/drawing/2014/main" id="{EEDB0D42-E18E-AA43-8D65-EAC9A0A2F0E5}"/>
                  </a:ext>
                </a:extLst>
              </p14:cNvPr>
              <p14:cNvContentPartPr/>
              <p14:nvPr/>
            </p14:nvContentPartPr>
            <p14:xfrm>
              <a:off x="2522260" y="3478609"/>
              <a:ext cx="25200" cy="174600"/>
            </p14:xfrm>
          </p:contentPart>
        </mc:Choice>
        <mc:Fallback>
          <p:pic>
            <p:nvPicPr>
              <p:cNvPr id="157" name="墨迹 162">
                <a:extLst>
                  <a:ext uri="{FF2B5EF4-FFF2-40B4-BE49-F238E27FC236}">
                    <a16:creationId xmlns:a16="http://schemas.microsoft.com/office/drawing/2014/main" id="{EEDB0D42-E18E-AA43-8D65-EAC9A0A2F0E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514700" y="3471049"/>
                <a:ext cx="403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58" name="墨迹 163">
                <a:extLst>
                  <a:ext uri="{FF2B5EF4-FFF2-40B4-BE49-F238E27FC236}">
                    <a16:creationId xmlns:a16="http://schemas.microsoft.com/office/drawing/2014/main" id="{1EABDA56-27FF-8340-8A68-2C6D949DF816}"/>
                  </a:ext>
                </a:extLst>
              </p14:cNvPr>
              <p14:cNvContentPartPr/>
              <p14:nvPr/>
            </p14:nvContentPartPr>
            <p14:xfrm>
              <a:off x="1289620" y="2962009"/>
              <a:ext cx="984240" cy="690480"/>
            </p14:xfrm>
          </p:contentPart>
        </mc:Choice>
        <mc:Fallback>
          <p:pic>
            <p:nvPicPr>
              <p:cNvPr id="158" name="墨迹 163">
                <a:extLst>
                  <a:ext uri="{FF2B5EF4-FFF2-40B4-BE49-F238E27FC236}">
                    <a16:creationId xmlns:a16="http://schemas.microsoft.com/office/drawing/2014/main" id="{1EABDA56-27FF-8340-8A68-2C6D949DF81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282057" y="2954453"/>
                <a:ext cx="999366" cy="705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D26F7D55-BA2E-DA49-AB59-833D08155D04}"/>
                  </a:ext>
                </a:extLst>
              </p14:cNvPr>
              <p14:cNvContentPartPr/>
              <p14:nvPr/>
            </p14:nvContentPartPr>
            <p14:xfrm>
              <a:off x="4688740" y="3298249"/>
              <a:ext cx="243000" cy="26820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D26F7D55-BA2E-DA49-AB59-833D08155D0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681180" y="3290689"/>
                <a:ext cx="25812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41EA9C62-8D50-494E-A735-5286B2FA2844}"/>
                  </a:ext>
                </a:extLst>
              </p14:cNvPr>
              <p14:cNvContentPartPr/>
              <p14:nvPr/>
            </p14:nvContentPartPr>
            <p14:xfrm>
              <a:off x="5249260" y="3597049"/>
              <a:ext cx="50040" cy="6264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41EA9C62-8D50-494E-A735-5286B2FA284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241700" y="3589489"/>
                <a:ext cx="651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7BC2BCEF-CC14-4342-8B86-993B55E5206C}"/>
                  </a:ext>
                </a:extLst>
              </p14:cNvPr>
              <p14:cNvContentPartPr/>
              <p14:nvPr/>
            </p14:nvContentPartPr>
            <p14:xfrm>
              <a:off x="5616460" y="3404089"/>
              <a:ext cx="199440" cy="13104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7BC2BCEF-CC14-4342-8B86-993B55E5206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608900" y="3396529"/>
                <a:ext cx="2145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350C4D36-B5B4-F34F-B35A-ED8D64367278}"/>
                  </a:ext>
                </a:extLst>
              </p14:cNvPr>
              <p14:cNvContentPartPr/>
              <p14:nvPr/>
            </p14:nvContentPartPr>
            <p14:xfrm>
              <a:off x="5809420" y="3230209"/>
              <a:ext cx="56520" cy="5580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350C4D36-B5B4-F34F-B35A-ED8D6436727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801860" y="3222649"/>
                <a:ext cx="712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C1193B98-EE85-1C49-89C6-1927BA811409}"/>
                  </a:ext>
                </a:extLst>
              </p14:cNvPr>
              <p14:cNvContentPartPr/>
              <p14:nvPr/>
            </p14:nvContentPartPr>
            <p14:xfrm>
              <a:off x="5964940" y="3509929"/>
              <a:ext cx="149760" cy="10620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C1193B98-EE85-1C49-89C6-1927BA81140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957380" y="3502369"/>
                <a:ext cx="1648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86CB9736-357D-A246-BE42-21FC3E9501AF}"/>
                  </a:ext>
                </a:extLst>
              </p14:cNvPr>
              <p14:cNvContentPartPr/>
              <p14:nvPr/>
            </p14:nvContentPartPr>
            <p14:xfrm>
              <a:off x="6295060" y="3435049"/>
              <a:ext cx="118800" cy="2520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86CB9736-357D-A246-BE42-21FC3E9501A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287500" y="3427489"/>
                <a:ext cx="1335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50747A9D-0A98-8D40-93DE-66E1017D0F42}"/>
                  </a:ext>
                </a:extLst>
              </p14:cNvPr>
              <p14:cNvContentPartPr/>
              <p14:nvPr/>
            </p14:nvContentPartPr>
            <p14:xfrm>
              <a:off x="6273460" y="3528289"/>
              <a:ext cx="208440" cy="4392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50747A9D-0A98-8D40-93DE-66E1017D0F4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265900" y="3520729"/>
                <a:ext cx="2235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97723D94-9C32-D940-829C-2AFD485162BA}"/>
                  </a:ext>
                </a:extLst>
              </p14:cNvPr>
              <p14:cNvContentPartPr/>
              <p14:nvPr/>
            </p14:nvContentPartPr>
            <p14:xfrm>
              <a:off x="6319900" y="3378889"/>
              <a:ext cx="31320" cy="28656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97723D94-9C32-D940-829C-2AFD485162B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312340" y="3371329"/>
                <a:ext cx="464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FA483D2A-8E51-D249-B908-3383FC2497F2}"/>
                  </a:ext>
                </a:extLst>
              </p14:cNvPr>
              <p14:cNvContentPartPr/>
              <p14:nvPr/>
            </p14:nvContentPartPr>
            <p14:xfrm>
              <a:off x="6631300" y="3410209"/>
              <a:ext cx="174600" cy="15588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FA483D2A-8E51-D249-B908-3383FC2497F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623740" y="3402649"/>
                <a:ext cx="1897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74" name="墨迹 173">
                <a:extLst>
                  <a:ext uri="{FF2B5EF4-FFF2-40B4-BE49-F238E27FC236}">
                    <a16:creationId xmlns:a16="http://schemas.microsoft.com/office/drawing/2014/main" id="{88186FC2-CEFD-5542-A205-AC4A295A1F39}"/>
                  </a:ext>
                </a:extLst>
              </p14:cNvPr>
              <p14:cNvContentPartPr/>
              <p14:nvPr/>
            </p14:nvContentPartPr>
            <p14:xfrm>
              <a:off x="6911380" y="3547009"/>
              <a:ext cx="31320" cy="37800"/>
            </p14:xfrm>
          </p:contentPart>
        </mc:Choice>
        <mc:Fallback>
          <p:pic>
            <p:nvPicPr>
              <p:cNvPr id="174" name="墨迹 173">
                <a:extLst>
                  <a:ext uri="{FF2B5EF4-FFF2-40B4-BE49-F238E27FC236}">
                    <a16:creationId xmlns:a16="http://schemas.microsoft.com/office/drawing/2014/main" id="{88186FC2-CEFD-5542-A205-AC4A295A1F3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903820" y="3539449"/>
                <a:ext cx="46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C34ECD8F-57A5-9341-9871-AFDD2C071334}"/>
                  </a:ext>
                </a:extLst>
              </p14:cNvPr>
              <p14:cNvContentPartPr/>
              <p14:nvPr/>
            </p14:nvContentPartPr>
            <p14:xfrm>
              <a:off x="7135300" y="3366649"/>
              <a:ext cx="149760" cy="286560"/>
            </p14:xfrm>
          </p:contentPart>
        </mc:Choice>
        <mc:Fallback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C34ECD8F-57A5-9341-9871-AFDD2C07133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128100" y="3359089"/>
                <a:ext cx="1648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DE373652-667C-5045-B88E-0B69907B4800}"/>
                  </a:ext>
                </a:extLst>
              </p14:cNvPr>
              <p14:cNvContentPartPr/>
              <p14:nvPr/>
            </p14:nvContentPartPr>
            <p14:xfrm>
              <a:off x="7552540" y="3621889"/>
              <a:ext cx="43920" cy="6876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DE373652-667C-5045-B88E-0B69907B480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544980" y="3614329"/>
                <a:ext cx="590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710DE2AB-6DC1-3E45-A94A-B1C45B725A24}"/>
                  </a:ext>
                </a:extLst>
              </p14:cNvPr>
              <p14:cNvContentPartPr/>
              <p14:nvPr/>
            </p14:nvContentPartPr>
            <p14:xfrm>
              <a:off x="8144020" y="3266929"/>
              <a:ext cx="68760" cy="3132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710DE2AB-6DC1-3E45-A94A-B1C45B725A2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136460" y="3259369"/>
                <a:ext cx="838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519C00F3-81E6-A54C-AC66-23B8B88E35C5}"/>
                  </a:ext>
                </a:extLst>
              </p14:cNvPr>
              <p14:cNvContentPartPr/>
              <p14:nvPr/>
            </p14:nvContentPartPr>
            <p14:xfrm>
              <a:off x="9862300" y="3817729"/>
              <a:ext cx="68760" cy="6624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519C00F3-81E6-A54C-AC66-23B8B88E35C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854740" y="3810169"/>
                <a:ext cx="838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92" name="墨迹 194">
                <a:extLst>
                  <a:ext uri="{FF2B5EF4-FFF2-40B4-BE49-F238E27FC236}">
                    <a16:creationId xmlns:a16="http://schemas.microsoft.com/office/drawing/2014/main" id="{C86729ED-F2BA-C442-B24C-2C1AED1D1004}"/>
                  </a:ext>
                </a:extLst>
              </p14:cNvPr>
              <p14:cNvContentPartPr/>
              <p14:nvPr/>
            </p14:nvContentPartPr>
            <p14:xfrm>
              <a:off x="9457660" y="3428929"/>
              <a:ext cx="205920" cy="355320"/>
            </p14:xfrm>
          </p:contentPart>
        </mc:Choice>
        <mc:Fallback>
          <p:pic>
            <p:nvPicPr>
              <p:cNvPr id="192" name="墨迹 194">
                <a:extLst>
                  <a:ext uri="{FF2B5EF4-FFF2-40B4-BE49-F238E27FC236}">
                    <a16:creationId xmlns:a16="http://schemas.microsoft.com/office/drawing/2014/main" id="{C86729ED-F2BA-C442-B24C-2C1AED1D100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450100" y="3421369"/>
                <a:ext cx="22104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93" name="墨迹 195">
                <a:extLst>
                  <a:ext uri="{FF2B5EF4-FFF2-40B4-BE49-F238E27FC236}">
                    <a16:creationId xmlns:a16="http://schemas.microsoft.com/office/drawing/2014/main" id="{FFD3FC10-E88A-9B48-BD1C-04D624251DE9}"/>
                  </a:ext>
                </a:extLst>
              </p14:cNvPr>
              <p14:cNvContentPartPr/>
              <p14:nvPr/>
            </p14:nvContentPartPr>
            <p14:xfrm>
              <a:off x="8632540" y="3416329"/>
              <a:ext cx="588600" cy="274320"/>
            </p14:xfrm>
          </p:contentPart>
        </mc:Choice>
        <mc:Fallback>
          <p:pic>
            <p:nvPicPr>
              <p:cNvPr id="193" name="墨迹 195">
                <a:extLst>
                  <a:ext uri="{FF2B5EF4-FFF2-40B4-BE49-F238E27FC236}">
                    <a16:creationId xmlns:a16="http://schemas.microsoft.com/office/drawing/2014/main" id="{FFD3FC10-E88A-9B48-BD1C-04D624251DE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624985" y="3408769"/>
                <a:ext cx="603711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94" name="墨迹 196">
                <a:extLst>
                  <a:ext uri="{FF2B5EF4-FFF2-40B4-BE49-F238E27FC236}">
                    <a16:creationId xmlns:a16="http://schemas.microsoft.com/office/drawing/2014/main" id="{B25F0380-1B4C-1F43-958A-DD954BC061BE}"/>
                  </a:ext>
                </a:extLst>
              </p14:cNvPr>
              <p14:cNvContentPartPr/>
              <p14:nvPr/>
            </p14:nvContentPartPr>
            <p14:xfrm>
              <a:off x="7963300" y="3459889"/>
              <a:ext cx="392760" cy="249480"/>
            </p14:xfrm>
          </p:contentPart>
        </mc:Choice>
        <mc:Fallback>
          <p:pic>
            <p:nvPicPr>
              <p:cNvPr id="194" name="墨迹 196">
                <a:extLst>
                  <a:ext uri="{FF2B5EF4-FFF2-40B4-BE49-F238E27FC236}">
                    <a16:creationId xmlns:a16="http://schemas.microsoft.com/office/drawing/2014/main" id="{B25F0380-1B4C-1F43-958A-DD954BC061B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956093" y="3452329"/>
                <a:ext cx="407894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08" name="墨迹 209">
                <a:extLst>
                  <a:ext uri="{FF2B5EF4-FFF2-40B4-BE49-F238E27FC236}">
                    <a16:creationId xmlns:a16="http://schemas.microsoft.com/office/drawing/2014/main" id="{8DAE7233-ABAE-8649-8F27-15575BF36D5F}"/>
                  </a:ext>
                </a:extLst>
              </p14:cNvPr>
              <p14:cNvContentPartPr/>
              <p14:nvPr/>
            </p14:nvContentPartPr>
            <p14:xfrm>
              <a:off x="11431180" y="3378889"/>
              <a:ext cx="243000" cy="311760"/>
            </p14:xfrm>
          </p:contentPart>
        </mc:Choice>
        <mc:Fallback>
          <p:pic>
            <p:nvPicPr>
              <p:cNvPr id="208" name="墨迹 209">
                <a:extLst>
                  <a:ext uri="{FF2B5EF4-FFF2-40B4-BE49-F238E27FC236}">
                    <a16:creationId xmlns:a16="http://schemas.microsoft.com/office/drawing/2014/main" id="{8DAE7233-ABAE-8649-8F27-15575BF36D5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423620" y="3371329"/>
                <a:ext cx="25812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09" name="墨迹 210">
                <a:extLst>
                  <a:ext uri="{FF2B5EF4-FFF2-40B4-BE49-F238E27FC236}">
                    <a16:creationId xmlns:a16="http://schemas.microsoft.com/office/drawing/2014/main" id="{5DF9E5C5-412D-9545-BDF8-7FB1573BBB7E}"/>
                  </a:ext>
                </a:extLst>
              </p14:cNvPr>
              <p14:cNvContentPartPr/>
              <p14:nvPr/>
            </p14:nvContentPartPr>
            <p14:xfrm>
              <a:off x="10210780" y="3242089"/>
              <a:ext cx="1002960" cy="461160"/>
            </p14:xfrm>
          </p:contentPart>
        </mc:Choice>
        <mc:Fallback>
          <p:pic>
            <p:nvPicPr>
              <p:cNvPr id="209" name="墨迹 210">
                <a:extLst>
                  <a:ext uri="{FF2B5EF4-FFF2-40B4-BE49-F238E27FC236}">
                    <a16:creationId xmlns:a16="http://schemas.microsoft.com/office/drawing/2014/main" id="{5DF9E5C5-412D-9545-BDF8-7FB1573BBB7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203217" y="3234529"/>
                <a:ext cx="1018085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14" name="墨迹 214">
                <a:extLst>
                  <a:ext uri="{FF2B5EF4-FFF2-40B4-BE49-F238E27FC236}">
                    <a16:creationId xmlns:a16="http://schemas.microsoft.com/office/drawing/2014/main" id="{97114ED2-8D1A-924B-A6E9-CABC22DDB33C}"/>
                  </a:ext>
                </a:extLst>
              </p14:cNvPr>
              <p14:cNvContentPartPr/>
              <p14:nvPr/>
            </p14:nvContentPartPr>
            <p14:xfrm>
              <a:off x="10758700" y="3404089"/>
              <a:ext cx="218160" cy="411120"/>
            </p14:xfrm>
          </p:contentPart>
        </mc:Choice>
        <mc:Fallback>
          <p:pic>
            <p:nvPicPr>
              <p:cNvPr id="214" name="墨迹 214">
                <a:extLst>
                  <a:ext uri="{FF2B5EF4-FFF2-40B4-BE49-F238E27FC236}">
                    <a16:creationId xmlns:a16="http://schemas.microsoft.com/office/drawing/2014/main" id="{97114ED2-8D1A-924B-A6E9-CABC22DDB33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751140" y="3396529"/>
                <a:ext cx="23328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22" name="墨迹 222">
                <a:extLst>
                  <a:ext uri="{FF2B5EF4-FFF2-40B4-BE49-F238E27FC236}">
                    <a16:creationId xmlns:a16="http://schemas.microsoft.com/office/drawing/2014/main" id="{A3EA2674-E78B-3349-AF02-960E1980F97D}"/>
                  </a:ext>
                </a:extLst>
              </p14:cNvPr>
              <p14:cNvContentPartPr/>
              <p14:nvPr/>
            </p14:nvContentPartPr>
            <p14:xfrm>
              <a:off x="2721700" y="2370529"/>
              <a:ext cx="1052280" cy="703080"/>
            </p14:xfrm>
          </p:contentPart>
        </mc:Choice>
        <mc:Fallback>
          <p:pic>
            <p:nvPicPr>
              <p:cNvPr id="222" name="墨迹 222">
                <a:extLst>
                  <a:ext uri="{FF2B5EF4-FFF2-40B4-BE49-F238E27FC236}">
                    <a16:creationId xmlns:a16="http://schemas.microsoft.com/office/drawing/2014/main" id="{A3EA2674-E78B-3349-AF02-960E1980F97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714143" y="2362969"/>
                <a:ext cx="1067035" cy="7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32" name="墨迹 231">
                <a:extLst>
                  <a:ext uri="{FF2B5EF4-FFF2-40B4-BE49-F238E27FC236}">
                    <a16:creationId xmlns:a16="http://schemas.microsoft.com/office/drawing/2014/main" id="{1176B38D-1BA6-E043-8F0F-24EA6E96FD4A}"/>
                  </a:ext>
                </a:extLst>
              </p14:cNvPr>
              <p14:cNvContentPartPr/>
              <p14:nvPr/>
            </p14:nvContentPartPr>
            <p14:xfrm>
              <a:off x="6313780" y="2818729"/>
              <a:ext cx="100080" cy="56520"/>
            </p14:xfrm>
          </p:contentPart>
        </mc:Choice>
        <mc:Fallback>
          <p:pic>
            <p:nvPicPr>
              <p:cNvPr id="232" name="墨迹 231">
                <a:extLst>
                  <a:ext uri="{FF2B5EF4-FFF2-40B4-BE49-F238E27FC236}">
                    <a16:creationId xmlns:a16="http://schemas.microsoft.com/office/drawing/2014/main" id="{1176B38D-1BA6-E043-8F0F-24EA6E96FD4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306220" y="2811169"/>
                <a:ext cx="1152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EC9C5E99-EA8B-9A49-B1D2-6B7143656A60}"/>
                  </a:ext>
                </a:extLst>
              </p14:cNvPr>
              <p14:cNvContentPartPr/>
              <p14:nvPr/>
            </p14:nvContentPartPr>
            <p14:xfrm>
              <a:off x="7147900" y="2893249"/>
              <a:ext cx="236880" cy="14364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EC9C5E99-EA8B-9A49-B1D2-6B7143656A6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140340" y="2886049"/>
                <a:ext cx="2520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39" name="墨迹 238">
                <a:extLst>
                  <a:ext uri="{FF2B5EF4-FFF2-40B4-BE49-F238E27FC236}">
                    <a16:creationId xmlns:a16="http://schemas.microsoft.com/office/drawing/2014/main" id="{505E8C8F-B063-5A4F-9B08-F24076A011DE}"/>
                  </a:ext>
                </a:extLst>
              </p14:cNvPr>
              <p14:cNvContentPartPr/>
              <p14:nvPr/>
            </p14:nvContentPartPr>
            <p14:xfrm>
              <a:off x="8343100" y="2762569"/>
              <a:ext cx="93600" cy="81360"/>
            </p14:xfrm>
          </p:contentPart>
        </mc:Choice>
        <mc:Fallback>
          <p:pic>
            <p:nvPicPr>
              <p:cNvPr id="239" name="墨迹 238">
                <a:extLst>
                  <a:ext uri="{FF2B5EF4-FFF2-40B4-BE49-F238E27FC236}">
                    <a16:creationId xmlns:a16="http://schemas.microsoft.com/office/drawing/2014/main" id="{505E8C8F-B063-5A4F-9B08-F24076A011D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335540" y="2755009"/>
                <a:ext cx="1087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53" name="墨迹 258">
                <a:extLst>
                  <a:ext uri="{FF2B5EF4-FFF2-40B4-BE49-F238E27FC236}">
                    <a16:creationId xmlns:a16="http://schemas.microsoft.com/office/drawing/2014/main" id="{C9A4C460-B9DB-A64C-A2F2-9DF65A2DF4CF}"/>
                  </a:ext>
                </a:extLst>
              </p14:cNvPr>
              <p14:cNvContentPartPr/>
              <p14:nvPr/>
            </p14:nvContentPartPr>
            <p14:xfrm>
              <a:off x="10478620" y="2656729"/>
              <a:ext cx="1251360" cy="573120"/>
            </p14:xfrm>
          </p:contentPart>
        </mc:Choice>
        <mc:Fallback>
          <p:pic>
            <p:nvPicPr>
              <p:cNvPr id="253" name="墨迹 258">
                <a:extLst>
                  <a:ext uri="{FF2B5EF4-FFF2-40B4-BE49-F238E27FC236}">
                    <a16:creationId xmlns:a16="http://schemas.microsoft.com/office/drawing/2014/main" id="{C9A4C460-B9DB-A64C-A2F2-9DF65A2DF4C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471062" y="2649169"/>
                <a:ext cx="1266476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54" name="墨迹 259">
                <a:extLst>
                  <a:ext uri="{FF2B5EF4-FFF2-40B4-BE49-F238E27FC236}">
                    <a16:creationId xmlns:a16="http://schemas.microsoft.com/office/drawing/2014/main" id="{6DBC1C4D-28A1-4540-A07E-3EB907EFECF5}"/>
                  </a:ext>
                </a:extLst>
              </p14:cNvPr>
              <p14:cNvContentPartPr/>
              <p14:nvPr/>
            </p14:nvContentPartPr>
            <p14:xfrm>
              <a:off x="8891020" y="2874889"/>
              <a:ext cx="498600" cy="317880"/>
            </p14:xfrm>
          </p:contentPart>
        </mc:Choice>
        <mc:Fallback>
          <p:pic>
            <p:nvPicPr>
              <p:cNvPr id="254" name="墨迹 259">
                <a:extLst>
                  <a:ext uri="{FF2B5EF4-FFF2-40B4-BE49-F238E27FC236}">
                    <a16:creationId xmlns:a16="http://schemas.microsoft.com/office/drawing/2014/main" id="{6DBC1C4D-28A1-4540-A07E-3EB907EFECF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883455" y="2867329"/>
                <a:ext cx="513731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55" name="墨迹 260">
                <a:extLst>
                  <a:ext uri="{FF2B5EF4-FFF2-40B4-BE49-F238E27FC236}">
                    <a16:creationId xmlns:a16="http://schemas.microsoft.com/office/drawing/2014/main" id="{9F2A64F5-4865-8541-83E4-B5A7E7E639DE}"/>
                  </a:ext>
                </a:extLst>
              </p14:cNvPr>
              <p14:cNvContentPartPr/>
              <p14:nvPr/>
            </p14:nvContentPartPr>
            <p14:xfrm>
              <a:off x="8144020" y="2943289"/>
              <a:ext cx="522360" cy="261000"/>
            </p14:xfrm>
          </p:contentPart>
        </mc:Choice>
        <mc:Fallback>
          <p:pic>
            <p:nvPicPr>
              <p:cNvPr id="255" name="墨迹 260">
                <a:extLst>
                  <a:ext uri="{FF2B5EF4-FFF2-40B4-BE49-F238E27FC236}">
                    <a16:creationId xmlns:a16="http://schemas.microsoft.com/office/drawing/2014/main" id="{9F2A64F5-4865-8541-83E4-B5A7E7E639D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136465" y="2935729"/>
                <a:ext cx="53747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56" name="墨迹 261">
                <a:extLst>
                  <a:ext uri="{FF2B5EF4-FFF2-40B4-BE49-F238E27FC236}">
                    <a16:creationId xmlns:a16="http://schemas.microsoft.com/office/drawing/2014/main" id="{3C59C705-27A3-A046-ADDF-1AB29B03B7DE}"/>
                  </a:ext>
                </a:extLst>
              </p14:cNvPr>
              <p14:cNvContentPartPr/>
              <p14:nvPr/>
            </p14:nvContentPartPr>
            <p14:xfrm>
              <a:off x="6825700" y="2930689"/>
              <a:ext cx="142200" cy="199440"/>
            </p14:xfrm>
          </p:contentPart>
        </mc:Choice>
        <mc:Fallback>
          <p:pic>
            <p:nvPicPr>
              <p:cNvPr id="256" name="墨迹 261">
                <a:extLst>
                  <a:ext uri="{FF2B5EF4-FFF2-40B4-BE49-F238E27FC236}">
                    <a16:creationId xmlns:a16="http://schemas.microsoft.com/office/drawing/2014/main" id="{3C59C705-27A3-A046-ADDF-1AB29B03B7D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818140" y="2923129"/>
                <a:ext cx="1573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57" name="墨迹 262">
                <a:extLst>
                  <a:ext uri="{FF2B5EF4-FFF2-40B4-BE49-F238E27FC236}">
                    <a16:creationId xmlns:a16="http://schemas.microsoft.com/office/drawing/2014/main" id="{FB015003-BBF7-9B4E-BD0C-B0473243D611}"/>
                  </a:ext>
                </a:extLst>
              </p14:cNvPr>
              <p14:cNvContentPartPr/>
              <p14:nvPr/>
            </p14:nvContentPartPr>
            <p14:xfrm>
              <a:off x="6195340" y="3005569"/>
              <a:ext cx="442440" cy="131040"/>
            </p14:xfrm>
          </p:contentPart>
        </mc:Choice>
        <mc:Fallback>
          <p:pic>
            <p:nvPicPr>
              <p:cNvPr id="257" name="墨迹 262">
                <a:extLst>
                  <a:ext uri="{FF2B5EF4-FFF2-40B4-BE49-F238E27FC236}">
                    <a16:creationId xmlns:a16="http://schemas.microsoft.com/office/drawing/2014/main" id="{FB015003-BBF7-9B4E-BD0C-B0473243D61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187780" y="2998009"/>
                <a:ext cx="4575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58" name="墨迹 263">
                <a:extLst>
                  <a:ext uri="{FF2B5EF4-FFF2-40B4-BE49-F238E27FC236}">
                    <a16:creationId xmlns:a16="http://schemas.microsoft.com/office/drawing/2014/main" id="{6992F512-A6A2-B34C-BB6F-245E8ECE1F2C}"/>
                  </a:ext>
                </a:extLst>
              </p14:cNvPr>
              <p14:cNvContentPartPr/>
              <p14:nvPr/>
            </p14:nvContentPartPr>
            <p14:xfrm>
              <a:off x="4184740" y="2793889"/>
              <a:ext cx="859320" cy="342720"/>
            </p14:xfrm>
          </p:contentPart>
        </mc:Choice>
        <mc:Fallback>
          <p:pic>
            <p:nvPicPr>
              <p:cNvPr id="258" name="墨迹 263">
                <a:extLst>
                  <a:ext uri="{FF2B5EF4-FFF2-40B4-BE49-F238E27FC236}">
                    <a16:creationId xmlns:a16="http://schemas.microsoft.com/office/drawing/2014/main" id="{6992F512-A6A2-B34C-BB6F-245E8ECE1F2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177180" y="2786329"/>
                <a:ext cx="8744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65" name="墨迹 264">
                <a:extLst>
                  <a:ext uri="{FF2B5EF4-FFF2-40B4-BE49-F238E27FC236}">
                    <a16:creationId xmlns:a16="http://schemas.microsoft.com/office/drawing/2014/main" id="{021ED131-BD5F-A246-BB81-174EDD3C3F9D}"/>
                  </a:ext>
                </a:extLst>
              </p14:cNvPr>
              <p14:cNvContentPartPr/>
              <p14:nvPr/>
            </p14:nvContentPartPr>
            <p14:xfrm>
              <a:off x="11238220" y="2793889"/>
              <a:ext cx="50040" cy="342720"/>
            </p14:xfrm>
          </p:contentPart>
        </mc:Choice>
        <mc:Fallback>
          <p:pic>
            <p:nvPicPr>
              <p:cNvPr id="265" name="墨迹 264">
                <a:extLst>
                  <a:ext uri="{FF2B5EF4-FFF2-40B4-BE49-F238E27FC236}">
                    <a16:creationId xmlns:a16="http://schemas.microsoft.com/office/drawing/2014/main" id="{021ED131-BD5F-A246-BB81-174EDD3C3F9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1230660" y="2786329"/>
                <a:ext cx="6516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68" name="墨迹 268">
                <a:extLst>
                  <a:ext uri="{FF2B5EF4-FFF2-40B4-BE49-F238E27FC236}">
                    <a16:creationId xmlns:a16="http://schemas.microsoft.com/office/drawing/2014/main" id="{9003C3F2-1B23-C64B-8625-0A89C49C00F4}"/>
                  </a:ext>
                </a:extLst>
              </p14:cNvPr>
              <p14:cNvContentPartPr/>
              <p14:nvPr/>
            </p14:nvContentPartPr>
            <p14:xfrm>
              <a:off x="1551340" y="3958129"/>
              <a:ext cx="124920" cy="81000"/>
            </p14:xfrm>
          </p:contentPart>
        </mc:Choice>
        <mc:Fallback>
          <p:pic>
            <p:nvPicPr>
              <p:cNvPr id="268" name="墨迹 268">
                <a:extLst>
                  <a:ext uri="{FF2B5EF4-FFF2-40B4-BE49-F238E27FC236}">
                    <a16:creationId xmlns:a16="http://schemas.microsoft.com/office/drawing/2014/main" id="{9003C3F2-1B23-C64B-8625-0A89C49C00F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543780" y="3950602"/>
                <a:ext cx="140040" cy="960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73" name="墨迹 272">
                <a:extLst>
                  <a:ext uri="{FF2B5EF4-FFF2-40B4-BE49-F238E27FC236}">
                    <a16:creationId xmlns:a16="http://schemas.microsoft.com/office/drawing/2014/main" id="{77045FB0-D5E6-8848-ABEE-46667ECB1D4D}"/>
                  </a:ext>
                </a:extLst>
              </p14:cNvPr>
              <p14:cNvContentPartPr/>
              <p14:nvPr/>
            </p14:nvContentPartPr>
            <p14:xfrm>
              <a:off x="2547460" y="4449889"/>
              <a:ext cx="31320" cy="31320"/>
            </p14:xfrm>
          </p:contentPart>
        </mc:Choice>
        <mc:Fallback>
          <p:pic>
            <p:nvPicPr>
              <p:cNvPr id="273" name="墨迹 272">
                <a:extLst>
                  <a:ext uri="{FF2B5EF4-FFF2-40B4-BE49-F238E27FC236}">
                    <a16:creationId xmlns:a16="http://schemas.microsoft.com/office/drawing/2014/main" id="{77045FB0-D5E6-8848-ABEE-46667ECB1D4D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539900" y="4442329"/>
                <a:ext cx="46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74" name="墨迹 273">
                <a:extLst>
                  <a:ext uri="{FF2B5EF4-FFF2-40B4-BE49-F238E27FC236}">
                    <a16:creationId xmlns:a16="http://schemas.microsoft.com/office/drawing/2014/main" id="{33E15AFA-EC08-AD4D-AEBD-5573B6EB5B39}"/>
                  </a:ext>
                </a:extLst>
              </p14:cNvPr>
              <p14:cNvContentPartPr/>
              <p14:nvPr/>
            </p14:nvContentPartPr>
            <p14:xfrm>
              <a:off x="2562580" y="4633129"/>
              <a:ext cx="22320" cy="10080"/>
            </p14:xfrm>
          </p:contentPart>
        </mc:Choice>
        <mc:Fallback>
          <p:pic>
            <p:nvPicPr>
              <p:cNvPr id="274" name="墨迹 273">
                <a:extLst>
                  <a:ext uri="{FF2B5EF4-FFF2-40B4-BE49-F238E27FC236}">
                    <a16:creationId xmlns:a16="http://schemas.microsoft.com/office/drawing/2014/main" id="{33E15AFA-EC08-AD4D-AEBD-5573B6EB5B3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555020" y="4625569"/>
                <a:ext cx="374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75" name="墨迹 275">
                <a:extLst>
                  <a:ext uri="{FF2B5EF4-FFF2-40B4-BE49-F238E27FC236}">
                    <a16:creationId xmlns:a16="http://schemas.microsoft.com/office/drawing/2014/main" id="{5F995EB9-E5AC-CA4C-B586-417E83323412}"/>
                  </a:ext>
                </a:extLst>
              </p14:cNvPr>
              <p14:cNvContentPartPr/>
              <p14:nvPr/>
            </p14:nvContentPartPr>
            <p14:xfrm>
              <a:off x="1451620" y="4126249"/>
              <a:ext cx="884160" cy="436320"/>
            </p14:xfrm>
          </p:contentPart>
        </mc:Choice>
        <mc:Fallback>
          <p:pic>
            <p:nvPicPr>
              <p:cNvPr id="275" name="墨迹 275">
                <a:extLst>
                  <a:ext uri="{FF2B5EF4-FFF2-40B4-BE49-F238E27FC236}">
                    <a16:creationId xmlns:a16="http://schemas.microsoft.com/office/drawing/2014/main" id="{5F995EB9-E5AC-CA4C-B586-417E8332341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444063" y="4118689"/>
                <a:ext cx="898914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79" name="墨迹 278">
                <a:extLst>
                  <a:ext uri="{FF2B5EF4-FFF2-40B4-BE49-F238E27FC236}">
                    <a16:creationId xmlns:a16="http://schemas.microsoft.com/office/drawing/2014/main" id="{39C47047-44E1-CE43-9D13-080B21266A3C}"/>
                  </a:ext>
                </a:extLst>
              </p14:cNvPr>
              <p14:cNvContentPartPr/>
              <p14:nvPr/>
            </p14:nvContentPartPr>
            <p14:xfrm>
              <a:off x="3686500" y="4381489"/>
              <a:ext cx="50040" cy="155880"/>
            </p14:xfrm>
          </p:contentPart>
        </mc:Choice>
        <mc:Fallback>
          <p:pic>
            <p:nvPicPr>
              <p:cNvPr id="279" name="墨迹 278">
                <a:extLst>
                  <a:ext uri="{FF2B5EF4-FFF2-40B4-BE49-F238E27FC236}">
                    <a16:creationId xmlns:a16="http://schemas.microsoft.com/office/drawing/2014/main" id="{39C47047-44E1-CE43-9D13-080B21266A3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678940" y="4373929"/>
                <a:ext cx="651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80" name="墨迹 279">
                <a:extLst>
                  <a:ext uri="{FF2B5EF4-FFF2-40B4-BE49-F238E27FC236}">
                    <a16:creationId xmlns:a16="http://schemas.microsoft.com/office/drawing/2014/main" id="{0299C355-82FA-5D45-B918-B01B3C3AC904}"/>
                  </a:ext>
                </a:extLst>
              </p14:cNvPr>
              <p14:cNvContentPartPr/>
              <p14:nvPr/>
            </p14:nvContentPartPr>
            <p14:xfrm>
              <a:off x="3916900" y="4356289"/>
              <a:ext cx="137160" cy="25200"/>
            </p14:xfrm>
          </p:contentPart>
        </mc:Choice>
        <mc:Fallback>
          <p:pic>
            <p:nvPicPr>
              <p:cNvPr id="280" name="墨迹 279">
                <a:extLst>
                  <a:ext uri="{FF2B5EF4-FFF2-40B4-BE49-F238E27FC236}">
                    <a16:creationId xmlns:a16="http://schemas.microsoft.com/office/drawing/2014/main" id="{0299C355-82FA-5D45-B918-B01B3C3AC90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909340" y="4348729"/>
                <a:ext cx="152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81" name="墨迹 280">
                <a:extLst>
                  <a:ext uri="{FF2B5EF4-FFF2-40B4-BE49-F238E27FC236}">
                    <a16:creationId xmlns:a16="http://schemas.microsoft.com/office/drawing/2014/main" id="{34DE7134-DA95-7F4E-B95E-822FFEC321C3}"/>
                  </a:ext>
                </a:extLst>
              </p14:cNvPr>
              <p14:cNvContentPartPr/>
              <p14:nvPr/>
            </p14:nvContentPartPr>
            <p14:xfrm>
              <a:off x="3938500" y="4499569"/>
              <a:ext cx="140760" cy="360"/>
            </p14:xfrm>
          </p:contentPart>
        </mc:Choice>
        <mc:Fallback>
          <p:pic>
            <p:nvPicPr>
              <p:cNvPr id="281" name="墨迹 280">
                <a:extLst>
                  <a:ext uri="{FF2B5EF4-FFF2-40B4-BE49-F238E27FC236}">
                    <a16:creationId xmlns:a16="http://schemas.microsoft.com/office/drawing/2014/main" id="{34DE7134-DA95-7F4E-B95E-822FFEC321C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930940" y="4492009"/>
                <a:ext cx="1558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88" name="墨迹 290">
                <a:extLst>
                  <a:ext uri="{FF2B5EF4-FFF2-40B4-BE49-F238E27FC236}">
                    <a16:creationId xmlns:a16="http://schemas.microsoft.com/office/drawing/2014/main" id="{99CE4784-D3B2-C243-A216-68DE152D3751}"/>
                  </a:ext>
                </a:extLst>
              </p14:cNvPr>
              <p14:cNvContentPartPr/>
              <p14:nvPr/>
            </p14:nvContentPartPr>
            <p14:xfrm>
              <a:off x="5006260" y="4063969"/>
              <a:ext cx="660240" cy="591840"/>
            </p14:xfrm>
          </p:contentPart>
        </mc:Choice>
        <mc:Fallback>
          <p:pic>
            <p:nvPicPr>
              <p:cNvPr id="288" name="墨迹 290">
                <a:extLst>
                  <a:ext uri="{FF2B5EF4-FFF2-40B4-BE49-F238E27FC236}">
                    <a16:creationId xmlns:a16="http://schemas.microsoft.com/office/drawing/2014/main" id="{99CE4784-D3B2-C243-A216-68DE152D375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998700" y="4056409"/>
                <a:ext cx="67536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89" name="墨迹 291">
                <a:extLst>
                  <a:ext uri="{FF2B5EF4-FFF2-40B4-BE49-F238E27FC236}">
                    <a16:creationId xmlns:a16="http://schemas.microsoft.com/office/drawing/2014/main" id="{95EDC42F-5547-6C4E-BF8E-4CAE797ED702}"/>
                  </a:ext>
                </a:extLst>
              </p14:cNvPr>
              <p14:cNvContentPartPr/>
              <p14:nvPr/>
            </p14:nvContentPartPr>
            <p14:xfrm>
              <a:off x="4286980" y="4070089"/>
              <a:ext cx="533160" cy="492120"/>
            </p14:xfrm>
          </p:contentPart>
        </mc:Choice>
        <mc:Fallback>
          <p:pic>
            <p:nvPicPr>
              <p:cNvPr id="289" name="墨迹 291">
                <a:extLst>
                  <a:ext uri="{FF2B5EF4-FFF2-40B4-BE49-F238E27FC236}">
                    <a16:creationId xmlns:a16="http://schemas.microsoft.com/office/drawing/2014/main" id="{95EDC42F-5547-6C4E-BF8E-4CAE797ED70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279420" y="4062529"/>
                <a:ext cx="54792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90" name="墨迹 292">
                <a:extLst>
                  <a:ext uri="{FF2B5EF4-FFF2-40B4-BE49-F238E27FC236}">
                    <a16:creationId xmlns:a16="http://schemas.microsoft.com/office/drawing/2014/main" id="{CE7EC8AB-0B29-3D47-8783-55074F67EE88}"/>
                  </a:ext>
                </a:extLst>
              </p14:cNvPr>
              <p14:cNvContentPartPr/>
              <p14:nvPr/>
            </p14:nvContentPartPr>
            <p14:xfrm>
              <a:off x="3151180" y="4188169"/>
              <a:ext cx="286560" cy="361800"/>
            </p14:xfrm>
          </p:contentPart>
        </mc:Choice>
        <mc:Fallback>
          <p:pic>
            <p:nvPicPr>
              <p:cNvPr id="290" name="墨迹 292">
                <a:extLst>
                  <a:ext uri="{FF2B5EF4-FFF2-40B4-BE49-F238E27FC236}">
                    <a16:creationId xmlns:a16="http://schemas.microsoft.com/office/drawing/2014/main" id="{CE7EC8AB-0B29-3D47-8783-55074F67EE8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143620" y="4180962"/>
                <a:ext cx="301680" cy="376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04" name="墨迹 303">
                <a:extLst>
                  <a:ext uri="{FF2B5EF4-FFF2-40B4-BE49-F238E27FC236}">
                    <a16:creationId xmlns:a16="http://schemas.microsoft.com/office/drawing/2014/main" id="{04DC6716-3D6A-7E43-AA22-5A0312AEE96C}"/>
                  </a:ext>
                </a:extLst>
              </p14:cNvPr>
              <p14:cNvContentPartPr/>
              <p14:nvPr/>
            </p14:nvContentPartPr>
            <p14:xfrm>
              <a:off x="8318260" y="4723849"/>
              <a:ext cx="62640" cy="62640"/>
            </p14:xfrm>
          </p:contentPart>
        </mc:Choice>
        <mc:Fallback>
          <p:pic>
            <p:nvPicPr>
              <p:cNvPr id="304" name="墨迹 303">
                <a:extLst>
                  <a:ext uri="{FF2B5EF4-FFF2-40B4-BE49-F238E27FC236}">
                    <a16:creationId xmlns:a16="http://schemas.microsoft.com/office/drawing/2014/main" id="{04DC6716-3D6A-7E43-AA22-5A0312AEE96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310700" y="4716289"/>
                <a:ext cx="77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305" name="墨迹 306">
                <a:extLst>
                  <a:ext uri="{FF2B5EF4-FFF2-40B4-BE49-F238E27FC236}">
                    <a16:creationId xmlns:a16="http://schemas.microsoft.com/office/drawing/2014/main" id="{261A10FF-F247-4F4C-8735-C8F8245B4DB4}"/>
                  </a:ext>
                </a:extLst>
              </p14:cNvPr>
              <p14:cNvContentPartPr/>
              <p14:nvPr/>
            </p14:nvContentPartPr>
            <p14:xfrm>
              <a:off x="7577380" y="3995209"/>
              <a:ext cx="536040" cy="716400"/>
            </p14:xfrm>
          </p:contentPart>
        </mc:Choice>
        <mc:Fallback>
          <p:pic>
            <p:nvPicPr>
              <p:cNvPr id="305" name="墨迹 306">
                <a:extLst>
                  <a:ext uri="{FF2B5EF4-FFF2-40B4-BE49-F238E27FC236}">
                    <a16:creationId xmlns:a16="http://schemas.microsoft.com/office/drawing/2014/main" id="{261A10FF-F247-4F4C-8735-C8F8245B4DB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569815" y="3987649"/>
                <a:ext cx="551170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306" name="墨迹 307">
                <a:extLst>
                  <a:ext uri="{FF2B5EF4-FFF2-40B4-BE49-F238E27FC236}">
                    <a16:creationId xmlns:a16="http://schemas.microsoft.com/office/drawing/2014/main" id="{DAC751F6-F652-9840-A2EE-333806CABB8E}"/>
                  </a:ext>
                </a:extLst>
              </p14:cNvPr>
              <p14:cNvContentPartPr/>
              <p14:nvPr/>
            </p14:nvContentPartPr>
            <p14:xfrm>
              <a:off x="6058540" y="4070089"/>
              <a:ext cx="1282680" cy="535680"/>
            </p14:xfrm>
          </p:contentPart>
        </mc:Choice>
        <mc:Fallback>
          <p:pic>
            <p:nvPicPr>
              <p:cNvPr id="306" name="墨迹 307">
                <a:extLst>
                  <a:ext uri="{FF2B5EF4-FFF2-40B4-BE49-F238E27FC236}">
                    <a16:creationId xmlns:a16="http://schemas.microsoft.com/office/drawing/2014/main" id="{DAC751F6-F652-9840-A2EE-333806CABB8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050980" y="4062529"/>
                <a:ext cx="129780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321" name="墨迹 323">
                <a:extLst>
                  <a:ext uri="{FF2B5EF4-FFF2-40B4-BE49-F238E27FC236}">
                    <a16:creationId xmlns:a16="http://schemas.microsoft.com/office/drawing/2014/main" id="{A062052E-F918-E64D-A8EE-176D71807011}"/>
                  </a:ext>
                </a:extLst>
              </p14:cNvPr>
              <p14:cNvContentPartPr/>
              <p14:nvPr/>
            </p14:nvContentPartPr>
            <p14:xfrm>
              <a:off x="10266940" y="4094929"/>
              <a:ext cx="635040" cy="803520"/>
            </p14:xfrm>
          </p:contentPart>
        </mc:Choice>
        <mc:Fallback>
          <p:pic>
            <p:nvPicPr>
              <p:cNvPr id="321" name="墨迹 323">
                <a:extLst>
                  <a:ext uri="{FF2B5EF4-FFF2-40B4-BE49-F238E27FC236}">
                    <a16:creationId xmlns:a16="http://schemas.microsoft.com/office/drawing/2014/main" id="{A062052E-F918-E64D-A8EE-176D7180701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259384" y="4087369"/>
                <a:ext cx="650151" cy="81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322" name="墨迹 324">
                <a:extLst>
                  <a:ext uri="{FF2B5EF4-FFF2-40B4-BE49-F238E27FC236}">
                    <a16:creationId xmlns:a16="http://schemas.microsoft.com/office/drawing/2014/main" id="{E093984B-3B08-4F4F-BA50-80C800A8288B}"/>
                  </a:ext>
                </a:extLst>
              </p14:cNvPr>
              <p14:cNvContentPartPr/>
              <p14:nvPr/>
            </p14:nvContentPartPr>
            <p14:xfrm>
              <a:off x="9339220" y="4231729"/>
              <a:ext cx="753840" cy="392400"/>
            </p14:xfrm>
          </p:contentPart>
        </mc:Choice>
        <mc:Fallback>
          <p:pic>
            <p:nvPicPr>
              <p:cNvPr id="322" name="墨迹 324">
                <a:extLst>
                  <a:ext uri="{FF2B5EF4-FFF2-40B4-BE49-F238E27FC236}">
                    <a16:creationId xmlns:a16="http://schemas.microsoft.com/office/drawing/2014/main" id="{E093984B-3B08-4F4F-BA50-80C800A8288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9331656" y="4224529"/>
                <a:ext cx="768967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323" name="墨迹 325">
                <a:extLst>
                  <a:ext uri="{FF2B5EF4-FFF2-40B4-BE49-F238E27FC236}">
                    <a16:creationId xmlns:a16="http://schemas.microsoft.com/office/drawing/2014/main" id="{8B120839-57E6-7042-92CC-B73B2DEBB731}"/>
                  </a:ext>
                </a:extLst>
              </p14:cNvPr>
              <p14:cNvContentPartPr/>
              <p14:nvPr/>
            </p14:nvContentPartPr>
            <p14:xfrm>
              <a:off x="8691940" y="4176649"/>
              <a:ext cx="429120" cy="516240"/>
            </p14:xfrm>
          </p:contentPart>
        </mc:Choice>
        <mc:Fallback>
          <p:pic>
            <p:nvPicPr>
              <p:cNvPr id="323" name="墨迹 325">
                <a:extLst>
                  <a:ext uri="{FF2B5EF4-FFF2-40B4-BE49-F238E27FC236}">
                    <a16:creationId xmlns:a16="http://schemas.microsoft.com/office/drawing/2014/main" id="{8B120839-57E6-7042-92CC-B73B2DEBB73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684380" y="4169089"/>
                <a:ext cx="44424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39" name="墨迹 339">
                <a:extLst>
                  <a:ext uri="{FF2B5EF4-FFF2-40B4-BE49-F238E27FC236}">
                    <a16:creationId xmlns:a16="http://schemas.microsoft.com/office/drawing/2014/main" id="{D357577C-B9A8-7D4A-BB2A-696914F59721}"/>
                  </a:ext>
                </a:extLst>
              </p14:cNvPr>
              <p14:cNvContentPartPr/>
              <p14:nvPr/>
            </p14:nvContentPartPr>
            <p14:xfrm>
              <a:off x="10926820" y="4244329"/>
              <a:ext cx="1158480" cy="647640"/>
            </p14:xfrm>
          </p:contentPart>
        </mc:Choice>
        <mc:Fallback>
          <p:pic>
            <p:nvPicPr>
              <p:cNvPr id="339" name="墨迹 339">
                <a:extLst>
                  <a:ext uri="{FF2B5EF4-FFF2-40B4-BE49-F238E27FC236}">
                    <a16:creationId xmlns:a16="http://schemas.microsoft.com/office/drawing/2014/main" id="{D357577C-B9A8-7D4A-BB2A-696914F5972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919260" y="4236769"/>
                <a:ext cx="117324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345" name="墨迹 345">
                <a:extLst>
                  <a:ext uri="{FF2B5EF4-FFF2-40B4-BE49-F238E27FC236}">
                    <a16:creationId xmlns:a16="http://schemas.microsoft.com/office/drawing/2014/main" id="{B45325B0-CD05-FD4A-AAB5-600B8E5ABCDD}"/>
                  </a:ext>
                </a:extLst>
              </p14:cNvPr>
              <p14:cNvContentPartPr/>
              <p14:nvPr/>
            </p14:nvContentPartPr>
            <p14:xfrm>
              <a:off x="1345780" y="5140729"/>
              <a:ext cx="716400" cy="367560"/>
            </p14:xfrm>
          </p:contentPart>
        </mc:Choice>
        <mc:Fallback>
          <p:pic>
            <p:nvPicPr>
              <p:cNvPr id="345" name="墨迹 345">
                <a:extLst>
                  <a:ext uri="{FF2B5EF4-FFF2-40B4-BE49-F238E27FC236}">
                    <a16:creationId xmlns:a16="http://schemas.microsoft.com/office/drawing/2014/main" id="{B45325B0-CD05-FD4A-AAB5-600B8E5ABCD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338220" y="5133169"/>
                <a:ext cx="73152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47" name="墨迹 346">
                <a:extLst>
                  <a:ext uri="{FF2B5EF4-FFF2-40B4-BE49-F238E27FC236}">
                    <a16:creationId xmlns:a16="http://schemas.microsoft.com/office/drawing/2014/main" id="{39C9ED32-5185-B444-9486-35939A2CC206}"/>
                  </a:ext>
                </a:extLst>
              </p14:cNvPr>
              <p14:cNvContentPartPr/>
              <p14:nvPr/>
            </p14:nvContentPartPr>
            <p14:xfrm>
              <a:off x="2372860" y="5128489"/>
              <a:ext cx="131040" cy="280440"/>
            </p14:xfrm>
          </p:contentPart>
        </mc:Choice>
        <mc:Fallback>
          <p:pic>
            <p:nvPicPr>
              <p:cNvPr id="347" name="墨迹 346">
                <a:extLst>
                  <a:ext uri="{FF2B5EF4-FFF2-40B4-BE49-F238E27FC236}">
                    <a16:creationId xmlns:a16="http://schemas.microsoft.com/office/drawing/2014/main" id="{39C9ED32-5185-B444-9486-35939A2CC20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365300" y="5120929"/>
                <a:ext cx="14616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354" name="墨迹 355">
                <a:extLst>
                  <a:ext uri="{FF2B5EF4-FFF2-40B4-BE49-F238E27FC236}">
                    <a16:creationId xmlns:a16="http://schemas.microsoft.com/office/drawing/2014/main" id="{75457278-2C81-2249-B69A-A18E4FCACE26}"/>
                  </a:ext>
                </a:extLst>
              </p14:cNvPr>
              <p14:cNvContentPartPr/>
              <p14:nvPr/>
            </p14:nvContentPartPr>
            <p14:xfrm>
              <a:off x="3543940" y="4848409"/>
              <a:ext cx="1643400" cy="859320"/>
            </p14:xfrm>
          </p:contentPart>
        </mc:Choice>
        <mc:Fallback>
          <p:pic>
            <p:nvPicPr>
              <p:cNvPr id="354" name="墨迹 355">
                <a:extLst>
                  <a:ext uri="{FF2B5EF4-FFF2-40B4-BE49-F238E27FC236}">
                    <a16:creationId xmlns:a16="http://schemas.microsoft.com/office/drawing/2014/main" id="{75457278-2C81-2249-B69A-A18E4FCACE2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536378" y="4840849"/>
                <a:ext cx="1658523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355" name="墨迹 356">
                <a:extLst>
                  <a:ext uri="{FF2B5EF4-FFF2-40B4-BE49-F238E27FC236}">
                    <a16:creationId xmlns:a16="http://schemas.microsoft.com/office/drawing/2014/main" id="{93954ED4-0DDA-FF4A-A17C-B7F044B51CE4}"/>
                  </a:ext>
                </a:extLst>
              </p14:cNvPr>
              <p14:cNvContentPartPr/>
              <p14:nvPr/>
            </p14:nvContentPartPr>
            <p14:xfrm>
              <a:off x="2858500" y="5109769"/>
              <a:ext cx="305280" cy="243000"/>
            </p14:xfrm>
          </p:contentPart>
        </mc:Choice>
        <mc:Fallback>
          <p:pic>
            <p:nvPicPr>
              <p:cNvPr id="355" name="墨迹 356">
                <a:extLst>
                  <a:ext uri="{FF2B5EF4-FFF2-40B4-BE49-F238E27FC236}">
                    <a16:creationId xmlns:a16="http://schemas.microsoft.com/office/drawing/2014/main" id="{93954ED4-0DDA-FF4A-A17C-B7F044B51CE4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850940" y="5102209"/>
                <a:ext cx="3204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367" name="墨迹 366">
                <a:extLst>
                  <a:ext uri="{FF2B5EF4-FFF2-40B4-BE49-F238E27FC236}">
                    <a16:creationId xmlns:a16="http://schemas.microsoft.com/office/drawing/2014/main" id="{70B6502C-D125-8B41-A644-ABE403E3ACF7}"/>
                  </a:ext>
                </a:extLst>
              </p14:cNvPr>
              <p14:cNvContentPartPr/>
              <p14:nvPr/>
            </p14:nvContentPartPr>
            <p14:xfrm>
              <a:off x="7291180" y="5153329"/>
              <a:ext cx="137160" cy="131040"/>
            </p14:xfrm>
          </p:contentPart>
        </mc:Choice>
        <mc:Fallback>
          <p:pic>
            <p:nvPicPr>
              <p:cNvPr id="367" name="墨迹 366">
                <a:extLst>
                  <a:ext uri="{FF2B5EF4-FFF2-40B4-BE49-F238E27FC236}">
                    <a16:creationId xmlns:a16="http://schemas.microsoft.com/office/drawing/2014/main" id="{70B6502C-D125-8B41-A644-ABE403E3ACF7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283620" y="5145769"/>
                <a:ext cx="1522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368" name="墨迹 367">
                <a:extLst>
                  <a:ext uri="{FF2B5EF4-FFF2-40B4-BE49-F238E27FC236}">
                    <a16:creationId xmlns:a16="http://schemas.microsoft.com/office/drawing/2014/main" id="{7B19F40A-3631-AB43-B065-67FA2E27E123}"/>
                  </a:ext>
                </a:extLst>
              </p14:cNvPr>
              <p14:cNvContentPartPr/>
              <p14:nvPr/>
            </p14:nvContentPartPr>
            <p14:xfrm>
              <a:off x="7372180" y="4960369"/>
              <a:ext cx="62640" cy="87480"/>
            </p14:xfrm>
          </p:contentPart>
        </mc:Choice>
        <mc:Fallback>
          <p:pic>
            <p:nvPicPr>
              <p:cNvPr id="368" name="墨迹 367">
                <a:extLst>
                  <a:ext uri="{FF2B5EF4-FFF2-40B4-BE49-F238E27FC236}">
                    <a16:creationId xmlns:a16="http://schemas.microsoft.com/office/drawing/2014/main" id="{7B19F40A-3631-AB43-B065-67FA2E27E123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364620" y="4952809"/>
                <a:ext cx="777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371" name="墨迹 373">
                <a:extLst>
                  <a:ext uri="{FF2B5EF4-FFF2-40B4-BE49-F238E27FC236}">
                    <a16:creationId xmlns:a16="http://schemas.microsoft.com/office/drawing/2014/main" id="{D8E992FA-0202-5345-8B8D-F860C1D22C17}"/>
                  </a:ext>
                </a:extLst>
              </p14:cNvPr>
              <p14:cNvContentPartPr/>
              <p14:nvPr/>
            </p14:nvContentPartPr>
            <p14:xfrm>
              <a:off x="7620940" y="5185009"/>
              <a:ext cx="137160" cy="180360"/>
            </p14:xfrm>
          </p:contentPart>
        </mc:Choice>
        <mc:Fallback>
          <p:pic>
            <p:nvPicPr>
              <p:cNvPr id="371" name="墨迹 373">
                <a:extLst>
                  <a:ext uri="{FF2B5EF4-FFF2-40B4-BE49-F238E27FC236}">
                    <a16:creationId xmlns:a16="http://schemas.microsoft.com/office/drawing/2014/main" id="{D8E992FA-0202-5345-8B8D-F860C1D22C1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613380" y="5177449"/>
                <a:ext cx="15228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372" name="墨迹 374">
                <a:extLst>
                  <a:ext uri="{FF2B5EF4-FFF2-40B4-BE49-F238E27FC236}">
                    <a16:creationId xmlns:a16="http://schemas.microsoft.com/office/drawing/2014/main" id="{E411CC6E-4983-EC4C-91CE-DF1AD5D42FCF}"/>
                  </a:ext>
                </a:extLst>
              </p14:cNvPr>
              <p14:cNvContentPartPr/>
              <p14:nvPr/>
            </p14:nvContentPartPr>
            <p14:xfrm>
              <a:off x="6033700" y="4941649"/>
              <a:ext cx="1008720" cy="442440"/>
            </p14:xfrm>
          </p:contentPart>
        </mc:Choice>
        <mc:Fallback>
          <p:pic>
            <p:nvPicPr>
              <p:cNvPr id="372" name="墨迹 374">
                <a:extLst>
                  <a:ext uri="{FF2B5EF4-FFF2-40B4-BE49-F238E27FC236}">
                    <a16:creationId xmlns:a16="http://schemas.microsoft.com/office/drawing/2014/main" id="{E411CC6E-4983-EC4C-91CE-DF1AD5D42FC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026140" y="4934089"/>
                <a:ext cx="102384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373" name="墨迹 375">
                <a:extLst>
                  <a:ext uri="{FF2B5EF4-FFF2-40B4-BE49-F238E27FC236}">
                    <a16:creationId xmlns:a16="http://schemas.microsoft.com/office/drawing/2014/main" id="{C9058EA0-05AB-5441-B108-633420E4DAD4}"/>
                  </a:ext>
                </a:extLst>
              </p14:cNvPr>
              <p14:cNvContentPartPr/>
              <p14:nvPr/>
            </p14:nvContentPartPr>
            <p14:xfrm>
              <a:off x="5516740" y="4910329"/>
              <a:ext cx="349200" cy="436320"/>
            </p14:xfrm>
          </p:contentPart>
        </mc:Choice>
        <mc:Fallback>
          <p:pic>
            <p:nvPicPr>
              <p:cNvPr id="373" name="墨迹 375">
                <a:extLst>
                  <a:ext uri="{FF2B5EF4-FFF2-40B4-BE49-F238E27FC236}">
                    <a16:creationId xmlns:a16="http://schemas.microsoft.com/office/drawing/2014/main" id="{C9058EA0-05AB-5441-B108-633420E4DAD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509172" y="4903129"/>
                <a:ext cx="364336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386" name="墨迹 388">
                <a:extLst>
                  <a:ext uri="{FF2B5EF4-FFF2-40B4-BE49-F238E27FC236}">
                    <a16:creationId xmlns:a16="http://schemas.microsoft.com/office/drawing/2014/main" id="{32B4CB02-855A-7B4A-B794-640E3DBFF3FC}"/>
                  </a:ext>
                </a:extLst>
              </p14:cNvPr>
              <p14:cNvContentPartPr/>
              <p14:nvPr/>
            </p14:nvContentPartPr>
            <p14:xfrm>
              <a:off x="3381580" y="5962609"/>
              <a:ext cx="410400" cy="492120"/>
            </p14:xfrm>
          </p:contentPart>
        </mc:Choice>
        <mc:Fallback>
          <p:pic>
            <p:nvPicPr>
              <p:cNvPr id="386" name="墨迹 388">
                <a:extLst>
                  <a:ext uri="{FF2B5EF4-FFF2-40B4-BE49-F238E27FC236}">
                    <a16:creationId xmlns:a16="http://schemas.microsoft.com/office/drawing/2014/main" id="{32B4CB02-855A-7B4A-B794-640E3DBFF3F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374020" y="5955049"/>
                <a:ext cx="42552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387" name="墨迹 389">
                <a:extLst>
                  <a:ext uri="{FF2B5EF4-FFF2-40B4-BE49-F238E27FC236}">
                    <a16:creationId xmlns:a16="http://schemas.microsoft.com/office/drawing/2014/main" id="{2D4AF290-BB47-E546-883F-369017243EC0}"/>
                  </a:ext>
                </a:extLst>
              </p14:cNvPr>
              <p14:cNvContentPartPr/>
              <p14:nvPr/>
            </p14:nvContentPartPr>
            <p14:xfrm>
              <a:off x="2933380" y="5968729"/>
              <a:ext cx="267840" cy="479880"/>
            </p14:xfrm>
          </p:contentPart>
        </mc:Choice>
        <mc:Fallback>
          <p:pic>
            <p:nvPicPr>
              <p:cNvPr id="387" name="墨迹 389">
                <a:extLst>
                  <a:ext uri="{FF2B5EF4-FFF2-40B4-BE49-F238E27FC236}">
                    <a16:creationId xmlns:a16="http://schemas.microsoft.com/office/drawing/2014/main" id="{2D4AF290-BB47-E546-883F-369017243EC0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925830" y="5961169"/>
                <a:ext cx="28258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388" name="墨迹 390">
                <a:extLst>
                  <a:ext uri="{FF2B5EF4-FFF2-40B4-BE49-F238E27FC236}">
                    <a16:creationId xmlns:a16="http://schemas.microsoft.com/office/drawing/2014/main" id="{B992DEC1-46CA-E74A-B13E-AB0153E75474}"/>
                  </a:ext>
                </a:extLst>
              </p14:cNvPr>
              <p14:cNvContentPartPr/>
              <p14:nvPr/>
            </p14:nvContentPartPr>
            <p14:xfrm>
              <a:off x="2217340" y="5909329"/>
              <a:ext cx="460800" cy="495360"/>
            </p14:xfrm>
          </p:contentPart>
        </mc:Choice>
        <mc:Fallback>
          <p:pic>
            <p:nvPicPr>
              <p:cNvPr id="388" name="墨迹 390">
                <a:extLst>
                  <a:ext uri="{FF2B5EF4-FFF2-40B4-BE49-F238E27FC236}">
                    <a16:creationId xmlns:a16="http://schemas.microsoft.com/office/drawing/2014/main" id="{B992DEC1-46CA-E74A-B13E-AB0153E75474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209786" y="5901774"/>
                <a:ext cx="475908" cy="510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392" name="墨迹 391">
                <a:extLst>
                  <a:ext uri="{FF2B5EF4-FFF2-40B4-BE49-F238E27FC236}">
                    <a16:creationId xmlns:a16="http://schemas.microsoft.com/office/drawing/2014/main" id="{6E83B9D3-B84A-FC43-8B33-831ED673C56A}"/>
                  </a:ext>
                </a:extLst>
              </p14:cNvPr>
              <p14:cNvContentPartPr/>
              <p14:nvPr/>
            </p14:nvContentPartPr>
            <p14:xfrm>
              <a:off x="4221820" y="6491809"/>
              <a:ext cx="56520" cy="50040"/>
            </p14:xfrm>
          </p:contentPart>
        </mc:Choice>
        <mc:Fallback>
          <p:pic>
            <p:nvPicPr>
              <p:cNvPr id="392" name="墨迹 391">
                <a:extLst>
                  <a:ext uri="{FF2B5EF4-FFF2-40B4-BE49-F238E27FC236}">
                    <a16:creationId xmlns:a16="http://schemas.microsoft.com/office/drawing/2014/main" id="{6E83B9D3-B84A-FC43-8B33-831ED673C56A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214260" y="6484249"/>
                <a:ext cx="712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404" name="墨迹 403">
                <a:extLst>
                  <a:ext uri="{FF2B5EF4-FFF2-40B4-BE49-F238E27FC236}">
                    <a16:creationId xmlns:a16="http://schemas.microsoft.com/office/drawing/2014/main" id="{2ED03CE5-A978-F340-9356-1C49AE0D8D81}"/>
                  </a:ext>
                </a:extLst>
              </p14:cNvPr>
              <p14:cNvContentPartPr/>
              <p14:nvPr/>
            </p14:nvContentPartPr>
            <p14:xfrm>
              <a:off x="6618700" y="6274009"/>
              <a:ext cx="19080" cy="75240"/>
            </p14:xfrm>
          </p:contentPart>
        </mc:Choice>
        <mc:Fallback>
          <p:pic>
            <p:nvPicPr>
              <p:cNvPr id="404" name="墨迹 403">
                <a:extLst>
                  <a:ext uri="{FF2B5EF4-FFF2-40B4-BE49-F238E27FC236}">
                    <a16:creationId xmlns:a16="http://schemas.microsoft.com/office/drawing/2014/main" id="{2ED03CE5-A978-F340-9356-1C49AE0D8D81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611140" y="6266449"/>
                <a:ext cx="342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406" name="墨迹 405">
                <a:extLst>
                  <a:ext uri="{FF2B5EF4-FFF2-40B4-BE49-F238E27FC236}">
                    <a16:creationId xmlns:a16="http://schemas.microsoft.com/office/drawing/2014/main" id="{FBF47ACE-6204-3747-99D3-1BEFB3F7A3AB}"/>
                  </a:ext>
                </a:extLst>
              </p14:cNvPr>
              <p14:cNvContentPartPr/>
              <p14:nvPr/>
            </p14:nvContentPartPr>
            <p14:xfrm>
              <a:off x="7291180" y="5937769"/>
              <a:ext cx="68760" cy="68760"/>
            </p14:xfrm>
          </p:contentPart>
        </mc:Choice>
        <mc:Fallback>
          <p:pic>
            <p:nvPicPr>
              <p:cNvPr id="406" name="墨迹 405">
                <a:extLst>
                  <a:ext uri="{FF2B5EF4-FFF2-40B4-BE49-F238E27FC236}">
                    <a16:creationId xmlns:a16="http://schemas.microsoft.com/office/drawing/2014/main" id="{FBF47ACE-6204-3747-99D3-1BEFB3F7A3AB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283620" y="5930209"/>
                <a:ext cx="838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414" name="墨迹 413">
                <a:extLst>
                  <a:ext uri="{FF2B5EF4-FFF2-40B4-BE49-F238E27FC236}">
                    <a16:creationId xmlns:a16="http://schemas.microsoft.com/office/drawing/2014/main" id="{7BA7DD8B-B598-FA4F-9203-E56A61DB840A}"/>
                  </a:ext>
                </a:extLst>
              </p14:cNvPr>
              <p14:cNvContentPartPr/>
              <p14:nvPr/>
            </p14:nvContentPartPr>
            <p14:xfrm>
              <a:off x="9055540" y="6348529"/>
              <a:ext cx="34920" cy="68760"/>
            </p14:xfrm>
          </p:contentPart>
        </mc:Choice>
        <mc:Fallback>
          <p:pic>
            <p:nvPicPr>
              <p:cNvPr id="414" name="墨迹 413">
                <a:extLst>
                  <a:ext uri="{FF2B5EF4-FFF2-40B4-BE49-F238E27FC236}">
                    <a16:creationId xmlns:a16="http://schemas.microsoft.com/office/drawing/2014/main" id="{7BA7DD8B-B598-FA4F-9203-E56A61DB840A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048340" y="6340969"/>
                <a:ext cx="500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426" name="墨迹 431">
                <a:extLst>
                  <a:ext uri="{FF2B5EF4-FFF2-40B4-BE49-F238E27FC236}">
                    <a16:creationId xmlns:a16="http://schemas.microsoft.com/office/drawing/2014/main" id="{3CBFEEE9-2BB7-E347-88B2-70EC4F76CFEA}"/>
                  </a:ext>
                </a:extLst>
              </p14:cNvPr>
              <p14:cNvContentPartPr/>
              <p14:nvPr/>
            </p14:nvContentPartPr>
            <p14:xfrm>
              <a:off x="10316620" y="5750929"/>
              <a:ext cx="809640" cy="628920"/>
            </p14:xfrm>
          </p:contentPart>
        </mc:Choice>
        <mc:Fallback>
          <p:pic>
            <p:nvPicPr>
              <p:cNvPr id="426" name="墨迹 431">
                <a:extLst>
                  <a:ext uri="{FF2B5EF4-FFF2-40B4-BE49-F238E27FC236}">
                    <a16:creationId xmlns:a16="http://schemas.microsoft.com/office/drawing/2014/main" id="{3CBFEEE9-2BB7-E347-88B2-70EC4F76CFEA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0309060" y="5743373"/>
                <a:ext cx="824760" cy="643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427" name="墨迹 432">
                <a:extLst>
                  <a:ext uri="{FF2B5EF4-FFF2-40B4-BE49-F238E27FC236}">
                    <a16:creationId xmlns:a16="http://schemas.microsoft.com/office/drawing/2014/main" id="{A249E868-4219-914F-A861-88131AB773CE}"/>
                  </a:ext>
                </a:extLst>
              </p14:cNvPr>
              <p14:cNvContentPartPr/>
              <p14:nvPr/>
            </p14:nvContentPartPr>
            <p14:xfrm>
              <a:off x="9625780" y="5906449"/>
              <a:ext cx="473400" cy="436320"/>
            </p14:xfrm>
          </p:contentPart>
        </mc:Choice>
        <mc:Fallback>
          <p:pic>
            <p:nvPicPr>
              <p:cNvPr id="427" name="墨迹 432">
                <a:extLst>
                  <a:ext uri="{FF2B5EF4-FFF2-40B4-BE49-F238E27FC236}">
                    <a16:creationId xmlns:a16="http://schemas.microsoft.com/office/drawing/2014/main" id="{A249E868-4219-914F-A861-88131AB773CE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618220" y="5898889"/>
                <a:ext cx="48852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428" name="墨迹 433">
                <a:extLst>
                  <a:ext uri="{FF2B5EF4-FFF2-40B4-BE49-F238E27FC236}">
                    <a16:creationId xmlns:a16="http://schemas.microsoft.com/office/drawing/2014/main" id="{83B35682-18CB-B847-8ECE-32EF0F900A55}"/>
                  </a:ext>
                </a:extLst>
              </p14:cNvPr>
              <p14:cNvContentPartPr/>
              <p14:nvPr/>
            </p14:nvContentPartPr>
            <p14:xfrm>
              <a:off x="8386660" y="5881609"/>
              <a:ext cx="467640" cy="486000"/>
            </p14:xfrm>
          </p:contentPart>
        </mc:Choice>
        <mc:Fallback>
          <p:pic>
            <p:nvPicPr>
              <p:cNvPr id="428" name="墨迹 433">
                <a:extLst>
                  <a:ext uri="{FF2B5EF4-FFF2-40B4-BE49-F238E27FC236}">
                    <a16:creationId xmlns:a16="http://schemas.microsoft.com/office/drawing/2014/main" id="{83B35682-18CB-B847-8ECE-32EF0F900A55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379094" y="5874049"/>
                <a:ext cx="482772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429" name="墨迹 434">
                <a:extLst>
                  <a:ext uri="{FF2B5EF4-FFF2-40B4-BE49-F238E27FC236}">
                    <a16:creationId xmlns:a16="http://schemas.microsoft.com/office/drawing/2014/main" id="{692AC21B-18FA-174A-B29C-A10423905CBC}"/>
                  </a:ext>
                </a:extLst>
              </p14:cNvPr>
              <p14:cNvContentPartPr/>
              <p14:nvPr/>
            </p14:nvContentPartPr>
            <p14:xfrm>
              <a:off x="7963300" y="5925169"/>
              <a:ext cx="212400" cy="454680"/>
            </p14:xfrm>
          </p:contentPart>
        </mc:Choice>
        <mc:Fallback>
          <p:pic>
            <p:nvPicPr>
              <p:cNvPr id="429" name="墨迹 434">
                <a:extLst>
                  <a:ext uri="{FF2B5EF4-FFF2-40B4-BE49-F238E27FC236}">
                    <a16:creationId xmlns:a16="http://schemas.microsoft.com/office/drawing/2014/main" id="{692AC21B-18FA-174A-B29C-A10423905CBC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956088" y="5917609"/>
                <a:ext cx="227546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430" name="墨迹 435">
                <a:extLst>
                  <a:ext uri="{FF2B5EF4-FFF2-40B4-BE49-F238E27FC236}">
                    <a16:creationId xmlns:a16="http://schemas.microsoft.com/office/drawing/2014/main" id="{78D1AA90-5B1B-B64D-8CD2-D508CA20FDB4}"/>
                  </a:ext>
                </a:extLst>
              </p14:cNvPr>
              <p14:cNvContentPartPr/>
              <p14:nvPr/>
            </p14:nvContentPartPr>
            <p14:xfrm>
              <a:off x="7185340" y="6130729"/>
              <a:ext cx="454680" cy="298800"/>
            </p14:xfrm>
          </p:contentPart>
        </mc:Choice>
        <mc:Fallback>
          <p:pic>
            <p:nvPicPr>
              <p:cNvPr id="430" name="墨迹 435">
                <a:extLst>
                  <a:ext uri="{FF2B5EF4-FFF2-40B4-BE49-F238E27FC236}">
                    <a16:creationId xmlns:a16="http://schemas.microsoft.com/office/drawing/2014/main" id="{78D1AA90-5B1B-B64D-8CD2-D508CA20FDB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7177780" y="6123178"/>
                <a:ext cx="469800" cy="313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431" name="墨迹 436">
                <a:extLst>
                  <a:ext uri="{FF2B5EF4-FFF2-40B4-BE49-F238E27FC236}">
                    <a16:creationId xmlns:a16="http://schemas.microsoft.com/office/drawing/2014/main" id="{7FAF1793-A841-CF4E-AEFE-109783A0516D}"/>
                  </a:ext>
                </a:extLst>
              </p14:cNvPr>
              <p14:cNvContentPartPr/>
              <p14:nvPr/>
            </p14:nvContentPartPr>
            <p14:xfrm>
              <a:off x="4663900" y="5900329"/>
              <a:ext cx="1681200" cy="479880"/>
            </p14:xfrm>
          </p:contentPart>
        </mc:Choice>
        <mc:Fallback>
          <p:pic>
            <p:nvPicPr>
              <p:cNvPr id="431" name="墨迹 436">
                <a:extLst>
                  <a:ext uri="{FF2B5EF4-FFF2-40B4-BE49-F238E27FC236}">
                    <a16:creationId xmlns:a16="http://schemas.microsoft.com/office/drawing/2014/main" id="{7FAF1793-A841-CF4E-AEFE-109783A0516D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656340" y="5892769"/>
                <a:ext cx="1696320" cy="49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1677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墨迹 9">
                <a:extLst>
                  <a:ext uri="{FF2B5EF4-FFF2-40B4-BE49-F238E27FC236}">
                    <a16:creationId xmlns:a16="http://schemas.microsoft.com/office/drawing/2014/main" id="{A0088853-4203-7A46-9846-907727CAE0D0}"/>
                  </a:ext>
                </a:extLst>
              </p14:cNvPr>
              <p14:cNvContentPartPr/>
              <p14:nvPr/>
            </p14:nvContentPartPr>
            <p14:xfrm>
              <a:off x="1489060" y="496729"/>
              <a:ext cx="597960" cy="529560"/>
            </p14:xfrm>
          </p:contentPart>
        </mc:Choice>
        <mc:Fallback>
          <p:pic>
            <p:nvPicPr>
              <p:cNvPr id="8" name="墨迹 9">
                <a:extLst>
                  <a:ext uri="{FF2B5EF4-FFF2-40B4-BE49-F238E27FC236}">
                    <a16:creationId xmlns:a16="http://schemas.microsoft.com/office/drawing/2014/main" id="{A0088853-4203-7A46-9846-907727CAE0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1500" y="489169"/>
                <a:ext cx="61308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墨迹 10">
                <a:extLst>
                  <a:ext uri="{FF2B5EF4-FFF2-40B4-BE49-F238E27FC236}">
                    <a16:creationId xmlns:a16="http://schemas.microsoft.com/office/drawing/2014/main" id="{8D67E58F-5EA9-D043-9659-31D5A54F7625}"/>
                  </a:ext>
                </a:extLst>
              </p14:cNvPr>
              <p14:cNvContentPartPr/>
              <p14:nvPr/>
            </p14:nvContentPartPr>
            <p14:xfrm>
              <a:off x="779140" y="565129"/>
              <a:ext cx="479880" cy="498240"/>
            </p14:xfrm>
          </p:contentPart>
        </mc:Choice>
        <mc:Fallback>
          <p:pic>
            <p:nvPicPr>
              <p:cNvPr id="9" name="墨迹 10">
                <a:extLst>
                  <a:ext uri="{FF2B5EF4-FFF2-40B4-BE49-F238E27FC236}">
                    <a16:creationId xmlns:a16="http://schemas.microsoft.com/office/drawing/2014/main" id="{8D67E58F-5EA9-D043-9659-31D5A54F76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1580" y="557569"/>
                <a:ext cx="49464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B0AA2BC8-FB7D-9C49-A6A6-163AE4117EED}"/>
                  </a:ext>
                </a:extLst>
              </p14:cNvPr>
              <p14:cNvContentPartPr/>
              <p14:nvPr/>
            </p14:nvContentPartPr>
            <p14:xfrm>
              <a:off x="2447740" y="994609"/>
              <a:ext cx="19080" cy="1908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B0AA2BC8-FB7D-9C49-A6A6-163AE4117E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0180" y="987049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3C958A70-21BF-8A42-9DBB-92EE36272530}"/>
                  </a:ext>
                </a:extLst>
              </p14:cNvPr>
              <p14:cNvContentPartPr/>
              <p14:nvPr/>
            </p14:nvContentPartPr>
            <p14:xfrm>
              <a:off x="2435140" y="789049"/>
              <a:ext cx="12960" cy="5364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3C958A70-21BF-8A42-9DBB-92EE362725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27580" y="781849"/>
                <a:ext cx="2772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FD311E56-D8C7-514E-937C-2EE38A3C5927}"/>
                  </a:ext>
                </a:extLst>
              </p14:cNvPr>
              <p14:cNvContentPartPr/>
              <p14:nvPr/>
            </p14:nvContentPartPr>
            <p14:xfrm>
              <a:off x="3182860" y="502849"/>
              <a:ext cx="217440" cy="34812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FD311E56-D8C7-514E-937C-2EE38A3C592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75300" y="495289"/>
                <a:ext cx="23256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D7D13276-2AEA-C14A-A7DE-3F7D11F3EA00}"/>
                  </a:ext>
                </a:extLst>
              </p14:cNvPr>
              <p14:cNvContentPartPr/>
              <p14:nvPr/>
            </p14:nvContentPartPr>
            <p14:xfrm>
              <a:off x="3817180" y="589969"/>
              <a:ext cx="143640" cy="1908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D7D13276-2AEA-C14A-A7DE-3F7D11F3EA0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09620" y="582409"/>
                <a:ext cx="1587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C4FCE0E4-33C7-524C-85CA-D0C6FAAD4262}"/>
                  </a:ext>
                </a:extLst>
              </p14:cNvPr>
              <p14:cNvContentPartPr/>
              <p14:nvPr/>
            </p14:nvContentPartPr>
            <p14:xfrm>
              <a:off x="3829780" y="720649"/>
              <a:ext cx="162360" cy="1908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C4FCE0E4-33C7-524C-85CA-D0C6FAAD42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22220" y="713089"/>
                <a:ext cx="1771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285F148B-9DC2-DC43-B758-C7B946B9310F}"/>
                  </a:ext>
                </a:extLst>
              </p14:cNvPr>
              <p14:cNvContentPartPr/>
              <p14:nvPr/>
            </p14:nvContentPartPr>
            <p14:xfrm>
              <a:off x="4782340" y="639649"/>
              <a:ext cx="56520" cy="8136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285F148B-9DC2-DC43-B758-C7B946B931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74780" y="632089"/>
                <a:ext cx="712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6E235E9F-43D0-B34E-B510-E0F73607F552}"/>
                  </a:ext>
                </a:extLst>
              </p14:cNvPr>
              <p14:cNvContentPartPr/>
              <p14:nvPr/>
            </p14:nvContentPartPr>
            <p14:xfrm>
              <a:off x="5902660" y="627409"/>
              <a:ext cx="93600" cy="36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6E235E9F-43D0-B34E-B510-E0F73607F55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95460" y="619849"/>
                <a:ext cx="10872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9617609A-FBD1-614F-ABDC-E3D9ECA1A6EA}"/>
                  </a:ext>
                </a:extLst>
              </p14:cNvPr>
              <p14:cNvContentPartPr/>
              <p14:nvPr/>
            </p14:nvContentPartPr>
            <p14:xfrm>
              <a:off x="6780700" y="652249"/>
              <a:ext cx="75240" cy="7524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9617609A-FBD1-614F-ABDC-E3D9ECA1A6E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73140" y="644689"/>
                <a:ext cx="900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8" name="墨迹 31">
                <a:extLst>
                  <a:ext uri="{FF2B5EF4-FFF2-40B4-BE49-F238E27FC236}">
                    <a16:creationId xmlns:a16="http://schemas.microsoft.com/office/drawing/2014/main" id="{1E497B95-50A7-114B-87B3-AE1B08DA7C2B}"/>
                  </a:ext>
                </a:extLst>
              </p14:cNvPr>
              <p14:cNvContentPartPr/>
              <p14:nvPr/>
            </p14:nvContentPartPr>
            <p14:xfrm>
              <a:off x="7085620" y="185329"/>
              <a:ext cx="572400" cy="697680"/>
            </p14:xfrm>
          </p:contentPart>
        </mc:Choice>
        <mc:Fallback>
          <p:pic>
            <p:nvPicPr>
              <p:cNvPr id="28" name="墨迹 31">
                <a:extLst>
                  <a:ext uri="{FF2B5EF4-FFF2-40B4-BE49-F238E27FC236}">
                    <a16:creationId xmlns:a16="http://schemas.microsoft.com/office/drawing/2014/main" id="{1E497B95-50A7-114B-87B3-AE1B08DA7C2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78060" y="177769"/>
                <a:ext cx="587520" cy="7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9" name="墨迹 32">
                <a:extLst>
                  <a:ext uri="{FF2B5EF4-FFF2-40B4-BE49-F238E27FC236}">
                    <a16:creationId xmlns:a16="http://schemas.microsoft.com/office/drawing/2014/main" id="{07B353BA-DEF5-2942-81EF-6DB2A7FE72DB}"/>
                  </a:ext>
                </a:extLst>
              </p14:cNvPr>
              <p14:cNvContentPartPr/>
              <p14:nvPr/>
            </p14:nvContentPartPr>
            <p14:xfrm>
              <a:off x="6176620" y="602569"/>
              <a:ext cx="336600" cy="12960"/>
            </p14:xfrm>
          </p:contentPart>
        </mc:Choice>
        <mc:Fallback>
          <p:pic>
            <p:nvPicPr>
              <p:cNvPr id="29" name="墨迹 32">
                <a:extLst>
                  <a:ext uri="{FF2B5EF4-FFF2-40B4-BE49-F238E27FC236}">
                    <a16:creationId xmlns:a16="http://schemas.microsoft.com/office/drawing/2014/main" id="{07B353BA-DEF5-2942-81EF-6DB2A7FE72D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69060" y="595009"/>
                <a:ext cx="351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0" name="墨迹 33">
                <a:extLst>
                  <a:ext uri="{FF2B5EF4-FFF2-40B4-BE49-F238E27FC236}">
                    <a16:creationId xmlns:a16="http://schemas.microsoft.com/office/drawing/2014/main" id="{EA2BF633-D067-6B43-97FB-1C023743691C}"/>
                  </a:ext>
                </a:extLst>
              </p14:cNvPr>
              <p14:cNvContentPartPr/>
              <p14:nvPr/>
            </p14:nvContentPartPr>
            <p14:xfrm>
              <a:off x="5124700" y="515449"/>
              <a:ext cx="435960" cy="293040"/>
            </p14:xfrm>
          </p:contentPart>
        </mc:Choice>
        <mc:Fallback>
          <p:pic>
            <p:nvPicPr>
              <p:cNvPr id="30" name="墨迹 33">
                <a:extLst>
                  <a:ext uri="{FF2B5EF4-FFF2-40B4-BE49-F238E27FC236}">
                    <a16:creationId xmlns:a16="http://schemas.microsoft.com/office/drawing/2014/main" id="{EA2BF633-D067-6B43-97FB-1C023743691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17146" y="507889"/>
                <a:ext cx="450708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1" name="墨迹 34">
                <a:extLst>
                  <a:ext uri="{FF2B5EF4-FFF2-40B4-BE49-F238E27FC236}">
                    <a16:creationId xmlns:a16="http://schemas.microsoft.com/office/drawing/2014/main" id="{CBD3B4ED-48D0-A04B-B94F-A750D20BE2D9}"/>
                  </a:ext>
                </a:extLst>
              </p14:cNvPr>
              <p14:cNvContentPartPr/>
              <p14:nvPr/>
            </p14:nvContentPartPr>
            <p14:xfrm>
              <a:off x="4290580" y="353449"/>
              <a:ext cx="267840" cy="467280"/>
            </p14:xfrm>
          </p:contentPart>
        </mc:Choice>
        <mc:Fallback>
          <p:pic>
            <p:nvPicPr>
              <p:cNvPr id="31" name="墨迹 34">
                <a:extLst>
                  <a:ext uri="{FF2B5EF4-FFF2-40B4-BE49-F238E27FC236}">
                    <a16:creationId xmlns:a16="http://schemas.microsoft.com/office/drawing/2014/main" id="{CBD3B4ED-48D0-A04B-B94F-A750D20BE2D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83030" y="345889"/>
                <a:ext cx="28258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A18CB9B6-3488-4D4E-85B4-5A22DFEFF4B4}"/>
                  </a:ext>
                </a:extLst>
              </p14:cNvPr>
              <p14:cNvContentPartPr/>
              <p14:nvPr/>
            </p14:nvContentPartPr>
            <p14:xfrm>
              <a:off x="3979180" y="1642249"/>
              <a:ext cx="180720" cy="13680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A18CB9B6-3488-4D4E-85B4-5A22DFEFF4B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71620" y="1634689"/>
                <a:ext cx="1958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BE123EEF-379C-464D-85DC-41D8E4E0C5A0}"/>
                  </a:ext>
                </a:extLst>
              </p14:cNvPr>
              <p14:cNvContentPartPr/>
              <p14:nvPr/>
            </p14:nvContentPartPr>
            <p14:xfrm>
              <a:off x="4377700" y="1667089"/>
              <a:ext cx="75240" cy="13104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BE123EEF-379C-464D-85DC-41D8E4E0C5A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70140" y="1659529"/>
                <a:ext cx="900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C276506F-5CE6-C242-9C83-CACADBCB36E9}"/>
                  </a:ext>
                </a:extLst>
              </p14:cNvPr>
              <p14:cNvContentPartPr/>
              <p14:nvPr/>
            </p14:nvContentPartPr>
            <p14:xfrm>
              <a:off x="5454460" y="1554769"/>
              <a:ext cx="25200" cy="2520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C276506F-5CE6-C242-9C83-CACADBCB36E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46900" y="1547569"/>
                <a:ext cx="40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1" name="墨迹 54">
                <a:extLst>
                  <a:ext uri="{FF2B5EF4-FFF2-40B4-BE49-F238E27FC236}">
                    <a16:creationId xmlns:a16="http://schemas.microsoft.com/office/drawing/2014/main" id="{F9BF198B-0DE8-9342-B0DB-D1A22FA80C3E}"/>
                  </a:ext>
                </a:extLst>
              </p14:cNvPr>
              <p14:cNvContentPartPr/>
              <p14:nvPr/>
            </p14:nvContentPartPr>
            <p14:xfrm>
              <a:off x="5728420" y="1368289"/>
              <a:ext cx="822240" cy="361440"/>
            </p14:xfrm>
          </p:contentPart>
        </mc:Choice>
        <mc:Fallback>
          <p:pic>
            <p:nvPicPr>
              <p:cNvPr id="51" name="墨迹 54">
                <a:extLst>
                  <a:ext uri="{FF2B5EF4-FFF2-40B4-BE49-F238E27FC236}">
                    <a16:creationId xmlns:a16="http://schemas.microsoft.com/office/drawing/2014/main" id="{F9BF198B-0DE8-9342-B0DB-D1A22FA80C3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720860" y="1360729"/>
                <a:ext cx="8373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2" name="墨迹 55">
                <a:extLst>
                  <a:ext uri="{FF2B5EF4-FFF2-40B4-BE49-F238E27FC236}">
                    <a16:creationId xmlns:a16="http://schemas.microsoft.com/office/drawing/2014/main" id="{C2591922-988D-C340-91B1-A7A94CCC63B5}"/>
                  </a:ext>
                </a:extLst>
              </p14:cNvPr>
              <p14:cNvContentPartPr/>
              <p14:nvPr/>
            </p14:nvContentPartPr>
            <p14:xfrm>
              <a:off x="4794580" y="1592209"/>
              <a:ext cx="405360" cy="31680"/>
            </p14:xfrm>
          </p:contentPart>
        </mc:Choice>
        <mc:Fallback>
          <p:pic>
            <p:nvPicPr>
              <p:cNvPr id="52" name="墨迹 55">
                <a:extLst>
                  <a:ext uri="{FF2B5EF4-FFF2-40B4-BE49-F238E27FC236}">
                    <a16:creationId xmlns:a16="http://schemas.microsoft.com/office/drawing/2014/main" id="{C2591922-988D-C340-91B1-A7A94CCC63B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87013" y="1584562"/>
                <a:ext cx="420493" cy="46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3" name="墨迹 56">
                <a:extLst>
                  <a:ext uri="{FF2B5EF4-FFF2-40B4-BE49-F238E27FC236}">
                    <a16:creationId xmlns:a16="http://schemas.microsoft.com/office/drawing/2014/main" id="{BB7E894A-F74B-5C4C-9EB0-FE740DC3872C}"/>
                  </a:ext>
                </a:extLst>
              </p14:cNvPr>
              <p14:cNvContentPartPr/>
              <p14:nvPr/>
            </p14:nvContentPartPr>
            <p14:xfrm>
              <a:off x="3244420" y="1474129"/>
              <a:ext cx="554760" cy="367560"/>
            </p14:xfrm>
          </p:contentPart>
        </mc:Choice>
        <mc:Fallback>
          <p:pic>
            <p:nvPicPr>
              <p:cNvPr id="53" name="墨迹 56">
                <a:extLst>
                  <a:ext uri="{FF2B5EF4-FFF2-40B4-BE49-F238E27FC236}">
                    <a16:creationId xmlns:a16="http://schemas.microsoft.com/office/drawing/2014/main" id="{BB7E894A-F74B-5C4C-9EB0-FE740DC3872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36855" y="1466569"/>
                <a:ext cx="56989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4" name="墨迹 57">
                <a:extLst>
                  <a:ext uri="{FF2B5EF4-FFF2-40B4-BE49-F238E27FC236}">
                    <a16:creationId xmlns:a16="http://schemas.microsoft.com/office/drawing/2014/main" id="{116456B2-2FF4-AA4D-8037-49234CD37FF3}"/>
                  </a:ext>
                </a:extLst>
              </p14:cNvPr>
              <p14:cNvContentPartPr/>
              <p14:nvPr/>
            </p14:nvContentPartPr>
            <p14:xfrm>
              <a:off x="2572300" y="1461529"/>
              <a:ext cx="423720" cy="367920"/>
            </p14:xfrm>
          </p:contentPart>
        </mc:Choice>
        <mc:Fallback>
          <p:pic>
            <p:nvPicPr>
              <p:cNvPr id="54" name="墨迹 57">
                <a:extLst>
                  <a:ext uri="{FF2B5EF4-FFF2-40B4-BE49-F238E27FC236}">
                    <a16:creationId xmlns:a16="http://schemas.microsoft.com/office/drawing/2014/main" id="{116456B2-2FF4-AA4D-8037-49234CD37FF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564740" y="1453962"/>
                <a:ext cx="438840" cy="38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1" name="墨迹 61">
                <a:extLst>
                  <a:ext uri="{FF2B5EF4-FFF2-40B4-BE49-F238E27FC236}">
                    <a16:creationId xmlns:a16="http://schemas.microsoft.com/office/drawing/2014/main" id="{D729212E-F6DE-5349-A07D-FED98B87750C}"/>
                  </a:ext>
                </a:extLst>
              </p14:cNvPr>
              <p14:cNvContentPartPr/>
              <p14:nvPr/>
            </p14:nvContentPartPr>
            <p14:xfrm>
              <a:off x="6985900" y="1368289"/>
              <a:ext cx="212040" cy="199440"/>
            </p14:xfrm>
          </p:contentPart>
        </mc:Choice>
        <mc:Fallback>
          <p:pic>
            <p:nvPicPr>
              <p:cNvPr id="61" name="墨迹 61">
                <a:extLst>
                  <a:ext uri="{FF2B5EF4-FFF2-40B4-BE49-F238E27FC236}">
                    <a16:creationId xmlns:a16="http://schemas.microsoft.com/office/drawing/2014/main" id="{D729212E-F6DE-5349-A07D-FED98B87750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978700" y="1360729"/>
                <a:ext cx="2271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4CB6B8C5-EF76-BB49-B1D9-5848D41B9AEB}"/>
                  </a:ext>
                </a:extLst>
              </p14:cNvPr>
              <p14:cNvContentPartPr/>
              <p14:nvPr/>
            </p14:nvContentPartPr>
            <p14:xfrm>
              <a:off x="7484140" y="1262449"/>
              <a:ext cx="280440" cy="42372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4CB6B8C5-EF76-BB49-B1D9-5848D41B9AE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476580" y="1254889"/>
                <a:ext cx="29556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2E25C7E0-D261-3545-8A27-1D1825533CB6}"/>
                  </a:ext>
                </a:extLst>
              </p14:cNvPr>
              <p14:cNvContentPartPr/>
              <p14:nvPr/>
            </p14:nvContentPartPr>
            <p14:xfrm>
              <a:off x="8181460" y="1660609"/>
              <a:ext cx="61920" cy="10008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2E25C7E0-D261-3545-8A27-1D1825533CB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173900" y="1653409"/>
                <a:ext cx="770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802F64CE-9484-F84B-897C-80A9E9D7EE14}"/>
                  </a:ext>
                </a:extLst>
              </p14:cNvPr>
              <p14:cNvContentPartPr/>
              <p14:nvPr/>
            </p14:nvContentPartPr>
            <p14:xfrm>
              <a:off x="2634580" y="2239849"/>
              <a:ext cx="193320" cy="37332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802F64CE-9484-F84B-897C-80A9E9D7EE1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27020" y="2232289"/>
                <a:ext cx="20844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C100227D-58B5-C545-8734-C7ED4F831AA7}"/>
                  </a:ext>
                </a:extLst>
              </p14:cNvPr>
              <p14:cNvContentPartPr/>
              <p14:nvPr/>
            </p14:nvContentPartPr>
            <p14:xfrm>
              <a:off x="6189220" y="2121409"/>
              <a:ext cx="87480" cy="9360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C100227D-58B5-C545-8734-C7ED4F831AA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181660" y="2113849"/>
                <a:ext cx="1026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BC288D27-1EE5-E240-AC22-276A88107EA7}"/>
                  </a:ext>
                </a:extLst>
              </p14:cNvPr>
              <p14:cNvContentPartPr/>
              <p14:nvPr/>
            </p14:nvContentPartPr>
            <p14:xfrm>
              <a:off x="6867820" y="2320849"/>
              <a:ext cx="68760" cy="2520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BC288D27-1EE5-E240-AC22-276A88107EA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860260" y="2313289"/>
                <a:ext cx="838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3C1F7956-0A09-8C47-B795-0788C1149E2B}"/>
                  </a:ext>
                </a:extLst>
              </p14:cNvPr>
              <p14:cNvContentPartPr/>
              <p14:nvPr/>
            </p14:nvContentPartPr>
            <p14:xfrm>
              <a:off x="8044300" y="1959769"/>
              <a:ext cx="81360" cy="12492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3C1F7956-0A09-8C47-B795-0788C1149E2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036740" y="1952209"/>
                <a:ext cx="964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2" name="墨迹 100">
                <a:extLst>
                  <a:ext uri="{FF2B5EF4-FFF2-40B4-BE49-F238E27FC236}">
                    <a16:creationId xmlns:a16="http://schemas.microsoft.com/office/drawing/2014/main" id="{85D9BF32-1719-6242-9AE1-2C368889628D}"/>
                  </a:ext>
                </a:extLst>
              </p14:cNvPr>
              <p14:cNvContentPartPr/>
              <p14:nvPr/>
            </p14:nvContentPartPr>
            <p14:xfrm>
              <a:off x="7863940" y="2208529"/>
              <a:ext cx="435960" cy="243000"/>
            </p14:xfrm>
          </p:contentPart>
        </mc:Choice>
        <mc:Fallback>
          <p:pic>
            <p:nvPicPr>
              <p:cNvPr id="92" name="墨迹 100">
                <a:extLst>
                  <a:ext uri="{FF2B5EF4-FFF2-40B4-BE49-F238E27FC236}">
                    <a16:creationId xmlns:a16="http://schemas.microsoft.com/office/drawing/2014/main" id="{85D9BF32-1719-6242-9AE1-2C368889628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856386" y="2200969"/>
                <a:ext cx="450708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3" name="墨迹 101">
                <a:extLst>
                  <a:ext uri="{FF2B5EF4-FFF2-40B4-BE49-F238E27FC236}">
                    <a16:creationId xmlns:a16="http://schemas.microsoft.com/office/drawing/2014/main" id="{E29FDF49-91BB-D34A-94F1-21EDA221124F}"/>
                  </a:ext>
                </a:extLst>
              </p14:cNvPr>
              <p14:cNvContentPartPr/>
              <p14:nvPr/>
            </p14:nvContentPartPr>
            <p14:xfrm>
              <a:off x="7172740" y="2295649"/>
              <a:ext cx="305280" cy="19080"/>
            </p14:xfrm>
          </p:contentPart>
        </mc:Choice>
        <mc:Fallback>
          <p:pic>
            <p:nvPicPr>
              <p:cNvPr id="93" name="墨迹 101">
                <a:extLst>
                  <a:ext uri="{FF2B5EF4-FFF2-40B4-BE49-F238E27FC236}">
                    <a16:creationId xmlns:a16="http://schemas.microsoft.com/office/drawing/2014/main" id="{E29FDF49-91BB-D34A-94F1-21EDA221124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165180" y="2288089"/>
                <a:ext cx="3204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4" name="墨迹 102">
                <a:extLst>
                  <a:ext uri="{FF2B5EF4-FFF2-40B4-BE49-F238E27FC236}">
                    <a16:creationId xmlns:a16="http://schemas.microsoft.com/office/drawing/2014/main" id="{9FA92A41-FA9F-7446-8971-891F2CB54E7E}"/>
                  </a:ext>
                </a:extLst>
              </p14:cNvPr>
              <p14:cNvContentPartPr/>
              <p14:nvPr/>
            </p14:nvContentPartPr>
            <p14:xfrm>
              <a:off x="6077260" y="2326969"/>
              <a:ext cx="498240" cy="137160"/>
            </p14:xfrm>
          </p:contentPart>
        </mc:Choice>
        <mc:Fallback>
          <p:pic>
            <p:nvPicPr>
              <p:cNvPr id="94" name="墨迹 102">
                <a:extLst>
                  <a:ext uri="{FF2B5EF4-FFF2-40B4-BE49-F238E27FC236}">
                    <a16:creationId xmlns:a16="http://schemas.microsoft.com/office/drawing/2014/main" id="{9FA92A41-FA9F-7446-8971-891F2CB54E7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069700" y="2319409"/>
                <a:ext cx="5133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5" name="墨迹 103">
                <a:extLst>
                  <a:ext uri="{FF2B5EF4-FFF2-40B4-BE49-F238E27FC236}">
                    <a16:creationId xmlns:a16="http://schemas.microsoft.com/office/drawing/2014/main" id="{BC0EEB58-B3C8-5149-B54D-B78AE76C4E2B}"/>
                  </a:ext>
                </a:extLst>
              </p14:cNvPr>
              <p14:cNvContentPartPr/>
              <p14:nvPr/>
            </p14:nvContentPartPr>
            <p14:xfrm>
              <a:off x="5516740" y="2140129"/>
              <a:ext cx="355320" cy="417240"/>
            </p14:xfrm>
          </p:contentPart>
        </mc:Choice>
        <mc:Fallback>
          <p:pic>
            <p:nvPicPr>
              <p:cNvPr id="95" name="墨迹 103">
                <a:extLst>
                  <a:ext uri="{FF2B5EF4-FFF2-40B4-BE49-F238E27FC236}">
                    <a16:creationId xmlns:a16="http://schemas.microsoft.com/office/drawing/2014/main" id="{BC0EEB58-B3C8-5149-B54D-B78AE76C4E2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509180" y="2132576"/>
                <a:ext cx="370440" cy="431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96" name="墨迹 104">
                <a:extLst>
                  <a:ext uri="{FF2B5EF4-FFF2-40B4-BE49-F238E27FC236}">
                    <a16:creationId xmlns:a16="http://schemas.microsoft.com/office/drawing/2014/main" id="{05CBFF47-0357-C347-81BC-01B0CEE12A8A}"/>
                  </a:ext>
                </a:extLst>
              </p14:cNvPr>
              <p14:cNvContentPartPr/>
              <p14:nvPr/>
            </p14:nvContentPartPr>
            <p14:xfrm>
              <a:off x="5162140" y="2501209"/>
              <a:ext cx="62640" cy="143640"/>
            </p14:xfrm>
          </p:contentPart>
        </mc:Choice>
        <mc:Fallback>
          <p:pic>
            <p:nvPicPr>
              <p:cNvPr id="96" name="墨迹 104">
                <a:extLst>
                  <a:ext uri="{FF2B5EF4-FFF2-40B4-BE49-F238E27FC236}">
                    <a16:creationId xmlns:a16="http://schemas.microsoft.com/office/drawing/2014/main" id="{05CBFF47-0357-C347-81BC-01B0CEE12A8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154580" y="2493649"/>
                <a:ext cx="777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97" name="墨迹 105">
                <a:extLst>
                  <a:ext uri="{FF2B5EF4-FFF2-40B4-BE49-F238E27FC236}">
                    <a16:creationId xmlns:a16="http://schemas.microsoft.com/office/drawing/2014/main" id="{597738F6-1B68-D245-B521-5C825A8D223D}"/>
                  </a:ext>
                </a:extLst>
              </p14:cNvPr>
              <p14:cNvContentPartPr/>
              <p14:nvPr/>
            </p14:nvContentPartPr>
            <p14:xfrm>
              <a:off x="4321540" y="2121409"/>
              <a:ext cx="523440" cy="460800"/>
            </p14:xfrm>
          </p:contentPart>
        </mc:Choice>
        <mc:Fallback>
          <p:pic>
            <p:nvPicPr>
              <p:cNvPr id="97" name="墨迹 105">
                <a:extLst>
                  <a:ext uri="{FF2B5EF4-FFF2-40B4-BE49-F238E27FC236}">
                    <a16:creationId xmlns:a16="http://schemas.microsoft.com/office/drawing/2014/main" id="{597738F6-1B68-D245-B521-5C825A8D223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313980" y="2113855"/>
                <a:ext cx="538200" cy="475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98" name="墨迹 106">
                <a:extLst>
                  <a:ext uri="{FF2B5EF4-FFF2-40B4-BE49-F238E27FC236}">
                    <a16:creationId xmlns:a16="http://schemas.microsoft.com/office/drawing/2014/main" id="{D16253C0-5CDC-EF45-87BF-A2C60FE9428B}"/>
                  </a:ext>
                </a:extLst>
              </p14:cNvPr>
              <p14:cNvContentPartPr/>
              <p14:nvPr/>
            </p14:nvContentPartPr>
            <p14:xfrm>
              <a:off x="3070180" y="2096569"/>
              <a:ext cx="1033920" cy="772560"/>
            </p14:xfrm>
          </p:contentPart>
        </mc:Choice>
        <mc:Fallback>
          <p:pic>
            <p:nvPicPr>
              <p:cNvPr id="98" name="墨迹 106">
                <a:extLst>
                  <a:ext uri="{FF2B5EF4-FFF2-40B4-BE49-F238E27FC236}">
                    <a16:creationId xmlns:a16="http://schemas.microsoft.com/office/drawing/2014/main" id="{D16253C0-5CDC-EF45-87BF-A2C60FE9428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062620" y="2089005"/>
                <a:ext cx="1049040" cy="787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99" name="墨迹 107">
                <a:extLst>
                  <a:ext uri="{FF2B5EF4-FFF2-40B4-BE49-F238E27FC236}">
                    <a16:creationId xmlns:a16="http://schemas.microsoft.com/office/drawing/2014/main" id="{7CFDA57F-663F-E649-A4B5-07EB0F5A7A4E}"/>
                  </a:ext>
                </a:extLst>
              </p14:cNvPr>
              <p14:cNvContentPartPr/>
              <p14:nvPr/>
            </p14:nvContentPartPr>
            <p14:xfrm>
              <a:off x="2049220" y="2283409"/>
              <a:ext cx="286560" cy="330480"/>
            </p14:xfrm>
          </p:contentPart>
        </mc:Choice>
        <mc:Fallback>
          <p:pic>
            <p:nvPicPr>
              <p:cNvPr id="99" name="墨迹 107">
                <a:extLst>
                  <a:ext uri="{FF2B5EF4-FFF2-40B4-BE49-F238E27FC236}">
                    <a16:creationId xmlns:a16="http://schemas.microsoft.com/office/drawing/2014/main" id="{7CFDA57F-663F-E649-A4B5-07EB0F5A7A4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041660" y="2275849"/>
                <a:ext cx="3016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00" name="墨迹 108">
                <a:extLst>
                  <a:ext uri="{FF2B5EF4-FFF2-40B4-BE49-F238E27FC236}">
                    <a16:creationId xmlns:a16="http://schemas.microsoft.com/office/drawing/2014/main" id="{45771276-C2F2-AE47-B656-EEB4D72915DF}"/>
                  </a:ext>
                </a:extLst>
              </p14:cNvPr>
              <p14:cNvContentPartPr/>
              <p14:nvPr/>
            </p14:nvContentPartPr>
            <p14:xfrm>
              <a:off x="897580" y="2028169"/>
              <a:ext cx="859320" cy="691200"/>
            </p14:xfrm>
          </p:contentPart>
        </mc:Choice>
        <mc:Fallback>
          <p:pic>
            <p:nvPicPr>
              <p:cNvPr id="100" name="墨迹 108">
                <a:extLst>
                  <a:ext uri="{FF2B5EF4-FFF2-40B4-BE49-F238E27FC236}">
                    <a16:creationId xmlns:a16="http://schemas.microsoft.com/office/drawing/2014/main" id="{45771276-C2F2-AE47-B656-EEB4D72915D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90020" y="2020613"/>
                <a:ext cx="874440" cy="705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75416207-1DA1-B046-A983-F228FFAF9C72}"/>
                  </a:ext>
                </a:extLst>
              </p14:cNvPr>
              <p14:cNvContentPartPr/>
              <p14:nvPr/>
            </p14:nvContentPartPr>
            <p14:xfrm>
              <a:off x="8579620" y="2326969"/>
              <a:ext cx="68760" cy="14364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75416207-1DA1-B046-A983-F228FFAF9C7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572420" y="2319409"/>
                <a:ext cx="838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16" name="墨迹 116">
                <a:extLst>
                  <a:ext uri="{FF2B5EF4-FFF2-40B4-BE49-F238E27FC236}">
                    <a16:creationId xmlns:a16="http://schemas.microsoft.com/office/drawing/2014/main" id="{CF613F84-3101-D04B-8A8A-23B3CEAE7075}"/>
                  </a:ext>
                </a:extLst>
              </p14:cNvPr>
              <p14:cNvContentPartPr/>
              <p14:nvPr/>
            </p14:nvContentPartPr>
            <p14:xfrm>
              <a:off x="9021700" y="1828729"/>
              <a:ext cx="1108800" cy="579240"/>
            </p14:xfrm>
          </p:contentPart>
        </mc:Choice>
        <mc:Fallback>
          <p:pic>
            <p:nvPicPr>
              <p:cNvPr id="116" name="墨迹 116">
                <a:extLst>
                  <a:ext uri="{FF2B5EF4-FFF2-40B4-BE49-F238E27FC236}">
                    <a16:creationId xmlns:a16="http://schemas.microsoft.com/office/drawing/2014/main" id="{CF613F84-3101-D04B-8A8A-23B3CEAE707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014138" y="1821169"/>
                <a:ext cx="1123925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20" name="墨迹 120">
                <a:extLst>
                  <a:ext uri="{FF2B5EF4-FFF2-40B4-BE49-F238E27FC236}">
                    <a16:creationId xmlns:a16="http://schemas.microsoft.com/office/drawing/2014/main" id="{9DB9DB46-D937-5C48-ACF4-1B1BEB127D93}"/>
                  </a:ext>
                </a:extLst>
              </p14:cNvPr>
              <p14:cNvContentPartPr/>
              <p14:nvPr/>
            </p14:nvContentPartPr>
            <p14:xfrm>
              <a:off x="10323100" y="2259289"/>
              <a:ext cx="87120" cy="261000"/>
            </p14:xfrm>
          </p:contentPart>
        </mc:Choice>
        <mc:Fallback>
          <p:pic>
            <p:nvPicPr>
              <p:cNvPr id="120" name="墨迹 120">
                <a:extLst>
                  <a:ext uri="{FF2B5EF4-FFF2-40B4-BE49-F238E27FC236}">
                    <a16:creationId xmlns:a16="http://schemas.microsoft.com/office/drawing/2014/main" id="{9DB9DB46-D937-5C48-ACF4-1B1BEB127D9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315571" y="2251729"/>
                <a:ext cx="102178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EDB309D2-C551-E943-ACBE-4C719B68C51F}"/>
                  </a:ext>
                </a:extLst>
              </p14:cNvPr>
              <p14:cNvContentPartPr/>
              <p14:nvPr/>
            </p14:nvContentPartPr>
            <p14:xfrm>
              <a:off x="4259980" y="3130129"/>
              <a:ext cx="111600" cy="28656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EDB309D2-C551-E943-ACBE-4C719B68C51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252420" y="3122569"/>
                <a:ext cx="1267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CB0048D4-54D5-064E-BE1F-C13EAB59E185}"/>
                  </a:ext>
                </a:extLst>
              </p14:cNvPr>
              <p14:cNvContentPartPr/>
              <p14:nvPr/>
            </p14:nvContentPartPr>
            <p14:xfrm>
              <a:off x="4688740" y="3223369"/>
              <a:ext cx="142920" cy="29304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CB0048D4-54D5-064E-BE1F-C13EAB59E18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681180" y="3215809"/>
                <a:ext cx="15804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F6D766FC-6391-AD43-A23E-E63B790E3E01}"/>
                  </a:ext>
                </a:extLst>
              </p14:cNvPr>
              <p14:cNvContentPartPr/>
              <p14:nvPr/>
            </p14:nvContentPartPr>
            <p14:xfrm>
              <a:off x="4832020" y="3036529"/>
              <a:ext cx="168480" cy="6876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F6D766FC-6391-AD43-A23E-E63B790E3E0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824460" y="3028969"/>
                <a:ext cx="1836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578D3CE6-1678-D44A-A96E-285A7223D2F2}"/>
                  </a:ext>
                </a:extLst>
              </p14:cNvPr>
              <p14:cNvContentPartPr/>
              <p14:nvPr/>
            </p14:nvContentPartPr>
            <p14:xfrm>
              <a:off x="5641300" y="3185929"/>
              <a:ext cx="31320" cy="23076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578D3CE6-1678-D44A-A96E-285A7223D2F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633740" y="3178369"/>
                <a:ext cx="464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36A5B517-45B8-744A-A065-3E6B954B0057}"/>
                  </a:ext>
                </a:extLst>
              </p14:cNvPr>
              <p14:cNvContentPartPr/>
              <p14:nvPr/>
            </p14:nvContentPartPr>
            <p14:xfrm>
              <a:off x="5927860" y="3335329"/>
              <a:ext cx="78480" cy="6876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36A5B517-45B8-744A-A065-3E6B954B005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920300" y="3327769"/>
                <a:ext cx="936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47" name="墨迹 153">
                <a:extLst>
                  <a:ext uri="{FF2B5EF4-FFF2-40B4-BE49-F238E27FC236}">
                    <a16:creationId xmlns:a16="http://schemas.microsoft.com/office/drawing/2014/main" id="{B0C765E8-4B94-514E-BF9A-9C41B7D35468}"/>
                  </a:ext>
                </a:extLst>
              </p14:cNvPr>
              <p14:cNvContentPartPr/>
              <p14:nvPr/>
            </p14:nvContentPartPr>
            <p14:xfrm>
              <a:off x="7832620" y="3204649"/>
              <a:ext cx="405000" cy="236880"/>
            </p14:xfrm>
          </p:contentPart>
        </mc:Choice>
        <mc:Fallback>
          <p:pic>
            <p:nvPicPr>
              <p:cNvPr id="147" name="墨迹 153">
                <a:extLst>
                  <a:ext uri="{FF2B5EF4-FFF2-40B4-BE49-F238E27FC236}">
                    <a16:creationId xmlns:a16="http://schemas.microsoft.com/office/drawing/2014/main" id="{B0C765E8-4B94-514E-BF9A-9C41B7D3546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825060" y="3197089"/>
                <a:ext cx="4201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8" name="墨迹 154">
                <a:extLst>
                  <a:ext uri="{FF2B5EF4-FFF2-40B4-BE49-F238E27FC236}">
                    <a16:creationId xmlns:a16="http://schemas.microsoft.com/office/drawing/2014/main" id="{8859573E-ADB7-7745-BAF7-6242EB346B99}"/>
                  </a:ext>
                </a:extLst>
              </p14:cNvPr>
              <p14:cNvContentPartPr/>
              <p14:nvPr/>
            </p14:nvContentPartPr>
            <p14:xfrm>
              <a:off x="7017220" y="3273049"/>
              <a:ext cx="454680" cy="50040"/>
            </p14:xfrm>
          </p:contentPart>
        </mc:Choice>
        <mc:Fallback>
          <p:pic>
            <p:nvPicPr>
              <p:cNvPr id="148" name="墨迹 154">
                <a:extLst>
                  <a:ext uri="{FF2B5EF4-FFF2-40B4-BE49-F238E27FC236}">
                    <a16:creationId xmlns:a16="http://schemas.microsoft.com/office/drawing/2014/main" id="{8859573E-ADB7-7745-BAF7-6242EB346B9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009660" y="3265489"/>
                <a:ext cx="4698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49" name="墨迹 155">
                <a:extLst>
                  <a:ext uri="{FF2B5EF4-FFF2-40B4-BE49-F238E27FC236}">
                    <a16:creationId xmlns:a16="http://schemas.microsoft.com/office/drawing/2014/main" id="{69E71C2F-3E17-1C44-B9FC-29A6CF67EC87}"/>
                  </a:ext>
                </a:extLst>
              </p14:cNvPr>
              <p14:cNvContentPartPr/>
              <p14:nvPr/>
            </p14:nvContentPartPr>
            <p14:xfrm>
              <a:off x="6288940" y="3192409"/>
              <a:ext cx="317880" cy="249480"/>
            </p14:xfrm>
          </p:contentPart>
        </mc:Choice>
        <mc:Fallback>
          <p:pic>
            <p:nvPicPr>
              <p:cNvPr id="149" name="墨迹 155">
                <a:extLst>
                  <a:ext uri="{FF2B5EF4-FFF2-40B4-BE49-F238E27FC236}">
                    <a16:creationId xmlns:a16="http://schemas.microsoft.com/office/drawing/2014/main" id="{69E71C2F-3E17-1C44-B9FC-29A6CF67EC8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281380" y="3184849"/>
                <a:ext cx="3330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0" name="墨迹 156">
                <a:extLst>
                  <a:ext uri="{FF2B5EF4-FFF2-40B4-BE49-F238E27FC236}">
                    <a16:creationId xmlns:a16="http://schemas.microsoft.com/office/drawing/2014/main" id="{142D5043-46F9-314B-8507-56B1688F530F}"/>
                  </a:ext>
                </a:extLst>
              </p14:cNvPr>
              <p14:cNvContentPartPr/>
              <p14:nvPr/>
            </p14:nvContentPartPr>
            <p14:xfrm>
              <a:off x="5155660" y="3235969"/>
              <a:ext cx="236880" cy="137160"/>
            </p14:xfrm>
          </p:contentPart>
        </mc:Choice>
        <mc:Fallback>
          <p:pic>
            <p:nvPicPr>
              <p:cNvPr id="150" name="墨迹 156">
                <a:extLst>
                  <a:ext uri="{FF2B5EF4-FFF2-40B4-BE49-F238E27FC236}">
                    <a16:creationId xmlns:a16="http://schemas.microsoft.com/office/drawing/2014/main" id="{142D5043-46F9-314B-8507-56B1688F530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148100" y="3228409"/>
                <a:ext cx="2520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51" name="墨迹 157">
                <a:extLst>
                  <a:ext uri="{FF2B5EF4-FFF2-40B4-BE49-F238E27FC236}">
                    <a16:creationId xmlns:a16="http://schemas.microsoft.com/office/drawing/2014/main" id="{D8D26EAF-A448-4840-A3F7-91245C06B429}"/>
                  </a:ext>
                </a:extLst>
              </p14:cNvPr>
              <p14:cNvContentPartPr/>
              <p14:nvPr/>
            </p14:nvContentPartPr>
            <p14:xfrm>
              <a:off x="2945620" y="3024289"/>
              <a:ext cx="585720" cy="647640"/>
            </p14:xfrm>
          </p:contentPart>
        </mc:Choice>
        <mc:Fallback>
          <p:pic>
            <p:nvPicPr>
              <p:cNvPr id="151" name="墨迹 157">
                <a:extLst>
                  <a:ext uri="{FF2B5EF4-FFF2-40B4-BE49-F238E27FC236}">
                    <a16:creationId xmlns:a16="http://schemas.microsoft.com/office/drawing/2014/main" id="{D8D26EAF-A448-4840-A3F7-91245C06B42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938060" y="3016729"/>
                <a:ext cx="60048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52" name="墨迹 158">
                <a:extLst>
                  <a:ext uri="{FF2B5EF4-FFF2-40B4-BE49-F238E27FC236}">
                    <a16:creationId xmlns:a16="http://schemas.microsoft.com/office/drawing/2014/main" id="{1924C928-57A9-2344-BC08-45CFB497DB58}"/>
                  </a:ext>
                </a:extLst>
              </p14:cNvPr>
              <p14:cNvContentPartPr/>
              <p14:nvPr/>
            </p14:nvContentPartPr>
            <p14:xfrm>
              <a:off x="2497420" y="3030409"/>
              <a:ext cx="261720" cy="477000"/>
            </p14:xfrm>
          </p:contentPart>
        </mc:Choice>
        <mc:Fallback>
          <p:pic>
            <p:nvPicPr>
              <p:cNvPr id="152" name="墨迹 158">
                <a:extLst>
                  <a:ext uri="{FF2B5EF4-FFF2-40B4-BE49-F238E27FC236}">
                    <a16:creationId xmlns:a16="http://schemas.microsoft.com/office/drawing/2014/main" id="{1924C928-57A9-2344-BC08-45CFB497DB5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489860" y="3022849"/>
                <a:ext cx="27684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53" name="墨迹 159">
                <a:extLst>
                  <a:ext uri="{FF2B5EF4-FFF2-40B4-BE49-F238E27FC236}">
                    <a16:creationId xmlns:a16="http://schemas.microsoft.com/office/drawing/2014/main" id="{DB6DF06E-AB94-A147-8C66-4FFED980D154}"/>
                  </a:ext>
                </a:extLst>
              </p14:cNvPr>
              <p14:cNvContentPartPr/>
              <p14:nvPr/>
            </p14:nvContentPartPr>
            <p14:xfrm>
              <a:off x="1570060" y="2968129"/>
              <a:ext cx="535680" cy="678960"/>
            </p14:xfrm>
          </p:contentPart>
        </mc:Choice>
        <mc:Fallback>
          <p:pic>
            <p:nvPicPr>
              <p:cNvPr id="153" name="墨迹 159">
                <a:extLst>
                  <a:ext uri="{FF2B5EF4-FFF2-40B4-BE49-F238E27FC236}">
                    <a16:creationId xmlns:a16="http://schemas.microsoft.com/office/drawing/2014/main" id="{DB6DF06E-AB94-A147-8C66-4FFED980D15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562500" y="2960569"/>
                <a:ext cx="55080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90281994-99F0-9647-BD30-F742D511435F}"/>
                  </a:ext>
                </a:extLst>
              </p14:cNvPr>
              <p14:cNvContentPartPr/>
              <p14:nvPr/>
            </p14:nvContentPartPr>
            <p14:xfrm>
              <a:off x="8306020" y="2943289"/>
              <a:ext cx="209880" cy="69840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90281994-99F0-9647-BD30-F742D511435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298460" y="2935729"/>
                <a:ext cx="225000" cy="71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68" name="墨迹 168">
                <a:extLst>
                  <a:ext uri="{FF2B5EF4-FFF2-40B4-BE49-F238E27FC236}">
                    <a16:creationId xmlns:a16="http://schemas.microsoft.com/office/drawing/2014/main" id="{36574498-505C-DA4D-A2EB-D3A374584A95}"/>
                  </a:ext>
                </a:extLst>
              </p14:cNvPr>
              <p14:cNvContentPartPr/>
              <p14:nvPr/>
            </p14:nvContentPartPr>
            <p14:xfrm>
              <a:off x="1003420" y="4051369"/>
              <a:ext cx="635040" cy="622800"/>
            </p14:xfrm>
          </p:contentPart>
        </mc:Choice>
        <mc:Fallback>
          <p:pic>
            <p:nvPicPr>
              <p:cNvPr id="168" name="墨迹 168">
                <a:extLst>
                  <a:ext uri="{FF2B5EF4-FFF2-40B4-BE49-F238E27FC236}">
                    <a16:creationId xmlns:a16="http://schemas.microsoft.com/office/drawing/2014/main" id="{36574498-505C-DA4D-A2EB-D3A374584A9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95864" y="4043809"/>
                <a:ext cx="650151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C687B27A-A304-004C-B747-7A5A5C09348E}"/>
                  </a:ext>
                </a:extLst>
              </p14:cNvPr>
              <p14:cNvContentPartPr/>
              <p14:nvPr/>
            </p14:nvContentPartPr>
            <p14:xfrm>
              <a:off x="3699100" y="4469329"/>
              <a:ext cx="37800" cy="4320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C687B27A-A304-004C-B747-7A5A5C09348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691540" y="4461769"/>
                <a:ext cx="529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79327969-8C56-9949-8D87-53AF6D2F3787}"/>
                  </a:ext>
                </a:extLst>
              </p14:cNvPr>
              <p14:cNvContentPartPr/>
              <p14:nvPr/>
            </p14:nvContentPartPr>
            <p14:xfrm>
              <a:off x="4427380" y="4400569"/>
              <a:ext cx="100080" cy="11808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79327969-8C56-9949-8D87-53AF6D2F378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419820" y="4393009"/>
                <a:ext cx="11520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F6B9A97D-D113-A14D-B4F8-83F4978A7F5B}"/>
                  </a:ext>
                </a:extLst>
              </p14:cNvPr>
              <p14:cNvContentPartPr/>
              <p14:nvPr/>
            </p14:nvContentPartPr>
            <p14:xfrm>
              <a:off x="4794580" y="4537729"/>
              <a:ext cx="100080" cy="5580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F6B9A97D-D113-A14D-B4F8-83F4978A7F5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787020" y="4530169"/>
                <a:ext cx="11520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5B1F175C-3589-5D4B-BDFC-39FE93D7417B}"/>
                  </a:ext>
                </a:extLst>
              </p14:cNvPr>
              <p14:cNvContentPartPr/>
              <p14:nvPr/>
            </p14:nvContentPartPr>
            <p14:xfrm>
              <a:off x="6908860" y="4108249"/>
              <a:ext cx="177120" cy="59400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5B1F175C-3589-5D4B-BDFC-39FE93D7417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901300" y="4100689"/>
                <a:ext cx="1922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87" name="墨迹 190">
                <a:extLst>
                  <a:ext uri="{FF2B5EF4-FFF2-40B4-BE49-F238E27FC236}">
                    <a16:creationId xmlns:a16="http://schemas.microsoft.com/office/drawing/2014/main" id="{938E31A4-CF54-DD4B-B632-5B30901BD8EF}"/>
                  </a:ext>
                </a:extLst>
              </p14:cNvPr>
              <p14:cNvContentPartPr/>
              <p14:nvPr/>
            </p14:nvContentPartPr>
            <p14:xfrm>
              <a:off x="5498020" y="4170169"/>
              <a:ext cx="1183320" cy="404640"/>
            </p14:xfrm>
          </p:contentPart>
        </mc:Choice>
        <mc:Fallback>
          <p:pic>
            <p:nvPicPr>
              <p:cNvPr id="187" name="墨迹 190">
                <a:extLst>
                  <a:ext uri="{FF2B5EF4-FFF2-40B4-BE49-F238E27FC236}">
                    <a16:creationId xmlns:a16="http://schemas.microsoft.com/office/drawing/2014/main" id="{938E31A4-CF54-DD4B-B632-5B30901BD8E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490460" y="4162963"/>
                <a:ext cx="1198440" cy="419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88" name="墨迹 191">
                <a:extLst>
                  <a:ext uri="{FF2B5EF4-FFF2-40B4-BE49-F238E27FC236}">
                    <a16:creationId xmlns:a16="http://schemas.microsoft.com/office/drawing/2014/main" id="{E6128F01-4AF5-AA4D-B3D9-93E7B5611D08}"/>
                  </a:ext>
                </a:extLst>
              </p14:cNvPr>
              <p14:cNvContentPartPr/>
              <p14:nvPr/>
            </p14:nvContentPartPr>
            <p14:xfrm>
              <a:off x="4053700" y="4200769"/>
              <a:ext cx="174600" cy="249480"/>
            </p14:xfrm>
          </p:contentPart>
        </mc:Choice>
        <mc:Fallback>
          <p:pic>
            <p:nvPicPr>
              <p:cNvPr id="188" name="墨迹 191">
                <a:extLst>
                  <a:ext uri="{FF2B5EF4-FFF2-40B4-BE49-F238E27FC236}">
                    <a16:creationId xmlns:a16="http://schemas.microsoft.com/office/drawing/2014/main" id="{E6128F01-4AF5-AA4D-B3D9-93E7B5611D0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046500" y="4193209"/>
                <a:ext cx="1897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89" name="墨迹 192">
                <a:extLst>
                  <a:ext uri="{FF2B5EF4-FFF2-40B4-BE49-F238E27FC236}">
                    <a16:creationId xmlns:a16="http://schemas.microsoft.com/office/drawing/2014/main" id="{74B70F4B-6896-D547-B936-9782CCAD9E4F}"/>
                  </a:ext>
                </a:extLst>
              </p14:cNvPr>
              <p14:cNvContentPartPr/>
              <p14:nvPr/>
            </p14:nvContentPartPr>
            <p14:xfrm>
              <a:off x="2783980" y="4175929"/>
              <a:ext cx="722520" cy="330480"/>
            </p14:xfrm>
          </p:contentPart>
        </mc:Choice>
        <mc:Fallback>
          <p:pic>
            <p:nvPicPr>
              <p:cNvPr id="189" name="墨迹 192">
                <a:extLst>
                  <a:ext uri="{FF2B5EF4-FFF2-40B4-BE49-F238E27FC236}">
                    <a16:creationId xmlns:a16="http://schemas.microsoft.com/office/drawing/2014/main" id="{74B70F4B-6896-D547-B936-9782CCAD9E4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776420" y="4168369"/>
                <a:ext cx="7376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90" name="墨迹 193">
                <a:extLst>
                  <a:ext uri="{FF2B5EF4-FFF2-40B4-BE49-F238E27FC236}">
                    <a16:creationId xmlns:a16="http://schemas.microsoft.com/office/drawing/2014/main" id="{06315677-C845-7642-B910-48CF9D998085}"/>
                  </a:ext>
                </a:extLst>
              </p14:cNvPr>
              <p14:cNvContentPartPr/>
              <p14:nvPr/>
            </p14:nvContentPartPr>
            <p14:xfrm>
              <a:off x="2267020" y="4089529"/>
              <a:ext cx="311040" cy="510120"/>
            </p14:xfrm>
          </p:contentPart>
        </mc:Choice>
        <mc:Fallback>
          <p:pic>
            <p:nvPicPr>
              <p:cNvPr id="190" name="墨迹 193">
                <a:extLst>
                  <a:ext uri="{FF2B5EF4-FFF2-40B4-BE49-F238E27FC236}">
                    <a16:creationId xmlns:a16="http://schemas.microsoft.com/office/drawing/2014/main" id="{06315677-C845-7642-B910-48CF9D99808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259460" y="4081969"/>
                <a:ext cx="32616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98" name="墨迹 198">
                <a:extLst>
                  <a:ext uri="{FF2B5EF4-FFF2-40B4-BE49-F238E27FC236}">
                    <a16:creationId xmlns:a16="http://schemas.microsoft.com/office/drawing/2014/main" id="{5EAFD2F6-4534-2B42-A39F-A0965BE2F48A}"/>
                  </a:ext>
                </a:extLst>
              </p14:cNvPr>
              <p14:cNvContentPartPr/>
              <p14:nvPr/>
            </p14:nvContentPartPr>
            <p14:xfrm>
              <a:off x="7204060" y="4505689"/>
              <a:ext cx="106200" cy="181080"/>
            </p14:xfrm>
          </p:contentPart>
        </mc:Choice>
        <mc:Fallback>
          <p:pic>
            <p:nvPicPr>
              <p:cNvPr id="198" name="墨迹 198">
                <a:extLst>
                  <a:ext uri="{FF2B5EF4-FFF2-40B4-BE49-F238E27FC236}">
                    <a16:creationId xmlns:a16="http://schemas.microsoft.com/office/drawing/2014/main" id="{5EAFD2F6-4534-2B42-A39F-A0965BE2F48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196500" y="4498114"/>
                <a:ext cx="121320" cy="196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24E49245-CDEE-F84B-8A38-8E5DC307654F}"/>
                  </a:ext>
                </a:extLst>
              </p14:cNvPr>
              <p14:cNvContentPartPr/>
              <p14:nvPr/>
            </p14:nvContentPartPr>
            <p14:xfrm>
              <a:off x="8691940" y="4076209"/>
              <a:ext cx="37800" cy="5652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24E49245-CDEE-F84B-8A38-8E5DC307654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684380" y="4068649"/>
                <a:ext cx="529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16" name="墨迹 219">
                <a:extLst>
                  <a:ext uri="{FF2B5EF4-FFF2-40B4-BE49-F238E27FC236}">
                    <a16:creationId xmlns:a16="http://schemas.microsoft.com/office/drawing/2014/main" id="{E1904524-9A37-C045-B07C-D997944AA593}"/>
                  </a:ext>
                </a:extLst>
              </p14:cNvPr>
              <p14:cNvContentPartPr/>
              <p14:nvPr/>
            </p14:nvContentPartPr>
            <p14:xfrm>
              <a:off x="9762580" y="4101049"/>
              <a:ext cx="293040" cy="305280"/>
            </p14:xfrm>
          </p:contentPart>
        </mc:Choice>
        <mc:Fallback>
          <p:pic>
            <p:nvPicPr>
              <p:cNvPr id="216" name="墨迹 219">
                <a:extLst>
                  <a:ext uri="{FF2B5EF4-FFF2-40B4-BE49-F238E27FC236}">
                    <a16:creationId xmlns:a16="http://schemas.microsoft.com/office/drawing/2014/main" id="{E1904524-9A37-C045-B07C-D997944AA59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755020" y="4093489"/>
                <a:ext cx="30816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17" name="墨迹 220">
                <a:extLst>
                  <a:ext uri="{FF2B5EF4-FFF2-40B4-BE49-F238E27FC236}">
                    <a16:creationId xmlns:a16="http://schemas.microsoft.com/office/drawing/2014/main" id="{F2E5C5B5-AF39-6B4B-BA58-134CF8A77BF1}"/>
                  </a:ext>
                </a:extLst>
              </p14:cNvPr>
              <p14:cNvContentPartPr/>
              <p14:nvPr/>
            </p14:nvContentPartPr>
            <p14:xfrm>
              <a:off x="9071740" y="4070089"/>
              <a:ext cx="467280" cy="486000"/>
            </p14:xfrm>
          </p:contentPart>
        </mc:Choice>
        <mc:Fallback>
          <p:pic>
            <p:nvPicPr>
              <p:cNvPr id="217" name="墨迹 220">
                <a:extLst>
                  <a:ext uri="{FF2B5EF4-FFF2-40B4-BE49-F238E27FC236}">
                    <a16:creationId xmlns:a16="http://schemas.microsoft.com/office/drawing/2014/main" id="{F2E5C5B5-AF39-6B4B-BA58-134CF8A77BF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064180" y="4062529"/>
                <a:ext cx="48240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18" name="墨迹 221">
                <a:extLst>
                  <a:ext uri="{FF2B5EF4-FFF2-40B4-BE49-F238E27FC236}">
                    <a16:creationId xmlns:a16="http://schemas.microsoft.com/office/drawing/2014/main" id="{A4510594-442E-2041-8D95-DE56BA6F0804}"/>
                  </a:ext>
                </a:extLst>
              </p14:cNvPr>
              <p14:cNvContentPartPr/>
              <p14:nvPr/>
            </p14:nvContentPartPr>
            <p14:xfrm>
              <a:off x="8623540" y="4300489"/>
              <a:ext cx="211680" cy="367560"/>
            </p14:xfrm>
          </p:contentPart>
        </mc:Choice>
        <mc:Fallback>
          <p:pic>
            <p:nvPicPr>
              <p:cNvPr id="218" name="墨迹 221">
                <a:extLst>
                  <a:ext uri="{FF2B5EF4-FFF2-40B4-BE49-F238E27FC236}">
                    <a16:creationId xmlns:a16="http://schemas.microsoft.com/office/drawing/2014/main" id="{A4510594-442E-2041-8D95-DE56BA6F080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615993" y="4292929"/>
                <a:ext cx="226774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19" name="墨迹 222">
                <a:extLst>
                  <a:ext uri="{FF2B5EF4-FFF2-40B4-BE49-F238E27FC236}">
                    <a16:creationId xmlns:a16="http://schemas.microsoft.com/office/drawing/2014/main" id="{DC7B9EB8-0437-824E-AD11-70138C9390AB}"/>
                  </a:ext>
                </a:extLst>
              </p14:cNvPr>
              <p14:cNvContentPartPr/>
              <p14:nvPr/>
            </p14:nvContentPartPr>
            <p14:xfrm>
              <a:off x="7565140" y="4076209"/>
              <a:ext cx="878040" cy="429840"/>
            </p14:xfrm>
          </p:contentPart>
        </mc:Choice>
        <mc:Fallback>
          <p:pic>
            <p:nvPicPr>
              <p:cNvPr id="219" name="墨迹 222">
                <a:extLst>
                  <a:ext uri="{FF2B5EF4-FFF2-40B4-BE49-F238E27FC236}">
                    <a16:creationId xmlns:a16="http://schemas.microsoft.com/office/drawing/2014/main" id="{DC7B9EB8-0437-824E-AD11-70138C9390A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557580" y="4068649"/>
                <a:ext cx="89316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28" name="墨迹 228">
                <a:extLst>
                  <a:ext uri="{FF2B5EF4-FFF2-40B4-BE49-F238E27FC236}">
                    <a16:creationId xmlns:a16="http://schemas.microsoft.com/office/drawing/2014/main" id="{48CBCE3C-05E6-EF4C-92BF-A39E10B21645}"/>
                  </a:ext>
                </a:extLst>
              </p14:cNvPr>
              <p14:cNvContentPartPr/>
              <p14:nvPr/>
            </p14:nvContentPartPr>
            <p14:xfrm>
              <a:off x="10217260" y="3864529"/>
              <a:ext cx="772200" cy="821520"/>
            </p14:xfrm>
          </p:contentPart>
        </mc:Choice>
        <mc:Fallback>
          <p:pic>
            <p:nvPicPr>
              <p:cNvPr id="228" name="墨迹 228">
                <a:extLst>
                  <a:ext uri="{FF2B5EF4-FFF2-40B4-BE49-F238E27FC236}">
                    <a16:creationId xmlns:a16="http://schemas.microsoft.com/office/drawing/2014/main" id="{48CBCE3C-05E6-EF4C-92BF-A39E10B2164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209700" y="3856969"/>
                <a:ext cx="7873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37" name="墨迹 237">
                <a:extLst>
                  <a:ext uri="{FF2B5EF4-FFF2-40B4-BE49-F238E27FC236}">
                    <a16:creationId xmlns:a16="http://schemas.microsoft.com/office/drawing/2014/main" id="{B90F4BAE-7C29-8643-B84F-E10FCA579288}"/>
                  </a:ext>
                </a:extLst>
              </p14:cNvPr>
              <p14:cNvContentPartPr/>
              <p14:nvPr/>
            </p14:nvContentPartPr>
            <p14:xfrm>
              <a:off x="10995940" y="3939409"/>
              <a:ext cx="1001880" cy="778320"/>
            </p14:xfrm>
          </p:contentPart>
        </mc:Choice>
        <mc:Fallback>
          <p:pic>
            <p:nvPicPr>
              <p:cNvPr id="237" name="墨迹 237">
                <a:extLst>
                  <a:ext uri="{FF2B5EF4-FFF2-40B4-BE49-F238E27FC236}">
                    <a16:creationId xmlns:a16="http://schemas.microsoft.com/office/drawing/2014/main" id="{B90F4BAE-7C29-8643-B84F-E10FCA57928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988380" y="3931852"/>
                <a:ext cx="1017000" cy="7930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41" name="墨迹 241">
                <a:extLst>
                  <a:ext uri="{FF2B5EF4-FFF2-40B4-BE49-F238E27FC236}">
                    <a16:creationId xmlns:a16="http://schemas.microsoft.com/office/drawing/2014/main" id="{3A1612CD-BA17-CE47-BB28-D02C073C2AFE}"/>
                  </a:ext>
                </a:extLst>
              </p14:cNvPr>
              <p14:cNvContentPartPr/>
              <p14:nvPr/>
            </p14:nvContentPartPr>
            <p14:xfrm>
              <a:off x="1733140" y="4835809"/>
              <a:ext cx="475560" cy="660240"/>
            </p14:xfrm>
          </p:contentPart>
        </mc:Choice>
        <mc:Fallback>
          <p:pic>
            <p:nvPicPr>
              <p:cNvPr id="241" name="墨迹 241">
                <a:extLst>
                  <a:ext uri="{FF2B5EF4-FFF2-40B4-BE49-F238E27FC236}">
                    <a16:creationId xmlns:a16="http://schemas.microsoft.com/office/drawing/2014/main" id="{3A1612CD-BA17-CE47-BB28-D02C073C2AF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725580" y="4828249"/>
                <a:ext cx="49068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49" name="墨迹 249">
                <a:extLst>
                  <a:ext uri="{FF2B5EF4-FFF2-40B4-BE49-F238E27FC236}">
                    <a16:creationId xmlns:a16="http://schemas.microsoft.com/office/drawing/2014/main" id="{F907437B-E5C0-5247-9243-597515C1153E}"/>
                  </a:ext>
                </a:extLst>
              </p14:cNvPr>
              <p14:cNvContentPartPr/>
              <p14:nvPr/>
            </p14:nvContentPartPr>
            <p14:xfrm>
              <a:off x="2503540" y="5109769"/>
              <a:ext cx="952200" cy="573120"/>
            </p14:xfrm>
          </p:contentPart>
        </mc:Choice>
        <mc:Fallback>
          <p:pic>
            <p:nvPicPr>
              <p:cNvPr id="249" name="墨迹 249">
                <a:extLst>
                  <a:ext uri="{FF2B5EF4-FFF2-40B4-BE49-F238E27FC236}">
                    <a16:creationId xmlns:a16="http://schemas.microsoft.com/office/drawing/2014/main" id="{F907437B-E5C0-5247-9243-597515C1153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496340" y="5102209"/>
                <a:ext cx="96732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F5EDEE32-B27D-5D44-B024-375E533D37B7}"/>
                  </a:ext>
                </a:extLst>
              </p14:cNvPr>
              <p14:cNvContentPartPr/>
              <p14:nvPr/>
            </p14:nvContentPartPr>
            <p14:xfrm>
              <a:off x="3568420" y="5408569"/>
              <a:ext cx="75240" cy="190440"/>
            </p14:xfrm>
          </p:contentPart>
        </mc:Choice>
        <mc:Fallback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F5EDEE32-B27D-5D44-B024-375E533D37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560860" y="5401009"/>
                <a:ext cx="9000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05304220-AB48-074D-BB77-1429ED342BF6}"/>
                  </a:ext>
                </a:extLst>
              </p14:cNvPr>
              <p14:cNvContentPartPr/>
              <p14:nvPr/>
            </p14:nvContentPartPr>
            <p14:xfrm>
              <a:off x="3835900" y="5520529"/>
              <a:ext cx="100080" cy="68760"/>
            </p14:xfrm>
          </p:contentPart>
        </mc:Choice>
        <mc:Fallback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05304220-AB48-074D-BB77-1429ED342BF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828340" y="5512969"/>
                <a:ext cx="1152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67" name="墨迹 269">
                <a:extLst>
                  <a:ext uri="{FF2B5EF4-FFF2-40B4-BE49-F238E27FC236}">
                    <a16:creationId xmlns:a16="http://schemas.microsoft.com/office/drawing/2014/main" id="{96A8AE83-C90F-FF40-96A1-30A4515954B6}"/>
                  </a:ext>
                </a:extLst>
              </p14:cNvPr>
              <p14:cNvContentPartPr/>
              <p14:nvPr/>
            </p14:nvContentPartPr>
            <p14:xfrm>
              <a:off x="6761980" y="5097169"/>
              <a:ext cx="405000" cy="660240"/>
            </p14:xfrm>
          </p:contentPart>
        </mc:Choice>
        <mc:Fallback>
          <p:pic>
            <p:nvPicPr>
              <p:cNvPr id="267" name="墨迹 269">
                <a:extLst>
                  <a:ext uri="{FF2B5EF4-FFF2-40B4-BE49-F238E27FC236}">
                    <a16:creationId xmlns:a16="http://schemas.microsoft.com/office/drawing/2014/main" id="{96A8AE83-C90F-FF40-96A1-30A4515954B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754420" y="5089609"/>
                <a:ext cx="42012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68" name="墨迹 270">
                <a:extLst>
                  <a:ext uri="{FF2B5EF4-FFF2-40B4-BE49-F238E27FC236}">
                    <a16:creationId xmlns:a16="http://schemas.microsoft.com/office/drawing/2014/main" id="{36F8E837-EE3F-BE48-A056-E937B81C81CC}"/>
                  </a:ext>
                </a:extLst>
              </p14:cNvPr>
              <p14:cNvContentPartPr/>
              <p14:nvPr/>
            </p14:nvContentPartPr>
            <p14:xfrm>
              <a:off x="5230540" y="5153329"/>
              <a:ext cx="1214280" cy="429840"/>
            </p14:xfrm>
          </p:contentPart>
        </mc:Choice>
        <mc:Fallback>
          <p:pic>
            <p:nvPicPr>
              <p:cNvPr id="268" name="墨迹 270">
                <a:extLst>
                  <a:ext uri="{FF2B5EF4-FFF2-40B4-BE49-F238E27FC236}">
                    <a16:creationId xmlns:a16="http://schemas.microsoft.com/office/drawing/2014/main" id="{36F8E837-EE3F-BE48-A056-E937B81C81C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222980" y="5145769"/>
                <a:ext cx="122940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69" name="墨迹 271">
                <a:extLst>
                  <a:ext uri="{FF2B5EF4-FFF2-40B4-BE49-F238E27FC236}">
                    <a16:creationId xmlns:a16="http://schemas.microsoft.com/office/drawing/2014/main" id="{C9B37F3E-512C-C44E-9694-E4BDDD758653}"/>
                  </a:ext>
                </a:extLst>
              </p14:cNvPr>
              <p14:cNvContentPartPr/>
              <p14:nvPr/>
            </p14:nvContentPartPr>
            <p14:xfrm>
              <a:off x="4172140" y="5240449"/>
              <a:ext cx="716400" cy="330480"/>
            </p14:xfrm>
          </p:contentPart>
        </mc:Choice>
        <mc:Fallback>
          <p:pic>
            <p:nvPicPr>
              <p:cNvPr id="269" name="墨迹 271">
                <a:extLst>
                  <a:ext uri="{FF2B5EF4-FFF2-40B4-BE49-F238E27FC236}">
                    <a16:creationId xmlns:a16="http://schemas.microsoft.com/office/drawing/2014/main" id="{C9B37F3E-512C-C44E-9694-E4BDDD75865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164580" y="5232889"/>
                <a:ext cx="7315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93" name="墨迹 296">
                <a:extLst>
                  <a:ext uri="{FF2B5EF4-FFF2-40B4-BE49-F238E27FC236}">
                    <a16:creationId xmlns:a16="http://schemas.microsoft.com/office/drawing/2014/main" id="{85518F76-A0D7-634F-BE9C-27A16D376B9B}"/>
                  </a:ext>
                </a:extLst>
              </p14:cNvPr>
              <p14:cNvContentPartPr/>
              <p14:nvPr/>
            </p14:nvContentPartPr>
            <p14:xfrm>
              <a:off x="10061380" y="5041369"/>
              <a:ext cx="747360" cy="781200"/>
            </p14:xfrm>
          </p:contentPart>
        </mc:Choice>
        <mc:Fallback>
          <p:pic>
            <p:nvPicPr>
              <p:cNvPr id="293" name="墨迹 296">
                <a:extLst>
                  <a:ext uri="{FF2B5EF4-FFF2-40B4-BE49-F238E27FC236}">
                    <a16:creationId xmlns:a16="http://schemas.microsoft.com/office/drawing/2014/main" id="{85518F76-A0D7-634F-BE9C-27A16D376B9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053820" y="5033809"/>
                <a:ext cx="762480" cy="79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94" name="墨迹 297">
                <a:extLst>
                  <a:ext uri="{FF2B5EF4-FFF2-40B4-BE49-F238E27FC236}">
                    <a16:creationId xmlns:a16="http://schemas.microsoft.com/office/drawing/2014/main" id="{571853A5-069F-0847-83C1-C1068CE33A55}"/>
                  </a:ext>
                </a:extLst>
              </p14:cNvPr>
              <p14:cNvContentPartPr/>
              <p14:nvPr/>
            </p14:nvContentPartPr>
            <p14:xfrm>
              <a:off x="9320500" y="5408569"/>
              <a:ext cx="461160" cy="75240"/>
            </p14:xfrm>
          </p:contentPart>
        </mc:Choice>
        <mc:Fallback>
          <p:pic>
            <p:nvPicPr>
              <p:cNvPr id="294" name="墨迹 297">
                <a:extLst>
                  <a:ext uri="{FF2B5EF4-FFF2-40B4-BE49-F238E27FC236}">
                    <a16:creationId xmlns:a16="http://schemas.microsoft.com/office/drawing/2014/main" id="{571853A5-069F-0847-83C1-C1068CE33A5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312940" y="5401009"/>
                <a:ext cx="4762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95" name="墨迹 298">
                <a:extLst>
                  <a:ext uri="{FF2B5EF4-FFF2-40B4-BE49-F238E27FC236}">
                    <a16:creationId xmlns:a16="http://schemas.microsoft.com/office/drawing/2014/main" id="{73EF8E3D-F031-EC44-9636-931C973B0686}"/>
                  </a:ext>
                </a:extLst>
              </p14:cNvPr>
              <p14:cNvContentPartPr/>
              <p14:nvPr/>
            </p14:nvContentPartPr>
            <p14:xfrm>
              <a:off x="7820380" y="5246569"/>
              <a:ext cx="1301400" cy="299520"/>
            </p14:xfrm>
          </p:contentPart>
        </mc:Choice>
        <mc:Fallback>
          <p:pic>
            <p:nvPicPr>
              <p:cNvPr id="295" name="墨迹 298">
                <a:extLst>
                  <a:ext uri="{FF2B5EF4-FFF2-40B4-BE49-F238E27FC236}">
                    <a16:creationId xmlns:a16="http://schemas.microsoft.com/office/drawing/2014/main" id="{73EF8E3D-F031-EC44-9636-931C973B068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812820" y="5239000"/>
                <a:ext cx="1316520" cy="31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96" name="墨迹 299">
                <a:extLst>
                  <a:ext uri="{FF2B5EF4-FFF2-40B4-BE49-F238E27FC236}">
                    <a16:creationId xmlns:a16="http://schemas.microsoft.com/office/drawing/2014/main" id="{85DF4DD5-BAC9-D345-B39F-6AB1A8A930E9}"/>
                  </a:ext>
                </a:extLst>
              </p14:cNvPr>
              <p14:cNvContentPartPr/>
              <p14:nvPr/>
            </p14:nvContentPartPr>
            <p14:xfrm>
              <a:off x="7421860" y="5196889"/>
              <a:ext cx="205200" cy="373680"/>
            </p14:xfrm>
          </p:contentPart>
        </mc:Choice>
        <mc:Fallback>
          <p:pic>
            <p:nvPicPr>
              <p:cNvPr id="296" name="墨迹 299">
                <a:extLst>
                  <a:ext uri="{FF2B5EF4-FFF2-40B4-BE49-F238E27FC236}">
                    <a16:creationId xmlns:a16="http://schemas.microsoft.com/office/drawing/2014/main" id="{85DF4DD5-BAC9-D345-B39F-6AB1A8A930E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414300" y="5189336"/>
                <a:ext cx="220320" cy="3884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5067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墨迹 7">
                <a:extLst>
                  <a:ext uri="{FF2B5EF4-FFF2-40B4-BE49-F238E27FC236}">
                    <a16:creationId xmlns:a16="http://schemas.microsoft.com/office/drawing/2014/main" id="{3CB950F7-DB08-CC4D-B845-73E7E1E2D8C5}"/>
                  </a:ext>
                </a:extLst>
              </p14:cNvPr>
              <p14:cNvContentPartPr/>
              <p14:nvPr/>
            </p14:nvContentPartPr>
            <p14:xfrm>
              <a:off x="623620" y="266329"/>
              <a:ext cx="709920" cy="759960"/>
            </p14:xfrm>
          </p:contentPart>
        </mc:Choice>
        <mc:Fallback>
          <p:pic>
            <p:nvPicPr>
              <p:cNvPr id="7" name="墨迹 7">
                <a:extLst>
                  <a:ext uri="{FF2B5EF4-FFF2-40B4-BE49-F238E27FC236}">
                    <a16:creationId xmlns:a16="http://schemas.microsoft.com/office/drawing/2014/main" id="{3CB950F7-DB08-CC4D-B845-73E7E1E2D8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6060" y="258769"/>
                <a:ext cx="725040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C52BF34C-FC6E-964E-8BC2-82356B5C4AFF}"/>
                  </a:ext>
                </a:extLst>
              </p14:cNvPr>
              <p14:cNvContentPartPr/>
              <p14:nvPr/>
            </p14:nvContentPartPr>
            <p14:xfrm>
              <a:off x="1912420" y="397009"/>
              <a:ext cx="131040" cy="33048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C52BF34C-FC6E-964E-8BC2-82356B5C4A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4860" y="389449"/>
                <a:ext cx="14616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0DD4C83D-602A-314B-A848-91B04C16ADA1}"/>
                  </a:ext>
                </a:extLst>
              </p14:cNvPr>
              <p14:cNvContentPartPr/>
              <p14:nvPr/>
            </p14:nvContentPartPr>
            <p14:xfrm>
              <a:off x="2777500" y="366049"/>
              <a:ext cx="174600" cy="41112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0DD4C83D-602A-314B-A848-91B04C16ADA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69940" y="358489"/>
                <a:ext cx="18972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FB8D100C-827D-8D41-9320-E1639E2B41C1}"/>
                  </a:ext>
                </a:extLst>
              </p14:cNvPr>
              <p14:cNvContentPartPr/>
              <p14:nvPr/>
            </p14:nvContentPartPr>
            <p14:xfrm>
              <a:off x="3132460" y="565129"/>
              <a:ext cx="25200" cy="10008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FB8D100C-827D-8D41-9320-E1639E2B41C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24900" y="557569"/>
                <a:ext cx="403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71C69127-D717-3D4E-AFE5-B79856E2F7C6}"/>
                  </a:ext>
                </a:extLst>
              </p14:cNvPr>
              <p14:cNvContentPartPr/>
              <p14:nvPr/>
            </p14:nvContentPartPr>
            <p14:xfrm>
              <a:off x="3406420" y="621289"/>
              <a:ext cx="43920" cy="8748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71C69127-D717-3D4E-AFE5-B79856E2F7C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98860" y="613729"/>
                <a:ext cx="590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6C6333E0-B8DB-2242-BCC3-D21EC8B02C59}"/>
                  </a:ext>
                </a:extLst>
              </p14:cNvPr>
              <p14:cNvContentPartPr/>
              <p14:nvPr/>
            </p14:nvContentPartPr>
            <p14:xfrm>
              <a:off x="5610340" y="627409"/>
              <a:ext cx="56520" cy="9360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6C6333E0-B8DB-2242-BCC3-D21EC8B02C5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02780" y="619849"/>
                <a:ext cx="712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5" name="墨迹 29">
                <a:extLst>
                  <a:ext uri="{FF2B5EF4-FFF2-40B4-BE49-F238E27FC236}">
                    <a16:creationId xmlns:a16="http://schemas.microsoft.com/office/drawing/2014/main" id="{A77F81FB-E8D4-5D4A-B2A7-6BF2EED2626C}"/>
                  </a:ext>
                </a:extLst>
              </p14:cNvPr>
              <p14:cNvContentPartPr/>
              <p14:nvPr/>
            </p14:nvContentPartPr>
            <p14:xfrm>
              <a:off x="5865580" y="297289"/>
              <a:ext cx="442080" cy="510840"/>
            </p14:xfrm>
          </p:contentPart>
        </mc:Choice>
        <mc:Fallback>
          <p:pic>
            <p:nvPicPr>
              <p:cNvPr id="25" name="墨迹 29">
                <a:extLst>
                  <a:ext uri="{FF2B5EF4-FFF2-40B4-BE49-F238E27FC236}">
                    <a16:creationId xmlns:a16="http://schemas.microsoft.com/office/drawing/2014/main" id="{A77F81FB-E8D4-5D4A-B2A7-6BF2EED2626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58026" y="289729"/>
                <a:ext cx="457188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6" name="墨迹 30">
                <a:extLst>
                  <a:ext uri="{FF2B5EF4-FFF2-40B4-BE49-F238E27FC236}">
                    <a16:creationId xmlns:a16="http://schemas.microsoft.com/office/drawing/2014/main" id="{B302D743-9988-C244-A517-59E77F5ED56E}"/>
                  </a:ext>
                </a:extLst>
              </p14:cNvPr>
              <p14:cNvContentPartPr/>
              <p14:nvPr/>
            </p14:nvContentPartPr>
            <p14:xfrm>
              <a:off x="5105980" y="515449"/>
              <a:ext cx="268200" cy="217800"/>
            </p14:xfrm>
          </p:contentPart>
        </mc:Choice>
        <mc:Fallback>
          <p:pic>
            <p:nvPicPr>
              <p:cNvPr id="26" name="墨迹 30">
                <a:extLst>
                  <a:ext uri="{FF2B5EF4-FFF2-40B4-BE49-F238E27FC236}">
                    <a16:creationId xmlns:a16="http://schemas.microsoft.com/office/drawing/2014/main" id="{B302D743-9988-C244-A517-59E77F5ED56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98420" y="507901"/>
                <a:ext cx="282960" cy="232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7" name="墨迹 31">
                <a:extLst>
                  <a:ext uri="{FF2B5EF4-FFF2-40B4-BE49-F238E27FC236}">
                    <a16:creationId xmlns:a16="http://schemas.microsoft.com/office/drawing/2014/main" id="{52BAE4CC-E94D-8941-BAC8-B22A279E7357}"/>
                  </a:ext>
                </a:extLst>
              </p14:cNvPr>
              <p14:cNvContentPartPr/>
              <p14:nvPr/>
            </p14:nvContentPartPr>
            <p14:xfrm>
              <a:off x="4386700" y="515449"/>
              <a:ext cx="284040" cy="230400"/>
            </p14:xfrm>
          </p:contentPart>
        </mc:Choice>
        <mc:Fallback>
          <p:pic>
            <p:nvPicPr>
              <p:cNvPr id="27" name="墨迹 31">
                <a:extLst>
                  <a:ext uri="{FF2B5EF4-FFF2-40B4-BE49-F238E27FC236}">
                    <a16:creationId xmlns:a16="http://schemas.microsoft.com/office/drawing/2014/main" id="{52BAE4CC-E94D-8941-BAC8-B22A279E735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79140" y="507901"/>
                <a:ext cx="299160" cy="245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8" name="墨迹 32">
                <a:extLst>
                  <a:ext uri="{FF2B5EF4-FFF2-40B4-BE49-F238E27FC236}">
                    <a16:creationId xmlns:a16="http://schemas.microsoft.com/office/drawing/2014/main" id="{3B27C3F5-3DA7-FD4C-94B9-4F8161ABF19C}"/>
                  </a:ext>
                </a:extLst>
              </p14:cNvPr>
              <p14:cNvContentPartPr/>
              <p14:nvPr/>
            </p14:nvContentPartPr>
            <p14:xfrm>
              <a:off x="3780100" y="559009"/>
              <a:ext cx="255600" cy="174600"/>
            </p14:xfrm>
          </p:contentPart>
        </mc:Choice>
        <mc:Fallback>
          <p:pic>
            <p:nvPicPr>
              <p:cNvPr id="28" name="墨迹 32">
                <a:extLst>
                  <a:ext uri="{FF2B5EF4-FFF2-40B4-BE49-F238E27FC236}">
                    <a16:creationId xmlns:a16="http://schemas.microsoft.com/office/drawing/2014/main" id="{3B27C3F5-3DA7-FD4C-94B9-4F8161ABF19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72540" y="551449"/>
                <a:ext cx="2707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9" name="墨迹 33">
                <a:extLst>
                  <a:ext uri="{FF2B5EF4-FFF2-40B4-BE49-F238E27FC236}">
                    <a16:creationId xmlns:a16="http://schemas.microsoft.com/office/drawing/2014/main" id="{05987A4C-8A65-8A4D-9AB8-4555FA3E1FF5}"/>
                  </a:ext>
                </a:extLst>
              </p14:cNvPr>
              <p14:cNvContentPartPr/>
              <p14:nvPr/>
            </p14:nvContentPartPr>
            <p14:xfrm>
              <a:off x="2372860" y="533809"/>
              <a:ext cx="155880" cy="106560"/>
            </p14:xfrm>
          </p:contentPart>
        </mc:Choice>
        <mc:Fallback>
          <p:pic>
            <p:nvPicPr>
              <p:cNvPr id="29" name="墨迹 33">
                <a:extLst>
                  <a:ext uri="{FF2B5EF4-FFF2-40B4-BE49-F238E27FC236}">
                    <a16:creationId xmlns:a16="http://schemas.microsoft.com/office/drawing/2014/main" id="{05987A4C-8A65-8A4D-9AB8-4555FA3E1FF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65300" y="526585"/>
                <a:ext cx="171000" cy="121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16020690-FA40-AC40-88BD-E0EC95AF63F2}"/>
                  </a:ext>
                </a:extLst>
              </p14:cNvPr>
              <p14:cNvContentPartPr/>
              <p14:nvPr/>
            </p14:nvContentPartPr>
            <p14:xfrm>
              <a:off x="6569020" y="689689"/>
              <a:ext cx="68760" cy="6876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16020690-FA40-AC40-88BD-E0EC95AF63F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61460" y="682129"/>
                <a:ext cx="838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1" name="墨迹 42">
                <a:extLst>
                  <a:ext uri="{FF2B5EF4-FFF2-40B4-BE49-F238E27FC236}">
                    <a16:creationId xmlns:a16="http://schemas.microsoft.com/office/drawing/2014/main" id="{0517C4B2-F38C-1A48-818B-F0519A5337E0}"/>
                  </a:ext>
                </a:extLst>
              </p14:cNvPr>
              <p14:cNvContentPartPr/>
              <p14:nvPr/>
            </p14:nvContentPartPr>
            <p14:xfrm>
              <a:off x="7384420" y="390889"/>
              <a:ext cx="579600" cy="429840"/>
            </p14:xfrm>
          </p:contentPart>
        </mc:Choice>
        <mc:Fallback>
          <p:pic>
            <p:nvPicPr>
              <p:cNvPr id="41" name="墨迹 42">
                <a:extLst>
                  <a:ext uri="{FF2B5EF4-FFF2-40B4-BE49-F238E27FC236}">
                    <a16:creationId xmlns:a16="http://schemas.microsoft.com/office/drawing/2014/main" id="{0517C4B2-F38C-1A48-818B-F0519A5337E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76855" y="383329"/>
                <a:ext cx="594729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2" name="墨迹 43">
                <a:extLst>
                  <a:ext uri="{FF2B5EF4-FFF2-40B4-BE49-F238E27FC236}">
                    <a16:creationId xmlns:a16="http://schemas.microsoft.com/office/drawing/2014/main" id="{D8C1BDD2-937D-8B45-AE8E-105C9E57F93C}"/>
                  </a:ext>
                </a:extLst>
              </p14:cNvPr>
              <p14:cNvContentPartPr/>
              <p14:nvPr/>
            </p14:nvContentPartPr>
            <p14:xfrm>
              <a:off x="6905260" y="453169"/>
              <a:ext cx="267840" cy="280440"/>
            </p14:xfrm>
          </p:contentPart>
        </mc:Choice>
        <mc:Fallback>
          <p:pic>
            <p:nvPicPr>
              <p:cNvPr id="42" name="墨迹 43">
                <a:extLst>
                  <a:ext uri="{FF2B5EF4-FFF2-40B4-BE49-F238E27FC236}">
                    <a16:creationId xmlns:a16="http://schemas.microsoft.com/office/drawing/2014/main" id="{D8C1BDD2-937D-8B45-AE8E-105C9E57F93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97710" y="445609"/>
                <a:ext cx="2825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3B1898B7-29A5-1B44-A064-1660C9D67C56}"/>
                  </a:ext>
                </a:extLst>
              </p14:cNvPr>
              <p14:cNvContentPartPr/>
              <p14:nvPr/>
            </p14:nvContentPartPr>
            <p14:xfrm>
              <a:off x="8181460" y="527689"/>
              <a:ext cx="50040" cy="17460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3B1898B7-29A5-1B44-A064-1660C9D67C5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173900" y="520129"/>
                <a:ext cx="651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0B5A4ED1-5CD5-4E46-9C0B-75CE249BB83C}"/>
                  </a:ext>
                </a:extLst>
              </p14:cNvPr>
              <p14:cNvContentPartPr/>
              <p14:nvPr/>
            </p14:nvContentPartPr>
            <p14:xfrm>
              <a:off x="8430220" y="689689"/>
              <a:ext cx="37800" cy="4392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0B5A4ED1-5CD5-4E46-9C0B-75CE249BB83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423020" y="682129"/>
                <a:ext cx="529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397B051B-601F-234F-B312-66134A352FD4}"/>
                  </a:ext>
                </a:extLst>
              </p14:cNvPr>
              <p14:cNvContentPartPr/>
              <p14:nvPr/>
            </p14:nvContentPartPr>
            <p14:xfrm>
              <a:off x="9171100" y="309889"/>
              <a:ext cx="199440" cy="59796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397B051B-601F-234F-B312-66134A352FD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163540" y="302329"/>
                <a:ext cx="21456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0" name="墨迹 50">
                <a:extLst>
                  <a:ext uri="{FF2B5EF4-FFF2-40B4-BE49-F238E27FC236}">
                    <a16:creationId xmlns:a16="http://schemas.microsoft.com/office/drawing/2014/main" id="{5BB8196E-4808-934F-9FE3-5D9385303DAD}"/>
                  </a:ext>
                </a:extLst>
              </p14:cNvPr>
              <p14:cNvContentPartPr/>
              <p14:nvPr/>
            </p14:nvContentPartPr>
            <p14:xfrm>
              <a:off x="8729380" y="521569"/>
              <a:ext cx="268200" cy="267840"/>
            </p14:xfrm>
          </p:contentPart>
        </mc:Choice>
        <mc:Fallback>
          <p:pic>
            <p:nvPicPr>
              <p:cNvPr id="50" name="墨迹 50">
                <a:extLst>
                  <a:ext uri="{FF2B5EF4-FFF2-40B4-BE49-F238E27FC236}">
                    <a16:creationId xmlns:a16="http://schemas.microsoft.com/office/drawing/2014/main" id="{5BB8196E-4808-934F-9FE3-5D9385303DA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721820" y="514019"/>
                <a:ext cx="282960" cy="282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C35F3C27-A4BF-854B-971F-9FECB3AC0435}"/>
                  </a:ext>
                </a:extLst>
              </p14:cNvPr>
              <p14:cNvContentPartPr/>
              <p14:nvPr/>
            </p14:nvContentPartPr>
            <p14:xfrm>
              <a:off x="9694180" y="826489"/>
              <a:ext cx="81360" cy="9360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C35F3C27-A4BF-854B-971F-9FECB3AC043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686620" y="818929"/>
                <a:ext cx="964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1" name="墨迹 62">
                <a:extLst>
                  <a:ext uri="{FF2B5EF4-FFF2-40B4-BE49-F238E27FC236}">
                    <a16:creationId xmlns:a16="http://schemas.microsoft.com/office/drawing/2014/main" id="{ED416AA9-D378-1546-A8A8-BFACDE3F7BFB}"/>
                  </a:ext>
                </a:extLst>
              </p14:cNvPr>
              <p14:cNvContentPartPr/>
              <p14:nvPr/>
            </p14:nvContentPartPr>
            <p14:xfrm>
              <a:off x="10939420" y="372169"/>
              <a:ext cx="653760" cy="516960"/>
            </p14:xfrm>
          </p:contentPart>
        </mc:Choice>
        <mc:Fallback>
          <p:pic>
            <p:nvPicPr>
              <p:cNvPr id="61" name="墨迹 62">
                <a:extLst>
                  <a:ext uri="{FF2B5EF4-FFF2-40B4-BE49-F238E27FC236}">
                    <a16:creationId xmlns:a16="http://schemas.microsoft.com/office/drawing/2014/main" id="{ED416AA9-D378-1546-A8A8-BFACDE3F7BF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931864" y="364609"/>
                <a:ext cx="668872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2" name="墨迹 63">
                <a:extLst>
                  <a:ext uri="{FF2B5EF4-FFF2-40B4-BE49-F238E27FC236}">
                    <a16:creationId xmlns:a16="http://schemas.microsoft.com/office/drawing/2014/main" id="{14531765-64FA-704A-951D-08201CF706D4}"/>
                  </a:ext>
                </a:extLst>
              </p14:cNvPr>
              <p14:cNvContentPartPr/>
              <p14:nvPr/>
            </p14:nvContentPartPr>
            <p14:xfrm>
              <a:off x="10030420" y="496729"/>
              <a:ext cx="740880" cy="280440"/>
            </p14:xfrm>
          </p:contentPart>
        </mc:Choice>
        <mc:Fallback>
          <p:pic>
            <p:nvPicPr>
              <p:cNvPr id="62" name="墨迹 63">
                <a:extLst>
                  <a:ext uri="{FF2B5EF4-FFF2-40B4-BE49-F238E27FC236}">
                    <a16:creationId xmlns:a16="http://schemas.microsoft.com/office/drawing/2014/main" id="{14531765-64FA-704A-951D-08201CF706D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022864" y="489169"/>
                <a:ext cx="755993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DB3DB849-841C-7549-9426-2C41B0FFF8B0}"/>
                  </a:ext>
                </a:extLst>
              </p14:cNvPr>
              <p14:cNvContentPartPr/>
              <p14:nvPr/>
            </p14:nvContentPartPr>
            <p14:xfrm>
              <a:off x="2547460" y="1573489"/>
              <a:ext cx="149760" cy="11232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DB3DB849-841C-7549-9426-2C41B0FFF8B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39900" y="1565929"/>
                <a:ext cx="1648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0" name="墨迹 85">
                <a:extLst>
                  <a:ext uri="{FF2B5EF4-FFF2-40B4-BE49-F238E27FC236}">
                    <a16:creationId xmlns:a16="http://schemas.microsoft.com/office/drawing/2014/main" id="{B42819E8-063F-7346-B13D-06CE419B2DE4}"/>
                  </a:ext>
                </a:extLst>
              </p14:cNvPr>
              <p14:cNvContentPartPr/>
              <p14:nvPr/>
            </p14:nvContentPartPr>
            <p14:xfrm>
              <a:off x="4041460" y="1159849"/>
              <a:ext cx="454680" cy="600840"/>
            </p14:xfrm>
          </p:contentPart>
        </mc:Choice>
        <mc:Fallback>
          <p:pic>
            <p:nvPicPr>
              <p:cNvPr id="80" name="墨迹 85">
                <a:extLst>
                  <a:ext uri="{FF2B5EF4-FFF2-40B4-BE49-F238E27FC236}">
                    <a16:creationId xmlns:a16="http://schemas.microsoft.com/office/drawing/2014/main" id="{B42819E8-063F-7346-B13D-06CE419B2DE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33900" y="1152289"/>
                <a:ext cx="46980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1" name="墨迹 86">
                <a:extLst>
                  <a:ext uri="{FF2B5EF4-FFF2-40B4-BE49-F238E27FC236}">
                    <a16:creationId xmlns:a16="http://schemas.microsoft.com/office/drawing/2014/main" id="{E4769DAB-2B2A-E34C-98AE-49F36879316F}"/>
                  </a:ext>
                </a:extLst>
              </p14:cNvPr>
              <p14:cNvContentPartPr/>
              <p14:nvPr/>
            </p14:nvContentPartPr>
            <p14:xfrm>
              <a:off x="3661660" y="1486369"/>
              <a:ext cx="155880" cy="149760"/>
            </p14:xfrm>
          </p:contentPart>
        </mc:Choice>
        <mc:Fallback>
          <p:pic>
            <p:nvPicPr>
              <p:cNvPr id="81" name="墨迹 86">
                <a:extLst>
                  <a:ext uri="{FF2B5EF4-FFF2-40B4-BE49-F238E27FC236}">
                    <a16:creationId xmlns:a16="http://schemas.microsoft.com/office/drawing/2014/main" id="{E4769DAB-2B2A-E34C-98AE-49F36879316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54100" y="1478809"/>
                <a:ext cx="1710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2" name="墨迹 87">
                <a:extLst>
                  <a:ext uri="{FF2B5EF4-FFF2-40B4-BE49-F238E27FC236}">
                    <a16:creationId xmlns:a16="http://schemas.microsoft.com/office/drawing/2014/main" id="{6E88B653-D0EC-8D40-A17F-98B49F084C00}"/>
                  </a:ext>
                </a:extLst>
              </p14:cNvPr>
              <p14:cNvContentPartPr/>
              <p14:nvPr/>
            </p14:nvContentPartPr>
            <p14:xfrm>
              <a:off x="3219580" y="1306009"/>
              <a:ext cx="255600" cy="305280"/>
            </p14:xfrm>
          </p:contentPart>
        </mc:Choice>
        <mc:Fallback>
          <p:pic>
            <p:nvPicPr>
              <p:cNvPr id="82" name="墨迹 87">
                <a:extLst>
                  <a:ext uri="{FF2B5EF4-FFF2-40B4-BE49-F238E27FC236}">
                    <a16:creationId xmlns:a16="http://schemas.microsoft.com/office/drawing/2014/main" id="{6E88B653-D0EC-8D40-A17F-98B49F084C0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212020" y="1298449"/>
                <a:ext cx="27072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3" name="墨迹 88">
                <a:extLst>
                  <a:ext uri="{FF2B5EF4-FFF2-40B4-BE49-F238E27FC236}">
                    <a16:creationId xmlns:a16="http://schemas.microsoft.com/office/drawing/2014/main" id="{DB640311-1FE9-5948-938E-84428927EBE6}"/>
                  </a:ext>
                </a:extLst>
              </p14:cNvPr>
              <p14:cNvContentPartPr/>
              <p14:nvPr/>
            </p14:nvContentPartPr>
            <p14:xfrm>
              <a:off x="2087380" y="1212409"/>
              <a:ext cx="242640" cy="570960"/>
            </p14:xfrm>
          </p:contentPart>
        </mc:Choice>
        <mc:Fallback>
          <p:pic>
            <p:nvPicPr>
              <p:cNvPr id="83" name="墨迹 88">
                <a:extLst>
                  <a:ext uri="{FF2B5EF4-FFF2-40B4-BE49-F238E27FC236}">
                    <a16:creationId xmlns:a16="http://schemas.microsoft.com/office/drawing/2014/main" id="{DB640311-1FE9-5948-938E-84428927EBE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79820" y="1204849"/>
                <a:ext cx="257400" cy="58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84" name="墨迹 89">
                <a:extLst>
                  <a:ext uri="{FF2B5EF4-FFF2-40B4-BE49-F238E27FC236}">
                    <a16:creationId xmlns:a16="http://schemas.microsoft.com/office/drawing/2014/main" id="{7F75AD18-0FD0-D648-B1F5-72F6AD786C65}"/>
                  </a:ext>
                </a:extLst>
              </p14:cNvPr>
              <p14:cNvContentPartPr/>
              <p14:nvPr/>
            </p14:nvContentPartPr>
            <p14:xfrm>
              <a:off x="1631980" y="1417969"/>
              <a:ext cx="224640" cy="124920"/>
            </p14:xfrm>
          </p:contentPart>
        </mc:Choice>
        <mc:Fallback>
          <p:pic>
            <p:nvPicPr>
              <p:cNvPr id="84" name="墨迹 89">
                <a:extLst>
                  <a:ext uri="{FF2B5EF4-FFF2-40B4-BE49-F238E27FC236}">
                    <a16:creationId xmlns:a16="http://schemas.microsoft.com/office/drawing/2014/main" id="{7F75AD18-0FD0-D648-B1F5-72F6AD786C6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624780" y="1410409"/>
                <a:ext cx="239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85" name="墨迹 90">
                <a:extLst>
                  <a:ext uri="{FF2B5EF4-FFF2-40B4-BE49-F238E27FC236}">
                    <a16:creationId xmlns:a16="http://schemas.microsoft.com/office/drawing/2014/main" id="{EDC96A8C-C676-FE41-82F2-693FD73049DE}"/>
                  </a:ext>
                </a:extLst>
              </p14:cNvPr>
              <p14:cNvContentPartPr/>
              <p14:nvPr/>
            </p14:nvContentPartPr>
            <p14:xfrm>
              <a:off x="785620" y="1324729"/>
              <a:ext cx="492120" cy="410400"/>
            </p14:xfrm>
          </p:contentPart>
        </mc:Choice>
        <mc:Fallback>
          <p:pic>
            <p:nvPicPr>
              <p:cNvPr id="85" name="墨迹 90">
                <a:extLst>
                  <a:ext uri="{FF2B5EF4-FFF2-40B4-BE49-F238E27FC236}">
                    <a16:creationId xmlns:a16="http://schemas.microsoft.com/office/drawing/2014/main" id="{EDC96A8C-C676-FE41-82F2-693FD73049D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78060" y="1317169"/>
                <a:ext cx="50724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0AF242C2-32A7-2A42-8AA0-32E206FFB416}"/>
                  </a:ext>
                </a:extLst>
              </p14:cNvPr>
              <p14:cNvContentPartPr/>
              <p14:nvPr/>
            </p14:nvContentPartPr>
            <p14:xfrm>
              <a:off x="4913020" y="1529929"/>
              <a:ext cx="37800" cy="4392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0AF242C2-32A7-2A42-8AA0-32E206FFB41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905460" y="1522369"/>
                <a:ext cx="529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BD9D8F5C-B985-4C4E-94E5-9251E4C4CB04}"/>
                  </a:ext>
                </a:extLst>
              </p14:cNvPr>
              <p14:cNvContentPartPr/>
              <p14:nvPr/>
            </p14:nvContentPartPr>
            <p14:xfrm>
              <a:off x="4670020" y="1399249"/>
              <a:ext cx="87480" cy="23076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BD9D8F5C-B985-4C4E-94E5-9251E4C4CB0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662820" y="1391689"/>
                <a:ext cx="1026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BA268FC4-FDC9-554E-995C-62773B1642A6}"/>
                  </a:ext>
                </a:extLst>
              </p14:cNvPr>
              <p14:cNvContentPartPr/>
              <p14:nvPr/>
            </p14:nvContentPartPr>
            <p14:xfrm>
              <a:off x="5940100" y="1586089"/>
              <a:ext cx="124920" cy="10620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BA268FC4-FDC9-554E-995C-62773B1642A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932540" y="1578529"/>
                <a:ext cx="1400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0" name="墨迹 114">
                <a:extLst>
                  <a:ext uri="{FF2B5EF4-FFF2-40B4-BE49-F238E27FC236}">
                    <a16:creationId xmlns:a16="http://schemas.microsoft.com/office/drawing/2014/main" id="{A970E7D5-27B4-F543-8302-50E63D45D8CD}"/>
                  </a:ext>
                </a:extLst>
              </p14:cNvPr>
              <p14:cNvContentPartPr/>
              <p14:nvPr/>
            </p14:nvContentPartPr>
            <p14:xfrm>
              <a:off x="8299540" y="1081729"/>
              <a:ext cx="672840" cy="523440"/>
            </p14:xfrm>
          </p:contentPart>
        </mc:Choice>
        <mc:Fallback>
          <p:pic>
            <p:nvPicPr>
              <p:cNvPr id="110" name="墨迹 114">
                <a:extLst>
                  <a:ext uri="{FF2B5EF4-FFF2-40B4-BE49-F238E27FC236}">
                    <a16:creationId xmlns:a16="http://schemas.microsoft.com/office/drawing/2014/main" id="{A970E7D5-27B4-F543-8302-50E63D45D8C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291980" y="1074169"/>
                <a:ext cx="68796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1" name="墨迹 115">
                <a:extLst>
                  <a:ext uri="{FF2B5EF4-FFF2-40B4-BE49-F238E27FC236}">
                    <a16:creationId xmlns:a16="http://schemas.microsoft.com/office/drawing/2014/main" id="{8D33EA74-65A1-F84B-957D-A13591466249}"/>
                  </a:ext>
                </a:extLst>
              </p14:cNvPr>
              <p14:cNvContentPartPr/>
              <p14:nvPr/>
            </p14:nvContentPartPr>
            <p14:xfrm>
              <a:off x="7652260" y="1125289"/>
              <a:ext cx="423720" cy="492120"/>
            </p14:xfrm>
          </p:contentPart>
        </mc:Choice>
        <mc:Fallback>
          <p:pic>
            <p:nvPicPr>
              <p:cNvPr id="111" name="墨迹 115">
                <a:extLst>
                  <a:ext uri="{FF2B5EF4-FFF2-40B4-BE49-F238E27FC236}">
                    <a16:creationId xmlns:a16="http://schemas.microsoft.com/office/drawing/2014/main" id="{8D33EA74-65A1-F84B-957D-A1359146624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644700" y="1117729"/>
                <a:ext cx="43884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2" name="墨迹 116">
                <a:extLst>
                  <a:ext uri="{FF2B5EF4-FFF2-40B4-BE49-F238E27FC236}">
                    <a16:creationId xmlns:a16="http://schemas.microsoft.com/office/drawing/2014/main" id="{2893FCFD-FCCF-7D40-8649-7B3FB7A88B12}"/>
                  </a:ext>
                </a:extLst>
              </p14:cNvPr>
              <p14:cNvContentPartPr/>
              <p14:nvPr/>
            </p14:nvContentPartPr>
            <p14:xfrm>
              <a:off x="7316020" y="1324729"/>
              <a:ext cx="106200" cy="118800"/>
            </p14:xfrm>
          </p:contentPart>
        </mc:Choice>
        <mc:Fallback>
          <p:pic>
            <p:nvPicPr>
              <p:cNvPr id="112" name="墨迹 116">
                <a:extLst>
                  <a:ext uri="{FF2B5EF4-FFF2-40B4-BE49-F238E27FC236}">
                    <a16:creationId xmlns:a16="http://schemas.microsoft.com/office/drawing/2014/main" id="{2893FCFD-FCCF-7D40-8649-7B3FB7A88B1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308460" y="1317169"/>
                <a:ext cx="1213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13" name="墨迹 117">
                <a:extLst>
                  <a:ext uri="{FF2B5EF4-FFF2-40B4-BE49-F238E27FC236}">
                    <a16:creationId xmlns:a16="http://schemas.microsoft.com/office/drawing/2014/main" id="{AC1C22C5-87F4-174B-8FF6-2C95714EDC0B}"/>
                  </a:ext>
                </a:extLst>
              </p14:cNvPr>
              <p14:cNvContentPartPr/>
              <p14:nvPr/>
            </p14:nvContentPartPr>
            <p14:xfrm>
              <a:off x="6481900" y="1181449"/>
              <a:ext cx="529560" cy="423720"/>
            </p14:xfrm>
          </p:contentPart>
        </mc:Choice>
        <mc:Fallback>
          <p:pic>
            <p:nvPicPr>
              <p:cNvPr id="113" name="墨迹 117">
                <a:extLst>
                  <a:ext uri="{FF2B5EF4-FFF2-40B4-BE49-F238E27FC236}">
                    <a16:creationId xmlns:a16="http://schemas.microsoft.com/office/drawing/2014/main" id="{AC1C22C5-87F4-174B-8FF6-2C95714EDC0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474340" y="1173889"/>
                <a:ext cx="5446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4" name="墨迹 118">
                <a:extLst>
                  <a:ext uri="{FF2B5EF4-FFF2-40B4-BE49-F238E27FC236}">
                    <a16:creationId xmlns:a16="http://schemas.microsoft.com/office/drawing/2014/main" id="{55797FC9-DD93-2D48-AAF3-DA03A1B619B9}"/>
                  </a:ext>
                </a:extLst>
              </p14:cNvPr>
              <p14:cNvContentPartPr/>
              <p14:nvPr/>
            </p14:nvContentPartPr>
            <p14:xfrm>
              <a:off x="5155660" y="1212409"/>
              <a:ext cx="479880" cy="585720"/>
            </p14:xfrm>
          </p:contentPart>
        </mc:Choice>
        <mc:Fallback>
          <p:pic>
            <p:nvPicPr>
              <p:cNvPr id="114" name="墨迹 118">
                <a:extLst>
                  <a:ext uri="{FF2B5EF4-FFF2-40B4-BE49-F238E27FC236}">
                    <a16:creationId xmlns:a16="http://schemas.microsoft.com/office/drawing/2014/main" id="{55797FC9-DD93-2D48-AAF3-DA03A1B619B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148100" y="1204849"/>
                <a:ext cx="49464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2" name="墨迹 122">
                <a:extLst>
                  <a:ext uri="{FF2B5EF4-FFF2-40B4-BE49-F238E27FC236}">
                    <a16:creationId xmlns:a16="http://schemas.microsoft.com/office/drawing/2014/main" id="{4D7EE241-A9BD-A843-B86B-90ECE05F590F}"/>
                  </a:ext>
                </a:extLst>
              </p14:cNvPr>
              <p14:cNvContentPartPr/>
              <p14:nvPr/>
            </p14:nvContentPartPr>
            <p14:xfrm>
              <a:off x="7484140" y="2245969"/>
              <a:ext cx="3835440" cy="3679560"/>
            </p14:xfrm>
          </p:contentPart>
        </mc:Choice>
        <mc:Fallback>
          <p:pic>
            <p:nvPicPr>
              <p:cNvPr id="122" name="墨迹 122">
                <a:extLst>
                  <a:ext uri="{FF2B5EF4-FFF2-40B4-BE49-F238E27FC236}">
                    <a16:creationId xmlns:a16="http://schemas.microsoft.com/office/drawing/2014/main" id="{4D7EE241-A9BD-A843-B86B-90ECE05F590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476580" y="2238409"/>
                <a:ext cx="3850200" cy="36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6" name="墨迹 126">
                <a:extLst>
                  <a:ext uri="{FF2B5EF4-FFF2-40B4-BE49-F238E27FC236}">
                    <a16:creationId xmlns:a16="http://schemas.microsoft.com/office/drawing/2014/main" id="{3809A3D9-1564-0C4C-A38C-28A83DB9D5DB}"/>
                  </a:ext>
                </a:extLst>
              </p14:cNvPr>
              <p14:cNvContentPartPr/>
              <p14:nvPr/>
            </p14:nvContentPartPr>
            <p14:xfrm>
              <a:off x="7602220" y="2295649"/>
              <a:ext cx="3773160" cy="3807720"/>
            </p14:xfrm>
          </p:contentPart>
        </mc:Choice>
        <mc:Fallback>
          <p:pic>
            <p:nvPicPr>
              <p:cNvPr id="126" name="墨迹 126">
                <a:extLst>
                  <a:ext uri="{FF2B5EF4-FFF2-40B4-BE49-F238E27FC236}">
                    <a16:creationId xmlns:a16="http://schemas.microsoft.com/office/drawing/2014/main" id="{3809A3D9-1564-0C4C-A38C-28A83DB9D5D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595020" y="2288089"/>
                <a:ext cx="3787920" cy="38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3" name="墨迹 133">
                <a:extLst>
                  <a:ext uri="{FF2B5EF4-FFF2-40B4-BE49-F238E27FC236}">
                    <a16:creationId xmlns:a16="http://schemas.microsoft.com/office/drawing/2014/main" id="{F199F892-232A-A940-B218-4B616CAE5FE8}"/>
                  </a:ext>
                </a:extLst>
              </p14:cNvPr>
              <p14:cNvContentPartPr/>
              <p14:nvPr/>
            </p14:nvContentPartPr>
            <p14:xfrm>
              <a:off x="7484140" y="2320849"/>
              <a:ext cx="3897360" cy="3555000"/>
            </p14:xfrm>
          </p:contentPart>
        </mc:Choice>
        <mc:Fallback>
          <p:pic>
            <p:nvPicPr>
              <p:cNvPr id="133" name="墨迹 133">
                <a:extLst>
                  <a:ext uri="{FF2B5EF4-FFF2-40B4-BE49-F238E27FC236}">
                    <a16:creationId xmlns:a16="http://schemas.microsoft.com/office/drawing/2014/main" id="{F199F892-232A-A940-B218-4B616CAE5FE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476580" y="2310409"/>
                <a:ext cx="3912480" cy="357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99F16908-0193-0F4C-B099-0D5E82DCC5AE}"/>
                  </a:ext>
                </a:extLst>
              </p14:cNvPr>
              <p14:cNvContentPartPr/>
              <p14:nvPr/>
            </p14:nvContentPartPr>
            <p14:xfrm>
              <a:off x="8940700" y="2345689"/>
              <a:ext cx="174600" cy="365472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99F16908-0193-0F4C-B099-0D5E82DCC5A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933500" y="2338129"/>
                <a:ext cx="189720" cy="36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19BAE4F5-F402-B341-B02A-68D6F5CF01E8}"/>
                  </a:ext>
                </a:extLst>
              </p14:cNvPr>
              <p14:cNvContentPartPr/>
              <p14:nvPr/>
            </p14:nvContentPartPr>
            <p14:xfrm>
              <a:off x="10466020" y="2364409"/>
              <a:ext cx="193320" cy="358632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19BAE4F5-F402-B341-B02A-68D6F5CF01E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458460" y="2356849"/>
                <a:ext cx="208440" cy="360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0" name="墨迹 140">
                <a:extLst>
                  <a:ext uri="{FF2B5EF4-FFF2-40B4-BE49-F238E27FC236}">
                    <a16:creationId xmlns:a16="http://schemas.microsoft.com/office/drawing/2014/main" id="{C7287FFA-74EA-8849-AA00-1ED66F2BF31B}"/>
                  </a:ext>
                </a:extLst>
              </p14:cNvPr>
              <p14:cNvContentPartPr/>
              <p14:nvPr/>
            </p14:nvContentPartPr>
            <p14:xfrm>
              <a:off x="7832620" y="2463769"/>
              <a:ext cx="193320" cy="324000"/>
            </p14:xfrm>
          </p:contentPart>
        </mc:Choice>
        <mc:Fallback>
          <p:pic>
            <p:nvPicPr>
              <p:cNvPr id="140" name="墨迹 140">
                <a:extLst>
                  <a:ext uri="{FF2B5EF4-FFF2-40B4-BE49-F238E27FC236}">
                    <a16:creationId xmlns:a16="http://schemas.microsoft.com/office/drawing/2014/main" id="{C7287FFA-74EA-8849-AA00-1ED66F2BF31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825060" y="2456209"/>
                <a:ext cx="20844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49" name="墨迹 149">
                <a:extLst>
                  <a:ext uri="{FF2B5EF4-FFF2-40B4-BE49-F238E27FC236}">
                    <a16:creationId xmlns:a16="http://schemas.microsoft.com/office/drawing/2014/main" id="{4E326338-E4D4-1840-92A2-D3C386923DF9}"/>
                  </a:ext>
                </a:extLst>
              </p14:cNvPr>
              <p14:cNvContentPartPr/>
              <p14:nvPr/>
            </p14:nvContentPartPr>
            <p14:xfrm>
              <a:off x="6873940" y="2569609"/>
              <a:ext cx="386280" cy="3199320"/>
            </p14:xfrm>
          </p:contentPart>
        </mc:Choice>
        <mc:Fallback>
          <p:pic>
            <p:nvPicPr>
              <p:cNvPr id="149" name="墨迹 149">
                <a:extLst>
                  <a:ext uri="{FF2B5EF4-FFF2-40B4-BE49-F238E27FC236}">
                    <a16:creationId xmlns:a16="http://schemas.microsoft.com/office/drawing/2014/main" id="{4E326338-E4D4-1840-92A2-D3C386923DF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866380" y="2562050"/>
                <a:ext cx="401400" cy="3214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914B8F18-970F-6E4F-A5DA-40BA8BA620F1}"/>
                  </a:ext>
                </a:extLst>
              </p14:cNvPr>
              <p14:cNvContentPartPr/>
              <p14:nvPr/>
            </p14:nvContentPartPr>
            <p14:xfrm>
              <a:off x="7944940" y="1866169"/>
              <a:ext cx="25200" cy="22176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914B8F18-970F-6E4F-A5DA-40BA8BA620F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934860" y="1856089"/>
                <a:ext cx="453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3A9AD797-1916-C846-873B-83FF5022A251}"/>
                  </a:ext>
                </a:extLst>
              </p14:cNvPr>
              <p14:cNvContentPartPr/>
              <p14:nvPr/>
            </p14:nvContentPartPr>
            <p14:xfrm>
              <a:off x="8483500" y="1816489"/>
              <a:ext cx="258480" cy="22464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3A9AD797-1916-C846-873B-83FF5022A25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473420" y="1806409"/>
                <a:ext cx="27864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BD7F6530-6327-BC40-B016-3066CA526B19}"/>
                  </a:ext>
                </a:extLst>
              </p14:cNvPr>
              <p14:cNvContentPartPr/>
              <p14:nvPr/>
            </p14:nvContentPartPr>
            <p14:xfrm>
              <a:off x="9370540" y="1791649"/>
              <a:ext cx="112320" cy="32400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BD7F6530-6327-BC40-B016-3066CA526B1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360460" y="1781569"/>
                <a:ext cx="13248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58" name="墨迹 159">
                <a:extLst>
                  <a:ext uri="{FF2B5EF4-FFF2-40B4-BE49-F238E27FC236}">
                    <a16:creationId xmlns:a16="http://schemas.microsoft.com/office/drawing/2014/main" id="{B27CEDE4-06B6-CE48-83BE-B9B0D53472C4}"/>
                  </a:ext>
                </a:extLst>
              </p14:cNvPr>
              <p14:cNvContentPartPr/>
              <p14:nvPr/>
            </p14:nvContentPartPr>
            <p14:xfrm>
              <a:off x="10833580" y="1785889"/>
              <a:ext cx="311400" cy="366840"/>
            </p14:xfrm>
          </p:contentPart>
        </mc:Choice>
        <mc:Fallback>
          <p:pic>
            <p:nvPicPr>
              <p:cNvPr id="158" name="墨迹 159">
                <a:extLst>
                  <a:ext uri="{FF2B5EF4-FFF2-40B4-BE49-F238E27FC236}">
                    <a16:creationId xmlns:a16="http://schemas.microsoft.com/office/drawing/2014/main" id="{B27CEDE4-06B6-CE48-83BE-B9B0D53472C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826029" y="1778329"/>
                <a:ext cx="32902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9" name="墨迹 160">
                <a:extLst>
                  <a:ext uri="{FF2B5EF4-FFF2-40B4-BE49-F238E27FC236}">
                    <a16:creationId xmlns:a16="http://schemas.microsoft.com/office/drawing/2014/main" id="{19242BC2-8774-AA4C-9CAC-25DFCA3C3802}"/>
                  </a:ext>
                </a:extLst>
              </p14:cNvPr>
              <p14:cNvContentPartPr/>
              <p14:nvPr/>
            </p14:nvContentPartPr>
            <p14:xfrm>
              <a:off x="10030420" y="1785169"/>
              <a:ext cx="305280" cy="261720"/>
            </p14:xfrm>
          </p:contentPart>
        </mc:Choice>
        <mc:Fallback>
          <p:pic>
            <p:nvPicPr>
              <p:cNvPr id="159" name="墨迹 160">
                <a:extLst>
                  <a:ext uri="{FF2B5EF4-FFF2-40B4-BE49-F238E27FC236}">
                    <a16:creationId xmlns:a16="http://schemas.microsoft.com/office/drawing/2014/main" id="{19242BC2-8774-AA4C-9CAC-25DFCA3C380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022860" y="1777609"/>
                <a:ext cx="32040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64" name="墨迹 164">
                <a:extLst>
                  <a:ext uri="{FF2B5EF4-FFF2-40B4-BE49-F238E27FC236}">
                    <a16:creationId xmlns:a16="http://schemas.microsoft.com/office/drawing/2014/main" id="{B0DB9A0A-6115-9047-B048-1B1AEA3CC828}"/>
                  </a:ext>
                </a:extLst>
              </p14:cNvPr>
              <p14:cNvContentPartPr/>
              <p14:nvPr/>
            </p14:nvContentPartPr>
            <p14:xfrm>
              <a:off x="10080100" y="2495089"/>
              <a:ext cx="280440" cy="317880"/>
            </p14:xfrm>
          </p:contentPart>
        </mc:Choice>
        <mc:Fallback>
          <p:pic>
            <p:nvPicPr>
              <p:cNvPr id="164" name="墨迹 164">
                <a:extLst>
                  <a:ext uri="{FF2B5EF4-FFF2-40B4-BE49-F238E27FC236}">
                    <a16:creationId xmlns:a16="http://schemas.microsoft.com/office/drawing/2014/main" id="{B0DB9A0A-6115-9047-B048-1B1AEA3CC82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072540" y="2487529"/>
                <a:ext cx="2955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68" name="墨迹 168">
                <a:extLst>
                  <a:ext uri="{FF2B5EF4-FFF2-40B4-BE49-F238E27FC236}">
                    <a16:creationId xmlns:a16="http://schemas.microsoft.com/office/drawing/2014/main" id="{434292E7-0720-5E4E-B7A5-4171D85AC629}"/>
                  </a:ext>
                </a:extLst>
              </p14:cNvPr>
              <p14:cNvContentPartPr/>
              <p14:nvPr/>
            </p14:nvContentPartPr>
            <p14:xfrm>
              <a:off x="9357940" y="3354049"/>
              <a:ext cx="205920" cy="305280"/>
            </p14:xfrm>
          </p:contentPart>
        </mc:Choice>
        <mc:Fallback>
          <p:pic>
            <p:nvPicPr>
              <p:cNvPr id="168" name="墨迹 168">
                <a:extLst>
                  <a:ext uri="{FF2B5EF4-FFF2-40B4-BE49-F238E27FC236}">
                    <a16:creationId xmlns:a16="http://schemas.microsoft.com/office/drawing/2014/main" id="{434292E7-0720-5E4E-B7A5-4171D85AC62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350380" y="3346489"/>
                <a:ext cx="22104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74" name="墨迹 174">
                <a:extLst>
                  <a:ext uri="{FF2B5EF4-FFF2-40B4-BE49-F238E27FC236}">
                    <a16:creationId xmlns:a16="http://schemas.microsoft.com/office/drawing/2014/main" id="{CC065ABE-BD5D-6547-BE2E-74907FF259EC}"/>
                  </a:ext>
                </a:extLst>
              </p14:cNvPr>
              <p14:cNvContentPartPr/>
              <p14:nvPr/>
            </p14:nvContentPartPr>
            <p14:xfrm>
              <a:off x="7677820" y="4767409"/>
              <a:ext cx="392040" cy="467280"/>
            </p14:xfrm>
          </p:contentPart>
        </mc:Choice>
        <mc:Fallback>
          <p:pic>
            <p:nvPicPr>
              <p:cNvPr id="174" name="墨迹 174">
                <a:extLst>
                  <a:ext uri="{FF2B5EF4-FFF2-40B4-BE49-F238E27FC236}">
                    <a16:creationId xmlns:a16="http://schemas.microsoft.com/office/drawing/2014/main" id="{CC065ABE-BD5D-6547-BE2E-74907FF259E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670260" y="4759849"/>
                <a:ext cx="4068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78" name="墨迹 178">
                <a:extLst>
                  <a:ext uri="{FF2B5EF4-FFF2-40B4-BE49-F238E27FC236}">
                    <a16:creationId xmlns:a16="http://schemas.microsoft.com/office/drawing/2014/main" id="{3FFE975D-3774-AD4C-97F5-EA726F8324D4}"/>
                  </a:ext>
                </a:extLst>
              </p14:cNvPr>
              <p14:cNvContentPartPr/>
              <p14:nvPr/>
            </p14:nvContentPartPr>
            <p14:xfrm>
              <a:off x="10802260" y="4698649"/>
              <a:ext cx="255600" cy="398880"/>
            </p14:xfrm>
          </p:contentPart>
        </mc:Choice>
        <mc:Fallback>
          <p:pic>
            <p:nvPicPr>
              <p:cNvPr id="178" name="墨迹 178">
                <a:extLst>
                  <a:ext uri="{FF2B5EF4-FFF2-40B4-BE49-F238E27FC236}">
                    <a16:creationId xmlns:a16="http://schemas.microsoft.com/office/drawing/2014/main" id="{3FFE975D-3774-AD4C-97F5-EA726F8324D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794700" y="4691449"/>
                <a:ext cx="27072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84" name="墨迹 185">
                <a:extLst>
                  <a:ext uri="{FF2B5EF4-FFF2-40B4-BE49-F238E27FC236}">
                    <a16:creationId xmlns:a16="http://schemas.microsoft.com/office/drawing/2014/main" id="{D3FA3FAF-1039-9D42-A68F-9D23D16744EC}"/>
                  </a:ext>
                </a:extLst>
              </p14:cNvPr>
              <p14:cNvContentPartPr/>
              <p14:nvPr/>
            </p14:nvContentPartPr>
            <p14:xfrm>
              <a:off x="10727740" y="5588929"/>
              <a:ext cx="236880" cy="293040"/>
            </p14:xfrm>
          </p:contentPart>
        </mc:Choice>
        <mc:Fallback>
          <p:pic>
            <p:nvPicPr>
              <p:cNvPr id="184" name="墨迹 185">
                <a:extLst>
                  <a:ext uri="{FF2B5EF4-FFF2-40B4-BE49-F238E27FC236}">
                    <a16:creationId xmlns:a16="http://schemas.microsoft.com/office/drawing/2014/main" id="{D3FA3FAF-1039-9D42-A68F-9D23D16744E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720180" y="5581369"/>
                <a:ext cx="2520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85" name="墨迹 186">
                <a:extLst>
                  <a:ext uri="{FF2B5EF4-FFF2-40B4-BE49-F238E27FC236}">
                    <a16:creationId xmlns:a16="http://schemas.microsoft.com/office/drawing/2014/main" id="{6D42487F-76FA-E94D-9D57-F4D675233FD4}"/>
                  </a:ext>
                </a:extLst>
              </p14:cNvPr>
              <p14:cNvContentPartPr/>
              <p14:nvPr/>
            </p14:nvContentPartPr>
            <p14:xfrm>
              <a:off x="8486380" y="5576689"/>
              <a:ext cx="174600" cy="267480"/>
            </p14:xfrm>
          </p:contentPart>
        </mc:Choice>
        <mc:Fallback>
          <p:pic>
            <p:nvPicPr>
              <p:cNvPr id="185" name="墨迹 186">
                <a:extLst>
                  <a:ext uri="{FF2B5EF4-FFF2-40B4-BE49-F238E27FC236}">
                    <a16:creationId xmlns:a16="http://schemas.microsoft.com/office/drawing/2014/main" id="{6D42487F-76FA-E94D-9D57-F4D675233FD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478820" y="5569129"/>
                <a:ext cx="18972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49BF8D5D-A5BE-E84E-83B5-49881011E36B}"/>
                  </a:ext>
                </a:extLst>
              </p14:cNvPr>
              <p14:cNvContentPartPr/>
              <p14:nvPr/>
            </p14:nvContentPartPr>
            <p14:xfrm>
              <a:off x="9283420" y="2538649"/>
              <a:ext cx="261720" cy="31176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49BF8D5D-A5BE-E84E-83B5-49881011E36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275860" y="2531089"/>
                <a:ext cx="2768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92" name="墨迹 192">
                <a:extLst>
                  <a:ext uri="{FF2B5EF4-FFF2-40B4-BE49-F238E27FC236}">
                    <a16:creationId xmlns:a16="http://schemas.microsoft.com/office/drawing/2014/main" id="{B9B1CAEB-8F2C-524D-BE0D-66E0EE6E8165}"/>
                  </a:ext>
                </a:extLst>
              </p14:cNvPr>
              <p14:cNvContentPartPr/>
              <p14:nvPr/>
            </p14:nvContentPartPr>
            <p14:xfrm>
              <a:off x="8598340" y="3410209"/>
              <a:ext cx="12960" cy="31320"/>
            </p14:xfrm>
          </p:contentPart>
        </mc:Choice>
        <mc:Fallback>
          <p:pic>
            <p:nvPicPr>
              <p:cNvPr id="192" name="墨迹 192">
                <a:extLst>
                  <a:ext uri="{FF2B5EF4-FFF2-40B4-BE49-F238E27FC236}">
                    <a16:creationId xmlns:a16="http://schemas.microsoft.com/office/drawing/2014/main" id="{B9B1CAEB-8F2C-524D-BE0D-66E0EE6E816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590780" y="3402649"/>
                <a:ext cx="27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5BB6C890-284A-FC4A-B517-A513D9B71A76}"/>
                  </a:ext>
                </a:extLst>
              </p14:cNvPr>
              <p14:cNvContentPartPr/>
              <p14:nvPr/>
            </p14:nvContentPartPr>
            <p14:xfrm>
              <a:off x="10858420" y="4157209"/>
              <a:ext cx="212040" cy="18720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5BB6C890-284A-FC4A-B517-A513D9B71A7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848340" y="4147129"/>
                <a:ext cx="2322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97" name="墨迹 197">
                <a:extLst>
                  <a:ext uri="{FF2B5EF4-FFF2-40B4-BE49-F238E27FC236}">
                    <a16:creationId xmlns:a16="http://schemas.microsoft.com/office/drawing/2014/main" id="{CAD19CBC-D683-3941-91BD-DFD0CC978A1C}"/>
                  </a:ext>
                </a:extLst>
              </p14:cNvPr>
              <p14:cNvContentPartPr/>
              <p14:nvPr/>
            </p14:nvContentPartPr>
            <p14:xfrm>
              <a:off x="7795540" y="3260809"/>
              <a:ext cx="224280" cy="286560"/>
            </p14:xfrm>
          </p:contentPart>
        </mc:Choice>
        <mc:Fallback>
          <p:pic>
            <p:nvPicPr>
              <p:cNvPr id="197" name="墨迹 197">
                <a:extLst>
                  <a:ext uri="{FF2B5EF4-FFF2-40B4-BE49-F238E27FC236}">
                    <a16:creationId xmlns:a16="http://schemas.microsoft.com/office/drawing/2014/main" id="{CAD19CBC-D683-3941-91BD-DFD0CC978A1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787992" y="3253249"/>
                <a:ext cx="239016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94A9C26B-B8E1-504C-9EA4-04ECEC10CBF9}"/>
                  </a:ext>
                </a:extLst>
              </p14:cNvPr>
              <p14:cNvContentPartPr/>
              <p14:nvPr/>
            </p14:nvContentPartPr>
            <p14:xfrm>
              <a:off x="8461540" y="4729969"/>
              <a:ext cx="317880" cy="29304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94A9C26B-B8E1-504C-9EA4-04ECEC10CBF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453980" y="4722409"/>
                <a:ext cx="3330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72C25B61-AE32-F945-A863-E46FB75FD54E}"/>
                  </a:ext>
                </a:extLst>
              </p14:cNvPr>
              <p14:cNvContentPartPr/>
              <p14:nvPr/>
            </p14:nvContentPartPr>
            <p14:xfrm>
              <a:off x="10023940" y="5495689"/>
              <a:ext cx="299160" cy="26172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72C25B61-AE32-F945-A863-E46FB75FD54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016740" y="5488129"/>
                <a:ext cx="31428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5CDEF9C6-74BF-4B45-A282-4AA3DAA0859B}"/>
                  </a:ext>
                </a:extLst>
              </p14:cNvPr>
              <p14:cNvContentPartPr/>
              <p14:nvPr/>
            </p14:nvContentPartPr>
            <p14:xfrm>
              <a:off x="9719020" y="1772929"/>
              <a:ext cx="62640" cy="31788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5CDEF9C6-74BF-4B45-A282-4AA3DAA0859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711460" y="1765369"/>
                <a:ext cx="777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06" name="墨迹 207">
                <a:extLst>
                  <a:ext uri="{FF2B5EF4-FFF2-40B4-BE49-F238E27FC236}">
                    <a16:creationId xmlns:a16="http://schemas.microsoft.com/office/drawing/2014/main" id="{97FBF5E1-BC99-D146-84B0-60D140350F4E}"/>
                  </a:ext>
                </a:extLst>
              </p14:cNvPr>
              <p14:cNvContentPartPr/>
              <p14:nvPr/>
            </p14:nvContentPartPr>
            <p14:xfrm>
              <a:off x="10354060" y="1716769"/>
              <a:ext cx="361440" cy="411120"/>
            </p14:xfrm>
          </p:contentPart>
        </mc:Choice>
        <mc:Fallback>
          <p:pic>
            <p:nvPicPr>
              <p:cNvPr id="206" name="墨迹 207">
                <a:extLst>
                  <a:ext uri="{FF2B5EF4-FFF2-40B4-BE49-F238E27FC236}">
                    <a16:creationId xmlns:a16="http://schemas.microsoft.com/office/drawing/2014/main" id="{97FBF5E1-BC99-D146-84B0-60D140350F4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346500" y="1709209"/>
                <a:ext cx="37656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07" name="墨迹 208">
                <a:extLst>
                  <a:ext uri="{FF2B5EF4-FFF2-40B4-BE49-F238E27FC236}">
                    <a16:creationId xmlns:a16="http://schemas.microsoft.com/office/drawing/2014/main" id="{C51D31D8-0225-134F-AB7F-F8FA01469C83}"/>
                  </a:ext>
                </a:extLst>
              </p14:cNvPr>
              <p14:cNvContentPartPr/>
              <p14:nvPr/>
            </p14:nvContentPartPr>
            <p14:xfrm>
              <a:off x="9955540" y="1847449"/>
              <a:ext cx="193680" cy="230760"/>
            </p14:xfrm>
          </p:contentPart>
        </mc:Choice>
        <mc:Fallback>
          <p:pic>
            <p:nvPicPr>
              <p:cNvPr id="207" name="墨迹 208">
                <a:extLst>
                  <a:ext uri="{FF2B5EF4-FFF2-40B4-BE49-F238E27FC236}">
                    <a16:creationId xmlns:a16="http://schemas.microsoft.com/office/drawing/2014/main" id="{C51D31D8-0225-134F-AB7F-F8FA01469C8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947966" y="1839889"/>
                <a:ext cx="208828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0E55C469-90A4-FC45-9614-61946BC65F56}"/>
                  </a:ext>
                </a:extLst>
              </p14:cNvPr>
              <p14:cNvContentPartPr/>
              <p14:nvPr/>
            </p14:nvContentPartPr>
            <p14:xfrm>
              <a:off x="8025580" y="3011689"/>
              <a:ext cx="106200" cy="224640"/>
            </p14:xfrm>
          </p:contentPart>
        </mc:Choice>
        <mc:Fallback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0E55C469-90A4-FC45-9614-61946BC65F5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018020" y="3004129"/>
                <a:ext cx="1213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14" name="墨迹 214">
                <a:extLst>
                  <a:ext uri="{FF2B5EF4-FFF2-40B4-BE49-F238E27FC236}">
                    <a16:creationId xmlns:a16="http://schemas.microsoft.com/office/drawing/2014/main" id="{2FA741AB-C787-AC4A-8B89-D6128C03C210}"/>
                  </a:ext>
                </a:extLst>
              </p14:cNvPr>
              <p14:cNvContentPartPr/>
              <p14:nvPr/>
            </p14:nvContentPartPr>
            <p14:xfrm>
              <a:off x="8306020" y="3017809"/>
              <a:ext cx="516960" cy="268200"/>
            </p14:xfrm>
          </p:contentPart>
        </mc:Choice>
        <mc:Fallback>
          <p:pic>
            <p:nvPicPr>
              <p:cNvPr id="214" name="墨迹 214">
                <a:extLst>
                  <a:ext uri="{FF2B5EF4-FFF2-40B4-BE49-F238E27FC236}">
                    <a16:creationId xmlns:a16="http://schemas.microsoft.com/office/drawing/2014/main" id="{2FA741AB-C787-AC4A-8B89-D6128C03C21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298460" y="3010249"/>
                <a:ext cx="5320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BCFE792C-771D-9244-B64B-0743FA9685CD}"/>
                  </a:ext>
                </a:extLst>
              </p14:cNvPr>
              <p14:cNvContentPartPr/>
              <p14:nvPr/>
            </p14:nvContentPartPr>
            <p14:xfrm>
              <a:off x="8959420" y="2992969"/>
              <a:ext cx="93600" cy="26172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BCFE792C-771D-9244-B64B-0743FA9685C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951860" y="2985409"/>
                <a:ext cx="10872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23" name="墨迹 223">
                <a:extLst>
                  <a:ext uri="{FF2B5EF4-FFF2-40B4-BE49-F238E27FC236}">
                    <a16:creationId xmlns:a16="http://schemas.microsoft.com/office/drawing/2014/main" id="{E626A860-0BF1-6044-A2A6-5815FF54BC3A}"/>
                  </a:ext>
                </a:extLst>
              </p14:cNvPr>
              <p14:cNvContentPartPr/>
              <p14:nvPr/>
            </p14:nvContentPartPr>
            <p14:xfrm>
              <a:off x="11169460" y="3758689"/>
              <a:ext cx="822240" cy="367560"/>
            </p14:xfrm>
          </p:contentPart>
        </mc:Choice>
        <mc:Fallback>
          <p:pic>
            <p:nvPicPr>
              <p:cNvPr id="223" name="墨迹 223">
                <a:extLst>
                  <a:ext uri="{FF2B5EF4-FFF2-40B4-BE49-F238E27FC236}">
                    <a16:creationId xmlns:a16="http://schemas.microsoft.com/office/drawing/2014/main" id="{E626A860-0BF1-6044-A2A6-5815FF54BC3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161900" y="3748609"/>
                <a:ext cx="83988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30" name="墨迹 230">
                <a:extLst>
                  <a:ext uri="{FF2B5EF4-FFF2-40B4-BE49-F238E27FC236}">
                    <a16:creationId xmlns:a16="http://schemas.microsoft.com/office/drawing/2014/main" id="{44768A32-01BB-D543-8746-478AA124F609}"/>
                  </a:ext>
                </a:extLst>
              </p14:cNvPr>
              <p14:cNvContentPartPr/>
              <p14:nvPr/>
            </p14:nvContentPartPr>
            <p14:xfrm>
              <a:off x="8990740" y="4760929"/>
              <a:ext cx="174600" cy="205920"/>
            </p14:xfrm>
          </p:contentPart>
        </mc:Choice>
        <mc:Fallback>
          <p:pic>
            <p:nvPicPr>
              <p:cNvPr id="230" name="墨迹 230">
                <a:extLst>
                  <a:ext uri="{FF2B5EF4-FFF2-40B4-BE49-F238E27FC236}">
                    <a16:creationId xmlns:a16="http://schemas.microsoft.com/office/drawing/2014/main" id="{44768A32-01BB-D543-8746-478AA124F60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983180" y="4753369"/>
                <a:ext cx="1897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32" name="墨迹 231">
                <a:extLst>
                  <a:ext uri="{FF2B5EF4-FFF2-40B4-BE49-F238E27FC236}">
                    <a16:creationId xmlns:a16="http://schemas.microsoft.com/office/drawing/2014/main" id="{F751694D-9822-BF49-9BDD-6A7C4EB824B8}"/>
                  </a:ext>
                </a:extLst>
              </p14:cNvPr>
              <p14:cNvContentPartPr/>
              <p14:nvPr/>
            </p14:nvContentPartPr>
            <p14:xfrm>
              <a:off x="9768700" y="2314369"/>
              <a:ext cx="75240" cy="3704400"/>
            </p14:xfrm>
          </p:contentPart>
        </mc:Choice>
        <mc:Fallback>
          <p:pic>
            <p:nvPicPr>
              <p:cNvPr id="232" name="墨迹 231">
                <a:extLst>
                  <a:ext uri="{FF2B5EF4-FFF2-40B4-BE49-F238E27FC236}">
                    <a16:creationId xmlns:a16="http://schemas.microsoft.com/office/drawing/2014/main" id="{F751694D-9822-BF49-9BDD-6A7C4EB824B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761500" y="2306809"/>
                <a:ext cx="90000" cy="37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39" name="墨迹 239">
                <a:extLst>
                  <a:ext uri="{FF2B5EF4-FFF2-40B4-BE49-F238E27FC236}">
                    <a16:creationId xmlns:a16="http://schemas.microsoft.com/office/drawing/2014/main" id="{D02FC0B5-AF7D-BC44-A778-C99F799C48CD}"/>
                  </a:ext>
                </a:extLst>
              </p14:cNvPr>
              <p14:cNvContentPartPr/>
              <p14:nvPr/>
            </p14:nvContentPartPr>
            <p14:xfrm>
              <a:off x="9214660" y="4742569"/>
              <a:ext cx="504720" cy="342720"/>
            </p14:xfrm>
          </p:contentPart>
        </mc:Choice>
        <mc:Fallback>
          <p:pic>
            <p:nvPicPr>
              <p:cNvPr id="239" name="墨迹 239">
                <a:extLst>
                  <a:ext uri="{FF2B5EF4-FFF2-40B4-BE49-F238E27FC236}">
                    <a16:creationId xmlns:a16="http://schemas.microsoft.com/office/drawing/2014/main" id="{D02FC0B5-AF7D-BC44-A778-C99F799C48C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207100" y="4735009"/>
                <a:ext cx="5198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48" name="墨迹 248">
                <a:extLst>
                  <a:ext uri="{FF2B5EF4-FFF2-40B4-BE49-F238E27FC236}">
                    <a16:creationId xmlns:a16="http://schemas.microsoft.com/office/drawing/2014/main" id="{97E0EEFD-02CB-5548-97B5-684458197E97}"/>
                  </a:ext>
                </a:extLst>
              </p14:cNvPr>
              <p14:cNvContentPartPr/>
              <p14:nvPr/>
            </p14:nvContentPartPr>
            <p14:xfrm>
              <a:off x="9974260" y="6249529"/>
              <a:ext cx="1176840" cy="485280"/>
            </p14:xfrm>
          </p:contentPart>
        </mc:Choice>
        <mc:Fallback>
          <p:pic>
            <p:nvPicPr>
              <p:cNvPr id="248" name="墨迹 248">
                <a:extLst>
                  <a:ext uri="{FF2B5EF4-FFF2-40B4-BE49-F238E27FC236}">
                    <a16:creationId xmlns:a16="http://schemas.microsoft.com/office/drawing/2014/main" id="{97E0EEFD-02CB-5548-97B5-684458197E9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966700" y="6241969"/>
                <a:ext cx="119196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3006A10D-F436-504A-AA0B-019AAADCBA91}"/>
                  </a:ext>
                </a:extLst>
              </p14:cNvPr>
              <p14:cNvContentPartPr/>
              <p14:nvPr/>
            </p14:nvContentPartPr>
            <p14:xfrm>
              <a:off x="1028260" y="2495089"/>
              <a:ext cx="56520" cy="293040"/>
            </p14:xfrm>
          </p:contentPart>
        </mc:Choice>
        <mc:Fallback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3006A10D-F436-504A-AA0B-019AAADCBA9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20700" y="2487529"/>
                <a:ext cx="7128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150752A2-705C-9D4E-9EA5-169D613D8577}"/>
                  </a:ext>
                </a:extLst>
              </p14:cNvPr>
              <p14:cNvContentPartPr/>
              <p14:nvPr/>
            </p14:nvContentPartPr>
            <p14:xfrm>
              <a:off x="1277380" y="2550889"/>
              <a:ext cx="37800" cy="230760"/>
            </p14:xfrm>
          </p:contentPart>
        </mc:Choice>
        <mc:Fallback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150752A2-705C-9D4E-9EA5-169D613D857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269820" y="2543329"/>
                <a:ext cx="529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53" name="墨迹 252">
                <a:extLst>
                  <a:ext uri="{FF2B5EF4-FFF2-40B4-BE49-F238E27FC236}">
                    <a16:creationId xmlns:a16="http://schemas.microsoft.com/office/drawing/2014/main" id="{64EE2984-3224-1544-AFE4-ADF41B68AE77}"/>
                  </a:ext>
                </a:extLst>
              </p14:cNvPr>
              <p14:cNvContentPartPr/>
              <p14:nvPr/>
            </p14:nvContentPartPr>
            <p14:xfrm>
              <a:off x="1489060" y="2712889"/>
              <a:ext cx="68760" cy="100080"/>
            </p14:xfrm>
          </p:contentPart>
        </mc:Choice>
        <mc:Fallback>
          <p:pic>
            <p:nvPicPr>
              <p:cNvPr id="253" name="墨迹 252">
                <a:extLst>
                  <a:ext uri="{FF2B5EF4-FFF2-40B4-BE49-F238E27FC236}">
                    <a16:creationId xmlns:a16="http://schemas.microsoft.com/office/drawing/2014/main" id="{64EE2984-3224-1544-AFE4-ADF41B68AE7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481500" y="2705329"/>
                <a:ext cx="838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58" name="墨迹 258">
                <a:extLst>
                  <a:ext uri="{FF2B5EF4-FFF2-40B4-BE49-F238E27FC236}">
                    <a16:creationId xmlns:a16="http://schemas.microsoft.com/office/drawing/2014/main" id="{7A91FAB6-5DF3-8F44-B2EB-27CA72DA285A}"/>
                  </a:ext>
                </a:extLst>
              </p14:cNvPr>
              <p14:cNvContentPartPr/>
              <p14:nvPr/>
            </p14:nvContentPartPr>
            <p14:xfrm>
              <a:off x="1719460" y="2414089"/>
              <a:ext cx="460800" cy="504720"/>
            </p14:xfrm>
          </p:contentPart>
        </mc:Choice>
        <mc:Fallback>
          <p:pic>
            <p:nvPicPr>
              <p:cNvPr id="258" name="墨迹 258">
                <a:extLst>
                  <a:ext uri="{FF2B5EF4-FFF2-40B4-BE49-F238E27FC236}">
                    <a16:creationId xmlns:a16="http://schemas.microsoft.com/office/drawing/2014/main" id="{7A91FAB6-5DF3-8F44-B2EB-27CA72DA285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711906" y="2406529"/>
                <a:ext cx="475908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60" name="墨迹 259">
                <a:extLst>
                  <a:ext uri="{FF2B5EF4-FFF2-40B4-BE49-F238E27FC236}">
                    <a16:creationId xmlns:a16="http://schemas.microsoft.com/office/drawing/2014/main" id="{A5C46C5B-1C75-2942-B6D3-6757FB2813B8}"/>
                  </a:ext>
                </a:extLst>
              </p14:cNvPr>
              <p14:cNvContentPartPr/>
              <p14:nvPr/>
            </p14:nvContentPartPr>
            <p14:xfrm>
              <a:off x="2379340" y="2824849"/>
              <a:ext cx="37800" cy="50040"/>
            </p14:xfrm>
          </p:contentPart>
        </mc:Choice>
        <mc:Fallback>
          <p:pic>
            <p:nvPicPr>
              <p:cNvPr id="260" name="墨迹 259">
                <a:extLst>
                  <a:ext uri="{FF2B5EF4-FFF2-40B4-BE49-F238E27FC236}">
                    <a16:creationId xmlns:a16="http://schemas.microsoft.com/office/drawing/2014/main" id="{A5C46C5B-1C75-2942-B6D3-6757FB2813B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371780" y="2817289"/>
                <a:ext cx="529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63" name="墨迹 262">
                <a:extLst>
                  <a:ext uri="{FF2B5EF4-FFF2-40B4-BE49-F238E27FC236}">
                    <a16:creationId xmlns:a16="http://schemas.microsoft.com/office/drawing/2014/main" id="{F521C055-C203-4549-99D6-85378A8C4FDA}"/>
                  </a:ext>
                </a:extLst>
              </p14:cNvPr>
              <p14:cNvContentPartPr/>
              <p14:nvPr/>
            </p14:nvContentPartPr>
            <p14:xfrm>
              <a:off x="3200860" y="2837449"/>
              <a:ext cx="62640" cy="87480"/>
            </p14:xfrm>
          </p:contentPart>
        </mc:Choice>
        <mc:Fallback>
          <p:pic>
            <p:nvPicPr>
              <p:cNvPr id="263" name="墨迹 262">
                <a:extLst>
                  <a:ext uri="{FF2B5EF4-FFF2-40B4-BE49-F238E27FC236}">
                    <a16:creationId xmlns:a16="http://schemas.microsoft.com/office/drawing/2014/main" id="{F521C055-C203-4549-99D6-85378A8C4FD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193300" y="2829889"/>
                <a:ext cx="777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68" name="墨迹 269">
                <a:extLst>
                  <a:ext uri="{FF2B5EF4-FFF2-40B4-BE49-F238E27FC236}">
                    <a16:creationId xmlns:a16="http://schemas.microsoft.com/office/drawing/2014/main" id="{9BDD4FA2-7AAF-3345-A1F6-D53CDB7A6CA3}"/>
                  </a:ext>
                </a:extLst>
              </p14:cNvPr>
              <p14:cNvContentPartPr/>
              <p14:nvPr/>
            </p14:nvContentPartPr>
            <p14:xfrm>
              <a:off x="3437380" y="2470249"/>
              <a:ext cx="553680" cy="485280"/>
            </p14:xfrm>
          </p:contentPart>
        </mc:Choice>
        <mc:Fallback>
          <p:pic>
            <p:nvPicPr>
              <p:cNvPr id="268" name="墨迹 269">
                <a:extLst>
                  <a:ext uri="{FF2B5EF4-FFF2-40B4-BE49-F238E27FC236}">
                    <a16:creationId xmlns:a16="http://schemas.microsoft.com/office/drawing/2014/main" id="{9BDD4FA2-7AAF-3345-A1F6-D53CDB7A6CA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430180" y="2462689"/>
                <a:ext cx="56880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69" name="墨迹 270">
                <a:extLst>
                  <a:ext uri="{FF2B5EF4-FFF2-40B4-BE49-F238E27FC236}">
                    <a16:creationId xmlns:a16="http://schemas.microsoft.com/office/drawing/2014/main" id="{5B9EDDA1-41AB-4F47-9F16-8B885DB2E7E1}"/>
                  </a:ext>
                </a:extLst>
              </p14:cNvPr>
              <p14:cNvContentPartPr/>
              <p14:nvPr/>
            </p14:nvContentPartPr>
            <p14:xfrm>
              <a:off x="2659420" y="2582209"/>
              <a:ext cx="386280" cy="268200"/>
            </p14:xfrm>
          </p:contentPart>
        </mc:Choice>
        <mc:Fallback>
          <p:pic>
            <p:nvPicPr>
              <p:cNvPr id="269" name="墨迹 270">
                <a:extLst>
                  <a:ext uri="{FF2B5EF4-FFF2-40B4-BE49-F238E27FC236}">
                    <a16:creationId xmlns:a16="http://schemas.microsoft.com/office/drawing/2014/main" id="{5B9EDDA1-41AB-4F47-9F16-8B885DB2E7E1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651860" y="2574649"/>
                <a:ext cx="4014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72" name="墨迹 271">
                <a:extLst>
                  <a:ext uri="{FF2B5EF4-FFF2-40B4-BE49-F238E27FC236}">
                    <a16:creationId xmlns:a16="http://schemas.microsoft.com/office/drawing/2014/main" id="{0BBF6CF0-43E6-FA43-AA09-FD169331D370}"/>
                  </a:ext>
                </a:extLst>
              </p14:cNvPr>
              <p14:cNvContentPartPr/>
              <p14:nvPr/>
            </p14:nvContentPartPr>
            <p14:xfrm>
              <a:off x="4097260" y="2893249"/>
              <a:ext cx="50040" cy="50040"/>
            </p14:xfrm>
          </p:contentPart>
        </mc:Choice>
        <mc:Fallback>
          <p:pic>
            <p:nvPicPr>
              <p:cNvPr id="272" name="墨迹 271">
                <a:extLst>
                  <a:ext uri="{FF2B5EF4-FFF2-40B4-BE49-F238E27FC236}">
                    <a16:creationId xmlns:a16="http://schemas.microsoft.com/office/drawing/2014/main" id="{0BBF6CF0-43E6-FA43-AA09-FD169331D37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090060" y="2886049"/>
                <a:ext cx="651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73" name="墨迹 272">
                <a:extLst>
                  <a:ext uri="{FF2B5EF4-FFF2-40B4-BE49-F238E27FC236}">
                    <a16:creationId xmlns:a16="http://schemas.microsoft.com/office/drawing/2014/main" id="{8665B712-257A-F74B-B901-4395793DD526}"/>
                  </a:ext>
                </a:extLst>
              </p14:cNvPr>
              <p14:cNvContentPartPr/>
              <p14:nvPr/>
            </p14:nvContentPartPr>
            <p14:xfrm>
              <a:off x="4446100" y="2762569"/>
              <a:ext cx="50040" cy="12960"/>
            </p14:xfrm>
          </p:contentPart>
        </mc:Choice>
        <mc:Fallback>
          <p:pic>
            <p:nvPicPr>
              <p:cNvPr id="273" name="墨迹 272">
                <a:extLst>
                  <a:ext uri="{FF2B5EF4-FFF2-40B4-BE49-F238E27FC236}">
                    <a16:creationId xmlns:a16="http://schemas.microsoft.com/office/drawing/2014/main" id="{8665B712-257A-F74B-B901-4395793DD52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8540" y="2755009"/>
                <a:ext cx="651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74" name="墨迹 273">
                <a:extLst>
                  <a:ext uri="{FF2B5EF4-FFF2-40B4-BE49-F238E27FC236}">
                    <a16:creationId xmlns:a16="http://schemas.microsoft.com/office/drawing/2014/main" id="{9601A092-3502-ED4B-AD86-F5E375FD564F}"/>
                  </a:ext>
                </a:extLst>
              </p14:cNvPr>
              <p14:cNvContentPartPr/>
              <p14:nvPr/>
            </p14:nvContentPartPr>
            <p14:xfrm>
              <a:off x="4657780" y="2769049"/>
              <a:ext cx="25200" cy="6480"/>
            </p14:xfrm>
          </p:contentPart>
        </mc:Choice>
        <mc:Fallback>
          <p:pic>
            <p:nvPicPr>
              <p:cNvPr id="274" name="墨迹 273">
                <a:extLst>
                  <a:ext uri="{FF2B5EF4-FFF2-40B4-BE49-F238E27FC236}">
                    <a16:creationId xmlns:a16="http://schemas.microsoft.com/office/drawing/2014/main" id="{9601A092-3502-ED4B-AD86-F5E375FD564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650220" y="2761489"/>
                <a:ext cx="40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86" name="墨迹 287">
                <a:extLst>
                  <a:ext uri="{FF2B5EF4-FFF2-40B4-BE49-F238E27FC236}">
                    <a16:creationId xmlns:a16="http://schemas.microsoft.com/office/drawing/2014/main" id="{CBC3FE48-F821-844E-90CC-5068374E7311}"/>
                  </a:ext>
                </a:extLst>
              </p14:cNvPr>
              <p14:cNvContentPartPr/>
              <p14:nvPr/>
            </p14:nvContentPartPr>
            <p14:xfrm>
              <a:off x="5280220" y="2457649"/>
              <a:ext cx="1126080" cy="575640"/>
            </p14:xfrm>
          </p:contentPart>
        </mc:Choice>
        <mc:Fallback>
          <p:pic>
            <p:nvPicPr>
              <p:cNvPr id="286" name="墨迹 287">
                <a:extLst>
                  <a:ext uri="{FF2B5EF4-FFF2-40B4-BE49-F238E27FC236}">
                    <a16:creationId xmlns:a16="http://schemas.microsoft.com/office/drawing/2014/main" id="{CBC3FE48-F821-844E-90CC-5068374E7311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272658" y="2450089"/>
                <a:ext cx="1141205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87" name="墨迹 288">
                <a:extLst>
                  <a:ext uri="{FF2B5EF4-FFF2-40B4-BE49-F238E27FC236}">
                    <a16:creationId xmlns:a16="http://schemas.microsoft.com/office/drawing/2014/main" id="{33DAA02F-0B05-DC4C-8D36-15B1412F5C84}"/>
                  </a:ext>
                </a:extLst>
              </p14:cNvPr>
              <p14:cNvContentPartPr/>
              <p14:nvPr/>
            </p14:nvContentPartPr>
            <p14:xfrm>
              <a:off x="4844620" y="2600929"/>
              <a:ext cx="280440" cy="236880"/>
            </p14:xfrm>
          </p:contentPart>
        </mc:Choice>
        <mc:Fallback>
          <p:pic>
            <p:nvPicPr>
              <p:cNvPr id="287" name="墨迹 288">
                <a:extLst>
                  <a:ext uri="{FF2B5EF4-FFF2-40B4-BE49-F238E27FC236}">
                    <a16:creationId xmlns:a16="http://schemas.microsoft.com/office/drawing/2014/main" id="{33DAA02F-0B05-DC4C-8D36-15B1412F5C8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837060" y="2593369"/>
                <a:ext cx="2955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98" name="墨迹 298">
                <a:extLst>
                  <a:ext uri="{FF2B5EF4-FFF2-40B4-BE49-F238E27FC236}">
                    <a16:creationId xmlns:a16="http://schemas.microsoft.com/office/drawing/2014/main" id="{E57B96A3-651C-E540-9356-8FD36B8B0CEC}"/>
                  </a:ext>
                </a:extLst>
              </p14:cNvPr>
              <p14:cNvContentPartPr/>
              <p14:nvPr/>
            </p14:nvContentPartPr>
            <p14:xfrm>
              <a:off x="486820" y="3332089"/>
              <a:ext cx="597960" cy="402120"/>
            </p14:xfrm>
          </p:contentPart>
        </mc:Choice>
        <mc:Fallback>
          <p:pic>
            <p:nvPicPr>
              <p:cNvPr id="298" name="墨迹 298">
                <a:extLst>
                  <a:ext uri="{FF2B5EF4-FFF2-40B4-BE49-F238E27FC236}">
                    <a16:creationId xmlns:a16="http://schemas.microsoft.com/office/drawing/2014/main" id="{E57B96A3-651C-E540-9356-8FD36B8B0CE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79260" y="3324529"/>
                <a:ext cx="61308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313" name="墨迹 315">
                <a:extLst>
                  <a:ext uri="{FF2B5EF4-FFF2-40B4-BE49-F238E27FC236}">
                    <a16:creationId xmlns:a16="http://schemas.microsoft.com/office/drawing/2014/main" id="{15017CCB-78BA-F44F-8BB0-D5218B89ED7C}"/>
                  </a:ext>
                </a:extLst>
              </p14:cNvPr>
              <p14:cNvContentPartPr/>
              <p14:nvPr/>
            </p14:nvContentPartPr>
            <p14:xfrm>
              <a:off x="2497420" y="3316609"/>
              <a:ext cx="497880" cy="486000"/>
            </p14:xfrm>
          </p:contentPart>
        </mc:Choice>
        <mc:Fallback>
          <p:pic>
            <p:nvPicPr>
              <p:cNvPr id="313" name="墨迹 315">
                <a:extLst>
                  <a:ext uri="{FF2B5EF4-FFF2-40B4-BE49-F238E27FC236}">
                    <a16:creationId xmlns:a16="http://schemas.microsoft.com/office/drawing/2014/main" id="{15017CCB-78BA-F44F-8BB0-D5218B89ED7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489860" y="3309049"/>
                <a:ext cx="51264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14" name="墨迹 316">
                <a:extLst>
                  <a:ext uri="{FF2B5EF4-FFF2-40B4-BE49-F238E27FC236}">
                    <a16:creationId xmlns:a16="http://schemas.microsoft.com/office/drawing/2014/main" id="{E5C855E4-B953-C448-BC14-55688FBA8B5E}"/>
                  </a:ext>
                </a:extLst>
              </p14:cNvPr>
              <p14:cNvContentPartPr/>
              <p14:nvPr/>
            </p14:nvContentPartPr>
            <p14:xfrm>
              <a:off x="2030500" y="3323089"/>
              <a:ext cx="224640" cy="392400"/>
            </p14:xfrm>
          </p:contentPart>
        </mc:Choice>
        <mc:Fallback>
          <p:pic>
            <p:nvPicPr>
              <p:cNvPr id="314" name="墨迹 316">
                <a:extLst>
                  <a:ext uri="{FF2B5EF4-FFF2-40B4-BE49-F238E27FC236}">
                    <a16:creationId xmlns:a16="http://schemas.microsoft.com/office/drawing/2014/main" id="{E5C855E4-B953-C448-BC14-55688FBA8B5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022940" y="3315529"/>
                <a:ext cx="23940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315" name="墨迹 317">
                <a:extLst>
                  <a:ext uri="{FF2B5EF4-FFF2-40B4-BE49-F238E27FC236}">
                    <a16:creationId xmlns:a16="http://schemas.microsoft.com/office/drawing/2014/main" id="{7EB53CAA-EBD8-2846-A205-E02D63519EF8}"/>
                  </a:ext>
                </a:extLst>
              </p14:cNvPr>
              <p14:cNvContentPartPr/>
              <p14:nvPr/>
            </p14:nvContentPartPr>
            <p14:xfrm>
              <a:off x="1171540" y="3223369"/>
              <a:ext cx="678960" cy="566640"/>
            </p14:xfrm>
          </p:contentPart>
        </mc:Choice>
        <mc:Fallback>
          <p:pic>
            <p:nvPicPr>
              <p:cNvPr id="315" name="墨迹 317">
                <a:extLst>
                  <a:ext uri="{FF2B5EF4-FFF2-40B4-BE49-F238E27FC236}">
                    <a16:creationId xmlns:a16="http://schemas.microsoft.com/office/drawing/2014/main" id="{7EB53CAA-EBD8-2846-A205-E02D63519EF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163980" y="3215814"/>
                <a:ext cx="694080" cy="581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27" name="墨迹 326">
                <a:extLst>
                  <a:ext uri="{FF2B5EF4-FFF2-40B4-BE49-F238E27FC236}">
                    <a16:creationId xmlns:a16="http://schemas.microsoft.com/office/drawing/2014/main" id="{726DEF9B-4737-5D4C-9C4E-FF638F9C9B7B}"/>
                  </a:ext>
                </a:extLst>
              </p14:cNvPr>
              <p14:cNvContentPartPr/>
              <p14:nvPr/>
            </p14:nvContentPartPr>
            <p14:xfrm>
              <a:off x="1993060" y="4113649"/>
              <a:ext cx="81360" cy="56520"/>
            </p14:xfrm>
          </p:contentPart>
        </mc:Choice>
        <mc:Fallback>
          <p:pic>
            <p:nvPicPr>
              <p:cNvPr id="327" name="墨迹 326">
                <a:extLst>
                  <a:ext uri="{FF2B5EF4-FFF2-40B4-BE49-F238E27FC236}">
                    <a16:creationId xmlns:a16="http://schemas.microsoft.com/office/drawing/2014/main" id="{726DEF9B-4737-5D4C-9C4E-FF638F9C9B7B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985860" y="4106089"/>
                <a:ext cx="964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347" name="墨迹 351">
                <a:extLst>
                  <a:ext uri="{FF2B5EF4-FFF2-40B4-BE49-F238E27FC236}">
                    <a16:creationId xmlns:a16="http://schemas.microsoft.com/office/drawing/2014/main" id="{5CDE139F-F9E5-0044-8763-C57ACD430A67}"/>
                  </a:ext>
                </a:extLst>
              </p14:cNvPr>
              <p14:cNvContentPartPr/>
              <p14:nvPr/>
            </p14:nvContentPartPr>
            <p14:xfrm>
              <a:off x="3798460" y="3833569"/>
              <a:ext cx="1472400" cy="678960"/>
            </p14:xfrm>
          </p:contentPart>
        </mc:Choice>
        <mc:Fallback>
          <p:pic>
            <p:nvPicPr>
              <p:cNvPr id="347" name="墨迹 351">
                <a:extLst>
                  <a:ext uri="{FF2B5EF4-FFF2-40B4-BE49-F238E27FC236}">
                    <a16:creationId xmlns:a16="http://schemas.microsoft.com/office/drawing/2014/main" id="{5CDE139F-F9E5-0044-8763-C57ACD430A67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790900" y="3826009"/>
                <a:ext cx="148752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348" name="墨迹 352">
                <a:extLst>
                  <a:ext uri="{FF2B5EF4-FFF2-40B4-BE49-F238E27FC236}">
                    <a16:creationId xmlns:a16="http://schemas.microsoft.com/office/drawing/2014/main" id="{71840E9C-E3A4-B54E-BDCF-86DDD622C78E}"/>
                  </a:ext>
                </a:extLst>
              </p14:cNvPr>
              <p14:cNvContentPartPr/>
              <p14:nvPr/>
            </p14:nvContentPartPr>
            <p14:xfrm>
              <a:off x="2503540" y="4007809"/>
              <a:ext cx="1121040" cy="578520"/>
            </p14:xfrm>
          </p:contentPart>
        </mc:Choice>
        <mc:Fallback>
          <p:pic>
            <p:nvPicPr>
              <p:cNvPr id="348" name="墨迹 352">
                <a:extLst>
                  <a:ext uri="{FF2B5EF4-FFF2-40B4-BE49-F238E27FC236}">
                    <a16:creationId xmlns:a16="http://schemas.microsoft.com/office/drawing/2014/main" id="{71840E9C-E3A4-B54E-BDCF-86DDD622C78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496340" y="4000249"/>
                <a:ext cx="113616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349" name="墨迹 353">
                <a:extLst>
                  <a:ext uri="{FF2B5EF4-FFF2-40B4-BE49-F238E27FC236}">
                    <a16:creationId xmlns:a16="http://schemas.microsoft.com/office/drawing/2014/main" id="{27E491C5-8D9F-A64B-A5A6-240D3BF586BA}"/>
                  </a:ext>
                </a:extLst>
              </p14:cNvPr>
              <p14:cNvContentPartPr/>
              <p14:nvPr/>
            </p14:nvContentPartPr>
            <p14:xfrm>
              <a:off x="1812700" y="4281769"/>
              <a:ext cx="498240" cy="286200"/>
            </p14:xfrm>
          </p:contentPart>
        </mc:Choice>
        <mc:Fallback>
          <p:pic>
            <p:nvPicPr>
              <p:cNvPr id="349" name="墨迹 353">
                <a:extLst>
                  <a:ext uri="{FF2B5EF4-FFF2-40B4-BE49-F238E27FC236}">
                    <a16:creationId xmlns:a16="http://schemas.microsoft.com/office/drawing/2014/main" id="{27E491C5-8D9F-A64B-A5A6-240D3BF586B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805140" y="4274209"/>
                <a:ext cx="51336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350" name="墨迹 354">
                <a:extLst>
                  <a:ext uri="{FF2B5EF4-FFF2-40B4-BE49-F238E27FC236}">
                    <a16:creationId xmlns:a16="http://schemas.microsoft.com/office/drawing/2014/main" id="{4014A715-76C8-4F4B-BDF3-C4B49DFEBE84}"/>
                  </a:ext>
                </a:extLst>
              </p14:cNvPr>
              <p14:cNvContentPartPr/>
              <p14:nvPr/>
            </p14:nvContentPartPr>
            <p14:xfrm>
              <a:off x="1470340" y="4088809"/>
              <a:ext cx="149760" cy="479520"/>
            </p14:xfrm>
          </p:contentPart>
        </mc:Choice>
        <mc:Fallback>
          <p:pic>
            <p:nvPicPr>
              <p:cNvPr id="350" name="墨迹 354">
                <a:extLst>
                  <a:ext uri="{FF2B5EF4-FFF2-40B4-BE49-F238E27FC236}">
                    <a16:creationId xmlns:a16="http://schemas.microsoft.com/office/drawing/2014/main" id="{4014A715-76C8-4F4B-BDF3-C4B49DFEBE8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462780" y="4081255"/>
                <a:ext cx="164880" cy="494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351" name="墨迹 355">
                <a:extLst>
                  <a:ext uri="{FF2B5EF4-FFF2-40B4-BE49-F238E27FC236}">
                    <a16:creationId xmlns:a16="http://schemas.microsoft.com/office/drawing/2014/main" id="{A26C6C9C-6474-4240-98D0-1B068D4C73D2}"/>
                  </a:ext>
                </a:extLst>
              </p14:cNvPr>
              <p14:cNvContentPartPr/>
              <p14:nvPr/>
            </p14:nvContentPartPr>
            <p14:xfrm>
              <a:off x="499780" y="4157209"/>
              <a:ext cx="777240" cy="405000"/>
            </p14:xfrm>
          </p:contentPart>
        </mc:Choice>
        <mc:Fallback>
          <p:pic>
            <p:nvPicPr>
              <p:cNvPr id="351" name="墨迹 355">
                <a:extLst>
                  <a:ext uri="{FF2B5EF4-FFF2-40B4-BE49-F238E27FC236}">
                    <a16:creationId xmlns:a16="http://schemas.microsoft.com/office/drawing/2014/main" id="{A26C6C9C-6474-4240-98D0-1B068D4C73D2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92220" y="4149649"/>
                <a:ext cx="79236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357" name="墨迹 356">
                <a:extLst>
                  <a:ext uri="{FF2B5EF4-FFF2-40B4-BE49-F238E27FC236}">
                    <a16:creationId xmlns:a16="http://schemas.microsoft.com/office/drawing/2014/main" id="{8550E70A-4B8C-9B4C-A053-4BD15773E9AB}"/>
                  </a:ext>
                </a:extLst>
              </p14:cNvPr>
              <p14:cNvContentPartPr/>
              <p14:nvPr/>
            </p14:nvContentPartPr>
            <p14:xfrm>
              <a:off x="5398660" y="4188169"/>
              <a:ext cx="162360" cy="180360"/>
            </p14:xfrm>
          </p:contentPart>
        </mc:Choice>
        <mc:Fallback>
          <p:pic>
            <p:nvPicPr>
              <p:cNvPr id="357" name="墨迹 356">
                <a:extLst>
                  <a:ext uri="{FF2B5EF4-FFF2-40B4-BE49-F238E27FC236}">
                    <a16:creationId xmlns:a16="http://schemas.microsoft.com/office/drawing/2014/main" id="{8550E70A-4B8C-9B4C-A053-4BD15773E9A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391100" y="4180969"/>
                <a:ext cx="1771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358" name="墨迹 357">
                <a:extLst>
                  <a:ext uri="{FF2B5EF4-FFF2-40B4-BE49-F238E27FC236}">
                    <a16:creationId xmlns:a16="http://schemas.microsoft.com/office/drawing/2014/main" id="{D0A08575-5F44-7142-BD3B-8E7356376FE5}"/>
                  </a:ext>
                </a:extLst>
              </p14:cNvPr>
              <p14:cNvContentPartPr/>
              <p14:nvPr/>
            </p14:nvContentPartPr>
            <p14:xfrm>
              <a:off x="5641300" y="4406329"/>
              <a:ext cx="62640" cy="31320"/>
            </p14:xfrm>
          </p:contentPart>
        </mc:Choice>
        <mc:Fallback>
          <p:pic>
            <p:nvPicPr>
              <p:cNvPr id="358" name="墨迹 357">
                <a:extLst>
                  <a:ext uri="{FF2B5EF4-FFF2-40B4-BE49-F238E27FC236}">
                    <a16:creationId xmlns:a16="http://schemas.microsoft.com/office/drawing/2014/main" id="{D0A08575-5F44-7142-BD3B-8E7356376FE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633740" y="4398769"/>
                <a:ext cx="777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359" name="墨迹 358">
                <a:extLst>
                  <a:ext uri="{FF2B5EF4-FFF2-40B4-BE49-F238E27FC236}">
                    <a16:creationId xmlns:a16="http://schemas.microsoft.com/office/drawing/2014/main" id="{B9306B81-8AFF-3742-8FDF-EC181CFC4BDD}"/>
                  </a:ext>
                </a:extLst>
              </p14:cNvPr>
              <p14:cNvContentPartPr/>
              <p14:nvPr/>
            </p14:nvContentPartPr>
            <p14:xfrm>
              <a:off x="5815540" y="4175929"/>
              <a:ext cx="81360" cy="261720"/>
            </p14:xfrm>
          </p:contentPart>
        </mc:Choice>
        <mc:Fallback>
          <p:pic>
            <p:nvPicPr>
              <p:cNvPr id="359" name="墨迹 358">
                <a:extLst>
                  <a:ext uri="{FF2B5EF4-FFF2-40B4-BE49-F238E27FC236}">
                    <a16:creationId xmlns:a16="http://schemas.microsoft.com/office/drawing/2014/main" id="{B9306B81-8AFF-3742-8FDF-EC181CFC4BDD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807980" y="4168369"/>
                <a:ext cx="9648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360" name="墨迹 359">
                <a:extLst>
                  <a:ext uri="{FF2B5EF4-FFF2-40B4-BE49-F238E27FC236}">
                    <a16:creationId xmlns:a16="http://schemas.microsoft.com/office/drawing/2014/main" id="{E26CF1E7-3C93-4E45-8818-59EAB2EC200D}"/>
                  </a:ext>
                </a:extLst>
              </p14:cNvPr>
              <p14:cNvContentPartPr/>
              <p14:nvPr/>
            </p14:nvContentPartPr>
            <p14:xfrm>
              <a:off x="5990140" y="4418569"/>
              <a:ext cx="37800" cy="31320"/>
            </p14:xfrm>
          </p:contentPart>
        </mc:Choice>
        <mc:Fallback>
          <p:pic>
            <p:nvPicPr>
              <p:cNvPr id="360" name="墨迹 359">
                <a:extLst>
                  <a:ext uri="{FF2B5EF4-FFF2-40B4-BE49-F238E27FC236}">
                    <a16:creationId xmlns:a16="http://schemas.microsoft.com/office/drawing/2014/main" id="{E26CF1E7-3C93-4E45-8818-59EAB2EC200D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982580" y="4411009"/>
                <a:ext cx="52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361" name="墨迹 360">
                <a:extLst>
                  <a:ext uri="{FF2B5EF4-FFF2-40B4-BE49-F238E27FC236}">
                    <a16:creationId xmlns:a16="http://schemas.microsoft.com/office/drawing/2014/main" id="{AD980256-E68F-F84B-B50C-CF0124AF037A}"/>
                  </a:ext>
                </a:extLst>
              </p14:cNvPr>
              <p14:cNvContentPartPr/>
              <p14:nvPr/>
            </p14:nvContentPartPr>
            <p14:xfrm>
              <a:off x="6133060" y="4244329"/>
              <a:ext cx="143640" cy="155880"/>
            </p14:xfrm>
          </p:contentPart>
        </mc:Choice>
        <mc:Fallback>
          <p:pic>
            <p:nvPicPr>
              <p:cNvPr id="361" name="墨迹 360">
                <a:extLst>
                  <a:ext uri="{FF2B5EF4-FFF2-40B4-BE49-F238E27FC236}">
                    <a16:creationId xmlns:a16="http://schemas.microsoft.com/office/drawing/2014/main" id="{AD980256-E68F-F84B-B50C-CF0124AF037A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125500" y="4236769"/>
                <a:ext cx="1587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362" name="墨迹 361">
                <a:extLst>
                  <a:ext uri="{FF2B5EF4-FFF2-40B4-BE49-F238E27FC236}">
                    <a16:creationId xmlns:a16="http://schemas.microsoft.com/office/drawing/2014/main" id="{09427E87-1E44-A240-AA55-AEB5125E5B00}"/>
                  </a:ext>
                </a:extLst>
              </p14:cNvPr>
              <p14:cNvContentPartPr/>
              <p14:nvPr/>
            </p14:nvContentPartPr>
            <p14:xfrm>
              <a:off x="6245380" y="4356289"/>
              <a:ext cx="6480" cy="75240"/>
            </p14:xfrm>
          </p:contentPart>
        </mc:Choice>
        <mc:Fallback>
          <p:pic>
            <p:nvPicPr>
              <p:cNvPr id="362" name="墨迹 361">
                <a:extLst>
                  <a:ext uri="{FF2B5EF4-FFF2-40B4-BE49-F238E27FC236}">
                    <a16:creationId xmlns:a16="http://schemas.microsoft.com/office/drawing/2014/main" id="{09427E87-1E44-A240-AA55-AEB5125E5B0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237820" y="4348729"/>
                <a:ext cx="216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363" name="墨迹 362">
                <a:extLst>
                  <a:ext uri="{FF2B5EF4-FFF2-40B4-BE49-F238E27FC236}">
                    <a16:creationId xmlns:a16="http://schemas.microsoft.com/office/drawing/2014/main" id="{3586C10A-17BA-0740-9473-EE7FB90EED4C}"/>
                  </a:ext>
                </a:extLst>
              </p14:cNvPr>
              <p14:cNvContentPartPr/>
              <p14:nvPr/>
            </p14:nvContentPartPr>
            <p14:xfrm>
              <a:off x="6357340" y="4393729"/>
              <a:ext cx="37800" cy="62640"/>
            </p14:xfrm>
          </p:contentPart>
        </mc:Choice>
        <mc:Fallback>
          <p:pic>
            <p:nvPicPr>
              <p:cNvPr id="363" name="墨迹 362">
                <a:extLst>
                  <a:ext uri="{FF2B5EF4-FFF2-40B4-BE49-F238E27FC236}">
                    <a16:creationId xmlns:a16="http://schemas.microsoft.com/office/drawing/2014/main" id="{3586C10A-17BA-0740-9473-EE7FB90EED4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349780" y="4386169"/>
                <a:ext cx="529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364" name="墨迹 363">
                <a:extLst>
                  <a:ext uri="{FF2B5EF4-FFF2-40B4-BE49-F238E27FC236}">
                    <a16:creationId xmlns:a16="http://schemas.microsoft.com/office/drawing/2014/main" id="{D377FEBC-33F6-8748-ABC4-2DB5E2009725}"/>
                  </a:ext>
                </a:extLst>
              </p14:cNvPr>
              <p14:cNvContentPartPr/>
              <p14:nvPr/>
            </p14:nvContentPartPr>
            <p14:xfrm>
              <a:off x="6413500" y="4263049"/>
              <a:ext cx="75240" cy="199440"/>
            </p14:xfrm>
          </p:contentPart>
        </mc:Choice>
        <mc:Fallback>
          <p:pic>
            <p:nvPicPr>
              <p:cNvPr id="364" name="墨迹 363">
                <a:extLst>
                  <a:ext uri="{FF2B5EF4-FFF2-40B4-BE49-F238E27FC236}">
                    <a16:creationId xmlns:a16="http://schemas.microsoft.com/office/drawing/2014/main" id="{D377FEBC-33F6-8748-ABC4-2DB5E2009725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6405940" y="4255489"/>
                <a:ext cx="900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365" name="墨迹 364">
                <a:extLst>
                  <a:ext uri="{FF2B5EF4-FFF2-40B4-BE49-F238E27FC236}">
                    <a16:creationId xmlns:a16="http://schemas.microsoft.com/office/drawing/2014/main" id="{E686962F-7344-5E49-8B69-2A68C151D454}"/>
                  </a:ext>
                </a:extLst>
              </p14:cNvPr>
              <p14:cNvContentPartPr/>
              <p14:nvPr/>
            </p14:nvContentPartPr>
            <p14:xfrm>
              <a:off x="6450580" y="4284649"/>
              <a:ext cx="131040" cy="78480"/>
            </p14:xfrm>
          </p:contentPart>
        </mc:Choice>
        <mc:Fallback>
          <p:pic>
            <p:nvPicPr>
              <p:cNvPr id="365" name="墨迹 364">
                <a:extLst>
                  <a:ext uri="{FF2B5EF4-FFF2-40B4-BE49-F238E27FC236}">
                    <a16:creationId xmlns:a16="http://schemas.microsoft.com/office/drawing/2014/main" id="{E686962F-7344-5E49-8B69-2A68C151D454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443020" y="4277089"/>
                <a:ext cx="1461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366" name="墨迹 365">
                <a:extLst>
                  <a:ext uri="{FF2B5EF4-FFF2-40B4-BE49-F238E27FC236}">
                    <a16:creationId xmlns:a16="http://schemas.microsoft.com/office/drawing/2014/main" id="{1E7D5369-DFE3-E147-B69C-F5A5F62A660A}"/>
                  </a:ext>
                </a:extLst>
              </p14:cNvPr>
              <p14:cNvContentPartPr/>
              <p14:nvPr/>
            </p14:nvContentPartPr>
            <p14:xfrm>
              <a:off x="6438340" y="3995209"/>
              <a:ext cx="218160" cy="790920"/>
            </p14:xfrm>
          </p:contentPart>
        </mc:Choice>
        <mc:Fallback>
          <p:pic>
            <p:nvPicPr>
              <p:cNvPr id="366" name="墨迹 365">
                <a:extLst>
                  <a:ext uri="{FF2B5EF4-FFF2-40B4-BE49-F238E27FC236}">
                    <a16:creationId xmlns:a16="http://schemas.microsoft.com/office/drawing/2014/main" id="{1E7D5369-DFE3-E147-B69C-F5A5F62A660A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430780" y="3987649"/>
                <a:ext cx="23328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367" name="墨迹 366">
                <a:extLst>
                  <a:ext uri="{FF2B5EF4-FFF2-40B4-BE49-F238E27FC236}">
                    <a16:creationId xmlns:a16="http://schemas.microsoft.com/office/drawing/2014/main" id="{7CD4CFCE-F54E-A448-B456-4BD472E6BB47}"/>
                  </a:ext>
                </a:extLst>
              </p14:cNvPr>
              <p14:cNvContentPartPr/>
              <p14:nvPr/>
            </p14:nvContentPartPr>
            <p14:xfrm>
              <a:off x="499060" y="5053609"/>
              <a:ext cx="112320" cy="106200"/>
            </p14:xfrm>
          </p:contentPart>
        </mc:Choice>
        <mc:Fallback>
          <p:pic>
            <p:nvPicPr>
              <p:cNvPr id="367" name="墨迹 366">
                <a:extLst>
                  <a:ext uri="{FF2B5EF4-FFF2-40B4-BE49-F238E27FC236}">
                    <a16:creationId xmlns:a16="http://schemas.microsoft.com/office/drawing/2014/main" id="{7CD4CFCE-F54E-A448-B456-4BD472E6BB4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91500" y="5046049"/>
                <a:ext cx="1274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368" name="墨迹 367">
                <a:extLst>
                  <a:ext uri="{FF2B5EF4-FFF2-40B4-BE49-F238E27FC236}">
                    <a16:creationId xmlns:a16="http://schemas.microsoft.com/office/drawing/2014/main" id="{A6517555-5F24-3445-8DB3-2E3A400BCCE0}"/>
                  </a:ext>
                </a:extLst>
              </p14:cNvPr>
              <p14:cNvContentPartPr/>
              <p14:nvPr/>
            </p14:nvContentPartPr>
            <p14:xfrm>
              <a:off x="536500" y="5265289"/>
              <a:ext cx="293040" cy="75240"/>
            </p14:xfrm>
          </p:contentPart>
        </mc:Choice>
        <mc:Fallback>
          <p:pic>
            <p:nvPicPr>
              <p:cNvPr id="368" name="墨迹 367">
                <a:extLst>
                  <a:ext uri="{FF2B5EF4-FFF2-40B4-BE49-F238E27FC236}">
                    <a16:creationId xmlns:a16="http://schemas.microsoft.com/office/drawing/2014/main" id="{A6517555-5F24-3445-8DB3-2E3A400BCCE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28940" y="5257729"/>
                <a:ext cx="3081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369" name="墨迹 368">
                <a:extLst>
                  <a:ext uri="{FF2B5EF4-FFF2-40B4-BE49-F238E27FC236}">
                    <a16:creationId xmlns:a16="http://schemas.microsoft.com/office/drawing/2014/main" id="{51EF1EC1-CDA4-EC43-A5A0-E2225BADEC91}"/>
                  </a:ext>
                </a:extLst>
              </p14:cNvPr>
              <p14:cNvContentPartPr/>
              <p14:nvPr/>
            </p14:nvContentPartPr>
            <p14:xfrm>
              <a:off x="1165060" y="4841929"/>
              <a:ext cx="205920" cy="193320"/>
            </p14:xfrm>
          </p:contentPart>
        </mc:Choice>
        <mc:Fallback>
          <p:pic>
            <p:nvPicPr>
              <p:cNvPr id="369" name="墨迹 368">
                <a:extLst>
                  <a:ext uri="{FF2B5EF4-FFF2-40B4-BE49-F238E27FC236}">
                    <a16:creationId xmlns:a16="http://schemas.microsoft.com/office/drawing/2014/main" id="{51EF1EC1-CDA4-EC43-A5A0-E2225BADEC91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157860" y="4834369"/>
                <a:ext cx="2210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370" name="墨迹 369">
                <a:extLst>
                  <a:ext uri="{FF2B5EF4-FFF2-40B4-BE49-F238E27FC236}">
                    <a16:creationId xmlns:a16="http://schemas.microsoft.com/office/drawing/2014/main" id="{5DBACD08-86E2-BD47-8200-97D5D6AE6A82}"/>
                  </a:ext>
                </a:extLst>
              </p14:cNvPr>
              <p14:cNvContentPartPr/>
              <p14:nvPr/>
            </p14:nvContentPartPr>
            <p14:xfrm>
              <a:off x="1239940" y="5115889"/>
              <a:ext cx="205920" cy="180720"/>
            </p14:xfrm>
          </p:contentPart>
        </mc:Choice>
        <mc:Fallback>
          <p:pic>
            <p:nvPicPr>
              <p:cNvPr id="370" name="墨迹 369">
                <a:extLst>
                  <a:ext uri="{FF2B5EF4-FFF2-40B4-BE49-F238E27FC236}">
                    <a16:creationId xmlns:a16="http://schemas.microsoft.com/office/drawing/2014/main" id="{5DBACD08-86E2-BD47-8200-97D5D6AE6A8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232380" y="5108329"/>
                <a:ext cx="2210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371" name="墨迹 370">
                <a:extLst>
                  <a:ext uri="{FF2B5EF4-FFF2-40B4-BE49-F238E27FC236}">
                    <a16:creationId xmlns:a16="http://schemas.microsoft.com/office/drawing/2014/main" id="{ACFF1527-977F-904F-8855-45466291DE33}"/>
                  </a:ext>
                </a:extLst>
              </p14:cNvPr>
              <p14:cNvContentPartPr/>
              <p14:nvPr/>
            </p14:nvContentPartPr>
            <p14:xfrm>
              <a:off x="1613620" y="4910329"/>
              <a:ext cx="330480" cy="317880"/>
            </p14:xfrm>
          </p:contentPart>
        </mc:Choice>
        <mc:Fallback>
          <p:pic>
            <p:nvPicPr>
              <p:cNvPr id="371" name="墨迹 370">
                <a:extLst>
                  <a:ext uri="{FF2B5EF4-FFF2-40B4-BE49-F238E27FC236}">
                    <a16:creationId xmlns:a16="http://schemas.microsoft.com/office/drawing/2014/main" id="{ACFF1527-977F-904F-8855-45466291DE3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606060" y="4903129"/>
                <a:ext cx="34524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372" name="墨迹 371">
                <a:extLst>
                  <a:ext uri="{FF2B5EF4-FFF2-40B4-BE49-F238E27FC236}">
                    <a16:creationId xmlns:a16="http://schemas.microsoft.com/office/drawing/2014/main" id="{1322449A-6A63-B54C-AB86-F6C69C3398CA}"/>
                  </a:ext>
                </a:extLst>
              </p14:cNvPr>
              <p14:cNvContentPartPr/>
              <p14:nvPr/>
            </p14:nvContentPartPr>
            <p14:xfrm>
              <a:off x="2018260" y="4717369"/>
              <a:ext cx="50040" cy="949320"/>
            </p14:xfrm>
          </p:contentPart>
        </mc:Choice>
        <mc:Fallback>
          <p:pic>
            <p:nvPicPr>
              <p:cNvPr id="372" name="墨迹 371">
                <a:extLst>
                  <a:ext uri="{FF2B5EF4-FFF2-40B4-BE49-F238E27FC236}">
                    <a16:creationId xmlns:a16="http://schemas.microsoft.com/office/drawing/2014/main" id="{1322449A-6A63-B54C-AB86-F6C69C3398CA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010700" y="4709809"/>
                <a:ext cx="65160" cy="9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373" name="墨迹 372">
                <a:extLst>
                  <a:ext uri="{FF2B5EF4-FFF2-40B4-BE49-F238E27FC236}">
                    <a16:creationId xmlns:a16="http://schemas.microsoft.com/office/drawing/2014/main" id="{CAB23BE8-7EF3-1340-877F-647BB4B60583}"/>
                  </a:ext>
                </a:extLst>
              </p14:cNvPr>
              <p14:cNvContentPartPr/>
              <p14:nvPr/>
            </p14:nvContentPartPr>
            <p14:xfrm>
              <a:off x="2098900" y="4916809"/>
              <a:ext cx="392400" cy="279720"/>
            </p14:xfrm>
          </p:contentPart>
        </mc:Choice>
        <mc:Fallback>
          <p:pic>
            <p:nvPicPr>
              <p:cNvPr id="373" name="墨迹 372">
                <a:extLst>
                  <a:ext uri="{FF2B5EF4-FFF2-40B4-BE49-F238E27FC236}">
                    <a16:creationId xmlns:a16="http://schemas.microsoft.com/office/drawing/2014/main" id="{CAB23BE8-7EF3-1340-877F-647BB4B60583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091700" y="4909249"/>
                <a:ext cx="40752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374" name="墨迹 373">
                <a:extLst>
                  <a:ext uri="{FF2B5EF4-FFF2-40B4-BE49-F238E27FC236}">
                    <a16:creationId xmlns:a16="http://schemas.microsoft.com/office/drawing/2014/main" id="{2E68E231-8B81-ED44-8FA6-07CB32F7C240}"/>
                  </a:ext>
                </a:extLst>
              </p14:cNvPr>
              <p14:cNvContentPartPr/>
              <p14:nvPr/>
            </p14:nvContentPartPr>
            <p14:xfrm>
              <a:off x="2534860" y="5091049"/>
              <a:ext cx="25200" cy="43200"/>
            </p14:xfrm>
          </p:contentPart>
        </mc:Choice>
        <mc:Fallback>
          <p:pic>
            <p:nvPicPr>
              <p:cNvPr id="374" name="墨迹 373">
                <a:extLst>
                  <a:ext uri="{FF2B5EF4-FFF2-40B4-BE49-F238E27FC236}">
                    <a16:creationId xmlns:a16="http://schemas.microsoft.com/office/drawing/2014/main" id="{2E68E231-8B81-ED44-8FA6-07CB32F7C240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527300" y="5083489"/>
                <a:ext cx="403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375" name="墨迹 374">
                <a:extLst>
                  <a:ext uri="{FF2B5EF4-FFF2-40B4-BE49-F238E27FC236}">
                    <a16:creationId xmlns:a16="http://schemas.microsoft.com/office/drawing/2014/main" id="{53724C53-FE10-7941-9C16-865EBA912F84}"/>
                  </a:ext>
                </a:extLst>
              </p14:cNvPr>
              <p14:cNvContentPartPr/>
              <p14:nvPr/>
            </p14:nvContentPartPr>
            <p14:xfrm>
              <a:off x="2715220" y="4729969"/>
              <a:ext cx="37800" cy="902880"/>
            </p14:xfrm>
          </p:contentPart>
        </mc:Choice>
        <mc:Fallback>
          <p:pic>
            <p:nvPicPr>
              <p:cNvPr id="375" name="墨迹 374">
                <a:extLst>
                  <a:ext uri="{FF2B5EF4-FFF2-40B4-BE49-F238E27FC236}">
                    <a16:creationId xmlns:a16="http://schemas.microsoft.com/office/drawing/2014/main" id="{53724C53-FE10-7941-9C16-865EBA912F84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708020" y="4722409"/>
                <a:ext cx="52920" cy="9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385" name="墨迹 385">
                <a:extLst>
                  <a:ext uri="{FF2B5EF4-FFF2-40B4-BE49-F238E27FC236}">
                    <a16:creationId xmlns:a16="http://schemas.microsoft.com/office/drawing/2014/main" id="{4FB4431F-6153-FD49-A559-2BEAD3BD869C}"/>
                  </a:ext>
                </a:extLst>
              </p14:cNvPr>
              <p14:cNvContentPartPr/>
              <p14:nvPr/>
            </p14:nvContentPartPr>
            <p14:xfrm>
              <a:off x="3767500" y="4269169"/>
              <a:ext cx="305640" cy="342720"/>
            </p14:xfrm>
          </p:contentPart>
        </mc:Choice>
        <mc:Fallback>
          <p:pic>
            <p:nvPicPr>
              <p:cNvPr id="385" name="墨迹 385">
                <a:extLst>
                  <a:ext uri="{FF2B5EF4-FFF2-40B4-BE49-F238E27FC236}">
                    <a16:creationId xmlns:a16="http://schemas.microsoft.com/office/drawing/2014/main" id="{4FB4431F-6153-FD49-A559-2BEAD3BD869C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759931" y="4261609"/>
                <a:ext cx="320778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387" name="墨迹 386">
                <a:extLst>
                  <a:ext uri="{FF2B5EF4-FFF2-40B4-BE49-F238E27FC236}">
                    <a16:creationId xmlns:a16="http://schemas.microsoft.com/office/drawing/2014/main" id="{0475AA4B-D0E9-104C-87A5-8CAD6CB2BC81}"/>
                  </a:ext>
                </a:extLst>
              </p14:cNvPr>
              <p14:cNvContentPartPr/>
              <p14:nvPr/>
            </p14:nvContentPartPr>
            <p14:xfrm>
              <a:off x="442900" y="5906449"/>
              <a:ext cx="180720" cy="261720"/>
            </p14:xfrm>
          </p:contentPart>
        </mc:Choice>
        <mc:Fallback>
          <p:pic>
            <p:nvPicPr>
              <p:cNvPr id="387" name="墨迹 386">
                <a:extLst>
                  <a:ext uri="{FF2B5EF4-FFF2-40B4-BE49-F238E27FC236}">
                    <a16:creationId xmlns:a16="http://schemas.microsoft.com/office/drawing/2014/main" id="{0475AA4B-D0E9-104C-87A5-8CAD6CB2BC81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35700" y="5898889"/>
                <a:ext cx="1958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388" name="墨迹 387">
                <a:extLst>
                  <a:ext uri="{FF2B5EF4-FFF2-40B4-BE49-F238E27FC236}">
                    <a16:creationId xmlns:a16="http://schemas.microsoft.com/office/drawing/2014/main" id="{74964349-9C32-0C4C-9091-E8F5B5D989C1}"/>
                  </a:ext>
                </a:extLst>
              </p14:cNvPr>
              <p14:cNvContentPartPr/>
              <p14:nvPr/>
            </p14:nvContentPartPr>
            <p14:xfrm>
              <a:off x="580060" y="5701249"/>
              <a:ext cx="81360" cy="43920"/>
            </p14:xfrm>
          </p:contentPart>
        </mc:Choice>
        <mc:Fallback>
          <p:pic>
            <p:nvPicPr>
              <p:cNvPr id="388" name="墨迹 387">
                <a:extLst>
                  <a:ext uri="{FF2B5EF4-FFF2-40B4-BE49-F238E27FC236}">
                    <a16:creationId xmlns:a16="http://schemas.microsoft.com/office/drawing/2014/main" id="{74964349-9C32-0C4C-9091-E8F5B5D989C1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72500" y="5693689"/>
                <a:ext cx="964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389" name="墨迹 388">
                <a:extLst>
                  <a:ext uri="{FF2B5EF4-FFF2-40B4-BE49-F238E27FC236}">
                    <a16:creationId xmlns:a16="http://schemas.microsoft.com/office/drawing/2014/main" id="{B1247356-91D5-7845-99E7-1062F4151214}"/>
                  </a:ext>
                </a:extLst>
              </p14:cNvPr>
              <p14:cNvContentPartPr/>
              <p14:nvPr/>
            </p14:nvContentPartPr>
            <p14:xfrm>
              <a:off x="810460" y="5987449"/>
              <a:ext cx="37800" cy="143640"/>
            </p14:xfrm>
          </p:contentPart>
        </mc:Choice>
        <mc:Fallback>
          <p:pic>
            <p:nvPicPr>
              <p:cNvPr id="389" name="墨迹 388">
                <a:extLst>
                  <a:ext uri="{FF2B5EF4-FFF2-40B4-BE49-F238E27FC236}">
                    <a16:creationId xmlns:a16="http://schemas.microsoft.com/office/drawing/2014/main" id="{B1247356-91D5-7845-99E7-1062F4151214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02900" y="5979889"/>
                <a:ext cx="529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393" name="墨迹 392">
                <a:extLst>
                  <a:ext uri="{FF2B5EF4-FFF2-40B4-BE49-F238E27FC236}">
                    <a16:creationId xmlns:a16="http://schemas.microsoft.com/office/drawing/2014/main" id="{9C020158-14CE-174E-B4E7-037C675D865E}"/>
                  </a:ext>
                </a:extLst>
              </p14:cNvPr>
              <p14:cNvContentPartPr/>
              <p14:nvPr/>
            </p14:nvContentPartPr>
            <p14:xfrm>
              <a:off x="1482580" y="5825809"/>
              <a:ext cx="19080" cy="174600"/>
            </p14:xfrm>
          </p:contentPart>
        </mc:Choice>
        <mc:Fallback>
          <p:pic>
            <p:nvPicPr>
              <p:cNvPr id="393" name="墨迹 392">
                <a:extLst>
                  <a:ext uri="{FF2B5EF4-FFF2-40B4-BE49-F238E27FC236}">
                    <a16:creationId xmlns:a16="http://schemas.microsoft.com/office/drawing/2014/main" id="{9C020158-14CE-174E-B4E7-037C675D865E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475020" y="5818249"/>
                <a:ext cx="342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394" name="墨迹 394">
                <a:extLst>
                  <a:ext uri="{FF2B5EF4-FFF2-40B4-BE49-F238E27FC236}">
                    <a16:creationId xmlns:a16="http://schemas.microsoft.com/office/drawing/2014/main" id="{F93A61B6-0315-0541-AD65-3C4886838661}"/>
                  </a:ext>
                </a:extLst>
              </p14:cNvPr>
              <p14:cNvContentPartPr/>
              <p14:nvPr/>
            </p14:nvContentPartPr>
            <p14:xfrm>
              <a:off x="1040860" y="5838049"/>
              <a:ext cx="230400" cy="193320"/>
            </p14:xfrm>
          </p:contentPart>
        </mc:Choice>
        <mc:Fallback>
          <p:pic>
            <p:nvPicPr>
              <p:cNvPr id="394" name="墨迹 394">
                <a:extLst>
                  <a:ext uri="{FF2B5EF4-FFF2-40B4-BE49-F238E27FC236}">
                    <a16:creationId xmlns:a16="http://schemas.microsoft.com/office/drawing/2014/main" id="{F93A61B6-0315-0541-AD65-3C4886838661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033312" y="5830489"/>
                <a:ext cx="245496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396" name="墨迹 395">
                <a:extLst>
                  <a:ext uri="{FF2B5EF4-FFF2-40B4-BE49-F238E27FC236}">
                    <a16:creationId xmlns:a16="http://schemas.microsoft.com/office/drawing/2014/main" id="{1D25FF57-01DE-8648-BF32-07AD729175FA}"/>
                  </a:ext>
                </a:extLst>
              </p14:cNvPr>
              <p14:cNvContentPartPr/>
              <p14:nvPr/>
            </p14:nvContentPartPr>
            <p14:xfrm>
              <a:off x="1812700" y="5825809"/>
              <a:ext cx="31320" cy="93600"/>
            </p14:xfrm>
          </p:contentPart>
        </mc:Choice>
        <mc:Fallback>
          <p:pic>
            <p:nvPicPr>
              <p:cNvPr id="396" name="墨迹 395">
                <a:extLst>
                  <a:ext uri="{FF2B5EF4-FFF2-40B4-BE49-F238E27FC236}">
                    <a16:creationId xmlns:a16="http://schemas.microsoft.com/office/drawing/2014/main" id="{1D25FF57-01DE-8648-BF32-07AD729175FA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805140" y="5818249"/>
                <a:ext cx="464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399" name="墨迹 399">
                <a:extLst>
                  <a:ext uri="{FF2B5EF4-FFF2-40B4-BE49-F238E27FC236}">
                    <a16:creationId xmlns:a16="http://schemas.microsoft.com/office/drawing/2014/main" id="{ACC2CDB7-F9FA-8A48-8843-2630B5094AB0}"/>
                  </a:ext>
                </a:extLst>
              </p14:cNvPr>
              <p14:cNvContentPartPr/>
              <p14:nvPr/>
            </p14:nvContentPartPr>
            <p14:xfrm>
              <a:off x="2067940" y="5701249"/>
              <a:ext cx="268200" cy="317880"/>
            </p14:xfrm>
          </p:contentPart>
        </mc:Choice>
        <mc:Fallback>
          <p:pic>
            <p:nvPicPr>
              <p:cNvPr id="399" name="墨迹 399">
                <a:extLst>
                  <a:ext uri="{FF2B5EF4-FFF2-40B4-BE49-F238E27FC236}">
                    <a16:creationId xmlns:a16="http://schemas.microsoft.com/office/drawing/2014/main" id="{ACC2CDB7-F9FA-8A48-8843-2630B5094AB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060380" y="5693689"/>
                <a:ext cx="2829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401" name="墨迹 400">
                <a:extLst>
                  <a:ext uri="{FF2B5EF4-FFF2-40B4-BE49-F238E27FC236}">
                    <a16:creationId xmlns:a16="http://schemas.microsoft.com/office/drawing/2014/main" id="{38E1BCA0-FA92-7147-A95D-77621C0EA32C}"/>
                  </a:ext>
                </a:extLst>
              </p14:cNvPr>
              <p14:cNvContentPartPr/>
              <p14:nvPr/>
            </p14:nvContentPartPr>
            <p14:xfrm>
              <a:off x="2653300" y="5925169"/>
              <a:ext cx="43920" cy="62640"/>
            </p14:xfrm>
          </p:contentPart>
        </mc:Choice>
        <mc:Fallback>
          <p:pic>
            <p:nvPicPr>
              <p:cNvPr id="401" name="墨迹 400">
                <a:extLst>
                  <a:ext uri="{FF2B5EF4-FFF2-40B4-BE49-F238E27FC236}">
                    <a16:creationId xmlns:a16="http://schemas.microsoft.com/office/drawing/2014/main" id="{38E1BCA0-FA92-7147-A95D-77621C0EA32C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2645740" y="5917609"/>
                <a:ext cx="590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404" name="墨迹 403">
                <a:extLst>
                  <a:ext uri="{FF2B5EF4-FFF2-40B4-BE49-F238E27FC236}">
                    <a16:creationId xmlns:a16="http://schemas.microsoft.com/office/drawing/2014/main" id="{D9D1FC0A-1824-BB43-BB98-60C6537E114C}"/>
                  </a:ext>
                </a:extLst>
              </p14:cNvPr>
              <p14:cNvContentPartPr/>
              <p14:nvPr/>
            </p14:nvContentPartPr>
            <p14:xfrm>
              <a:off x="3275740" y="5869369"/>
              <a:ext cx="187200" cy="106200"/>
            </p14:xfrm>
          </p:contentPart>
        </mc:Choice>
        <mc:Fallback>
          <p:pic>
            <p:nvPicPr>
              <p:cNvPr id="404" name="墨迹 403">
                <a:extLst>
                  <a:ext uri="{FF2B5EF4-FFF2-40B4-BE49-F238E27FC236}">
                    <a16:creationId xmlns:a16="http://schemas.microsoft.com/office/drawing/2014/main" id="{D9D1FC0A-1824-BB43-BB98-60C6537E114C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3268180" y="5861809"/>
                <a:ext cx="2023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409" name="墨迹 410">
                <a:extLst>
                  <a:ext uri="{FF2B5EF4-FFF2-40B4-BE49-F238E27FC236}">
                    <a16:creationId xmlns:a16="http://schemas.microsoft.com/office/drawing/2014/main" id="{1AB716AD-C037-DF47-BF79-02692874608F}"/>
                  </a:ext>
                </a:extLst>
              </p14:cNvPr>
              <p14:cNvContentPartPr/>
              <p14:nvPr/>
            </p14:nvContentPartPr>
            <p14:xfrm>
              <a:off x="3748780" y="5626369"/>
              <a:ext cx="523440" cy="374040"/>
            </p14:xfrm>
          </p:contentPart>
        </mc:Choice>
        <mc:Fallback>
          <p:pic>
            <p:nvPicPr>
              <p:cNvPr id="409" name="墨迹 410">
                <a:extLst>
                  <a:ext uri="{FF2B5EF4-FFF2-40B4-BE49-F238E27FC236}">
                    <a16:creationId xmlns:a16="http://schemas.microsoft.com/office/drawing/2014/main" id="{1AB716AD-C037-DF47-BF79-02692874608F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3741220" y="5618809"/>
                <a:ext cx="53820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410" name="墨迹 411">
                <a:extLst>
                  <a:ext uri="{FF2B5EF4-FFF2-40B4-BE49-F238E27FC236}">
                    <a16:creationId xmlns:a16="http://schemas.microsoft.com/office/drawing/2014/main" id="{05DE1160-85CF-A64A-902A-877B70D1776A}"/>
                  </a:ext>
                </a:extLst>
              </p14:cNvPr>
              <p14:cNvContentPartPr/>
              <p14:nvPr/>
            </p14:nvContentPartPr>
            <p14:xfrm>
              <a:off x="2964340" y="5638969"/>
              <a:ext cx="149760" cy="447840"/>
            </p14:xfrm>
          </p:contentPart>
        </mc:Choice>
        <mc:Fallback>
          <p:pic>
            <p:nvPicPr>
              <p:cNvPr id="410" name="墨迹 411">
                <a:extLst>
                  <a:ext uri="{FF2B5EF4-FFF2-40B4-BE49-F238E27FC236}">
                    <a16:creationId xmlns:a16="http://schemas.microsoft.com/office/drawing/2014/main" id="{05DE1160-85CF-A64A-902A-877B70D1776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2956780" y="5631409"/>
                <a:ext cx="16488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441" name="墨迹 440">
                <a:extLst>
                  <a:ext uri="{FF2B5EF4-FFF2-40B4-BE49-F238E27FC236}">
                    <a16:creationId xmlns:a16="http://schemas.microsoft.com/office/drawing/2014/main" id="{C12398A7-415B-F94D-984A-1F385102DDAE}"/>
                  </a:ext>
                </a:extLst>
              </p14:cNvPr>
              <p14:cNvContentPartPr/>
              <p14:nvPr/>
            </p14:nvContentPartPr>
            <p14:xfrm>
              <a:off x="5591620" y="6043609"/>
              <a:ext cx="75240" cy="12960"/>
            </p14:xfrm>
          </p:contentPart>
        </mc:Choice>
        <mc:Fallback>
          <p:pic>
            <p:nvPicPr>
              <p:cNvPr id="441" name="墨迹 440">
                <a:extLst>
                  <a:ext uri="{FF2B5EF4-FFF2-40B4-BE49-F238E27FC236}">
                    <a16:creationId xmlns:a16="http://schemas.microsoft.com/office/drawing/2014/main" id="{C12398A7-415B-F94D-984A-1F385102DDAE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584060" y="6036049"/>
                <a:ext cx="90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442" name="墨迹 441">
                <a:extLst>
                  <a:ext uri="{FF2B5EF4-FFF2-40B4-BE49-F238E27FC236}">
                    <a16:creationId xmlns:a16="http://schemas.microsoft.com/office/drawing/2014/main" id="{A64BF2FE-E05C-7148-920F-D590E14F64BF}"/>
                  </a:ext>
                </a:extLst>
              </p14:cNvPr>
              <p14:cNvContentPartPr/>
              <p14:nvPr/>
            </p14:nvContentPartPr>
            <p14:xfrm>
              <a:off x="5896540" y="6081049"/>
              <a:ext cx="100080" cy="12960"/>
            </p14:xfrm>
          </p:contentPart>
        </mc:Choice>
        <mc:Fallback>
          <p:pic>
            <p:nvPicPr>
              <p:cNvPr id="442" name="墨迹 441">
                <a:extLst>
                  <a:ext uri="{FF2B5EF4-FFF2-40B4-BE49-F238E27FC236}">
                    <a16:creationId xmlns:a16="http://schemas.microsoft.com/office/drawing/2014/main" id="{A64BF2FE-E05C-7148-920F-D590E14F64BF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888980" y="6073489"/>
                <a:ext cx="115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443" name="墨迹 442">
                <a:extLst>
                  <a:ext uri="{FF2B5EF4-FFF2-40B4-BE49-F238E27FC236}">
                    <a16:creationId xmlns:a16="http://schemas.microsoft.com/office/drawing/2014/main" id="{EF675D1F-6814-3B40-B36B-9CA09A4776B6}"/>
                  </a:ext>
                </a:extLst>
              </p14:cNvPr>
              <p14:cNvContentPartPr/>
              <p14:nvPr/>
            </p14:nvContentPartPr>
            <p14:xfrm>
              <a:off x="6207940" y="6112009"/>
              <a:ext cx="68760" cy="6480"/>
            </p14:xfrm>
          </p:contentPart>
        </mc:Choice>
        <mc:Fallback>
          <p:pic>
            <p:nvPicPr>
              <p:cNvPr id="443" name="墨迹 442">
                <a:extLst>
                  <a:ext uri="{FF2B5EF4-FFF2-40B4-BE49-F238E27FC236}">
                    <a16:creationId xmlns:a16="http://schemas.microsoft.com/office/drawing/2014/main" id="{EF675D1F-6814-3B40-B36B-9CA09A4776B6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6200380" y="6104449"/>
                <a:ext cx="83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444" name="墨迹 443">
                <a:extLst>
                  <a:ext uri="{FF2B5EF4-FFF2-40B4-BE49-F238E27FC236}">
                    <a16:creationId xmlns:a16="http://schemas.microsoft.com/office/drawing/2014/main" id="{2E48EAEC-3164-FC43-AD21-2598E11887FC}"/>
                  </a:ext>
                </a:extLst>
              </p14:cNvPr>
              <p14:cNvContentPartPr/>
              <p14:nvPr/>
            </p14:nvContentPartPr>
            <p14:xfrm>
              <a:off x="6513580" y="6105889"/>
              <a:ext cx="43200" cy="12960"/>
            </p14:xfrm>
          </p:contentPart>
        </mc:Choice>
        <mc:Fallback>
          <p:pic>
            <p:nvPicPr>
              <p:cNvPr id="444" name="墨迹 443">
                <a:extLst>
                  <a:ext uri="{FF2B5EF4-FFF2-40B4-BE49-F238E27FC236}">
                    <a16:creationId xmlns:a16="http://schemas.microsoft.com/office/drawing/2014/main" id="{2E48EAEC-3164-FC43-AD21-2598E11887FC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6506020" y="6098329"/>
                <a:ext cx="58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445" name="墨迹 446">
                <a:extLst>
                  <a:ext uri="{FF2B5EF4-FFF2-40B4-BE49-F238E27FC236}">
                    <a16:creationId xmlns:a16="http://schemas.microsoft.com/office/drawing/2014/main" id="{4EB69BFE-CFBB-D74E-887D-69F0C38D3D19}"/>
                  </a:ext>
                </a:extLst>
              </p14:cNvPr>
              <p14:cNvContentPartPr/>
              <p14:nvPr/>
            </p14:nvContentPartPr>
            <p14:xfrm>
              <a:off x="3530980" y="5968729"/>
              <a:ext cx="1861920" cy="791280"/>
            </p14:xfrm>
          </p:contentPart>
        </mc:Choice>
        <mc:Fallback>
          <p:pic>
            <p:nvPicPr>
              <p:cNvPr id="445" name="墨迹 446">
                <a:extLst>
                  <a:ext uri="{FF2B5EF4-FFF2-40B4-BE49-F238E27FC236}">
                    <a16:creationId xmlns:a16="http://schemas.microsoft.com/office/drawing/2014/main" id="{4EB69BFE-CFBB-D74E-887D-69F0C38D3D19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3523420" y="5961166"/>
                <a:ext cx="1876680" cy="806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446" name="墨迹 447">
                <a:extLst>
                  <a:ext uri="{FF2B5EF4-FFF2-40B4-BE49-F238E27FC236}">
                    <a16:creationId xmlns:a16="http://schemas.microsoft.com/office/drawing/2014/main" id="{70365513-F3C3-BD42-B351-2029031BC531}"/>
                  </a:ext>
                </a:extLst>
              </p14:cNvPr>
              <p14:cNvContentPartPr/>
              <p14:nvPr/>
            </p14:nvContentPartPr>
            <p14:xfrm>
              <a:off x="1270900" y="6043609"/>
              <a:ext cx="1382760" cy="747360"/>
            </p14:xfrm>
          </p:contentPart>
        </mc:Choice>
        <mc:Fallback>
          <p:pic>
            <p:nvPicPr>
              <p:cNvPr id="446" name="墨迹 447">
                <a:extLst>
                  <a:ext uri="{FF2B5EF4-FFF2-40B4-BE49-F238E27FC236}">
                    <a16:creationId xmlns:a16="http://schemas.microsoft.com/office/drawing/2014/main" id="{70365513-F3C3-BD42-B351-2029031BC531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263698" y="6036049"/>
                <a:ext cx="1397884" cy="76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874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E39FB6A-39D4-704E-A9ED-CBB070FF34D1}"/>
                  </a:ext>
                </a:extLst>
              </p14:cNvPr>
              <p14:cNvContentPartPr/>
              <p14:nvPr/>
            </p14:nvContentPartPr>
            <p14:xfrm>
              <a:off x="704620" y="409609"/>
              <a:ext cx="106200" cy="25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E39FB6A-39D4-704E-A9ED-CBB070FF34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060" y="402049"/>
                <a:ext cx="121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墨迹 12">
                <a:extLst>
                  <a:ext uri="{FF2B5EF4-FFF2-40B4-BE49-F238E27FC236}">
                    <a16:creationId xmlns:a16="http://schemas.microsoft.com/office/drawing/2014/main" id="{6EAA89B6-A166-DD49-9F7F-31098611A58A}"/>
                  </a:ext>
                </a:extLst>
              </p14:cNvPr>
              <p14:cNvContentPartPr/>
              <p14:nvPr/>
            </p14:nvContentPartPr>
            <p14:xfrm>
              <a:off x="679780" y="347329"/>
              <a:ext cx="1456920" cy="709920"/>
            </p14:xfrm>
          </p:contentPart>
        </mc:Choice>
        <mc:Fallback>
          <p:pic>
            <p:nvPicPr>
              <p:cNvPr id="12" name="墨迹 12">
                <a:extLst>
                  <a:ext uri="{FF2B5EF4-FFF2-40B4-BE49-F238E27FC236}">
                    <a16:creationId xmlns:a16="http://schemas.microsoft.com/office/drawing/2014/main" id="{6EAA89B6-A166-DD49-9F7F-31098611A5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222" y="339769"/>
                <a:ext cx="1471676" cy="7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墨迹 21">
                <a:extLst>
                  <a:ext uri="{FF2B5EF4-FFF2-40B4-BE49-F238E27FC236}">
                    <a16:creationId xmlns:a16="http://schemas.microsoft.com/office/drawing/2014/main" id="{7EBBA3A2-88A5-0449-A5B2-4BB4FE4DCA31}"/>
                  </a:ext>
                </a:extLst>
              </p14:cNvPr>
              <p14:cNvContentPartPr/>
              <p14:nvPr/>
            </p14:nvContentPartPr>
            <p14:xfrm>
              <a:off x="2678140" y="304489"/>
              <a:ext cx="1837080" cy="584640"/>
            </p14:xfrm>
          </p:contentPart>
        </mc:Choice>
        <mc:Fallback>
          <p:pic>
            <p:nvPicPr>
              <p:cNvPr id="21" name="墨迹 21">
                <a:extLst>
                  <a:ext uri="{FF2B5EF4-FFF2-40B4-BE49-F238E27FC236}">
                    <a16:creationId xmlns:a16="http://schemas.microsoft.com/office/drawing/2014/main" id="{7EBBA3A2-88A5-0449-A5B2-4BB4FE4DCA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70579" y="296934"/>
                <a:ext cx="1852203" cy="599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4" name="墨迹 36">
                <a:extLst>
                  <a:ext uri="{FF2B5EF4-FFF2-40B4-BE49-F238E27FC236}">
                    <a16:creationId xmlns:a16="http://schemas.microsoft.com/office/drawing/2014/main" id="{47EEED28-4213-B04A-B24C-AA605CB9B51F}"/>
                  </a:ext>
                </a:extLst>
              </p14:cNvPr>
              <p14:cNvContentPartPr/>
              <p14:nvPr/>
            </p14:nvContentPartPr>
            <p14:xfrm>
              <a:off x="6525460" y="197929"/>
              <a:ext cx="1202040" cy="666360"/>
            </p14:xfrm>
          </p:contentPart>
        </mc:Choice>
        <mc:Fallback>
          <p:pic>
            <p:nvPicPr>
              <p:cNvPr id="34" name="墨迹 36">
                <a:extLst>
                  <a:ext uri="{FF2B5EF4-FFF2-40B4-BE49-F238E27FC236}">
                    <a16:creationId xmlns:a16="http://schemas.microsoft.com/office/drawing/2014/main" id="{47EEED28-4213-B04A-B24C-AA605CB9B51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17900" y="190369"/>
                <a:ext cx="121680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5" name="墨迹 37">
                <a:extLst>
                  <a:ext uri="{FF2B5EF4-FFF2-40B4-BE49-F238E27FC236}">
                    <a16:creationId xmlns:a16="http://schemas.microsoft.com/office/drawing/2014/main" id="{DFFDB9B5-EBC4-1940-AEAC-17410CAA0E1C}"/>
                  </a:ext>
                </a:extLst>
              </p14:cNvPr>
              <p14:cNvContentPartPr/>
              <p14:nvPr/>
            </p14:nvContentPartPr>
            <p14:xfrm>
              <a:off x="6014980" y="471889"/>
              <a:ext cx="249480" cy="292320"/>
            </p14:xfrm>
          </p:contentPart>
        </mc:Choice>
        <mc:Fallback>
          <p:pic>
            <p:nvPicPr>
              <p:cNvPr id="35" name="墨迹 37">
                <a:extLst>
                  <a:ext uri="{FF2B5EF4-FFF2-40B4-BE49-F238E27FC236}">
                    <a16:creationId xmlns:a16="http://schemas.microsoft.com/office/drawing/2014/main" id="{DFFDB9B5-EBC4-1940-AEAC-17410CAA0E1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07420" y="464329"/>
                <a:ext cx="26460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6" name="墨迹 38">
                <a:extLst>
                  <a:ext uri="{FF2B5EF4-FFF2-40B4-BE49-F238E27FC236}">
                    <a16:creationId xmlns:a16="http://schemas.microsoft.com/office/drawing/2014/main" id="{C06ED735-CCB1-3A41-A994-256257D0486F}"/>
                  </a:ext>
                </a:extLst>
              </p14:cNvPr>
              <p14:cNvContentPartPr/>
              <p14:nvPr/>
            </p14:nvContentPartPr>
            <p14:xfrm>
              <a:off x="4863340" y="546409"/>
              <a:ext cx="896760" cy="186840"/>
            </p14:xfrm>
          </p:contentPart>
        </mc:Choice>
        <mc:Fallback>
          <p:pic>
            <p:nvPicPr>
              <p:cNvPr id="36" name="墨迹 38">
                <a:extLst>
                  <a:ext uri="{FF2B5EF4-FFF2-40B4-BE49-F238E27FC236}">
                    <a16:creationId xmlns:a16="http://schemas.microsoft.com/office/drawing/2014/main" id="{C06ED735-CCB1-3A41-A994-256257D0486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55780" y="538864"/>
                <a:ext cx="911880" cy="201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2" name="墨迹 54">
                <a:extLst>
                  <a:ext uri="{FF2B5EF4-FFF2-40B4-BE49-F238E27FC236}">
                    <a16:creationId xmlns:a16="http://schemas.microsoft.com/office/drawing/2014/main" id="{838AF6C5-ED37-3E43-96D4-89E927DA0400}"/>
                  </a:ext>
                </a:extLst>
              </p14:cNvPr>
              <p14:cNvContentPartPr/>
              <p14:nvPr/>
            </p14:nvContentPartPr>
            <p14:xfrm>
              <a:off x="11007820" y="309889"/>
              <a:ext cx="529560" cy="678960"/>
            </p14:xfrm>
          </p:contentPart>
        </mc:Choice>
        <mc:Fallback>
          <p:pic>
            <p:nvPicPr>
              <p:cNvPr id="52" name="墨迹 54">
                <a:extLst>
                  <a:ext uri="{FF2B5EF4-FFF2-40B4-BE49-F238E27FC236}">
                    <a16:creationId xmlns:a16="http://schemas.microsoft.com/office/drawing/2014/main" id="{838AF6C5-ED37-3E43-96D4-89E927DA040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000260" y="302329"/>
                <a:ext cx="54468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3" name="墨迹 55">
                <a:extLst>
                  <a:ext uri="{FF2B5EF4-FFF2-40B4-BE49-F238E27FC236}">
                    <a16:creationId xmlns:a16="http://schemas.microsoft.com/office/drawing/2014/main" id="{A3AF53AE-EF34-FE4A-A2D6-94A714F549CF}"/>
                  </a:ext>
                </a:extLst>
              </p14:cNvPr>
              <p14:cNvContentPartPr/>
              <p14:nvPr/>
            </p14:nvContentPartPr>
            <p14:xfrm>
              <a:off x="8673220" y="216289"/>
              <a:ext cx="2098080" cy="597960"/>
            </p14:xfrm>
          </p:contentPart>
        </mc:Choice>
        <mc:Fallback>
          <p:pic>
            <p:nvPicPr>
              <p:cNvPr id="53" name="墨迹 55">
                <a:extLst>
                  <a:ext uri="{FF2B5EF4-FFF2-40B4-BE49-F238E27FC236}">
                    <a16:creationId xmlns:a16="http://schemas.microsoft.com/office/drawing/2014/main" id="{A3AF53AE-EF34-FE4A-A2D6-94A714F549C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65661" y="209089"/>
                <a:ext cx="2113197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4" name="墨迹 56">
                <a:extLst>
                  <a:ext uri="{FF2B5EF4-FFF2-40B4-BE49-F238E27FC236}">
                    <a16:creationId xmlns:a16="http://schemas.microsoft.com/office/drawing/2014/main" id="{7A94AE6D-1380-DE4F-8531-DE8F8A00A8C0}"/>
                  </a:ext>
                </a:extLst>
              </p14:cNvPr>
              <p14:cNvContentPartPr/>
              <p14:nvPr/>
            </p14:nvContentPartPr>
            <p14:xfrm>
              <a:off x="8125300" y="353449"/>
              <a:ext cx="305280" cy="453960"/>
            </p14:xfrm>
          </p:contentPart>
        </mc:Choice>
        <mc:Fallback>
          <p:pic>
            <p:nvPicPr>
              <p:cNvPr id="54" name="墨迹 56">
                <a:extLst>
                  <a:ext uri="{FF2B5EF4-FFF2-40B4-BE49-F238E27FC236}">
                    <a16:creationId xmlns:a16="http://schemas.microsoft.com/office/drawing/2014/main" id="{7A94AE6D-1380-DE4F-8531-DE8F8A00A8C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17740" y="345889"/>
                <a:ext cx="32040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9" name="墨迹 82">
                <a:extLst>
                  <a:ext uri="{FF2B5EF4-FFF2-40B4-BE49-F238E27FC236}">
                    <a16:creationId xmlns:a16="http://schemas.microsoft.com/office/drawing/2014/main" id="{CF2FFD25-DF55-8542-905A-D74527990787}"/>
                  </a:ext>
                </a:extLst>
              </p14:cNvPr>
              <p14:cNvContentPartPr/>
              <p14:nvPr/>
            </p14:nvContentPartPr>
            <p14:xfrm>
              <a:off x="3623894" y="1195344"/>
              <a:ext cx="2685600" cy="790920"/>
            </p14:xfrm>
          </p:contentPart>
        </mc:Choice>
        <mc:Fallback>
          <p:pic>
            <p:nvPicPr>
              <p:cNvPr id="79" name="墨迹 82">
                <a:extLst>
                  <a:ext uri="{FF2B5EF4-FFF2-40B4-BE49-F238E27FC236}">
                    <a16:creationId xmlns:a16="http://schemas.microsoft.com/office/drawing/2014/main" id="{CF2FFD25-DF55-8542-905A-D7452799078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16334" y="1187784"/>
                <a:ext cx="270072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0" name="墨迹 83">
                <a:extLst>
                  <a:ext uri="{FF2B5EF4-FFF2-40B4-BE49-F238E27FC236}">
                    <a16:creationId xmlns:a16="http://schemas.microsoft.com/office/drawing/2014/main" id="{7D55C48A-B99F-624B-AB19-6134FE173582}"/>
                  </a:ext>
                </a:extLst>
              </p14:cNvPr>
              <p14:cNvContentPartPr/>
              <p14:nvPr/>
            </p14:nvContentPartPr>
            <p14:xfrm>
              <a:off x="2658014" y="1371024"/>
              <a:ext cx="696600" cy="420840"/>
            </p14:xfrm>
          </p:contentPart>
        </mc:Choice>
        <mc:Fallback>
          <p:pic>
            <p:nvPicPr>
              <p:cNvPr id="80" name="墨迹 83">
                <a:extLst>
                  <a:ext uri="{FF2B5EF4-FFF2-40B4-BE49-F238E27FC236}">
                    <a16:creationId xmlns:a16="http://schemas.microsoft.com/office/drawing/2014/main" id="{7D55C48A-B99F-624B-AB19-6134FE17358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50454" y="1363464"/>
                <a:ext cx="71172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1" name="墨迹 84">
                <a:extLst>
                  <a:ext uri="{FF2B5EF4-FFF2-40B4-BE49-F238E27FC236}">
                    <a16:creationId xmlns:a16="http://schemas.microsoft.com/office/drawing/2014/main" id="{1638DF6A-EC33-F245-B44C-8A7C76A96634}"/>
                  </a:ext>
                </a:extLst>
              </p14:cNvPr>
              <p14:cNvContentPartPr/>
              <p14:nvPr/>
            </p14:nvContentPartPr>
            <p14:xfrm>
              <a:off x="1503494" y="1245744"/>
              <a:ext cx="897480" cy="645840"/>
            </p14:xfrm>
          </p:contentPart>
        </mc:Choice>
        <mc:Fallback>
          <p:pic>
            <p:nvPicPr>
              <p:cNvPr id="81" name="墨迹 84">
                <a:extLst>
                  <a:ext uri="{FF2B5EF4-FFF2-40B4-BE49-F238E27FC236}">
                    <a16:creationId xmlns:a16="http://schemas.microsoft.com/office/drawing/2014/main" id="{1638DF6A-EC33-F245-B44C-8A7C76A9663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95934" y="1238184"/>
                <a:ext cx="912600" cy="66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2" name="墨迹 85">
                <a:extLst>
                  <a:ext uri="{FF2B5EF4-FFF2-40B4-BE49-F238E27FC236}">
                    <a16:creationId xmlns:a16="http://schemas.microsoft.com/office/drawing/2014/main" id="{58674768-2CD3-AA4F-B8DB-B79106F03E76}"/>
                  </a:ext>
                </a:extLst>
              </p14:cNvPr>
              <p14:cNvContentPartPr/>
              <p14:nvPr/>
            </p14:nvContentPartPr>
            <p14:xfrm>
              <a:off x="706814" y="1421424"/>
              <a:ext cx="458280" cy="332640"/>
            </p14:xfrm>
          </p:contentPart>
        </mc:Choice>
        <mc:Fallback>
          <p:pic>
            <p:nvPicPr>
              <p:cNvPr id="82" name="墨迹 85">
                <a:extLst>
                  <a:ext uri="{FF2B5EF4-FFF2-40B4-BE49-F238E27FC236}">
                    <a16:creationId xmlns:a16="http://schemas.microsoft.com/office/drawing/2014/main" id="{58674768-2CD3-AA4F-B8DB-B79106F03E7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9254" y="1413872"/>
                <a:ext cx="473400" cy="347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0C49BB90-5C77-4C48-95E8-C9F759377C1B}"/>
                  </a:ext>
                </a:extLst>
              </p14:cNvPr>
              <p14:cNvContentPartPr/>
              <p14:nvPr/>
            </p14:nvContentPartPr>
            <p14:xfrm>
              <a:off x="6164774" y="1665864"/>
              <a:ext cx="150840" cy="15732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0C49BB90-5C77-4C48-95E8-C9F759377C1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57214" y="1658304"/>
                <a:ext cx="16596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754268BD-73E7-8B47-8E45-9444D508F710}"/>
                  </a:ext>
                </a:extLst>
              </p14:cNvPr>
              <p14:cNvContentPartPr/>
              <p14:nvPr/>
            </p14:nvContentPartPr>
            <p14:xfrm>
              <a:off x="7877654" y="1484064"/>
              <a:ext cx="106920" cy="1908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754268BD-73E7-8B47-8E45-9444D508F71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70094" y="1476504"/>
                <a:ext cx="1220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699FD6F3-5871-4A4C-88A6-689A8EE172F7}"/>
                  </a:ext>
                </a:extLst>
              </p14:cNvPr>
              <p14:cNvContentPartPr/>
              <p14:nvPr/>
            </p14:nvContentPartPr>
            <p14:xfrm>
              <a:off x="9138374" y="1502784"/>
              <a:ext cx="38160" cy="648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699FD6F3-5871-4A4C-88A6-689A8EE172F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131174" y="1495224"/>
                <a:ext cx="529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42CAB6B7-95ED-6C47-842E-F2145493CBB4}"/>
                  </a:ext>
                </a:extLst>
              </p14:cNvPr>
              <p14:cNvContentPartPr/>
              <p14:nvPr/>
            </p14:nvContentPartPr>
            <p14:xfrm>
              <a:off x="9514934" y="1527984"/>
              <a:ext cx="119520" cy="10692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42CAB6B7-95ED-6C47-842E-F2145493CBB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507374" y="1520424"/>
                <a:ext cx="13464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1" name="墨迹 103">
                <a:extLst>
                  <a:ext uri="{FF2B5EF4-FFF2-40B4-BE49-F238E27FC236}">
                    <a16:creationId xmlns:a16="http://schemas.microsoft.com/office/drawing/2014/main" id="{CEEC7143-82A5-3843-A79E-5A169D71F9DF}"/>
                  </a:ext>
                </a:extLst>
              </p14:cNvPr>
              <p14:cNvContentPartPr/>
              <p14:nvPr/>
            </p14:nvContentPartPr>
            <p14:xfrm>
              <a:off x="9991934" y="1239264"/>
              <a:ext cx="671400" cy="389520"/>
            </p14:xfrm>
          </p:contentPart>
        </mc:Choice>
        <mc:Fallback>
          <p:pic>
            <p:nvPicPr>
              <p:cNvPr id="101" name="墨迹 103">
                <a:extLst>
                  <a:ext uri="{FF2B5EF4-FFF2-40B4-BE49-F238E27FC236}">
                    <a16:creationId xmlns:a16="http://schemas.microsoft.com/office/drawing/2014/main" id="{CEEC7143-82A5-3843-A79E-5A169D71F9D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984378" y="1231697"/>
                <a:ext cx="686512" cy="404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2" name="墨迹 104">
                <a:extLst>
                  <a:ext uri="{FF2B5EF4-FFF2-40B4-BE49-F238E27FC236}">
                    <a16:creationId xmlns:a16="http://schemas.microsoft.com/office/drawing/2014/main" id="{3F5DA5A9-3475-D947-9057-AF82007A020D}"/>
                  </a:ext>
                </a:extLst>
              </p14:cNvPr>
              <p14:cNvContentPartPr/>
              <p14:nvPr/>
            </p14:nvContentPartPr>
            <p14:xfrm>
              <a:off x="8203814" y="1471464"/>
              <a:ext cx="690480" cy="25200"/>
            </p14:xfrm>
          </p:contentPart>
        </mc:Choice>
        <mc:Fallback>
          <p:pic>
            <p:nvPicPr>
              <p:cNvPr id="102" name="墨迹 104">
                <a:extLst>
                  <a:ext uri="{FF2B5EF4-FFF2-40B4-BE49-F238E27FC236}">
                    <a16:creationId xmlns:a16="http://schemas.microsoft.com/office/drawing/2014/main" id="{3F5DA5A9-3475-D947-9057-AF82007A020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196254" y="1464010"/>
                <a:ext cx="705600" cy="40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3" name="墨迹 105">
                <a:extLst>
                  <a:ext uri="{FF2B5EF4-FFF2-40B4-BE49-F238E27FC236}">
                    <a16:creationId xmlns:a16="http://schemas.microsoft.com/office/drawing/2014/main" id="{A0FEC02B-6271-AB40-B9EC-339A6A5916CE}"/>
                  </a:ext>
                </a:extLst>
              </p14:cNvPr>
              <p14:cNvContentPartPr/>
              <p14:nvPr/>
            </p14:nvContentPartPr>
            <p14:xfrm>
              <a:off x="6817454" y="1358424"/>
              <a:ext cx="740520" cy="414720"/>
            </p14:xfrm>
          </p:contentPart>
        </mc:Choice>
        <mc:Fallback>
          <p:pic>
            <p:nvPicPr>
              <p:cNvPr id="103" name="墨迹 105">
                <a:extLst>
                  <a:ext uri="{FF2B5EF4-FFF2-40B4-BE49-F238E27FC236}">
                    <a16:creationId xmlns:a16="http://schemas.microsoft.com/office/drawing/2014/main" id="{A0FEC02B-6271-AB40-B9EC-339A6A5916C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809894" y="1350857"/>
                <a:ext cx="755640" cy="429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CCD66659-FE03-1A4F-9BBA-9F27977EBA3E}"/>
                  </a:ext>
                </a:extLst>
              </p14:cNvPr>
              <p14:cNvContentPartPr/>
              <p14:nvPr/>
            </p14:nvContentPartPr>
            <p14:xfrm>
              <a:off x="963854" y="2167704"/>
              <a:ext cx="94320" cy="8820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CCD66659-FE03-1A4F-9BBA-9F27977EBA3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56294" y="2160144"/>
                <a:ext cx="10944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1" name="墨迹 111">
                <a:extLst>
                  <a:ext uri="{FF2B5EF4-FFF2-40B4-BE49-F238E27FC236}">
                    <a16:creationId xmlns:a16="http://schemas.microsoft.com/office/drawing/2014/main" id="{4D6A5AD0-B900-1748-90FE-0B6D4F8F31A2}"/>
                  </a:ext>
                </a:extLst>
              </p14:cNvPr>
              <p14:cNvContentPartPr/>
              <p14:nvPr/>
            </p14:nvContentPartPr>
            <p14:xfrm>
              <a:off x="622574" y="2393784"/>
              <a:ext cx="699480" cy="426240"/>
            </p14:xfrm>
          </p:contentPart>
        </mc:Choice>
        <mc:Fallback>
          <p:pic>
            <p:nvPicPr>
              <p:cNvPr id="111" name="墨迹 111">
                <a:extLst>
                  <a:ext uri="{FF2B5EF4-FFF2-40B4-BE49-F238E27FC236}">
                    <a16:creationId xmlns:a16="http://schemas.microsoft.com/office/drawing/2014/main" id="{4D6A5AD0-B900-1748-90FE-0B6D4F8F31A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15014" y="2386224"/>
                <a:ext cx="71460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041730D3-0EB4-4141-BEF7-70FE6A417B2D}"/>
                  </a:ext>
                </a:extLst>
              </p14:cNvPr>
              <p14:cNvContentPartPr/>
              <p14:nvPr/>
            </p14:nvContentPartPr>
            <p14:xfrm>
              <a:off x="1748294" y="2355984"/>
              <a:ext cx="119520" cy="5688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041730D3-0EB4-4141-BEF7-70FE6A417B2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740734" y="2348424"/>
                <a:ext cx="1346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FE7F0D7A-C0D8-784F-945D-449EB527B640}"/>
                  </a:ext>
                </a:extLst>
              </p14:cNvPr>
              <p14:cNvContentPartPr/>
              <p14:nvPr/>
            </p14:nvContentPartPr>
            <p14:xfrm>
              <a:off x="2061854" y="2368584"/>
              <a:ext cx="141120" cy="6300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FE7F0D7A-C0D8-784F-945D-449EB527B64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054294" y="2361024"/>
                <a:ext cx="1562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649380B7-77A3-F54E-BED0-0D250E701240}"/>
                  </a:ext>
                </a:extLst>
              </p14:cNvPr>
              <p14:cNvContentPartPr/>
              <p14:nvPr/>
            </p14:nvContentPartPr>
            <p14:xfrm>
              <a:off x="2513654" y="2450304"/>
              <a:ext cx="201240" cy="12600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649380B7-77A3-F54E-BED0-0D250E70124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506094" y="2442744"/>
                <a:ext cx="2163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0" name="墨迹 120">
                <a:extLst>
                  <a:ext uri="{FF2B5EF4-FFF2-40B4-BE49-F238E27FC236}">
                    <a16:creationId xmlns:a16="http://schemas.microsoft.com/office/drawing/2014/main" id="{3CED0759-BDFE-874D-98BD-8B24B4C55A45}"/>
                  </a:ext>
                </a:extLst>
              </p14:cNvPr>
              <p14:cNvContentPartPr/>
              <p14:nvPr/>
            </p14:nvContentPartPr>
            <p14:xfrm>
              <a:off x="1810934" y="2500344"/>
              <a:ext cx="470880" cy="237960"/>
            </p14:xfrm>
          </p:contentPart>
        </mc:Choice>
        <mc:Fallback>
          <p:pic>
            <p:nvPicPr>
              <p:cNvPr id="120" name="墨迹 120">
                <a:extLst>
                  <a:ext uri="{FF2B5EF4-FFF2-40B4-BE49-F238E27FC236}">
                    <a16:creationId xmlns:a16="http://schemas.microsoft.com/office/drawing/2014/main" id="{3CED0759-BDFE-874D-98BD-8B24B4C55A4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803374" y="2492784"/>
                <a:ext cx="48600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595E7B68-02AB-5741-97C1-EE1064A1588B}"/>
                  </a:ext>
                </a:extLst>
              </p14:cNvPr>
              <p14:cNvContentPartPr/>
              <p14:nvPr/>
            </p14:nvContentPartPr>
            <p14:xfrm>
              <a:off x="2946374" y="2268144"/>
              <a:ext cx="182160" cy="9432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595E7B68-02AB-5741-97C1-EE1064A1588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938814" y="2260584"/>
                <a:ext cx="19728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4751F197-CA06-5C47-B571-C073C6027F64}"/>
                  </a:ext>
                </a:extLst>
              </p14:cNvPr>
              <p14:cNvContentPartPr/>
              <p14:nvPr/>
            </p14:nvContentPartPr>
            <p14:xfrm>
              <a:off x="3084614" y="2494224"/>
              <a:ext cx="50400" cy="20736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4751F197-CA06-5C47-B571-C073C6027F6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77054" y="2486664"/>
                <a:ext cx="655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6" name="墨迹 139">
                <a:extLst>
                  <a:ext uri="{FF2B5EF4-FFF2-40B4-BE49-F238E27FC236}">
                    <a16:creationId xmlns:a16="http://schemas.microsoft.com/office/drawing/2014/main" id="{654B4298-B28E-F548-82B5-25F158B28B5E}"/>
                  </a:ext>
                </a:extLst>
              </p14:cNvPr>
              <p14:cNvContentPartPr/>
              <p14:nvPr/>
            </p14:nvContentPartPr>
            <p14:xfrm>
              <a:off x="5402294" y="1992024"/>
              <a:ext cx="461520" cy="545760"/>
            </p14:xfrm>
          </p:contentPart>
        </mc:Choice>
        <mc:Fallback>
          <p:pic>
            <p:nvPicPr>
              <p:cNvPr id="136" name="墨迹 139">
                <a:extLst>
                  <a:ext uri="{FF2B5EF4-FFF2-40B4-BE49-F238E27FC236}">
                    <a16:creationId xmlns:a16="http://schemas.microsoft.com/office/drawing/2014/main" id="{654B4298-B28E-F548-82B5-25F158B28B5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394740" y="1984459"/>
                <a:ext cx="476628" cy="560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37" name="墨迹 140">
                <a:extLst>
                  <a:ext uri="{FF2B5EF4-FFF2-40B4-BE49-F238E27FC236}">
                    <a16:creationId xmlns:a16="http://schemas.microsoft.com/office/drawing/2014/main" id="{D7430A17-8881-2341-B9E0-C6C7E575EF2C}"/>
                  </a:ext>
                </a:extLst>
              </p14:cNvPr>
              <p14:cNvContentPartPr/>
              <p14:nvPr/>
            </p14:nvContentPartPr>
            <p14:xfrm>
              <a:off x="4903694" y="2111184"/>
              <a:ext cx="270000" cy="411840"/>
            </p14:xfrm>
          </p:contentPart>
        </mc:Choice>
        <mc:Fallback>
          <p:pic>
            <p:nvPicPr>
              <p:cNvPr id="137" name="墨迹 140">
                <a:extLst>
                  <a:ext uri="{FF2B5EF4-FFF2-40B4-BE49-F238E27FC236}">
                    <a16:creationId xmlns:a16="http://schemas.microsoft.com/office/drawing/2014/main" id="{D7430A17-8881-2341-B9E0-C6C7E575EF2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896134" y="2103978"/>
                <a:ext cx="285120" cy="426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8" name="墨迹 141">
                <a:extLst>
                  <a:ext uri="{FF2B5EF4-FFF2-40B4-BE49-F238E27FC236}">
                    <a16:creationId xmlns:a16="http://schemas.microsoft.com/office/drawing/2014/main" id="{3387115C-2AEF-D844-A086-F59BBE85059C}"/>
                  </a:ext>
                </a:extLst>
              </p14:cNvPr>
              <p14:cNvContentPartPr/>
              <p14:nvPr/>
            </p14:nvContentPartPr>
            <p14:xfrm>
              <a:off x="4207454" y="2174184"/>
              <a:ext cx="426960" cy="357840"/>
            </p14:xfrm>
          </p:contentPart>
        </mc:Choice>
        <mc:Fallback>
          <p:pic>
            <p:nvPicPr>
              <p:cNvPr id="138" name="墨迹 141">
                <a:extLst>
                  <a:ext uri="{FF2B5EF4-FFF2-40B4-BE49-F238E27FC236}">
                    <a16:creationId xmlns:a16="http://schemas.microsoft.com/office/drawing/2014/main" id="{3387115C-2AEF-D844-A086-F59BBE85059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199894" y="2166624"/>
                <a:ext cx="44208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39" name="墨迹 142">
                <a:extLst>
                  <a:ext uri="{FF2B5EF4-FFF2-40B4-BE49-F238E27FC236}">
                    <a16:creationId xmlns:a16="http://schemas.microsoft.com/office/drawing/2014/main" id="{17D8A42C-FD1F-F447-A2D0-82D29B18B8F8}"/>
                  </a:ext>
                </a:extLst>
              </p14:cNvPr>
              <p14:cNvContentPartPr/>
              <p14:nvPr/>
            </p14:nvContentPartPr>
            <p14:xfrm>
              <a:off x="3492134" y="2117664"/>
              <a:ext cx="446040" cy="687600"/>
            </p14:xfrm>
          </p:contentPart>
        </mc:Choice>
        <mc:Fallback>
          <p:pic>
            <p:nvPicPr>
              <p:cNvPr id="139" name="墨迹 142">
                <a:extLst>
                  <a:ext uri="{FF2B5EF4-FFF2-40B4-BE49-F238E27FC236}">
                    <a16:creationId xmlns:a16="http://schemas.microsoft.com/office/drawing/2014/main" id="{17D8A42C-FD1F-F447-A2D0-82D29B18B8F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484568" y="2110104"/>
                <a:ext cx="461172" cy="70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04506970-A0BD-054B-B35F-150043132056}"/>
                  </a:ext>
                </a:extLst>
              </p14:cNvPr>
              <p14:cNvContentPartPr/>
              <p14:nvPr/>
            </p14:nvContentPartPr>
            <p14:xfrm>
              <a:off x="6208694" y="2035944"/>
              <a:ext cx="339120" cy="48348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04506970-A0BD-054B-B35F-15004313205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201134" y="2028384"/>
                <a:ext cx="35424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DC30D9AF-AA65-7B42-9C7F-C01089281BC1}"/>
                  </a:ext>
                </a:extLst>
              </p14:cNvPr>
              <p14:cNvContentPartPr/>
              <p14:nvPr/>
            </p14:nvContentPartPr>
            <p14:xfrm>
              <a:off x="6641774" y="2475144"/>
              <a:ext cx="82080" cy="9432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DC30D9AF-AA65-7B42-9C7F-C01089281BC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634214" y="2467584"/>
                <a:ext cx="968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CDF01BE4-680D-FA4C-8353-AF688947BC16}"/>
                  </a:ext>
                </a:extLst>
              </p14:cNvPr>
              <p14:cNvContentPartPr/>
              <p14:nvPr/>
            </p14:nvContentPartPr>
            <p14:xfrm>
              <a:off x="7149734" y="2023344"/>
              <a:ext cx="414360" cy="56484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CDF01BE4-680D-FA4C-8353-AF688947BC1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142174" y="2016144"/>
                <a:ext cx="42948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64" name="墨迹 168">
                <a:extLst>
                  <a:ext uri="{FF2B5EF4-FFF2-40B4-BE49-F238E27FC236}">
                    <a16:creationId xmlns:a16="http://schemas.microsoft.com/office/drawing/2014/main" id="{DEBB0637-CB02-7B46-A408-1FF9418A1116}"/>
                  </a:ext>
                </a:extLst>
              </p14:cNvPr>
              <p14:cNvContentPartPr/>
              <p14:nvPr/>
            </p14:nvContentPartPr>
            <p14:xfrm>
              <a:off x="9678014" y="1973304"/>
              <a:ext cx="351720" cy="383040"/>
            </p14:xfrm>
          </p:contentPart>
        </mc:Choice>
        <mc:Fallback>
          <p:pic>
            <p:nvPicPr>
              <p:cNvPr id="164" name="墨迹 168">
                <a:extLst>
                  <a:ext uri="{FF2B5EF4-FFF2-40B4-BE49-F238E27FC236}">
                    <a16:creationId xmlns:a16="http://schemas.microsoft.com/office/drawing/2014/main" id="{DEBB0637-CB02-7B46-A408-1FF9418A111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670454" y="1965744"/>
                <a:ext cx="36684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65" name="墨迹 169">
                <a:extLst>
                  <a:ext uri="{FF2B5EF4-FFF2-40B4-BE49-F238E27FC236}">
                    <a16:creationId xmlns:a16="http://schemas.microsoft.com/office/drawing/2014/main" id="{E38FA0F2-448B-0E4B-9E1B-FA9F265DBE69}"/>
                  </a:ext>
                </a:extLst>
              </p14:cNvPr>
              <p14:cNvContentPartPr/>
              <p14:nvPr/>
            </p14:nvContentPartPr>
            <p14:xfrm>
              <a:off x="9276614" y="1979784"/>
              <a:ext cx="176040" cy="372960"/>
            </p14:xfrm>
          </p:contentPart>
        </mc:Choice>
        <mc:Fallback>
          <p:pic>
            <p:nvPicPr>
              <p:cNvPr id="165" name="墨迹 169">
                <a:extLst>
                  <a:ext uri="{FF2B5EF4-FFF2-40B4-BE49-F238E27FC236}">
                    <a16:creationId xmlns:a16="http://schemas.microsoft.com/office/drawing/2014/main" id="{E38FA0F2-448B-0E4B-9E1B-FA9F265DBE6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269054" y="1972231"/>
                <a:ext cx="191160" cy="388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66" name="墨迹 170">
                <a:extLst>
                  <a:ext uri="{FF2B5EF4-FFF2-40B4-BE49-F238E27FC236}">
                    <a16:creationId xmlns:a16="http://schemas.microsoft.com/office/drawing/2014/main" id="{EA6959E5-AF8A-8B4F-8735-EC11B4A1B7E6}"/>
                  </a:ext>
                </a:extLst>
              </p14:cNvPr>
              <p14:cNvContentPartPr/>
              <p14:nvPr/>
            </p14:nvContentPartPr>
            <p14:xfrm>
              <a:off x="8711774" y="1992024"/>
              <a:ext cx="313920" cy="433440"/>
            </p14:xfrm>
          </p:contentPart>
        </mc:Choice>
        <mc:Fallback>
          <p:pic>
            <p:nvPicPr>
              <p:cNvPr id="166" name="墨迹 170">
                <a:extLst>
                  <a:ext uri="{FF2B5EF4-FFF2-40B4-BE49-F238E27FC236}">
                    <a16:creationId xmlns:a16="http://schemas.microsoft.com/office/drawing/2014/main" id="{EA6959E5-AF8A-8B4F-8735-EC11B4A1B7E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704574" y="1984458"/>
                <a:ext cx="329040" cy="448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67" name="墨迹 171">
                <a:extLst>
                  <a:ext uri="{FF2B5EF4-FFF2-40B4-BE49-F238E27FC236}">
                    <a16:creationId xmlns:a16="http://schemas.microsoft.com/office/drawing/2014/main" id="{AB571343-9A81-6D4A-9DA5-05697A87D9B4}"/>
                  </a:ext>
                </a:extLst>
              </p14:cNvPr>
              <p14:cNvContentPartPr/>
              <p14:nvPr/>
            </p14:nvContentPartPr>
            <p14:xfrm>
              <a:off x="7814654" y="2006064"/>
              <a:ext cx="358200" cy="519840"/>
            </p14:xfrm>
          </p:contentPart>
        </mc:Choice>
        <mc:Fallback>
          <p:pic>
            <p:nvPicPr>
              <p:cNvPr id="167" name="墨迹 171">
                <a:extLst>
                  <a:ext uri="{FF2B5EF4-FFF2-40B4-BE49-F238E27FC236}">
                    <a16:creationId xmlns:a16="http://schemas.microsoft.com/office/drawing/2014/main" id="{AB571343-9A81-6D4A-9DA5-05697A87D9B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807086" y="1998504"/>
                <a:ext cx="373335" cy="53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68" name="墨迹 172">
                <a:extLst>
                  <a:ext uri="{FF2B5EF4-FFF2-40B4-BE49-F238E27FC236}">
                    <a16:creationId xmlns:a16="http://schemas.microsoft.com/office/drawing/2014/main" id="{824930E6-E5E7-F046-B864-C1B06DDC97CA}"/>
                  </a:ext>
                </a:extLst>
              </p14:cNvPr>
              <p14:cNvContentPartPr/>
              <p14:nvPr/>
            </p14:nvContentPartPr>
            <p14:xfrm>
              <a:off x="8360774" y="1935864"/>
              <a:ext cx="157320" cy="590040"/>
            </p14:xfrm>
          </p:contentPart>
        </mc:Choice>
        <mc:Fallback>
          <p:pic>
            <p:nvPicPr>
              <p:cNvPr id="168" name="墨迹 172">
                <a:extLst>
                  <a:ext uri="{FF2B5EF4-FFF2-40B4-BE49-F238E27FC236}">
                    <a16:creationId xmlns:a16="http://schemas.microsoft.com/office/drawing/2014/main" id="{824930E6-E5E7-F046-B864-C1B06DDC97C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353214" y="1928304"/>
                <a:ext cx="172440" cy="6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76" name="墨迹 176">
                <a:extLst>
                  <a:ext uri="{FF2B5EF4-FFF2-40B4-BE49-F238E27FC236}">
                    <a16:creationId xmlns:a16="http://schemas.microsoft.com/office/drawing/2014/main" id="{8ACE5EA9-13A0-2244-BB96-AA2D2B557527}"/>
                  </a:ext>
                </a:extLst>
              </p14:cNvPr>
              <p14:cNvContentPartPr/>
              <p14:nvPr/>
            </p14:nvContentPartPr>
            <p14:xfrm>
              <a:off x="10217654" y="2048544"/>
              <a:ext cx="195120" cy="470520"/>
            </p14:xfrm>
          </p:contentPart>
        </mc:Choice>
        <mc:Fallback>
          <p:pic>
            <p:nvPicPr>
              <p:cNvPr id="176" name="墨迹 176">
                <a:extLst>
                  <a:ext uri="{FF2B5EF4-FFF2-40B4-BE49-F238E27FC236}">
                    <a16:creationId xmlns:a16="http://schemas.microsoft.com/office/drawing/2014/main" id="{8ACE5EA9-13A0-2244-BB96-AA2D2B55752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210080" y="2040978"/>
                <a:ext cx="210268" cy="4856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85EAB4A6-73E7-FA4B-A7CD-50D788AA084E}"/>
                  </a:ext>
                </a:extLst>
              </p14:cNvPr>
              <p14:cNvContentPartPr/>
              <p14:nvPr/>
            </p14:nvContentPartPr>
            <p14:xfrm>
              <a:off x="1139534" y="3271824"/>
              <a:ext cx="182160" cy="37692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85EAB4A6-73E7-FA4B-A7CD-50D788AA084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31974" y="3264624"/>
                <a:ext cx="19728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807FB60F-A06D-3449-9379-382B1AADAA9A}"/>
                  </a:ext>
                </a:extLst>
              </p14:cNvPr>
              <p14:cNvContentPartPr/>
              <p14:nvPr/>
            </p14:nvContentPartPr>
            <p14:xfrm>
              <a:off x="1892654" y="3535344"/>
              <a:ext cx="31680" cy="3816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807FB60F-A06D-3449-9379-382B1AADAA9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885094" y="3527784"/>
                <a:ext cx="468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DE989CD3-3B22-914C-B621-59A2F975ACA2}"/>
                  </a:ext>
                </a:extLst>
              </p14:cNvPr>
              <p14:cNvContentPartPr/>
              <p14:nvPr/>
            </p14:nvContentPartPr>
            <p14:xfrm>
              <a:off x="1924694" y="3679704"/>
              <a:ext cx="24840" cy="1908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DE989CD3-3B22-914C-B621-59A2F975ACA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917134" y="3672144"/>
                <a:ext cx="399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01" name="墨迹 205">
                <a:extLst>
                  <a:ext uri="{FF2B5EF4-FFF2-40B4-BE49-F238E27FC236}">
                    <a16:creationId xmlns:a16="http://schemas.microsoft.com/office/drawing/2014/main" id="{9A7BE020-AA71-2342-B82D-7D3DF17C69A6}"/>
                  </a:ext>
                </a:extLst>
              </p14:cNvPr>
              <p14:cNvContentPartPr/>
              <p14:nvPr/>
            </p14:nvContentPartPr>
            <p14:xfrm>
              <a:off x="1516094" y="3152664"/>
              <a:ext cx="213840" cy="270000"/>
            </p14:xfrm>
          </p:contentPart>
        </mc:Choice>
        <mc:Fallback>
          <p:pic>
            <p:nvPicPr>
              <p:cNvPr id="201" name="墨迹 205">
                <a:extLst>
                  <a:ext uri="{FF2B5EF4-FFF2-40B4-BE49-F238E27FC236}">
                    <a16:creationId xmlns:a16="http://schemas.microsoft.com/office/drawing/2014/main" id="{9A7BE020-AA71-2342-B82D-7D3DF17C69A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508534" y="3145104"/>
                <a:ext cx="22860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D1C4A227-2602-CC4C-988F-5F48EE08AD63}"/>
                  </a:ext>
                </a:extLst>
              </p14:cNvPr>
              <p14:cNvContentPartPr/>
              <p14:nvPr/>
            </p14:nvContentPartPr>
            <p14:xfrm>
              <a:off x="3893894" y="3146544"/>
              <a:ext cx="219960" cy="40176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D1C4A227-2602-CC4C-988F-5F48EE08AD6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886334" y="3138984"/>
                <a:ext cx="23508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18" name="墨迹 218">
                <a:extLst>
                  <a:ext uri="{FF2B5EF4-FFF2-40B4-BE49-F238E27FC236}">
                    <a16:creationId xmlns:a16="http://schemas.microsoft.com/office/drawing/2014/main" id="{612CAB14-2347-2349-A146-1F65DD7F6464}"/>
                  </a:ext>
                </a:extLst>
              </p14:cNvPr>
              <p14:cNvContentPartPr/>
              <p14:nvPr/>
            </p14:nvContentPartPr>
            <p14:xfrm>
              <a:off x="2551094" y="3090024"/>
              <a:ext cx="1085760" cy="543240"/>
            </p14:xfrm>
          </p:contentPart>
        </mc:Choice>
        <mc:Fallback>
          <p:pic>
            <p:nvPicPr>
              <p:cNvPr id="218" name="墨迹 218">
                <a:extLst>
                  <a:ext uri="{FF2B5EF4-FFF2-40B4-BE49-F238E27FC236}">
                    <a16:creationId xmlns:a16="http://schemas.microsoft.com/office/drawing/2014/main" id="{612CAB14-2347-2349-A146-1F65DD7F646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543534" y="3082464"/>
                <a:ext cx="110088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40" name="墨迹 239">
                <a:extLst>
                  <a:ext uri="{FF2B5EF4-FFF2-40B4-BE49-F238E27FC236}">
                    <a16:creationId xmlns:a16="http://schemas.microsoft.com/office/drawing/2014/main" id="{4743EF42-89C3-EE48-8E15-9A9B15BB49C4}"/>
                  </a:ext>
                </a:extLst>
              </p14:cNvPr>
              <p14:cNvContentPartPr/>
              <p14:nvPr/>
            </p14:nvContentPartPr>
            <p14:xfrm>
              <a:off x="8718254" y="3033504"/>
              <a:ext cx="508680" cy="797040"/>
            </p14:xfrm>
          </p:contentPart>
        </mc:Choice>
        <mc:Fallback>
          <p:pic>
            <p:nvPicPr>
              <p:cNvPr id="240" name="墨迹 239">
                <a:extLst>
                  <a:ext uri="{FF2B5EF4-FFF2-40B4-BE49-F238E27FC236}">
                    <a16:creationId xmlns:a16="http://schemas.microsoft.com/office/drawing/2014/main" id="{4743EF42-89C3-EE48-8E15-9A9B15BB49C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710694" y="3025944"/>
                <a:ext cx="523440" cy="81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47" name="墨迹 251">
                <a:extLst>
                  <a:ext uri="{FF2B5EF4-FFF2-40B4-BE49-F238E27FC236}">
                    <a16:creationId xmlns:a16="http://schemas.microsoft.com/office/drawing/2014/main" id="{7ED561FD-B895-974C-BBB7-8FA53A171348}"/>
                  </a:ext>
                </a:extLst>
              </p14:cNvPr>
              <p14:cNvContentPartPr/>
              <p14:nvPr/>
            </p14:nvContentPartPr>
            <p14:xfrm>
              <a:off x="10462454" y="3014784"/>
              <a:ext cx="771840" cy="665280"/>
            </p14:xfrm>
          </p:contentPart>
        </mc:Choice>
        <mc:Fallback>
          <p:pic>
            <p:nvPicPr>
              <p:cNvPr id="247" name="墨迹 251">
                <a:extLst>
                  <a:ext uri="{FF2B5EF4-FFF2-40B4-BE49-F238E27FC236}">
                    <a16:creationId xmlns:a16="http://schemas.microsoft.com/office/drawing/2014/main" id="{7ED561FD-B895-974C-BBB7-8FA53A17134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454894" y="3007224"/>
                <a:ext cx="786960" cy="68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48" name="墨迹 252">
                <a:extLst>
                  <a:ext uri="{FF2B5EF4-FFF2-40B4-BE49-F238E27FC236}">
                    <a16:creationId xmlns:a16="http://schemas.microsoft.com/office/drawing/2014/main" id="{B706990A-302A-2E4B-9A10-23B8D1DB1CF0}"/>
                  </a:ext>
                </a:extLst>
              </p14:cNvPr>
              <p14:cNvContentPartPr/>
              <p14:nvPr/>
            </p14:nvContentPartPr>
            <p14:xfrm>
              <a:off x="9521774" y="2989584"/>
              <a:ext cx="689760" cy="558720"/>
            </p14:xfrm>
          </p:contentPart>
        </mc:Choice>
        <mc:Fallback>
          <p:pic>
            <p:nvPicPr>
              <p:cNvPr id="248" name="墨迹 252">
                <a:extLst>
                  <a:ext uri="{FF2B5EF4-FFF2-40B4-BE49-F238E27FC236}">
                    <a16:creationId xmlns:a16="http://schemas.microsoft.com/office/drawing/2014/main" id="{B706990A-302A-2E4B-9A10-23B8D1DB1CF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514574" y="2982024"/>
                <a:ext cx="70488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49" name="墨迹 253">
                <a:extLst>
                  <a:ext uri="{FF2B5EF4-FFF2-40B4-BE49-F238E27FC236}">
                    <a16:creationId xmlns:a16="http://schemas.microsoft.com/office/drawing/2014/main" id="{CD87DF88-909D-2A4E-95DA-7BF8E2066D0F}"/>
                  </a:ext>
                </a:extLst>
              </p14:cNvPr>
              <p14:cNvContentPartPr/>
              <p14:nvPr/>
            </p14:nvContentPartPr>
            <p14:xfrm>
              <a:off x="8053334" y="3071304"/>
              <a:ext cx="301680" cy="444960"/>
            </p14:xfrm>
          </p:contentPart>
        </mc:Choice>
        <mc:Fallback>
          <p:pic>
            <p:nvPicPr>
              <p:cNvPr id="249" name="墨迹 253">
                <a:extLst>
                  <a:ext uri="{FF2B5EF4-FFF2-40B4-BE49-F238E27FC236}">
                    <a16:creationId xmlns:a16="http://schemas.microsoft.com/office/drawing/2014/main" id="{CD87DF88-909D-2A4E-95DA-7BF8E2066D0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045765" y="3063744"/>
                <a:ext cx="316818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50" name="墨迹 254">
                <a:extLst>
                  <a:ext uri="{FF2B5EF4-FFF2-40B4-BE49-F238E27FC236}">
                    <a16:creationId xmlns:a16="http://schemas.microsoft.com/office/drawing/2014/main" id="{9654CD97-A028-744D-9169-F570E072F8EA}"/>
                  </a:ext>
                </a:extLst>
              </p14:cNvPr>
              <p14:cNvContentPartPr/>
              <p14:nvPr/>
            </p14:nvContentPartPr>
            <p14:xfrm>
              <a:off x="7137134" y="3083904"/>
              <a:ext cx="496080" cy="502200"/>
            </p14:xfrm>
          </p:contentPart>
        </mc:Choice>
        <mc:Fallback>
          <p:pic>
            <p:nvPicPr>
              <p:cNvPr id="250" name="墨迹 254">
                <a:extLst>
                  <a:ext uri="{FF2B5EF4-FFF2-40B4-BE49-F238E27FC236}">
                    <a16:creationId xmlns:a16="http://schemas.microsoft.com/office/drawing/2014/main" id="{9654CD97-A028-744D-9169-F570E072F8E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129574" y="3076344"/>
                <a:ext cx="51120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51" name="墨迹 255">
                <a:extLst>
                  <a:ext uri="{FF2B5EF4-FFF2-40B4-BE49-F238E27FC236}">
                    <a16:creationId xmlns:a16="http://schemas.microsoft.com/office/drawing/2014/main" id="{9E7301DB-4EB0-7446-B25E-E197E208B09C}"/>
                  </a:ext>
                </a:extLst>
              </p14:cNvPr>
              <p14:cNvContentPartPr/>
              <p14:nvPr/>
            </p14:nvContentPartPr>
            <p14:xfrm>
              <a:off x="4370534" y="2989584"/>
              <a:ext cx="2503080" cy="577440"/>
            </p14:xfrm>
          </p:contentPart>
        </mc:Choice>
        <mc:Fallback>
          <p:pic>
            <p:nvPicPr>
              <p:cNvPr id="251" name="墨迹 255">
                <a:extLst>
                  <a:ext uri="{FF2B5EF4-FFF2-40B4-BE49-F238E27FC236}">
                    <a16:creationId xmlns:a16="http://schemas.microsoft.com/office/drawing/2014/main" id="{9E7301DB-4EB0-7446-B25E-E197E208B09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362973" y="2982024"/>
                <a:ext cx="2518202" cy="5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63" name="墨迹 263">
                <a:extLst>
                  <a:ext uri="{FF2B5EF4-FFF2-40B4-BE49-F238E27FC236}">
                    <a16:creationId xmlns:a16="http://schemas.microsoft.com/office/drawing/2014/main" id="{43D161F9-740D-AA4A-9547-88DC95FDB976}"/>
                  </a:ext>
                </a:extLst>
              </p14:cNvPr>
              <p14:cNvContentPartPr/>
              <p14:nvPr/>
            </p14:nvContentPartPr>
            <p14:xfrm>
              <a:off x="1930094" y="4062384"/>
              <a:ext cx="872640" cy="496080"/>
            </p14:xfrm>
          </p:contentPart>
        </mc:Choice>
        <mc:Fallback>
          <p:pic>
            <p:nvPicPr>
              <p:cNvPr id="263" name="墨迹 263">
                <a:extLst>
                  <a:ext uri="{FF2B5EF4-FFF2-40B4-BE49-F238E27FC236}">
                    <a16:creationId xmlns:a16="http://schemas.microsoft.com/office/drawing/2014/main" id="{43D161F9-740D-AA4A-9547-88DC95FDB97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922531" y="4054824"/>
                <a:ext cx="887766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70" name="墨迹 269">
                <a:extLst>
                  <a:ext uri="{FF2B5EF4-FFF2-40B4-BE49-F238E27FC236}">
                    <a16:creationId xmlns:a16="http://schemas.microsoft.com/office/drawing/2014/main" id="{7FE460FD-AFCA-944E-AB6E-C722DEC94AC9}"/>
                  </a:ext>
                </a:extLst>
              </p14:cNvPr>
              <p14:cNvContentPartPr/>
              <p14:nvPr/>
            </p14:nvContentPartPr>
            <p14:xfrm>
              <a:off x="3818654" y="4313304"/>
              <a:ext cx="150840" cy="31680"/>
            </p14:xfrm>
          </p:contentPart>
        </mc:Choice>
        <mc:Fallback>
          <p:pic>
            <p:nvPicPr>
              <p:cNvPr id="270" name="墨迹 269">
                <a:extLst>
                  <a:ext uri="{FF2B5EF4-FFF2-40B4-BE49-F238E27FC236}">
                    <a16:creationId xmlns:a16="http://schemas.microsoft.com/office/drawing/2014/main" id="{7FE460FD-AFCA-944E-AB6E-C722DEC94AC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811094" y="4305744"/>
                <a:ext cx="1659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74" name="墨迹 275">
                <a:extLst>
                  <a:ext uri="{FF2B5EF4-FFF2-40B4-BE49-F238E27FC236}">
                    <a16:creationId xmlns:a16="http://schemas.microsoft.com/office/drawing/2014/main" id="{44895AC9-BA21-B640-86CD-9F0DD9AE85CD}"/>
                  </a:ext>
                </a:extLst>
              </p14:cNvPr>
              <p14:cNvContentPartPr/>
              <p14:nvPr/>
            </p14:nvContentPartPr>
            <p14:xfrm>
              <a:off x="4163534" y="4100184"/>
              <a:ext cx="345240" cy="433080"/>
            </p14:xfrm>
          </p:contentPart>
        </mc:Choice>
        <mc:Fallback>
          <p:pic>
            <p:nvPicPr>
              <p:cNvPr id="274" name="墨迹 275">
                <a:extLst>
                  <a:ext uri="{FF2B5EF4-FFF2-40B4-BE49-F238E27FC236}">
                    <a16:creationId xmlns:a16="http://schemas.microsoft.com/office/drawing/2014/main" id="{44895AC9-BA21-B640-86CD-9F0DD9AE85C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155974" y="4092624"/>
                <a:ext cx="36036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75" name="墨迹 276">
                <a:extLst>
                  <a:ext uri="{FF2B5EF4-FFF2-40B4-BE49-F238E27FC236}">
                    <a16:creationId xmlns:a16="http://schemas.microsoft.com/office/drawing/2014/main" id="{A9771E54-2CBD-F242-B2F3-8E243DC8F431}"/>
                  </a:ext>
                </a:extLst>
              </p14:cNvPr>
              <p14:cNvContentPartPr/>
              <p14:nvPr/>
            </p14:nvContentPartPr>
            <p14:xfrm>
              <a:off x="3178574" y="3943224"/>
              <a:ext cx="433080" cy="728280"/>
            </p14:xfrm>
          </p:contentPart>
        </mc:Choice>
        <mc:Fallback>
          <p:pic>
            <p:nvPicPr>
              <p:cNvPr id="275" name="墨迹 276">
                <a:extLst>
                  <a:ext uri="{FF2B5EF4-FFF2-40B4-BE49-F238E27FC236}">
                    <a16:creationId xmlns:a16="http://schemas.microsoft.com/office/drawing/2014/main" id="{A9771E54-2CBD-F242-B2F3-8E243DC8F43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171014" y="3935664"/>
                <a:ext cx="448200" cy="74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99" name="墨迹 301">
                <a:extLst>
                  <a:ext uri="{FF2B5EF4-FFF2-40B4-BE49-F238E27FC236}">
                    <a16:creationId xmlns:a16="http://schemas.microsoft.com/office/drawing/2014/main" id="{B8BFFC9D-D1D5-C948-9A8A-113A46917A95}"/>
                  </a:ext>
                </a:extLst>
              </p14:cNvPr>
              <p14:cNvContentPartPr/>
              <p14:nvPr/>
            </p14:nvContentPartPr>
            <p14:xfrm>
              <a:off x="6823574" y="3861864"/>
              <a:ext cx="1638000" cy="784440"/>
            </p14:xfrm>
          </p:contentPart>
        </mc:Choice>
        <mc:Fallback>
          <p:pic>
            <p:nvPicPr>
              <p:cNvPr id="299" name="墨迹 301">
                <a:extLst>
                  <a:ext uri="{FF2B5EF4-FFF2-40B4-BE49-F238E27FC236}">
                    <a16:creationId xmlns:a16="http://schemas.microsoft.com/office/drawing/2014/main" id="{B8BFFC9D-D1D5-C948-9A8A-113A46917A9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816012" y="3854304"/>
                <a:ext cx="1653123" cy="79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300" name="墨迹 302">
                <a:extLst>
                  <a:ext uri="{FF2B5EF4-FFF2-40B4-BE49-F238E27FC236}">
                    <a16:creationId xmlns:a16="http://schemas.microsoft.com/office/drawing/2014/main" id="{3BC1E35D-9B7C-DB41-8E45-507217DC1689}"/>
                  </a:ext>
                </a:extLst>
              </p14:cNvPr>
              <p14:cNvContentPartPr/>
              <p14:nvPr/>
            </p14:nvContentPartPr>
            <p14:xfrm>
              <a:off x="6177374" y="4106304"/>
              <a:ext cx="414360" cy="358200"/>
            </p14:xfrm>
          </p:contentPart>
        </mc:Choice>
        <mc:Fallback>
          <p:pic>
            <p:nvPicPr>
              <p:cNvPr id="300" name="墨迹 302">
                <a:extLst>
                  <a:ext uri="{FF2B5EF4-FFF2-40B4-BE49-F238E27FC236}">
                    <a16:creationId xmlns:a16="http://schemas.microsoft.com/office/drawing/2014/main" id="{3BC1E35D-9B7C-DB41-8E45-507217DC168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169814" y="4098736"/>
                <a:ext cx="429480" cy="373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301" name="墨迹 303">
                <a:extLst>
                  <a:ext uri="{FF2B5EF4-FFF2-40B4-BE49-F238E27FC236}">
                    <a16:creationId xmlns:a16="http://schemas.microsoft.com/office/drawing/2014/main" id="{521E66FA-1C1C-C945-9647-94CC2F4FD317}"/>
                  </a:ext>
                </a:extLst>
              </p14:cNvPr>
              <p14:cNvContentPartPr/>
              <p14:nvPr/>
            </p14:nvContentPartPr>
            <p14:xfrm>
              <a:off x="4765814" y="4062384"/>
              <a:ext cx="1142280" cy="383400"/>
            </p14:xfrm>
          </p:contentPart>
        </mc:Choice>
        <mc:Fallback>
          <p:pic>
            <p:nvPicPr>
              <p:cNvPr id="301" name="墨迹 303">
                <a:extLst>
                  <a:ext uri="{FF2B5EF4-FFF2-40B4-BE49-F238E27FC236}">
                    <a16:creationId xmlns:a16="http://schemas.microsoft.com/office/drawing/2014/main" id="{521E66FA-1C1C-C945-9647-94CC2F4FD31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758254" y="4054817"/>
                <a:ext cx="1157400" cy="398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05" name="墨迹 304">
                <a:extLst>
                  <a:ext uri="{FF2B5EF4-FFF2-40B4-BE49-F238E27FC236}">
                    <a16:creationId xmlns:a16="http://schemas.microsoft.com/office/drawing/2014/main" id="{A439E9AC-02A4-E840-97EE-7638ED2FE519}"/>
                  </a:ext>
                </a:extLst>
              </p14:cNvPr>
              <p14:cNvContentPartPr/>
              <p14:nvPr/>
            </p14:nvContentPartPr>
            <p14:xfrm>
              <a:off x="8335574" y="4470264"/>
              <a:ext cx="113400" cy="150840"/>
            </p14:xfrm>
          </p:contentPart>
        </mc:Choice>
        <mc:Fallback>
          <p:pic>
            <p:nvPicPr>
              <p:cNvPr id="305" name="墨迹 304">
                <a:extLst>
                  <a:ext uri="{FF2B5EF4-FFF2-40B4-BE49-F238E27FC236}">
                    <a16:creationId xmlns:a16="http://schemas.microsoft.com/office/drawing/2014/main" id="{A439E9AC-02A4-E840-97EE-7638ED2FE51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328014" y="4462704"/>
                <a:ext cx="1285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311" name="墨迹 311">
                <a:extLst>
                  <a:ext uri="{FF2B5EF4-FFF2-40B4-BE49-F238E27FC236}">
                    <a16:creationId xmlns:a16="http://schemas.microsoft.com/office/drawing/2014/main" id="{A19CC784-DC9F-014C-8751-4CDB627A0250}"/>
                  </a:ext>
                </a:extLst>
              </p14:cNvPr>
              <p14:cNvContentPartPr/>
              <p14:nvPr/>
            </p14:nvContentPartPr>
            <p14:xfrm>
              <a:off x="8366894" y="3993624"/>
              <a:ext cx="357840" cy="445680"/>
            </p14:xfrm>
          </p:contentPart>
        </mc:Choice>
        <mc:Fallback>
          <p:pic>
            <p:nvPicPr>
              <p:cNvPr id="311" name="墨迹 311">
                <a:extLst>
                  <a:ext uri="{FF2B5EF4-FFF2-40B4-BE49-F238E27FC236}">
                    <a16:creationId xmlns:a16="http://schemas.microsoft.com/office/drawing/2014/main" id="{A19CC784-DC9F-014C-8751-4CDB627A025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359334" y="3986064"/>
                <a:ext cx="372960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316" name="墨迹 316">
                <a:extLst>
                  <a:ext uri="{FF2B5EF4-FFF2-40B4-BE49-F238E27FC236}">
                    <a16:creationId xmlns:a16="http://schemas.microsoft.com/office/drawing/2014/main" id="{92DA503D-83FA-754B-B06E-BDFC3385E032}"/>
                  </a:ext>
                </a:extLst>
              </p14:cNvPr>
              <p14:cNvContentPartPr/>
              <p14:nvPr/>
            </p14:nvContentPartPr>
            <p14:xfrm>
              <a:off x="9345734" y="4150224"/>
              <a:ext cx="583560" cy="357840"/>
            </p14:xfrm>
          </p:contentPart>
        </mc:Choice>
        <mc:Fallback>
          <p:pic>
            <p:nvPicPr>
              <p:cNvPr id="316" name="墨迹 316">
                <a:extLst>
                  <a:ext uri="{FF2B5EF4-FFF2-40B4-BE49-F238E27FC236}">
                    <a16:creationId xmlns:a16="http://schemas.microsoft.com/office/drawing/2014/main" id="{92DA503D-83FA-754B-B06E-BDFC3385E03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338179" y="4142664"/>
                <a:ext cx="598671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22" name="墨迹 322">
                <a:extLst>
                  <a:ext uri="{FF2B5EF4-FFF2-40B4-BE49-F238E27FC236}">
                    <a16:creationId xmlns:a16="http://schemas.microsoft.com/office/drawing/2014/main" id="{AB1D9A15-63DD-CE41-8E6B-53AEEFC275DF}"/>
                  </a:ext>
                </a:extLst>
              </p14:cNvPr>
              <p14:cNvContentPartPr/>
              <p14:nvPr/>
            </p14:nvContentPartPr>
            <p14:xfrm>
              <a:off x="10349414" y="4018464"/>
              <a:ext cx="477000" cy="439560"/>
            </p14:xfrm>
          </p:contentPart>
        </mc:Choice>
        <mc:Fallback>
          <p:pic>
            <p:nvPicPr>
              <p:cNvPr id="322" name="墨迹 322">
                <a:extLst>
                  <a:ext uri="{FF2B5EF4-FFF2-40B4-BE49-F238E27FC236}">
                    <a16:creationId xmlns:a16="http://schemas.microsoft.com/office/drawing/2014/main" id="{AB1D9A15-63DD-CE41-8E6B-53AEEFC275D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341854" y="4010904"/>
                <a:ext cx="49212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24" name="墨迹 323">
                <a:extLst>
                  <a:ext uri="{FF2B5EF4-FFF2-40B4-BE49-F238E27FC236}">
                    <a16:creationId xmlns:a16="http://schemas.microsoft.com/office/drawing/2014/main" id="{E5FCBC37-0DD4-F246-83DC-E4021009846E}"/>
                  </a:ext>
                </a:extLst>
              </p14:cNvPr>
              <p14:cNvContentPartPr/>
              <p14:nvPr/>
            </p14:nvContentPartPr>
            <p14:xfrm>
              <a:off x="4176134" y="5122584"/>
              <a:ext cx="150840" cy="31680"/>
            </p14:xfrm>
          </p:contentPart>
        </mc:Choice>
        <mc:Fallback>
          <p:pic>
            <p:nvPicPr>
              <p:cNvPr id="324" name="墨迹 323">
                <a:extLst>
                  <a:ext uri="{FF2B5EF4-FFF2-40B4-BE49-F238E27FC236}">
                    <a16:creationId xmlns:a16="http://schemas.microsoft.com/office/drawing/2014/main" id="{E5FCBC37-0DD4-F246-83DC-E4021009846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168574" y="5115024"/>
                <a:ext cx="1659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25" name="墨迹 324">
                <a:extLst>
                  <a:ext uri="{FF2B5EF4-FFF2-40B4-BE49-F238E27FC236}">
                    <a16:creationId xmlns:a16="http://schemas.microsoft.com/office/drawing/2014/main" id="{8501EDF4-ECF6-314C-B188-8422697EE2A3}"/>
                  </a:ext>
                </a:extLst>
              </p14:cNvPr>
              <p14:cNvContentPartPr/>
              <p14:nvPr/>
            </p14:nvContentPartPr>
            <p14:xfrm>
              <a:off x="4753214" y="5097744"/>
              <a:ext cx="257400" cy="6480"/>
            </p14:xfrm>
          </p:contentPart>
        </mc:Choice>
        <mc:Fallback>
          <p:pic>
            <p:nvPicPr>
              <p:cNvPr id="325" name="墨迹 324">
                <a:extLst>
                  <a:ext uri="{FF2B5EF4-FFF2-40B4-BE49-F238E27FC236}">
                    <a16:creationId xmlns:a16="http://schemas.microsoft.com/office/drawing/2014/main" id="{8501EDF4-ECF6-314C-B188-8422697EE2A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745654" y="5090184"/>
                <a:ext cx="2725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26" name="墨迹 325">
                <a:extLst>
                  <a:ext uri="{FF2B5EF4-FFF2-40B4-BE49-F238E27FC236}">
                    <a16:creationId xmlns:a16="http://schemas.microsoft.com/office/drawing/2014/main" id="{1EFE640A-F0B1-DC4D-80AE-D0F34A283198}"/>
                  </a:ext>
                </a:extLst>
              </p14:cNvPr>
              <p14:cNvContentPartPr/>
              <p14:nvPr/>
            </p14:nvContentPartPr>
            <p14:xfrm>
              <a:off x="5437214" y="5097744"/>
              <a:ext cx="194760" cy="31680"/>
            </p14:xfrm>
          </p:contentPart>
        </mc:Choice>
        <mc:Fallback>
          <p:pic>
            <p:nvPicPr>
              <p:cNvPr id="326" name="墨迹 325">
                <a:extLst>
                  <a:ext uri="{FF2B5EF4-FFF2-40B4-BE49-F238E27FC236}">
                    <a16:creationId xmlns:a16="http://schemas.microsoft.com/office/drawing/2014/main" id="{1EFE640A-F0B1-DC4D-80AE-D0F34A28319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429654" y="5090184"/>
                <a:ext cx="2098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27" name="墨迹 326">
                <a:extLst>
                  <a:ext uri="{FF2B5EF4-FFF2-40B4-BE49-F238E27FC236}">
                    <a16:creationId xmlns:a16="http://schemas.microsoft.com/office/drawing/2014/main" id="{4E4FEABF-FD62-E048-B4BD-0DE1F7BECA91}"/>
                  </a:ext>
                </a:extLst>
              </p14:cNvPr>
              <p14:cNvContentPartPr/>
              <p14:nvPr/>
            </p14:nvContentPartPr>
            <p14:xfrm>
              <a:off x="6045614" y="5088384"/>
              <a:ext cx="75600" cy="9360"/>
            </p14:xfrm>
          </p:contentPart>
        </mc:Choice>
        <mc:Fallback>
          <p:pic>
            <p:nvPicPr>
              <p:cNvPr id="327" name="墨迹 326">
                <a:extLst>
                  <a:ext uri="{FF2B5EF4-FFF2-40B4-BE49-F238E27FC236}">
                    <a16:creationId xmlns:a16="http://schemas.microsoft.com/office/drawing/2014/main" id="{4E4FEABF-FD62-E048-B4BD-0DE1F7BECA9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038054" y="5081184"/>
                <a:ext cx="907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28" name="墨迹 327">
                <a:extLst>
                  <a:ext uri="{FF2B5EF4-FFF2-40B4-BE49-F238E27FC236}">
                    <a16:creationId xmlns:a16="http://schemas.microsoft.com/office/drawing/2014/main" id="{03646272-489D-0E4E-BEF8-48F04B90D797}"/>
                  </a:ext>
                </a:extLst>
              </p14:cNvPr>
              <p14:cNvContentPartPr/>
              <p14:nvPr/>
            </p14:nvContentPartPr>
            <p14:xfrm>
              <a:off x="6534854" y="5103864"/>
              <a:ext cx="245160" cy="12960"/>
            </p14:xfrm>
          </p:contentPart>
        </mc:Choice>
        <mc:Fallback>
          <p:pic>
            <p:nvPicPr>
              <p:cNvPr id="328" name="墨迹 327">
                <a:extLst>
                  <a:ext uri="{FF2B5EF4-FFF2-40B4-BE49-F238E27FC236}">
                    <a16:creationId xmlns:a16="http://schemas.microsoft.com/office/drawing/2014/main" id="{03646272-489D-0E4E-BEF8-48F04B90D79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527294" y="5096304"/>
                <a:ext cx="2602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49" name="墨迹 351">
                <a:extLst>
                  <a:ext uri="{FF2B5EF4-FFF2-40B4-BE49-F238E27FC236}">
                    <a16:creationId xmlns:a16="http://schemas.microsoft.com/office/drawing/2014/main" id="{CBB6F4C0-B6B9-2C4D-B33F-12509462ED1D}"/>
                  </a:ext>
                </a:extLst>
              </p14:cNvPr>
              <p14:cNvContentPartPr/>
              <p14:nvPr/>
            </p14:nvContentPartPr>
            <p14:xfrm>
              <a:off x="5274134" y="5473944"/>
              <a:ext cx="1311480" cy="500040"/>
            </p14:xfrm>
          </p:contentPart>
        </mc:Choice>
        <mc:Fallback>
          <p:pic>
            <p:nvPicPr>
              <p:cNvPr id="349" name="墨迹 351">
                <a:extLst>
                  <a:ext uri="{FF2B5EF4-FFF2-40B4-BE49-F238E27FC236}">
                    <a16:creationId xmlns:a16="http://schemas.microsoft.com/office/drawing/2014/main" id="{CBB6F4C0-B6B9-2C4D-B33F-12509462ED1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266574" y="5466384"/>
                <a:ext cx="132660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50" name="墨迹 352">
                <a:extLst>
                  <a:ext uri="{FF2B5EF4-FFF2-40B4-BE49-F238E27FC236}">
                    <a16:creationId xmlns:a16="http://schemas.microsoft.com/office/drawing/2014/main" id="{48FF2D6F-757D-A34A-AAE0-0F7F50A55FC7}"/>
                  </a:ext>
                </a:extLst>
              </p14:cNvPr>
              <p14:cNvContentPartPr/>
              <p14:nvPr/>
            </p14:nvContentPartPr>
            <p14:xfrm>
              <a:off x="4333094" y="5517864"/>
              <a:ext cx="665280" cy="558720"/>
            </p14:xfrm>
          </p:contentPart>
        </mc:Choice>
        <mc:Fallback>
          <p:pic>
            <p:nvPicPr>
              <p:cNvPr id="350" name="墨迹 352">
                <a:extLst>
                  <a:ext uri="{FF2B5EF4-FFF2-40B4-BE49-F238E27FC236}">
                    <a16:creationId xmlns:a16="http://schemas.microsoft.com/office/drawing/2014/main" id="{48FF2D6F-757D-A34A-AAE0-0F7F50A55FC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325534" y="5510304"/>
                <a:ext cx="68040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51" name="墨迹 353">
                <a:extLst>
                  <a:ext uri="{FF2B5EF4-FFF2-40B4-BE49-F238E27FC236}">
                    <a16:creationId xmlns:a16="http://schemas.microsoft.com/office/drawing/2014/main" id="{1C4D39AA-FE9A-7F49-A030-C1471B094C1B}"/>
                  </a:ext>
                </a:extLst>
              </p14:cNvPr>
              <p14:cNvContentPartPr/>
              <p14:nvPr/>
            </p14:nvContentPartPr>
            <p14:xfrm>
              <a:off x="3517334" y="5317344"/>
              <a:ext cx="570600" cy="941040"/>
            </p14:xfrm>
          </p:contentPart>
        </mc:Choice>
        <mc:Fallback>
          <p:pic>
            <p:nvPicPr>
              <p:cNvPr id="351" name="墨迹 353">
                <a:extLst>
                  <a:ext uri="{FF2B5EF4-FFF2-40B4-BE49-F238E27FC236}">
                    <a16:creationId xmlns:a16="http://schemas.microsoft.com/office/drawing/2014/main" id="{1C4D39AA-FE9A-7F49-A030-C1471B094C1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509774" y="5309787"/>
                <a:ext cx="585720" cy="956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355" name="墨迹 354">
                <a:extLst>
                  <a:ext uri="{FF2B5EF4-FFF2-40B4-BE49-F238E27FC236}">
                    <a16:creationId xmlns:a16="http://schemas.microsoft.com/office/drawing/2014/main" id="{C2C126DD-45C3-944A-8D97-15C22A90DEAD}"/>
                  </a:ext>
                </a:extLst>
              </p14:cNvPr>
              <p14:cNvContentPartPr/>
              <p14:nvPr/>
            </p14:nvContentPartPr>
            <p14:xfrm>
              <a:off x="6007814" y="5793984"/>
              <a:ext cx="44280" cy="141120"/>
            </p14:xfrm>
          </p:contentPart>
        </mc:Choice>
        <mc:Fallback>
          <p:pic>
            <p:nvPicPr>
              <p:cNvPr id="355" name="墨迹 354">
                <a:extLst>
                  <a:ext uri="{FF2B5EF4-FFF2-40B4-BE49-F238E27FC236}">
                    <a16:creationId xmlns:a16="http://schemas.microsoft.com/office/drawing/2014/main" id="{C2C126DD-45C3-944A-8D97-15C22A90DEA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000614" y="5786424"/>
                <a:ext cx="594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377" name="墨迹 381">
                <a:extLst>
                  <a:ext uri="{FF2B5EF4-FFF2-40B4-BE49-F238E27FC236}">
                    <a16:creationId xmlns:a16="http://schemas.microsoft.com/office/drawing/2014/main" id="{41A6C516-67BF-0F48-B242-422F7842EEE8}"/>
                  </a:ext>
                </a:extLst>
              </p14:cNvPr>
              <p14:cNvContentPartPr/>
              <p14:nvPr/>
            </p14:nvContentPartPr>
            <p14:xfrm>
              <a:off x="10688174" y="5186304"/>
              <a:ext cx="753120" cy="532800"/>
            </p14:xfrm>
          </p:contentPart>
        </mc:Choice>
        <mc:Fallback>
          <p:pic>
            <p:nvPicPr>
              <p:cNvPr id="377" name="墨迹 381">
                <a:extLst>
                  <a:ext uri="{FF2B5EF4-FFF2-40B4-BE49-F238E27FC236}">
                    <a16:creationId xmlns:a16="http://schemas.microsoft.com/office/drawing/2014/main" id="{41A6C516-67BF-0F48-B242-422F7842EEE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680614" y="5178744"/>
                <a:ext cx="76824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378" name="墨迹 382">
                <a:extLst>
                  <a:ext uri="{FF2B5EF4-FFF2-40B4-BE49-F238E27FC236}">
                    <a16:creationId xmlns:a16="http://schemas.microsoft.com/office/drawing/2014/main" id="{2EE027B0-5641-C943-8672-CB335D9C6163}"/>
                  </a:ext>
                </a:extLst>
              </p14:cNvPr>
              <p14:cNvContentPartPr/>
              <p14:nvPr/>
            </p14:nvContentPartPr>
            <p14:xfrm>
              <a:off x="9524654" y="5229504"/>
              <a:ext cx="730080" cy="558720"/>
            </p14:xfrm>
          </p:contentPart>
        </mc:Choice>
        <mc:Fallback>
          <p:pic>
            <p:nvPicPr>
              <p:cNvPr id="378" name="墨迹 382">
                <a:extLst>
                  <a:ext uri="{FF2B5EF4-FFF2-40B4-BE49-F238E27FC236}">
                    <a16:creationId xmlns:a16="http://schemas.microsoft.com/office/drawing/2014/main" id="{2EE027B0-5641-C943-8672-CB335D9C616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517094" y="5221944"/>
                <a:ext cx="74520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379" name="墨迹 383">
                <a:extLst>
                  <a:ext uri="{FF2B5EF4-FFF2-40B4-BE49-F238E27FC236}">
                    <a16:creationId xmlns:a16="http://schemas.microsoft.com/office/drawing/2014/main" id="{7E937B18-83DB-224F-9A26-5FFA6480CB76}"/>
                  </a:ext>
                </a:extLst>
              </p14:cNvPr>
              <p14:cNvContentPartPr/>
              <p14:nvPr/>
            </p14:nvContentPartPr>
            <p14:xfrm>
              <a:off x="8473454" y="5304744"/>
              <a:ext cx="778680" cy="627840"/>
            </p14:xfrm>
          </p:contentPart>
        </mc:Choice>
        <mc:Fallback>
          <p:pic>
            <p:nvPicPr>
              <p:cNvPr id="379" name="墨迹 383">
                <a:extLst>
                  <a:ext uri="{FF2B5EF4-FFF2-40B4-BE49-F238E27FC236}">
                    <a16:creationId xmlns:a16="http://schemas.microsoft.com/office/drawing/2014/main" id="{7E937B18-83DB-224F-9A26-5FFA6480CB76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465891" y="5297184"/>
                <a:ext cx="793807" cy="64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380" name="墨迹 384">
                <a:extLst>
                  <a:ext uri="{FF2B5EF4-FFF2-40B4-BE49-F238E27FC236}">
                    <a16:creationId xmlns:a16="http://schemas.microsoft.com/office/drawing/2014/main" id="{4FE4A9CF-54FA-4042-8AC8-F08246450EE9}"/>
                  </a:ext>
                </a:extLst>
              </p14:cNvPr>
              <p14:cNvContentPartPr/>
              <p14:nvPr/>
            </p14:nvContentPartPr>
            <p14:xfrm>
              <a:off x="7482374" y="5436504"/>
              <a:ext cx="483480" cy="540000"/>
            </p14:xfrm>
          </p:contentPart>
        </mc:Choice>
        <mc:Fallback>
          <p:pic>
            <p:nvPicPr>
              <p:cNvPr id="380" name="墨迹 384">
                <a:extLst>
                  <a:ext uri="{FF2B5EF4-FFF2-40B4-BE49-F238E27FC236}">
                    <a16:creationId xmlns:a16="http://schemas.microsoft.com/office/drawing/2014/main" id="{4FE4A9CF-54FA-4042-8AC8-F08246450EE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474814" y="5428944"/>
                <a:ext cx="498600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381" name="墨迹 385">
                <a:extLst>
                  <a:ext uri="{FF2B5EF4-FFF2-40B4-BE49-F238E27FC236}">
                    <a16:creationId xmlns:a16="http://schemas.microsoft.com/office/drawing/2014/main" id="{300E4787-ECD5-3F49-A53B-F830B7BE3AD5}"/>
                  </a:ext>
                </a:extLst>
              </p14:cNvPr>
              <p14:cNvContentPartPr/>
              <p14:nvPr/>
            </p14:nvContentPartPr>
            <p14:xfrm>
              <a:off x="6610094" y="5487264"/>
              <a:ext cx="609120" cy="438840"/>
            </p14:xfrm>
          </p:contentPart>
        </mc:Choice>
        <mc:Fallback>
          <p:pic>
            <p:nvPicPr>
              <p:cNvPr id="381" name="墨迹 385">
                <a:extLst>
                  <a:ext uri="{FF2B5EF4-FFF2-40B4-BE49-F238E27FC236}">
                    <a16:creationId xmlns:a16="http://schemas.microsoft.com/office/drawing/2014/main" id="{300E4787-ECD5-3F49-A53B-F830B7BE3AD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602890" y="5479704"/>
                <a:ext cx="624249" cy="45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3386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4C3BB9E-6DF8-3E41-B71B-4651D4428D66}"/>
                  </a:ext>
                </a:extLst>
              </p14:cNvPr>
              <p14:cNvContentPartPr/>
              <p14:nvPr/>
            </p14:nvContentPartPr>
            <p14:xfrm>
              <a:off x="1165780" y="546409"/>
              <a:ext cx="398160" cy="3675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4C3BB9E-6DF8-3E41-B71B-4651D4428D6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220" y="538849"/>
                <a:ext cx="41328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DF7A908-95FB-3B45-8D61-B8D1B1282810}"/>
                  </a:ext>
                </a:extLst>
              </p14:cNvPr>
              <p14:cNvContentPartPr/>
              <p14:nvPr/>
            </p14:nvContentPartPr>
            <p14:xfrm>
              <a:off x="1489060" y="347329"/>
              <a:ext cx="87480" cy="936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DF7A908-95FB-3B45-8D61-B8D1B12828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1500" y="339769"/>
                <a:ext cx="1026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A06E46F-6C3E-CB45-8BA3-7855552C05E3}"/>
                  </a:ext>
                </a:extLst>
              </p14:cNvPr>
              <p14:cNvContentPartPr/>
              <p14:nvPr/>
            </p14:nvContentPartPr>
            <p14:xfrm>
              <a:off x="1806580" y="801649"/>
              <a:ext cx="43920" cy="190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A06E46F-6C3E-CB45-8BA3-7855552C05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020" y="794089"/>
                <a:ext cx="590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F113218-0551-814A-B2CF-464F6FB89B87}"/>
                  </a:ext>
                </a:extLst>
              </p14:cNvPr>
              <p14:cNvContentPartPr/>
              <p14:nvPr/>
            </p14:nvContentPartPr>
            <p14:xfrm>
              <a:off x="1850140" y="951049"/>
              <a:ext cx="19080" cy="252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F113218-0551-814A-B2CF-464F6FB89B8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42580" y="943489"/>
                <a:ext cx="342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F1838237-6994-B941-97CD-7A28A6BE71D8}"/>
                  </a:ext>
                </a:extLst>
              </p14:cNvPr>
              <p14:cNvContentPartPr/>
              <p14:nvPr/>
            </p14:nvContentPartPr>
            <p14:xfrm>
              <a:off x="7259860" y="353449"/>
              <a:ext cx="31680" cy="88452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F1838237-6994-B941-97CD-7A28A6BE71D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52300" y="345889"/>
                <a:ext cx="46800" cy="89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2" name="墨迹 37">
                <a:extLst>
                  <a:ext uri="{FF2B5EF4-FFF2-40B4-BE49-F238E27FC236}">
                    <a16:creationId xmlns:a16="http://schemas.microsoft.com/office/drawing/2014/main" id="{E1B3EFC3-BE50-CB4E-A43C-996E8B969466}"/>
                  </a:ext>
                </a:extLst>
              </p14:cNvPr>
              <p14:cNvContentPartPr/>
              <p14:nvPr/>
            </p14:nvContentPartPr>
            <p14:xfrm>
              <a:off x="6014980" y="403129"/>
              <a:ext cx="946800" cy="453960"/>
            </p14:xfrm>
          </p:contentPart>
        </mc:Choice>
        <mc:Fallback>
          <p:pic>
            <p:nvPicPr>
              <p:cNvPr id="32" name="墨迹 37">
                <a:extLst>
                  <a:ext uri="{FF2B5EF4-FFF2-40B4-BE49-F238E27FC236}">
                    <a16:creationId xmlns:a16="http://schemas.microsoft.com/office/drawing/2014/main" id="{E1B3EFC3-BE50-CB4E-A43C-996E8B96946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07420" y="395569"/>
                <a:ext cx="96156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3" name="墨迹 38">
                <a:extLst>
                  <a:ext uri="{FF2B5EF4-FFF2-40B4-BE49-F238E27FC236}">
                    <a16:creationId xmlns:a16="http://schemas.microsoft.com/office/drawing/2014/main" id="{2D87ACBB-8959-8F4A-9F59-7ED108C8832D}"/>
                  </a:ext>
                </a:extLst>
              </p14:cNvPr>
              <p14:cNvContentPartPr/>
              <p14:nvPr/>
            </p14:nvContentPartPr>
            <p14:xfrm>
              <a:off x="5018860" y="683209"/>
              <a:ext cx="604080" cy="25200"/>
            </p14:xfrm>
          </p:contentPart>
        </mc:Choice>
        <mc:Fallback>
          <p:pic>
            <p:nvPicPr>
              <p:cNvPr id="33" name="墨迹 38">
                <a:extLst>
                  <a:ext uri="{FF2B5EF4-FFF2-40B4-BE49-F238E27FC236}">
                    <a16:creationId xmlns:a16="http://schemas.microsoft.com/office/drawing/2014/main" id="{2D87ACBB-8959-8F4A-9F59-7ED108C8832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11300" y="676009"/>
                <a:ext cx="6192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4" name="墨迹 39">
                <a:extLst>
                  <a:ext uri="{FF2B5EF4-FFF2-40B4-BE49-F238E27FC236}">
                    <a16:creationId xmlns:a16="http://schemas.microsoft.com/office/drawing/2014/main" id="{322FA9F0-03FA-D543-9BB4-96C765A0D1B8}"/>
                  </a:ext>
                </a:extLst>
              </p14:cNvPr>
              <p14:cNvContentPartPr/>
              <p14:nvPr/>
            </p14:nvContentPartPr>
            <p14:xfrm>
              <a:off x="4383820" y="621289"/>
              <a:ext cx="205560" cy="243000"/>
            </p14:xfrm>
          </p:contentPart>
        </mc:Choice>
        <mc:Fallback>
          <p:pic>
            <p:nvPicPr>
              <p:cNvPr id="34" name="墨迹 39">
                <a:extLst>
                  <a:ext uri="{FF2B5EF4-FFF2-40B4-BE49-F238E27FC236}">
                    <a16:creationId xmlns:a16="http://schemas.microsoft.com/office/drawing/2014/main" id="{322FA9F0-03FA-D543-9BB4-96C765A0D1B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76273" y="613729"/>
                <a:ext cx="220654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5" name="墨迹 40">
                <a:extLst>
                  <a:ext uri="{FF2B5EF4-FFF2-40B4-BE49-F238E27FC236}">
                    <a16:creationId xmlns:a16="http://schemas.microsoft.com/office/drawing/2014/main" id="{4D944E56-0426-F940-ADB5-81E0D533A1CD}"/>
                  </a:ext>
                </a:extLst>
              </p14:cNvPr>
              <p14:cNvContentPartPr/>
              <p14:nvPr/>
            </p14:nvContentPartPr>
            <p14:xfrm>
              <a:off x="3705220" y="502849"/>
              <a:ext cx="461160" cy="438840"/>
            </p14:xfrm>
          </p:contentPart>
        </mc:Choice>
        <mc:Fallback>
          <p:pic>
            <p:nvPicPr>
              <p:cNvPr id="35" name="墨迹 40">
                <a:extLst>
                  <a:ext uri="{FF2B5EF4-FFF2-40B4-BE49-F238E27FC236}">
                    <a16:creationId xmlns:a16="http://schemas.microsoft.com/office/drawing/2014/main" id="{4D944E56-0426-F940-ADB5-81E0D533A1C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97660" y="495289"/>
                <a:ext cx="47628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6" name="墨迹 41">
                <a:extLst>
                  <a:ext uri="{FF2B5EF4-FFF2-40B4-BE49-F238E27FC236}">
                    <a16:creationId xmlns:a16="http://schemas.microsoft.com/office/drawing/2014/main" id="{6D5F729A-F27A-9B43-82FB-462E2E5B5A8F}"/>
                  </a:ext>
                </a:extLst>
              </p14:cNvPr>
              <p14:cNvContentPartPr/>
              <p14:nvPr/>
            </p14:nvContentPartPr>
            <p14:xfrm>
              <a:off x="3257020" y="646129"/>
              <a:ext cx="205920" cy="252720"/>
            </p14:xfrm>
          </p:contentPart>
        </mc:Choice>
        <mc:Fallback>
          <p:pic>
            <p:nvPicPr>
              <p:cNvPr id="36" name="墨迹 41">
                <a:extLst>
                  <a:ext uri="{FF2B5EF4-FFF2-40B4-BE49-F238E27FC236}">
                    <a16:creationId xmlns:a16="http://schemas.microsoft.com/office/drawing/2014/main" id="{6D5F729A-F27A-9B43-82FB-462E2E5B5A8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49460" y="638569"/>
                <a:ext cx="2210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7" name="墨迹 42">
                <a:extLst>
                  <a:ext uri="{FF2B5EF4-FFF2-40B4-BE49-F238E27FC236}">
                    <a16:creationId xmlns:a16="http://schemas.microsoft.com/office/drawing/2014/main" id="{40E53AAF-1DAD-B44F-8247-5BB272060B74}"/>
                  </a:ext>
                </a:extLst>
              </p14:cNvPr>
              <p14:cNvContentPartPr/>
              <p14:nvPr/>
            </p14:nvContentPartPr>
            <p14:xfrm>
              <a:off x="2242180" y="484129"/>
              <a:ext cx="660240" cy="492120"/>
            </p14:xfrm>
          </p:contentPart>
        </mc:Choice>
        <mc:Fallback>
          <p:pic>
            <p:nvPicPr>
              <p:cNvPr id="37" name="墨迹 42">
                <a:extLst>
                  <a:ext uri="{FF2B5EF4-FFF2-40B4-BE49-F238E27FC236}">
                    <a16:creationId xmlns:a16="http://schemas.microsoft.com/office/drawing/2014/main" id="{40E53AAF-1DAD-B44F-8247-5BB272060B7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34620" y="476569"/>
                <a:ext cx="67536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91F9E902-BE09-B242-8B4A-401E5CD3593A}"/>
                  </a:ext>
                </a:extLst>
              </p14:cNvPr>
              <p14:cNvContentPartPr/>
              <p14:nvPr/>
            </p14:nvContentPartPr>
            <p14:xfrm>
              <a:off x="854020" y="1779049"/>
              <a:ext cx="386280" cy="3780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91F9E902-BE09-B242-8B4A-401E5CD3593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46460" y="1771489"/>
                <a:ext cx="4014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9256C200-D0CC-7B42-8039-9E447BB599F6}"/>
                  </a:ext>
                </a:extLst>
              </p14:cNvPr>
              <p14:cNvContentPartPr/>
              <p14:nvPr/>
            </p14:nvContentPartPr>
            <p14:xfrm>
              <a:off x="854020" y="1934569"/>
              <a:ext cx="492120" cy="3780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9256C200-D0CC-7B42-8039-9E447BB599F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46460" y="1927009"/>
                <a:ext cx="5072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B8AAD5D8-7EE7-B649-A95C-77A0EEE5AD2E}"/>
                  </a:ext>
                </a:extLst>
              </p14:cNvPr>
              <p14:cNvContentPartPr/>
              <p14:nvPr/>
            </p14:nvContentPartPr>
            <p14:xfrm>
              <a:off x="1812700" y="1700929"/>
              <a:ext cx="56520" cy="41400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B8AAD5D8-7EE7-B649-A95C-77A0EEE5AD2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05140" y="1693369"/>
                <a:ext cx="7128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755FE6AC-F540-3E40-A197-F632E1AC166E}"/>
                  </a:ext>
                </a:extLst>
              </p14:cNvPr>
              <p14:cNvContentPartPr/>
              <p14:nvPr/>
            </p14:nvContentPartPr>
            <p14:xfrm>
              <a:off x="2858500" y="1548649"/>
              <a:ext cx="50040" cy="59796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755FE6AC-F540-3E40-A197-F632E1AC166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50940" y="1541089"/>
                <a:ext cx="6516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FBEE7870-43A7-2346-91E0-53B707AB3669}"/>
                  </a:ext>
                </a:extLst>
              </p14:cNvPr>
              <p14:cNvContentPartPr/>
              <p14:nvPr/>
            </p14:nvContentPartPr>
            <p14:xfrm>
              <a:off x="3381580" y="1847449"/>
              <a:ext cx="286560" cy="3780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FBEE7870-43A7-2346-91E0-53B707AB366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74020" y="1839889"/>
                <a:ext cx="3016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7ED964A5-88B1-5147-B3A3-B459EFA5DAF4}"/>
                  </a:ext>
                </a:extLst>
              </p14:cNvPr>
              <p14:cNvContentPartPr/>
              <p14:nvPr/>
            </p14:nvContentPartPr>
            <p14:xfrm>
              <a:off x="4322260" y="1480249"/>
              <a:ext cx="260280" cy="3132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7ED964A5-88B1-5147-B3A3-B459EFA5DAF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14700" y="1472689"/>
                <a:ext cx="2754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1A355C26-85AC-6848-B816-5ADEE46B047F}"/>
                  </a:ext>
                </a:extLst>
              </p14:cNvPr>
              <p14:cNvContentPartPr/>
              <p14:nvPr/>
            </p14:nvContentPartPr>
            <p14:xfrm>
              <a:off x="4302820" y="1648369"/>
              <a:ext cx="293040" cy="21816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1A355C26-85AC-6848-B816-5ADEE46B047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295260" y="1640809"/>
                <a:ext cx="308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87B07AA2-7732-1C4F-9D14-31CCF867BB81}"/>
                  </a:ext>
                </a:extLst>
              </p14:cNvPr>
              <p14:cNvContentPartPr/>
              <p14:nvPr/>
            </p14:nvContentPartPr>
            <p14:xfrm>
              <a:off x="6027220" y="1430569"/>
              <a:ext cx="25200" cy="50472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87B07AA2-7732-1C4F-9D14-31CCF867BB8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019660" y="1423009"/>
                <a:ext cx="4032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DA286642-7AC5-6C4B-A9D2-C5DE564BD279}"/>
                  </a:ext>
                </a:extLst>
              </p14:cNvPr>
              <p14:cNvContentPartPr/>
              <p14:nvPr/>
            </p14:nvContentPartPr>
            <p14:xfrm>
              <a:off x="9339220" y="1306009"/>
              <a:ext cx="56520" cy="62928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DA286642-7AC5-6C4B-A9D2-C5DE564BD27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331660" y="1298449"/>
                <a:ext cx="7128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5" name="墨迹 112">
                <a:extLst>
                  <a:ext uri="{FF2B5EF4-FFF2-40B4-BE49-F238E27FC236}">
                    <a16:creationId xmlns:a16="http://schemas.microsoft.com/office/drawing/2014/main" id="{F4FCAAF4-9E38-F941-9C45-40A19779CAEC}"/>
                  </a:ext>
                </a:extLst>
              </p14:cNvPr>
              <p14:cNvContentPartPr/>
              <p14:nvPr/>
            </p14:nvContentPartPr>
            <p14:xfrm>
              <a:off x="8710660" y="1442809"/>
              <a:ext cx="405000" cy="454680"/>
            </p14:xfrm>
          </p:contentPart>
        </mc:Choice>
        <mc:Fallback>
          <p:pic>
            <p:nvPicPr>
              <p:cNvPr id="105" name="墨迹 112">
                <a:extLst>
                  <a:ext uri="{FF2B5EF4-FFF2-40B4-BE49-F238E27FC236}">
                    <a16:creationId xmlns:a16="http://schemas.microsoft.com/office/drawing/2014/main" id="{F4FCAAF4-9E38-F941-9C45-40A19779CAE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703100" y="1435249"/>
                <a:ext cx="42012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6" name="墨迹 113">
                <a:extLst>
                  <a:ext uri="{FF2B5EF4-FFF2-40B4-BE49-F238E27FC236}">
                    <a16:creationId xmlns:a16="http://schemas.microsoft.com/office/drawing/2014/main" id="{64D1A0ED-F97B-E24B-A9AA-9F5E17837C1E}"/>
                  </a:ext>
                </a:extLst>
              </p14:cNvPr>
              <p14:cNvContentPartPr/>
              <p14:nvPr/>
            </p14:nvContentPartPr>
            <p14:xfrm>
              <a:off x="7521580" y="1424089"/>
              <a:ext cx="990000" cy="348120"/>
            </p14:xfrm>
          </p:contentPart>
        </mc:Choice>
        <mc:Fallback>
          <p:pic>
            <p:nvPicPr>
              <p:cNvPr id="106" name="墨迹 113">
                <a:extLst>
                  <a:ext uri="{FF2B5EF4-FFF2-40B4-BE49-F238E27FC236}">
                    <a16:creationId xmlns:a16="http://schemas.microsoft.com/office/drawing/2014/main" id="{64D1A0ED-F97B-E24B-A9AA-9F5E17837C1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14023" y="1416529"/>
                <a:ext cx="1004755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7" name="墨迹 114">
                <a:extLst>
                  <a:ext uri="{FF2B5EF4-FFF2-40B4-BE49-F238E27FC236}">
                    <a16:creationId xmlns:a16="http://schemas.microsoft.com/office/drawing/2014/main" id="{F7289F3A-C383-C744-A5AD-FF1DEA405E8C}"/>
                  </a:ext>
                </a:extLst>
              </p14:cNvPr>
              <p14:cNvContentPartPr/>
              <p14:nvPr/>
            </p14:nvContentPartPr>
            <p14:xfrm>
              <a:off x="6930100" y="1455409"/>
              <a:ext cx="324000" cy="316800"/>
            </p14:xfrm>
          </p:contentPart>
        </mc:Choice>
        <mc:Fallback>
          <p:pic>
            <p:nvPicPr>
              <p:cNvPr id="107" name="墨迹 114">
                <a:extLst>
                  <a:ext uri="{FF2B5EF4-FFF2-40B4-BE49-F238E27FC236}">
                    <a16:creationId xmlns:a16="http://schemas.microsoft.com/office/drawing/2014/main" id="{F7289F3A-C383-C744-A5AD-FF1DEA405E8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22540" y="1447858"/>
                <a:ext cx="339120" cy="331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8" name="墨迹 115">
                <a:extLst>
                  <a:ext uri="{FF2B5EF4-FFF2-40B4-BE49-F238E27FC236}">
                    <a16:creationId xmlns:a16="http://schemas.microsoft.com/office/drawing/2014/main" id="{ADDE92BA-25D7-914B-9F62-31B93634CAA1}"/>
                  </a:ext>
                </a:extLst>
              </p14:cNvPr>
              <p14:cNvContentPartPr/>
              <p14:nvPr/>
            </p14:nvContentPartPr>
            <p14:xfrm>
              <a:off x="6376060" y="1552249"/>
              <a:ext cx="299160" cy="202320"/>
            </p14:xfrm>
          </p:contentPart>
        </mc:Choice>
        <mc:Fallback>
          <p:pic>
            <p:nvPicPr>
              <p:cNvPr id="108" name="墨迹 115">
                <a:extLst>
                  <a:ext uri="{FF2B5EF4-FFF2-40B4-BE49-F238E27FC236}">
                    <a16:creationId xmlns:a16="http://schemas.microsoft.com/office/drawing/2014/main" id="{ADDE92BA-25D7-914B-9F62-31B93634CAA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368500" y="1544689"/>
                <a:ext cx="31428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9" name="墨迹 116">
                <a:extLst>
                  <a:ext uri="{FF2B5EF4-FFF2-40B4-BE49-F238E27FC236}">
                    <a16:creationId xmlns:a16="http://schemas.microsoft.com/office/drawing/2014/main" id="{E91E936D-3094-CF46-9219-690F00C5C16F}"/>
                  </a:ext>
                </a:extLst>
              </p14:cNvPr>
              <p14:cNvContentPartPr/>
              <p14:nvPr/>
            </p14:nvContentPartPr>
            <p14:xfrm>
              <a:off x="5068540" y="1511209"/>
              <a:ext cx="747360" cy="386280"/>
            </p14:xfrm>
          </p:contentPart>
        </mc:Choice>
        <mc:Fallback>
          <p:pic>
            <p:nvPicPr>
              <p:cNvPr id="109" name="墨迹 116">
                <a:extLst>
                  <a:ext uri="{FF2B5EF4-FFF2-40B4-BE49-F238E27FC236}">
                    <a16:creationId xmlns:a16="http://schemas.microsoft.com/office/drawing/2014/main" id="{E91E936D-3094-CF46-9219-690F00C5C16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060980" y="1504009"/>
                <a:ext cx="76248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0" name="墨迹 117">
                <a:extLst>
                  <a:ext uri="{FF2B5EF4-FFF2-40B4-BE49-F238E27FC236}">
                    <a16:creationId xmlns:a16="http://schemas.microsoft.com/office/drawing/2014/main" id="{77E5C4BE-B31F-E94A-AC97-D961DE4B54A5}"/>
                  </a:ext>
                </a:extLst>
              </p14:cNvPr>
              <p14:cNvContentPartPr/>
              <p14:nvPr/>
            </p14:nvContentPartPr>
            <p14:xfrm>
              <a:off x="2112220" y="1598689"/>
              <a:ext cx="510480" cy="442080"/>
            </p14:xfrm>
          </p:contentPart>
        </mc:Choice>
        <mc:Fallback>
          <p:pic>
            <p:nvPicPr>
              <p:cNvPr id="110" name="墨迹 117">
                <a:extLst>
                  <a:ext uri="{FF2B5EF4-FFF2-40B4-BE49-F238E27FC236}">
                    <a16:creationId xmlns:a16="http://schemas.microsoft.com/office/drawing/2014/main" id="{77E5C4BE-B31F-E94A-AC97-D961DE4B54A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104655" y="1591135"/>
                <a:ext cx="525611" cy="457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3" name="墨迹 123">
                <a:extLst>
                  <a:ext uri="{FF2B5EF4-FFF2-40B4-BE49-F238E27FC236}">
                    <a16:creationId xmlns:a16="http://schemas.microsoft.com/office/drawing/2014/main" id="{42F04BE4-AB98-7B4E-B693-D7E793CF5DD0}"/>
                  </a:ext>
                </a:extLst>
              </p14:cNvPr>
              <p14:cNvContentPartPr/>
              <p14:nvPr/>
            </p14:nvContentPartPr>
            <p14:xfrm>
              <a:off x="9526060" y="1417969"/>
              <a:ext cx="815760" cy="329760"/>
            </p14:xfrm>
          </p:contentPart>
        </mc:Choice>
        <mc:Fallback>
          <p:pic>
            <p:nvPicPr>
              <p:cNvPr id="123" name="墨迹 123">
                <a:extLst>
                  <a:ext uri="{FF2B5EF4-FFF2-40B4-BE49-F238E27FC236}">
                    <a16:creationId xmlns:a16="http://schemas.microsoft.com/office/drawing/2014/main" id="{42F04BE4-AB98-7B4E-B693-D7E793CF5DD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518500" y="1410409"/>
                <a:ext cx="83088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6" name="墨迹 146">
                <a:extLst>
                  <a:ext uri="{FF2B5EF4-FFF2-40B4-BE49-F238E27FC236}">
                    <a16:creationId xmlns:a16="http://schemas.microsoft.com/office/drawing/2014/main" id="{AB976460-4208-1744-B858-C0C8802E88E1}"/>
                  </a:ext>
                </a:extLst>
              </p14:cNvPr>
              <p14:cNvContentPartPr/>
              <p14:nvPr/>
            </p14:nvContentPartPr>
            <p14:xfrm>
              <a:off x="10441180" y="1306009"/>
              <a:ext cx="1687680" cy="704160"/>
            </p14:xfrm>
          </p:contentPart>
        </mc:Choice>
        <mc:Fallback>
          <p:pic>
            <p:nvPicPr>
              <p:cNvPr id="146" name="墨迹 146">
                <a:extLst>
                  <a:ext uri="{FF2B5EF4-FFF2-40B4-BE49-F238E27FC236}">
                    <a16:creationId xmlns:a16="http://schemas.microsoft.com/office/drawing/2014/main" id="{AB976460-4208-1744-B858-C0C8802E88E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431098" y="1298449"/>
                <a:ext cx="1705324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1B379A07-C554-C842-811C-684798491210}"/>
                  </a:ext>
                </a:extLst>
              </p14:cNvPr>
              <p14:cNvContentPartPr/>
              <p14:nvPr/>
            </p14:nvContentPartPr>
            <p14:xfrm>
              <a:off x="4570660" y="2507329"/>
              <a:ext cx="37800" cy="648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1B379A07-C554-C842-811C-68479849121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563100" y="2499769"/>
                <a:ext cx="529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82" name="墨迹 187">
                <a:extLst>
                  <a:ext uri="{FF2B5EF4-FFF2-40B4-BE49-F238E27FC236}">
                    <a16:creationId xmlns:a16="http://schemas.microsoft.com/office/drawing/2014/main" id="{81FB73EA-4783-7E46-BD21-A211931E3DCF}"/>
                  </a:ext>
                </a:extLst>
              </p14:cNvPr>
              <p14:cNvContentPartPr/>
              <p14:nvPr/>
            </p14:nvContentPartPr>
            <p14:xfrm>
              <a:off x="8436700" y="2015569"/>
              <a:ext cx="1432080" cy="669960"/>
            </p14:xfrm>
          </p:contentPart>
        </mc:Choice>
        <mc:Fallback>
          <p:pic>
            <p:nvPicPr>
              <p:cNvPr id="182" name="墨迹 187">
                <a:extLst>
                  <a:ext uri="{FF2B5EF4-FFF2-40B4-BE49-F238E27FC236}">
                    <a16:creationId xmlns:a16="http://schemas.microsoft.com/office/drawing/2014/main" id="{81FB73EA-4783-7E46-BD21-A211931E3DC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429140" y="2008009"/>
                <a:ext cx="1447200" cy="68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83" name="墨迹 188">
                <a:extLst>
                  <a:ext uri="{FF2B5EF4-FFF2-40B4-BE49-F238E27FC236}">
                    <a16:creationId xmlns:a16="http://schemas.microsoft.com/office/drawing/2014/main" id="{C2697ABA-52DE-5C45-80A4-D81303677239}"/>
                  </a:ext>
                </a:extLst>
              </p14:cNvPr>
              <p14:cNvContentPartPr/>
              <p14:nvPr/>
            </p14:nvContentPartPr>
            <p14:xfrm>
              <a:off x="7807780" y="2284129"/>
              <a:ext cx="374040" cy="217440"/>
            </p14:xfrm>
          </p:contentPart>
        </mc:Choice>
        <mc:Fallback>
          <p:pic>
            <p:nvPicPr>
              <p:cNvPr id="183" name="墨迹 188">
                <a:extLst>
                  <a:ext uri="{FF2B5EF4-FFF2-40B4-BE49-F238E27FC236}">
                    <a16:creationId xmlns:a16="http://schemas.microsoft.com/office/drawing/2014/main" id="{C2697ABA-52DE-5C45-80A4-D8130367723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800220" y="2276569"/>
                <a:ext cx="38880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84" name="墨迹 189">
                <a:extLst>
                  <a:ext uri="{FF2B5EF4-FFF2-40B4-BE49-F238E27FC236}">
                    <a16:creationId xmlns:a16="http://schemas.microsoft.com/office/drawing/2014/main" id="{7533E12C-CAE1-A14E-BA08-D2A5F3CD7BE9}"/>
                  </a:ext>
                </a:extLst>
              </p14:cNvPr>
              <p14:cNvContentPartPr/>
              <p14:nvPr/>
            </p14:nvContentPartPr>
            <p14:xfrm>
              <a:off x="7452820" y="2215009"/>
              <a:ext cx="143640" cy="248760"/>
            </p14:xfrm>
          </p:contentPart>
        </mc:Choice>
        <mc:Fallback>
          <p:pic>
            <p:nvPicPr>
              <p:cNvPr id="184" name="墨迹 189">
                <a:extLst>
                  <a:ext uri="{FF2B5EF4-FFF2-40B4-BE49-F238E27FC236}">
                    <a16:creationId xmlns:a16="http://schemas.microsoft.com/office/drawing/2014/main" id="{7533E12C-CAE1-A14E-BA08-D2A5F3CD7BE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445620" y="2207449"/>
                <a:ext cx="1587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85" name="墨迹 190">
                <a:extLst>
                  <a:ext uri="{FF2B5EF4-FFF2-40B4-BE49-F238E27FC236}">
                    <a16:creationId xmlns:a16="http://schemas.microsoft.com/office/drawing/2014/main" id="{91BDCA9C-9D57-8545-9F68-6F79B440E3E8}"/>
                  </a:ext>
                </a:extLst>
              </p14:cNvPr>
              <p14:cNvContentPartPr/>
              <p14:nvPr/>
            </p14:nvContentPartPr>
            <p14:xfrm>
              <a:off x="6438340" y="2171449"/>
              <a:ext cx="759960" cy="398880"/>
            </p14:xfrm>
          </p:contentPart>
        </mc:Choice>
        <mc:Fallback>
          <p:pic>
            <p:nvPicPr>
              <p:cNvPr id="185" name="墨迹 190">
                <a:extLst>
                  <a:ext uri="{FF2B5EF4-FFF2-40B4-BE49-F238E27FC236}">
                    <a16:creationId xmlns:a16="http://schemas.microsoft.com/office/drawing/2014/main" id="{91BDCA9C-9D57-8545-9F68-6F79B440E3E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430780" y="2163889"/>
                <a:ext cx="77508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86" name="墨迹 191">
                <a:extLst>
                  <a:ext uri="{FF2B5EF4-FFF2-40B4-BE49-F238E27FC236}">
                    <a16:creationId xmlns:a16="http://schemas.microsoft.com/office/drawing/2014/main" id="{CE2A34F5-825D-1C40-A98F-A2424FACC75E}"/>
                  </a:ext>
                </a:extLst>
              </p14:cNvPr>
              <p14:cNvContentPartPr/>
              <p14:nvPr/>
            </p14:nvContentPartPr>
            <p14:xfrm>
              <a:off x="4788460" y="2134729"/>
              <a:ext cx="1332720" cy="504000"/>
            </p14:xfrm>
          </p:contentPart>
        </mc:Choice>
        <mc:Fallback>
          <p:pic>
            <p:nvPicPr>
              <p:cNvPr id="186" name="墨迹 191">
                <a:extLst>
                  <a:ext uri="{FF2B5EF4-FFF2-40B4-BE49-F238E27FC236}">
                    <a16:creationId xmlns:a16="http://schemas.microsoft.com/office/drawing/2014/main" id="{CE2A34F5-825D-1C40-A98F-A2424FACC75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780900" y="2127169"/>
                <a:ext cx="134784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87" name="墨迹 192">
                <a:extLst>
                  <a:ext uri="{FF2B5EF4-FFF2-40B4-BE49-F238E27FC236}">
                    <a16:creationId xmlns:a16="http://schemas.microsoft.com/office/drawing/2014/main" id="{641412D3-4156-0843-AE87-8CE58853E0B4}"/>
                  </a:ext>
                </a:extLst>
              </p14:cNvPr>
              <p14:cNvContentPartPr/>
              <p14:nvPr/>
            </p14:nvContentPartPr>
            <p14:xfrm>
              <a:off x="3636820" y="2382769"/>
              <a:ext cx="735120" cy="268200"/>
            </p14:xfrm>
          </p:contentPart>
        </mc:Choice>
        <mc:Fallback>
          <p:pic>
            <p:nvPicPr>
              <p:cNvPr id="187" name="墨迹 192">
                <a:extLst>
                  <a:ext uri="{FF2B5EF4-FFF2-40B4-BE49-F238E27FC236}">
                    <a16:creationId xmlns:a16="http://schemas.microsoft.com/office/drawing/2014/main" id="{641412D3-4156-0843-AE87-8CE58853E0B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629260" y="2375569"/>
                <a:ext cx="7498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02" name="墨迹 202">
                <a:extLst>
                  <a:ext uri="{FF2B5EF4-FFF2-40B4-BE49-F238E27FC236}">
                    <a16:creationId xmlns:a16="http://schemas.microsoft.com/office/drawing/2014/main" id="{D2C52E08-0204-BF4B-91D2-802B91357A0D}"/>
                  </a:ext>
                </a:extLst>
              </p14:cNvPr>
              <p14:cNvContentPartPr/>
              <p14:nvPr/>
            </p14:nvContentPartPr>
            <p14:xfrm>
              <a:off x="1800100" y="3242089"/>
              <a:ext cx="1712160" cy="610200"/>
            </p14:xfrm>
          </p:contentPart>
        </mc:Choice>
        <mc:Fallback>
          <p:pic>
            <p:nvPicPr>
              <p:cNvPr id="202" name="墨迹 202">
                <a:extLst>
                  <a:ext uri="{FF2B5EF4-FFF2-40B4-BE49-F238E27FC236}">
                    <a16:creationId xmlns:a16="http://schemas.microsoft.com/office/drawing/2014/main" id="{D2C52E08-0204-BF4B-91D2-802B91357A0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792542" y="3234533"/>
                <a:ext cx="1726917" cy="625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10" name="墨迹 210">
                <a:extLst>
                  <a:ext uri="{FF2B5EF4-FFF2-40B4-BE49-F238E27FC236}">
                    <a16:creationId xmlns:a16="http://schemas.microsoft.com/office/drawing/2014/main" id="{0C272F93-125A-3D4B-A4C8-4950B6331723}"/>
                  </a:ext>
                </a:extLst>
              </p14:cNvPr>
              <p14:cNvContentPartPr/>
              <p14:nvPr/>
            </p14:nvContentPartPr>
            <p14:xfrm>
              <a:off x="2584540" y="969769"/>
              <a:ext cx="946800" cy="648000"/>
            </p14:xfrm>
          </p:contentPart>
        </mc:Choice>
        <mc:Fallback>
          <p:pic>
            <p:nvPicPr>
              <p:cNvPr id="210" name="墨迹 210">
                <a:extLst>
                  <a:ext uri="{FF2B5EF4-FFF2-40B4-BE49-F238E27FC236}">
                    <a16:creationId xmlns:a16="http://schemas.microsoft.com/office/drawing/2014/main" id="{0C272F93-125A-3D4B-A4C8-4950B633172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576980" y="962205"/>
                <a:ext cx="961560" cy="663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446FEC24-A87F-084E-9FB9-2B57F94506D4}"/>
                  </a:ext>
                </a:extLst>
              </p14:cNvPr>
              <p14:cNvContentPartPr/>
              <p14:nvPr/>
            </p14:nvContentPartPr>
            <p14:xfrm>
              <a:off x="4106260" y="3347929"/>
              <a:ext cx="507960" cy="44244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446FEC24-A87F-084E-9FB9-2B57F94506D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099060" y="3340369"/>
                <a:ext cx="52308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D8A233B2-885F-074C-A19B-31841CE46210}"/>
                  </a:ext>
                </a:extLst>
              </p14:cNvPr>
              <p14:cNvContentPartPr/>
              <p14:nvPr/>
            </p14:nvContentPartPr>
            <p14:xfrm>
              <a:off x="4452220" y="3142369"/>
              <a:ext cx="81360" cy="6264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D8A233B2-885F-074C-A19B-31841CE4621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444660" y="3134809"/>
                <a:ext cx="964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36" name="墨迹 235">
                <a:extLst>
                  <a:ext uri="{FF2B5EF4-FFF2-40B4-BE49-F238E27FC236}">
                    <a16:creationId xmlns:a16="http://schemas.microsoft.com/office/drawing/2014/main" id="{3714F604-3220-7544-98BC-16BCD189A18F}"/>
                  </a:ext>
                </a:extLst>
              </p14:cNvPr>
              <p14:cNvContentPartPr/>
              <p14:nvPr/>
            </p14:nvContentPartPr>
            <p14:xfrm>
              <a:off x="9152380" y="3360169"/>
              <a:ext cx="143640" cy="25200"/>
            </p14:xfrm>
          </p:contentPart>
        </mc:Choice>
        <mc:Fallback>
          <p:pic>
            <p:nvPicPr>
              <p:cNvPr id="236" name="墨迹 235">
                <a:extLst>
                  <a:ext uri="{FF2B5EF4-FFF2-40B4-BE49-F238E27FC236}">
                    <a16:creationId xmlns:a16="http://schemas.microsoft.com/office/drawing/2014/main" id="{3714F604-3220-7544-98BC-16BCD189A18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145180" y="3352969"/>
                <a:ext cx="1587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A94E3D55-03AF-F949-A46D-886D0BA0902B}"/>
                  </a:ext>
                </a:extLst>
              </p14:cNvPr>
              <p14:cNvContentPartPr/>
              <p14:nvPr/>
            </p14:nvContentPartPr>
            <p14:xfrm>
              <a:off x="9526060" y="3385369"/>
              <a:ext cx="124920" cy="1296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A94E3D55-03AF-F949-A46D-886D0BA0902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518500" y="3377809"/>
                <a:ext cx="1400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40" name="墨迹 239">
                <a:extLst>
                  <a:ext uri="{FF2B5EF4-FFF2-40B4-BE49-F238E27FC236}">
                    <a16:creationId xmlns:a16="http://schemas.microsoft.com/office/drawing/2014/main" id="{5249670A-6C02-6046-A6FA-F5E62CE70422}"/>
                  </a:ext>
                </a:extLst>
              </p14:cNvPr>
              <p14:cNvContentPartPr/>
              <p14:nvPr/>
            </p14:nvContentPartPr>
            <p14:xfrm>
              <a:off x="11287900" y="3173689"/>
              <a:ext cx="193320" cy="261720"/>
            </p14:xfrm>
          </p:contentPart>
        </mc:Choice>
        <mc:Fallback>
          <p:pic>
            <p:nvPicPr>
              <p:cNvPr id="240" name="墨迹 239">
                <a:extLst>
                  <a:ext uri="{FF2B5EF4-FFF2-40B4-BE49-F238E27FC236}">
                    <a16:creationId xmlns:a16="http://schemas.microsoft.com/office/drawing/2014/main" id="{5249670A-6C02-6046-A6FA-F5E62CE7042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280340" y="3166129"/>
                <a:ext cx="2084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41" name="墨迹 240">
                <a:extLst>
                  <a:ext uri="{FF2B5EF4-FFF2-40B4-BE49-F238E27FC236}">
                    <a16:creationId xmlns:a16="http://schemas.microsoft.com/office/drawing/2014/main" id="{86B39F8A-B883-F74B-BBEB-DD0A4D147850}"/>
                  </a:ext>
                </a:extLst>
              </p14:cNvPr>
              <p14:cNvContentPartPr/>
              <p14:nvPr/>
            </p14:nvContentPartPr>
            <p14:xfrm>
              <a:off x="11350900" y="3640609"/>
              <a:ext cx="55800" cy="93600"/>
            </p14:xfrm>
          </p:contentPart>
        </mc:Choice>
        <mc:Fallback>
          <p:pic>
            <p:nvPicPr>
              <p:cNvPr id="241" name="墨迹 240">
                <a:extLst>
                  <a:ext uri="{FF2B5EF4-FFF2-40B4-BE49-F238E27FC236}">
                    <a16:creationId xmlns:a16="http://schemas.microsoft.com/office/drawing/2014/main" id="{86B39F8A-B883-F74B-BBEB-DD0A4D14785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343340" y="3633049"/>
                <a:ext cx="709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42" name="墨迹 244">
                <a:extLst>
                  <a:ext uri="{FF2B5EF4-FFF2-40B4-BE49-F238E27FC236}">
                    <a16:creationId xmlns:a16="http://schemas.microsoft.com/office/drawing/2014/main" id="{5EC4E428-1677-B742-B81D-E26964071951}"/>
                  </a:ext>
                </a:extLst>
              </p14:cNvPr>
              <p14:cNvContentPartPr/>
              <p14:nvPr/>
            </p14:nvContentPartPr>
            <p14:xfrm>
              <a:off x="9881020" y="3385369"/>
              <a:ext cx="212040" cy="31320"/>
            </p14:xfrm>
          </p:contentPart>
        </mc:Choice>
        <mc:Fallback>
          <p:pic>
            <p:nvPicPr>
              <p:cNvPr id="242" name="墨迹 244">
                <a:extLst>
                  <a:ext uri="{FF2B5EF4-FFF2-40B4-BE49-F238E27FC236}">
                    <a16:creationId xmlns:a16="http://schemas.microsoft.com/office/drawing/2014/main" id="{5EC4E428-1677-B742-B81D-E2696407195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873460" y="3377809"/>
                <a:ext cx="2271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43" name="墨迹 245">
                <a:extLst>
                  <a:ext uri="{FF2B5EF4-FFF2-40B4-BE49-F238E27FC236}">
                    <a16:creationId xmlns:a16="http://schemas.microsoft.com/office/drawing/2014/main" id="{1CFF92B0-8076-DB43-AA1C-CCB8C60F2F99}"/>
                  </a:ext>
                </a:extLst>
              </p14:cNvPr>
              <p14:cNvContentPartPr/>
              <p14:nvPr/>
            </p14:nvContentPartPr>
            <p14:xfrm>
              <a:off x="6624820" y="3095569"/>
              <a:ext cx="1861920" cy="707040"/>
            </p14:xfrm>
          </p:contentPart>
        </mc:Choice>
        <mc:Fallback>
          <p:pic>
            <p:nvPicPr>
              <p:cNvPr id="243" name="墨迹 245">
                <a:extLst>
                  <a:ext uri="{FF2B5EF4-FFF2-40B4-BE49-F238E27FC236}">
                    <a16:creationId xmlns:a16="http://schemas.microsoft.com/office/drawing/2014/main" id="{1CFF92B0-8076-DB43-AA1C-CCB8C60F2F9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617620" y="3088013"/>
                <a:ext cx="1876680" cy="7221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44" name="墨迹 246">
                <a:extLst>
                  <a:ext uri="{FF2B5EF4-FFF2-40B4-BE49-F238E27FC236}">
                    <a16:creationId xmlns:a16="http://schemas.microsoft.com/office/drawing/2014/main" id="{50BDB7F0-6B2F-584A-9726-3BB76185B610}"/>
                  </a:ext>
                </a:extLst>
              </p14:cNvPr>
              <p14:cNvContentPartPr/>
              <p14:nvPr/>
            </p14:nvContentPartPr>
            <p14:xfrm>
              <a:off x="4943980" y="3179809"/>
              <a:ext cx="1251720" cy="535680"/>
            </p14:xfrm>
          </p:contentPart>
        </mc:Choice>
        <mc:Fallback>
          <p:pic>
            <p:nvPicPr>
              <p:cNvPr id="244" name="墨迹 246">
                <a:extLst>
                  <a:ext uri="{FF2B5EF4-FFF2-40B4-BE49-F238E27FC236}">
                    <a16:creationId xmlns:a16="http://schemas.microsoft.com/office/drawing/2014/main" id="{50BDB7F0-6B2F-584A-9726-3BB76185B61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936420" y="3172249"/>
                <a:ext cx="1266840" cy="55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3402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4">
                <a:extLst>
                  <a:ext uri="{FF2B5EF4-FFF2-40B4-BE49-F238E27FC236}">
                    <a16:creationId xmlns:a16="http://schemas.microsoft.com/office/drawing/2014/main" id="{929F9C77-5735-3549-BC3A-67795726411A}"/>
                  </a:ext>
                </a:extLst>
              </p14:cNvPr>
              <p14:cNvContentPartPr/>
              <p14:nvPr/>
            </p14:nvContentPartPr>
            <p14:xfrm>
              <a:off x="8610940" y="670969"/>
              <a:ext cx="224640" cy="2764440"/>
            </p14:xfrm>
          </p:contentPart>
        </mc:Choice>
        <mc:Fallback>
          <p:pic>
            <p:nvPicPr>
              <p:cNvPr id="4" name="墨迹 4">
                <a:extLst>
                  <a:ext uri="{FF2B5EF4-FFF2-40B4-BE49-F238E27FC236}">
                    <a16:creationId xmlns:a16="http://schemas.microsoft.com/office/drawing/2014/main" id="{929F9C77-5735-3549-BC3A-6779572641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3380" y="663409"/>
                <a:ext cx="239400" cy="27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墨迹 10">
                <a:extLst>
                  <a:ext uri="{FF2B5EF4-FFF2-40B4-BE49-F238E27FC236}">
                    <a16:creationId xmlns:a16="http://schemas.microsoft.com/office/drawing/2014/main" id="{3F58B1E5-82E7-1742-A9FE-83BCBB9AD384}"/>
                  </a:ext>
                </a:extLst>
              </p14:cNvPr>
              <p14:cNvContentPartPr/>
              <p14:nvPr/>
            </p14:nvContentPartPr>
            <p14:xfrm>
              <a:off x="8623540" y="571249"/>
              <a:ext cx="3069360" cy="3135600"/>
            </p14:xfrm>
          </p:contentPart>
        </mc:Choice>
        <mc:Fallback>
          <p:pic>
            <p:nvPicPr>
              <p:cNvPr id="10" name="墨迹 10">
                <a:extLst>
                  <a:ext uri="{FF2B5EF4-FFF2-40B4-BE49-F238E27FC236}">
                    <a16:creationId xmlns:a16="http://schemas.microsoft.com/office/drawing/2014/main" id="{3F58B1E5-82E7-1742-A9FE-83BCBB9AD3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15980" y="563688"/>
                <a:ext cx="3084480" cy="3150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墨迹 17">
                <a:extLst>
                  <a:ext uri="{FF2B5EF4-FFF2-40B4-BE49-F238E27FC236}">
                    <a16:creationId xmlns:a16="http://schemas.microsoft.com/office/drawing/2014/main" id="{DA55FFC4-B180-5442-91F5-C89797C7BBC4}"/>
                  </a:ext>
                </a:extLst>
              </p14:cNvPr>
              <p14:cNvContentPartPr/>
              <p14:nvPr/>
            </p14:nvContentPartPr>
            <p14:xfrm>
              <a:off x="8760340" y="677089"/>
              <a:ext cx="2789280" cy="3034800"/>
            </p14:xfrm>
          </p:contentPart>
        </mc:Choice>
        <mc:Fallback>
          <p:pic>
            <p:nvPicPr>
              <p:cNvPr id="17" name="墨迹 17">
                <a:extLst>
                  <a:ext uri="{FF2B5EF4-FFF2-40B4-BE49-F238E27FC236}">
                    <a16:creationId xmlns:a16="http://schemas.microsoft.com/office/drawing/2014/main" id="{DA55FFC4-B180-5442-91F5-C89797C7BB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52780" y="669529"/>
                <a:ext cx="2804400" cy="30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4D6AEFC5-FDBF-3C4B-819D-C0D7AD755D37}"/>
                  </a:ext>
                </a:extLst>
              </p14:cNvPr>
              <p14:cNvContentPartPr/>
              <p14:nvPr/>
            </p14:nvContentPartPr>
            <p14:xfrm>
              <a:off x="10833580" y="652249"/>
              <a:ext cx="305280" cy="297000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4D6AEFC5-FDBF-3C4B-819D-C0D7AD755D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26020" y="644689"/>
                <a:ext cx="320400" cy="29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墨迹 27">
                <a:extLst>
                  <a:ext uri="{FF2B5EF4-FFF2-40B4-BE49-F238E27FC236}">
                    <a16:creationId xmlns:a16="http://schemas.microsoft.com/office/drawing/2014/main" id="{96E46E07-05F7-6941-B104-73DE76FAC726}"/>
                  </a:ext>
                </a:extLst>
              </p14:cNvPr>
              <p14:cNvContentPartPr/>
              <p14:nvPr/>
            </p14:nvContentPartPr>
            <p14:xfrm>
              <a:off x="10652860" y="833329"/>
              <a:ext cx="218160" cy="273600"/>
            </p14:xfrm>
          </p:contentPart>
        </mc:Choice>
        <mc:Fallback>
          <p:pic>
            <p:nvPicPr>
              <p:cNvPr id="26" name="墨迹 27">
                <a:extLst>
                  <a:ext uri="{FF2B5EF4-FFF2-40B4-BE49-F238E27FC236}">
                    <a16:creationId xmlns:a16="http://schemas.microsoft.com/office/drawing/2014/main" id="{96E46E07-05F7-6941-B104-73DE76FAC72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45300" y="825769"/>
                <a:ext cx="2332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7" name="墨迹 28">
                <a:extLst>
                  <a:ext uri="{FF2B5EF4-FFF2-40B4-BE49-F238E27FC236}">
                    <a16:creationId xmlns:a16="http://schemas.microsoft.com/office/drawing/2014/main" id="{64A1755E-7BC8-3A40-8FE6-117356EF5697}"/>
                  </a:ext>
                </a:extLst>
              </p14:cNvPr>
              <p14:cNvContentPartPr/>
              <p14:nvPr/>
            </p14:nvContentPartPr>
            <p14:xfrm>
              <a:off x="9003700" y="882649"/>
              <a:ext cx="211320" cy="299160"/>
            </p14:xfrm>
          </p:contentPart>
        </mc:Choice>
        <mc:Fallback>
          <p:pic>
            <p:nvPicPr>
              <p:cNvPr id="27" name="墨迹 28">
                <a:extLst>
                  <a:ext uri="{FF2B5EF4-FFF2-40B4-BE49-F238E27FC236}">
                    <a16:creationId xmlns:a16="http://schemas.microsoft.com/office/drawing/2014/main" id="{64A1755E-7BC8-3A40-8FE6-117356EF56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96140" y="875089"/>
                <a:ext cx="22644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2" name="墨迹 32">
                <a:extLst>
                  <a:ext uri="{FF2B5EF4-FFF2-40B4-BE49-F238E27FC236}">
                    <a16:creationId xmlns:a16="http://schemas.microsoft.com/office/drawing/2014/main" id="{70291611-6829-7741-8155-FCAB8684DC96}"/>
                  </a:ext>
                </a:extLst>
              </p14:cNvPr>
              <p14:cNvContentPartPr/>
              <p14:nvPr/>
            </p14:nvContentPartPr>
            <p14:xfrm>
              <a:off x="9706780" y="664849"/>
              <a:ext cx="741240" cy="2985480"/>
            </p14:xfrm>
          </p:contentPart>
        </mc:Choice>
        <mc:Fallback>
          <p:pic>
            <p:nvPicPr>
              <p:cNvPr id="32" name="墨迹 32">
                <a:extLst>
                  <a:ext uri="{FF2B5EF4-FFF2-40B4-BE49-F238E27FC236}">
                    <a16:creationId xmlns:a16="http://schemas.microsoft.com/office/drawing/2014/main" id="{70291611-6829-7741-8155-FCAB8684DC9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699220" y="657290"/>
                <a:ext cx="756360" cy="3000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3" name="墨迹 46">
                <a:extLst>
                  <a:ext uri="{FF2B5EF4-FFF2-40B4-BE49-F238E27FC236}">
                    <a16:creationId xmlns:a16="http://schemas.microsoft.com/office/drawing/2014/main" id="{A6750BB9-075B-B745-B2D7-87780B96B0A9}"/>
                  </a:ext>
                </a:extLst>
              </p14:cNvPr>
              <p14:cNvContentPartPr/>
              <p14:nvPr/>
            </p14:nvContentPartPr>
            <p14:xfrm>
              <a:off x="10964260" y="3323089"/>
              <a:ext cx="224280" cy="261720"/>
            </p14:xfrm>
          </p:contentPart>
        </mc:Choice>
        <mc:Fallback>
          <p:pic>
            <p:nvPicPr>
              <p:cNvPr id="43" name="墨迹 46">
                <a:extLst>
                  <a:ext uri="{FF2B5EF4-FFF2-40B4-BE49-F238E27FC236}">
                    <a16:creationId xmlns:a16="http://schemas.microsoft.com/office/drawing/2014/main" id="{A6750BB9-075B-B745-B2D7-87780B96B0A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956712" y="3315529"/>
                <a:ext cx="239016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4" name="墨迹 47">
                <a:extLst>
                  <a:ext uri="{FF2B5EF4-FFF2-40B4-BE49-F238E27FC236}">
                    <a16:creationId xmlns:a16="http://schemas.microsoft.com/office/drawing/2014/main" id="{B075BA89-977C-BA4E-9C56-8ACE15406088}"/>
                  </a:ext>
                </a:extLst>
              </p14:cNvPr>
              <p14:cNvContentPartPr/>
              <p14:nvPr/>
            </p14:nvContentPartPr>
            <p14:xfrm>
              <a:off x="9301780" y="3335329"/>
              <a:ext cx="193320" cy="199440"/>
            </p14:xfrm>
          </p:contentPart>
        </mc:Choice>
        <mc:Fallback>
          <p:pic>
            <p:nvPicPr>
              <p:cNvPr id="44" name="墨迹 47">
                <a:extLst>
                  <a:ext uri="{FF2B5EF4-FFF2-40B4-BE49-F238E27FC236}">
                    <a16:creationId xmlns:a16="http://schemas.microsoft.com/office/drawing/2014/main" id="{B075BA89-977C-BA4E-9C56-8ACE1540608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94580" y="3327769"/>
                <a:ext cx="2084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5" name="墨迹 48">
                <a:extLst>
                  <a:ext uri="{FF2B5EF4-FFF2-40B4-BE49-F238E27FC236}">
                    <a16:creationId xmlns:a16="http://schemas.microsoft.com/office/drawing/2014/main" id="{66308331-574C-B34A-BBD6-6A740766BF49}"/>
                  </a:ext>
                </a:extLst>
              </p14:cNvPr>
              <p14:cNvContentPartPr/>
              <p14:nvPr/>
            </p14:nvContentPartPr>
            <p14:xfrm>
              <a:off x="11119780" y="2725489"/>
              <a:ext cx="193320" cy="255600"/>
            </p14:xfrm>
          </p:contentPart>
        </mc:Choice>
        <mc:Fallback>
          <p:pic>
            <p:nvPicPr>
              <p:cNvPr id="45" name="墨迹 48">
                <a:extLst>
                  <a:ext uri="{FF2B5EF4-FFF2-40B4-BE49-F238E27FC236}">
                    <a16:creationId xmlns:a16="http://schemas.microsoft.com/office/drawing/2014/main" id="{66308331-574C-B34A-BBD6-6A740766BF4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112220" y="2717929"/>
                <a:ext cx="2084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6" name="墨迹 49">
                <a:extLst>
                  <a:ext uri="{FF2B5EF4-FFF2-40B4-BE49-F238E27FC236}">
                    <a16:creationId xmlns:a16="http://schemas.microsoft.com/office/drawing/2014/main" id="{3F3DE641-3877-9E40-8DF5-7D859FB25170}"/>
                  </a:ext>
                </a:extLst>
              </p14:cNvPr>
              <p14:cNvContentPartPr/>
              <p14:nvPr/>
            </p14:nvContentPartPr>
            <p14:xfrm>
              <a:off x="8909740" y="2638009"/>
              <a:ext cx="137160" cy="230760"/>
            </p14:xfrm>
          </p:contentPart>
        </mc:Choice>
        <mc:Fallback>
          <p:pic>
            <p:nvPicPr>
              <p:cNvPr id="46" name="墨迹 49">
                <a:extLst>
                  <a:ext uri="{FF2B5EF4-FFF2-40B4-BE49-F238E27FC236}">
                    <a16:creationId xmlns:a16="http://schemas.microsoft.com/office/drawing/2014/main" id="{3F3DE641-3877-9E40-8DF5-7D859FB2517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902180" y="2630809"/>
                <a:ext cx="1522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9" name="墨迹 60">
                <a:extLst>
                  <a:ext uri="{FF2B5EF4-FFF2-40B4-BE49-F238E27FC236}">
                    <a16:creationId xmlns:a16="http://schemas.microsoft.com/office/drawing/2014/main" id="{53176322-82A5-A74B-96CA-23E038215613}"/>
                  </a:ext>
                </a:extLst>
              </p14:cNvPr>
              <p14:cNvContentPartPr/>
              <p14:nvPr/>
            </p14:nvContentPartPr>
            <p14:xfrm>
              <a:off x="1190260" y="340849"/>
              <a:ext cx="685080" cy="523440"/>
            </p14:xfrm>
          </p:contentPart>
        </mc:Choice>
        <mc:Fallback>
          <p:pic>
            <p:nvPicPr>
              <p:cNvPr id="59" name="墨迹 60">
                <a:extLst>
                  <a:ext uri="{FF2B5EF4-FFF2-40B4-BE49-F238E27FC236}">
                    <a16:creationId xmlns:a16="http://schemas.microsoft.com/office/drawing/2014/main" id="{53176322-82A5-A74B-96CA-23E03821561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2700" y="333289"/>
                <a:ext cx="70020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0" name="墨迹 61">
                <a:extLst>
                  <a:ext uri="{FF2B5EF4-FFF2-40B4-BE49-F238E27FC236}">
                    <a16:creationId xmlns:a16="http://schemas.microsoft.com/office/drawing/2014/main" id="{6440779B-3136-904D-8A9A-893038E32E54}"/>
                  </a:ext>
                </a:extLst>
              </p14:cNvPr>
              <p14:cNvContentPartPr/>
              <p14:nvPr/>
            </p14:nvContentPartPr>
            <p14:xfrm>
              <a:off x="468100" y="285049"/>
              <a:ext cx="461160" cy="535320"/>
            </p14:xfrm>
          </p:contentPart>
        </mc:Choice>
        <mc:Fallback>
          <p:pic>
            <p:nvPicPr>
              <p:cNvPr id="60" name="墨迹 61">
                <a:extLst>
                  <a:ext uri="{FF2B5EF4-FFF2-40B4-BE49-F238E27FC236}">
                    <a16:creationId xmlns:a16="http://schemas.microsoft.com/office/drawing/2014/main" id="{6440779B-3136-904D-8A9A-893038E32E5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0540" y="277494"/>
                <a:ext cx="476280" cy="550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B8BBB414-1D10-C74D-A9AD-C31E1134234B}"/>
                  </a:ext>
                </a:extLst>
              </p14:cNvPr>
              <p14:cNvContentPartPr/>
              <p14:nvPr/>
            </p14:nvContentPartPr>
            <p14:xfrm>
              <a:off x="8891020" y="795529"/>
              <a:ext cx="392400" cy="41760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B8BBB414-1D10-C74D-A9AD-C31E1134234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83460" y="787969"/>
                <a:ext cx="4075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3ECC0233-482B-3143-AEA4-64E3A1478AB2}"/>
                  </a:ext>
                </a:extLst>
              </p14:cNvPr>
              <p14:cNvContentPartPr/>
              <p14:nvPr/>
            </p14:nvContentPartPr>
            <p14:xfrm>
              <a:off x="10571860" y="801649"/>
              <a:ext cx="374040" cy="38016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3ECC0233-482B-3143-AEA4-64E3A1478AB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564300" y="794089"/>
                <a:ext cx="38880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4" name="墨迹 74">
                <a:extLst>
                  <a:ext uri="{FF2B5EF4-FFF2-40B4-BE49-F238E27FC236}">
                    <a16:creationId xmlns:a16="http://schemas.microsoft.com/office/drawing/2014/main" id="{7C5AB973-5F53-2648-8665-9CE2C1E43934}"/>
                  </a:ext>
                </a:extLst>
              </p14:cNvPr>
              <p14:cNvContentPartPr/>
              <p14:nvPr/>
            </p14:nvContentPartPr>
            <p14:xfrm>
              <a:off x="1264780" y="1056889"/>
              <a:ext cx="1233360" cy="688680"/>
            </p14:xfrm>
          </p:contentPart>
        </mc:Choice>
        <mc:Fallback>
          <p:pic>
            <p:nvPicPr>
              <p:cNvPr id="74" name="墨迹 74">
                <a:extLst>
                  <a:ext uri="{FF2B5EF4-FFF2-40B4-BE49-F238E27FC236}">
                    <a16:creationId xmlns:a16="http://schemas.microsoft.com/office/drawing/2014/main" id="{7C5AB973-5F53-2648-8665-9CE2C1E4393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57218" y="1049329"/>
                <a:ext cx="1248484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9" name="墨迹 89">
                <a:extLst>
                  <a:ext uri="{FF2B5EF4-FFF2-40B4-BE49-F238E27FC236}">
                    <a16:creationId xmlns:a16="http://schemas.microsoft.com/office/drawing/2014/main" id="{93843C83-2F80-9341-B6F3-216BBE2F6173}"/>
                  </a:ext>
                </a:extLst>
              </p14:cNvPr>
              <p14:cNvContentPartPr/>
              <p14:nvPr/>
            </p14:nvContentPartPr>
            <p14:xfrm>
              <a:off x="2727820" y="1075609"/>
              <a:ext cx="1351440" cy="473400"/>
            </p14:xfrm>
          </p:contentPart>
        </mc:Choice>
        <mc:Fallback>
          <p:pic>
            <p:nvPicPr>
              <p:cNvPr id="89" name="墨迹 89">
                <a:extLst>
                  <a:ext uri="{FF2B5EF4-FFF2-40B4-BE49-F238E27FC236}">
                    <a16:creationId xmlns:a16="http://schemas.microsoft.com/office/drawing/2014/main" id="{93843C83-2F80-9341-B6F3-216BBE2F617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20260" y="1068049"/>
                <a:ext cx="136620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ECC1D9BE-A6AE-7E4A-9A39-57B479BB34B3}"/>
                  </a:ext>
                </a:extLst>
              </p14:cNvPr>
              <p14:cNvContentPartPr/>
              <p14:nvPr/>
            </p14:nvContentPartPr>
            <p14:xfrm>
              <a:off x="5024980" y="1262449"/>
              <a:ext cx="12960" cy="11232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ECC1D9BE-A6AE-7E4A-9A39-57B479BB34B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17420" y="1254889"/>
                <a:ext cx="277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0" name="墨迹 101">
                <a:extLst>
                  <a:ext uri="{FF2B5EF4-FFF2-40B4-BE49-F238E27FC236}">
                    <a16:creationId xmlns:a16="http://schemas.microsoft.com/office/drawing/2014/main" id="{D9DF28CB-3B01-494D-AAA3-A5731F22C740}"/>
                  </a:ext>
                </a:extLst>
              </p14:cNvPr>
              <p14:cNvContentPartPr/>
              <p14:nvPr/>
            </p14:nvContentPartPr>
            <p14:xfrm>
              <a:off x="5274100" y="938449"/>
              <a:ext cx="766080" cy="691560"/>
            </p14:xfrm>
          </p:contentPart>
        </mc:Choice>
        <mc:Fallback>
          <p:pic>
            <p:nvPicPr>
              <p:cNvPr id="100" name="墨迹 101">
                <a:extLst>
                  <a:ext uri="{FF2B5EF4-FFF2-40B4-BE49-F238E27FC236}">
                    <a16:creationId xmlns:a16="http://schemas.microsoft.com/office/drawing/2014/main" id="{D9DF28CB-3B01-494D-AAA3-A5731F22C74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66540" y="931249"/>
                <a:ext cx="781200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1" name="墨迹 102">
                <a:extLst>
                  <a:ext uri="{FF2B5EF4-FFF2-40B4-BE49-F238E27FC236}">
                    <a16:creationId xmlns:a16="http://schemas.microsoft.com/office/drawing/2014/main" id="{3E2C5363-E922-344A-93D6-18AC9BD5F9BF}"/>
                  </a:ext>
                </a:extLst>
              </p14:cNvPr>
              <p14:cNvContentPartPr/>
              <p14:nvPr/>
            </p14:nvContentPartPr>
            <p14:xfrm>
              <a:off x="4365100" y="920089"/>
              <a:ext cx="386280" cy="738000"/>
            </p14:xfrm>
          </p:contentPart>
        </mc:Choice>
        <mc:Fallback>
          <p:pic>
            <p:nvPicPr>
              <p:cNvPr id="101" name="墨迹 102">
                <a:extLst>
                  <a:ext uri="{FF2B5EF4-FFF2-40B4-BE49-F238E27FC236}">
                    <a16:creationId xmlns:a16="http://schemas.microsoft.com/office/drawing/2014/main" id="{3E2C5363-E922-344A-93D6-18AC9BD5F9B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57540" y="912533"/>
                <a:ext cx="401400" cy="753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0" name="墨迹 122">
                <a:extLst>
                  <a:ext uri="{FF2B5EF4-FFF2-40B4-BE49-F238E27FC236}">
                    <a16:creationId xmlns:a16="http://schemas.microsoft.com/office/drawing/2014/main" id="{105333C9-B4C8-EC44-AB79-126C5E1A7EE7}"/>
                  </a:ext>
                </a:extLst>
              </p14:cNvPr>
              <p14:cNvContentPartPr/>
              <p14:nvPr/>
            </p14:nvContentPartPr>
            <p14:xfrm>
              <a:off x="7266340" y="1038169"/>
              <a:ext cx="1133280" cy="697680"/>
            </p14:xfrm>
          </p:contentPart>
        </mc:Choice>
        <mc:Fallback>
          <p:pic>
            <p:nvPicPr>
              <p:cNvPr id="120" name="墨迹 122">
                <a:extLst>
                  <a:ext uri="{FF2B5EF4-FFF2-40B4-BE49-F238E27FC236}">
                    <a16:creationId xmlns:a16="http://schemas.microsoft.com/office/drawing/2014/main" id="{105333C9-B4C8-EC44-AB79-126C5E1A7EE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258780" y="1030609"/>
                <a:ext cx="1148400" cy="7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1" name="墨迹 123">
                <a:extLst>
                  <a:ext uri="{FF2B5EF4-FFF2-40B4-BE49-F238E27FC236}">
                    <a16:creationId xmlns:a16="http://schemas.microsoft.com/office/drawing/2014/main" id="{C0AEEA46-9373-7E48-B08C-B44213449623}"/>
                  </a:ext>
                </a:extLst>
              </p14:cNvPr>
              <p14:cNvContentPartPr/>
              <p14:nvPr/>
            </p14:nvContentPartPr>
            <p14:xfrm>
              <a:off x="6637420" y="876529"/>
              <a:ext cx="405000" cy="861840"/>
            </p14:xfrm>
          </p:contentPart>
        </mc:Choice>
        <mc:Fallback>
          <p:pic>
            <p:nvPicPr>
              <p:cNvPr id="121" name="墨迹 123">
                <a:extLst>
                  <a:ext uri="{FF2B5EF4-FFF2-40B4-BE49-F238E27FC236}">
                    <a16:creationId xmlns:a16="http://schemas.microsoft.com/office/drawing/2014/main" id="{C0AEEA46-9373-7E48-B08C-B4421344962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29860" y="868972"/>
                <a:ext cx="420120" cy="876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2" name="墨迹 124">
                <a:extLst>
                  <a:ext uri="{FF2B5EF4-FFF2-40B4-BE49-F238E27FC236}">
                    <a16:creationId xmlns:a16="http://schemas.microsoft.com/office/drawing/2014/main" id="{7B9B8BF2-7377-DB40-86F6-27691CCE6798}"/>
                  </a:ext>
                </a:extLst>
              </p14:cNvPr>
              <p14:cNvContentPartPr/>
              <p14:nvPr/>
            </p14:nvContentPartPr>
            <p14:xfrm>
              <a:off x="5890420" y="894889"/>
              <a:ext cx="485640" cy="847080"/>
            </p14:xfrm>
          </p:contentPart>
        </mc:Choice>
        <mc:Fallback>
          <p:pic>
            <p:nvPicPr>
              <p:cNvPr id="122" name="墨迹 124">
                <a:extLst>
                  <a:ext uri="{FF2B5EF4-FFF2-40B4-BE49-F238E27FC236}">
                    <a16:creationId xmlns:a16="http://schemas.microsoft.com/office/drawing/2014/main" id="{7B9B8BF2-7377-DB40-86F6-27691CCE679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882866" y="887689"/>
                <a:ext cx="500749" cy="8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46" name="墨迹 149">
                <a:extLst>
                  <a:ext uri="{FF2B5EF4-FFF2-40B4-BE49-F238E27FC236}">
                    <a16:creationId xmlns:a16="http://schemas.microsoft.com/office/drawing/2014/main" id="{0C8134CB-93C2-904A-844D-954C2CABB17B}"/>
                  </a:ext>
                </a:extLst>
              </p14:cNvPr>
              <p14:cNvContentPartPr/>
              <p14:nvPr/>
            </p14:nvContentPartPr>
            <p14:xfrm>
              <a:off x="2752660" y="1878769"/>
              <a:ext cx="411120" cy="685080"/>
            </p14:xfrm>
          </p:contentPart>
        </mc:Choice>
        <mc:Fallback>
          <p:pic>
            <p:nvPicPr>
              <p:cNvPr id="146" name="墨迹 149">
                <a:extLst>
                  <a:ext uri="{FF2B5EF4-FFF2-40B4-BE49-F238E27FC236}">
                    <a16:creationId xmlns:a16="http://schemas.microsoft.com/office/drawing/2014/main" id="{0C8134CB-93C2-904A-844D-954C2CABB17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745100" y="1871209"/>
                <a:ext cx="42624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47" name="墨迹 150">
                <a:extLst>
                  <a:ext uri="{FF2B5EF4-FFF2-40B4-BE49-F238E27FC236}">
                    <a16:creationId xmlns:a16="http://schemas.microsoft.com/office/drawing/2014/main" id="{19505478-DF41-E240-BC56-B0C4D203ED4D}"/>
                  </a:ext>
                </a:extLst>
              </p14:cNvPr>
              <p14:cNvContentPartPr/>
              <p14:nvPr/>
            </p14:nvContentPartPr>
            <p14:xfrm>
              <a:off x="1800100" y="1835209"/>
              <a:ext cx="753840" cy="722520"/>
            </p14:xfrm>
          </p:contentPart>
        </mc:Choice>
        <mc:Fallback>
          <p:pic>
            <p:nvPicPr>
              <p:cNvPr id="147" name="墨迹 150">
                <a:extLst>
                  <a:ext uri="{FF2B5EF4-FFF2-40B4-BE49-F238E27FC236}">
                    <a16:creationId xmlns:a16="http://schemas.microsoft.com/office/drawing/2014/main" id="{19505478-DF41-E240-BC56-B0C4D203ED4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792536" y="1827649"/>
                <a:ext cx="768967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48" name="墨迹 151">
                <a:extLst>
                  <a:ext uri="{FF2B5EF4-FFF2-40B4-BE49-F238E27FC236}">
                    <a16:creationId xmlns:a16="http://schemas.microsoft.com/office/drawing/2014/main" id="{D98F86D8-912A-7A41-84BC-48B23D442FE7}"/>
                  </a:ext>
                </a:extLst>
              </p14:cNvPr>
              <p14:cNvContentPartPr/>
              <p14:nvPr/>
            </p14:nvContentPartPr>
            <p14:xfrm>
              <a:off x="1134100" y="1934569"/>
              <a:ext cx="479520" cy="455040"/>
            </p14:xfrm>
          </p:contentPart>
        </mc:Choice>
        <mc:Fallback>
          <p:pic>
            <p:nvPicPr>
              <p:cNvPr id="148" name="墨迹 151">
                <a:extLst>
                  <a:ext uri="{FF2B5EF4-FFF2-40B4-BE49-F238E27FC236}">
                    <a16:creationId xmlns:a16="http://schemas.microsoft.com/office/drawing/2014/main" id="{D98F86D8-912A-7A41-84BC-48B23D442FE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26546" y="1927003"/>
                <a:ext cx="494269" cy="470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49" name="墨迹 152">
                <a:extLst>
                  <a:ext uri="{FF2B5EF4-FFF2-40B4-BE49-F238E27FC236}">
                    <a16:creationId xmlns:a16="http://schemas.microsoft.com/office/drawing/2014/main" id="{95044DFB-7591-4844-A832-99E7385E3C89}"/>
                  </a:ext>
                </a:extLst>
              </p14:cNvPr>
              <p14:cNvContentPartPr/>
              <p14:nvPr/>
            </p14:nvContentPartPr>
            <p14:xfrm>
              <a:off x="499060" y="2028169"/>
              <a:ext cx="386280" cy="348840"/>
            </p14:xfrm>
          </p:contentPart>
        </mc:Choice>
        <mc:Fallback>
          <p:pic>
            <p:nvPicPr>
              <p:cNvPr id="149" name="墨迹 152">
                <a:extLst>
                  <a:ext uri="{FF2B5EF4-FFF2-40B4-BE49-F238E27FC236}">
                    <a16:creationId xmlns:a16="http://schemas.microsoft.com/office/drawing/2014/main" id="{95044DFB-7591-4844-A832-99E7385E3C8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1500" y="2020609"/>
                <a:ext cx="40140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BDD1F66A-82A0-C147-ADAA-3BD1A4539F15}"/>
                  </a:ext>
                </a:extLst>
              </p14:cNvPr>
              <p14:cNvContentPartPr/>
              <p14:nvPr/>
            </p14:nvContentPartPr>
            <p14:xfrm>
              <a:off x="6431860" y="2258569"/>
              <a:ext cx="19080" cy="1296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BDD1F66A-82A0-C147-ADAA-3BD1A4539F1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424300" y="2251009"/>
                <a:ext cx="34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00A6AA4E-62D1-834B-9CED-BDFDC257FFD9}"/>
                  </a:ext>
                </a:extLst>
              </p14:cNvPr>
              <p14:cNvContentPartPr/>
              <p14:nvPr/>
            </p14:nvContentPartPr>
            <p14:xfrm>
              <a:off x="6731380" y="2171449"/>
              <a:ext cx="92880" cy="17460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00A6AA4E-62D1-834B-9CED-BDFDC257FFD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723820" y="2163889"/>
                <a:ext cx="1080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77" name="墨迹 180">
                <a:extLst>
                  <a:ext uri="{FF2B5EF4-FFF2-40B4-BE49-F238E27FC236}">
                    <a16:creationId xmlns:a16="http://schemas.microsoft.com/office/drawing/2014/main" id="{C298EC21-42FD-9949-A7B7-E698AD94C83C}"/>
                  </a:ext>
                </a:extLst>
              </p14:cNvPr>
              <p14:cNvContentPartPr/>
              <p14:nvPr/>
            </p14:nvContentPartPr>
            <p14:xfrm>
              <a:off x="7023340" y="1984609"/>
              <a:ext cx="1239480" cy="461160"/>
            </p14:xfrm>
          </p:contentPart>
        </mc:Choice>
        <mc:Fallback>
          <p:pic>
            <p:nvPicPr>
              <p:cNvPr id="177" name="墨迹 180">
                <a:extLst>
                  <a:ext uri="{FF2B5EF4-FFF2-40B4-BE49-F238E27FC236}">
                    <a16:creationId xmlns:a16="http://schemas.microsoft.com/office/drawing/2014/main" id="{C298EC21-42FD-9949-A7B7-E698AD94C83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015778" y="1977049"/>
                <a:ext cx="1254604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78" name="墨迹 181">
                <a:extLst>
                  <a:ext uri="{FF2B5EF4-FFF2-40B4-BE49-F238E27FC236}">
                    <a16:creationId xmlns:a16="http://schemas.microsoft.com/office/drawing/2014/main" id="{67D437E7-E8FA-F943-B008-18E578A4F301}"/>
                  </a:ext>
                </a:extLst>
              </p14:cNvPr>
              <p14:cNvContentPartPr/>
              <p14:nvPr/>
            </p14:nvContentPartPr>
            <p14:xfrm>
              <a:off x="5940100" y="2270809"/>
              <a:ext cx="286560" cy="19080"/>
            </p14:xfrm>
          </p:contentPart>
        </mc:Choice>
        <mc:Fallback>
          <p:pic>
            <p:nvPicPr>
              <p:cNvPr id="178" name="墨迹 181">
                <a:extLst>
                  <a:ext uri="{FF2B5EF4-FFF2-40B4-BE49-F238E27FC236}">
                    <a16:creationId xmlns:a16="http://schemas.microsoft.com/office/drawing/2014/main" id="{67D437E7-E8FA-F943-B008-18E578A4F30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932540" y="2263249"/>
                <a:ext cx="3016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79" name="墨迹 182">
                <a:extLst>
                  <a:ext uri="{FF2B5EF4-FFF2-40B4-BE49-F238E27FC236}">
                    <a16:creationId xmlns:a16="http://schemas.microsoft.com/office/drawing/2014/main" id="{4F81747B-4837-E441-A4D2-C006FE726745}"/>
                  </a:ext>
                </a:extLst>
              </p14:cNvPr>
              <p14:cNvContentPartPr/>
              <p14:nvPr/>
            </p14:nvContentPartPr>
            <p14:xfrm>
              <a:off x="4439980" y="2015569"/>
              <a:ext cx="1152000" cy="430200"/>
            </p14:xfrm>
          </p:contentPart>
        </mc:Choice>
        <mc:Fallback>
          <p:pic>
            <p:nvPicPr>
              <p:cNvPr id="179" name="墨迹 182">
                <a:extLst>
                  <a:ext uri="{FF2B5EF4-FFF2-40B4-BE49-F238E27FC236}">
                    <a16:creationId xmlns:a16="http://schemas.microsoft.com/office/drawing/2014/main" id="{4F81747B-4837-E441-A4D2-C006FE72674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432420" y="2008003"/>
                <a:ext cx="1167120" cy="445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80" name="墨迹 183">
                <a:extLst>
                  <a:ext uri="{FF2B5EF4-FFF2-40B4-BE49-F238E27FC236}">
                    <a16:creationId xmlns:a16="http://schemas.microsoft.com/office/drawing/2014/main" id="{7759D74B-BAA6-594B-B9B1-451234A81B04}"/>
                  </a:ext>
                </a:extLst>
              </p14:cNvPr>
              <p14:cNvContentPartPr/>
              <p14:nvPr/>
            </p14:nvContentPartPr>
            <p14:xfrm>
              <a:off x="3555820" y="2077849"/>
              <a:ext cx="678240" cy="385920"/>
            </p14:xfrm>
          </p:contentPart>
        </mc:Choice>
        <mc:Fallback>
          <p:pic>
            <p:nvPicPr>
              <p:cNvPr id="180" name="墨迹 183">
                <a:extLst>
                  <a:ext uri="{FF2B5EF4-FFF2-40B4-BE49-F238E27FC236}">
                    <a16:creationId xmlns:a16="http://schemas.microsoft.com/office/drawing/2014/main" id="{7759D74B-BAA6-594B-B9B1-451234A81B0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548260" y="2070282"/>
                <a:ext cx="693360" cy="401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B26A2EB4-9B25-F74F-84BA-C2639D93E7C9}"/>
                  </a:ext>
                </a:extLst>
              </p14:cNvPr>
              <p14:cNvContentPartPr/>
              <p14:nvPr/>
            </p14:nvContentPartPr>
            <p14:xfrm>
              <a:off x="1308340" y="3192409"/>
              <a:ext cx="81360" cy="27432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B26A2EB4-9B25-F74F-84BA-C2639D93E7C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300780" y="3184849"/>
                <a:ext cx="9648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18A0BD06-4937-4F49-8AC5-114889C10326}"/>
                  </a:ext>
                </a:extLst>
              </p14:cNvPr>
              <p14:cNvContentPartPr/>
              <p14:nvPr/>
            </p14:nvContentPartPr>
            <p14:xfrm>
              <a:off x="1308340" y="3036529"/>
              <a:ext cx="137160" cy="5004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18A0BD06-4937-4F49-8AC5-114889C1032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300780" y="3028969"/>
                <a:ext cx="1522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09D0BAAB-4B16-D943-893B-2D7F03816B14}"/>
                  </a:ext>
                </a:extLst>
              </p14:cNvPr>
              <p14:cNvContentPartPr/>
              <p14:nvPr/>
            </p14:nvContentPartPr>
            <p14:xfrm>
              <a:off x="1576180" y="3248209"/>
              <a:ext cx="118800" cy="8136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09D0BAAB-4B16-D943-893B-2D7F03816B1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568620" y="3240649"/>
                <a:ext cx="1335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9681ACCB-28AF-984D-A2CF-D8605B947D38}"/>
                  </a:ext>
                </a:extLst>
              </p14:cNvPr>
              <p14:cNvContentPartPr/>
              <p14:nvPr/>
            </p14:nvContentPartPr>
            <p14:xfrm>
              <a:off x="2267020" y="3204649"/>
              <a:ext cx="12960" cy="1296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9681ACCB-28AF-984D-A2CF-D8605B947D3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259460" y="3197089"/>
                <a:ext cx="27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CC229B09-72FE-6844-91EE-9B49EF9344AD}"/>
                  </a:ext>
                </a:extLst>
              </p14:cNvPr>
              <p14:cNvContentPartPr/>
              <p14:nvPr/>
            </p14:nvContentPartPr>
            <p14:xfrm>
              <a:off x="2528740" y="2911969"/>
              <a:ext cx="81360" cy="7524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CC229B09-72FE-6844-91EE-9B49EF9344A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521180" y="2904409"/>
                <a:ext cx="964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0577B1B2-575A-0648-BCB0-8A365B917698}"/>
                  </a:ext>
                </a:extLst>
              </p14:cNvPr>
              <p14:cNvContentPartPr/>
              <p14:nvPr/>
            </p14:nvContentPartPr>
            <p14:xfrm>
              <a:off x="3151180" y="2980729"/>
              <a:ext cx="417600" cy="41760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0577B1B2-575A-0648-BCB0-8A365B91769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143620" y="2973169"/>
                <a:ext cx="43236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8246E2F5-0C64-204A-8688-924EEF4D39A4}"/>
                  </a:ext>
                </a:extLst>
              </p14:cNvPr>
              <p14:cNvContentPartPr/>
              <p14:nvPr/>
            </p14:nvContentPartPr>
            <p14:xfrm>
              <a:off x="3748780" y="2962009"/>
              <a:ext cx="137160" cy="42984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8246E2F5-0C64-204A-8688-924EEF4D39A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741220" y="2954449"/>
                <a:ext cx="15228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14" name="墨迹 220">
                <a:extLst>
                  <a:ext uri="{FF2B5EF4-FFF2-40B4-BE49-F238E27FC236}">
                    <a16:creationId xmlns:a16="http://schemas.microsoft.com/office/drawing/2014/main" id="{08777F74-34D7-CD4E-9129-05770D307A33}"/>
                  </a:ext>
                </a:extLst>
              </p14:cNvPr>
              <p14:cNvContentPartPr/>
              <p14:nvPr/>
            </p14:nvContentPartPr>
            <p14:xfrm>
              <a:off x="7160500" y="2843569"/>
              <a:ext cx="1182960" cy="734400"/>
            </p14:xfrm>
          </p:contentPart>
        </mc:Choice>
        <mc:Fallback>
          <p:pic>
            <p:nvPicPr>
              <p:cNvPr id="214" name="墨迹 220">
                <a:extLst>
                  <a:ext uri="{FF2B5EF4-FFF2-40B4-BE49-F238E27FC236}">
                    <a16:creationId xmlns:a16="http://schemas.microsoft.com/office/drawing/2014/main" id="{08777F74-34D7-CD4E-9129-05770D307A3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152942" y="2836009"/>
                <a:ext cx="1198075" cy="7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15" name="墨迹 221">
                <a:extLst>
                  <a:ext uri="{FF2B5EF4-FFF2-40B4-BE49-F238E27FC236}">
                    <a16:creationId xmlns:a16="http://schemas.microsoft.com/office/drawing/2014/main" id="{469919CC-9B85-494A-923E-91E3BBB92113}"/>
                  </a:ext>
                </a:extLst>
              </p14:cNvPr>
              <p14:cNvContentPartPr/>
              <p14:nvPr/>
            </p14:nvContentPartPr>
            <p14:xfrm>
              <a:off x="6581260" y="3017809"/>
              <a:ext cx="342720" cy="317160"/>
            </p14:xfrm>
          </p:contentPart>
        </mc:Choice>
        <mc:Fallback>
          <p:pic>
            <p:nvPicPr>
              <p:cNvPr id="215" name="墨迹 221">
                <a:extLst>
                  <a:ext uri="{FF2B5EF4-FFF2-40B4-BE49-F238E27FC236}">
                    <a16:creationId xmlns:a16="http://schemas.microsoft.com/office/drawing/2014/main" id="{469919CC-9B85-494A-923E-91E3BBB9211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573700" y="3010249"/>
                <a:ext cx="35784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16" name="墨迹 222">
                <a:extLst>
                  <a:ext uri="{FF2B5EF4-FFF2-40B4-BE49-F238E27FC236}">
                    <a16:creationId xmlns:a16="http://schemas.microsoft.com/office/drawing/2014/main" id="{29F0F0B8-BC3F-1941-A3DE-83B0185246AD}"/>
                  </a:ext>
                </a:extLst>
              </p14:cNvPr>
              <p14:cNvContentPartPr/>
              <p14:nvPr/>
            </p14:nvContentPartPr>
            <p14:xfrm>
              <a:off x="5186980" y="2930689"/>
              <a:ext cx="1120320" cy="554400"/>
            </p14:xfrm>
          </p:contentPart>
        </mc:Choice>
        <mc:Fallback>
          <p:pic>
            <p:nvPicPr>
              <p:cNvPr id="216" name="墨迹 222">
                <a:extLst>
                  <a:ext uri="{FF2B5EF4-FFF2-40B4-BE49-F238E27FC236}">
                    <a16:creationId xmlns:a16="http://schemas.microsoft.com/office/drawing/2014/main" id="{29F0F0B8-BC3F-1941-A3DE-83B0185246A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179420" y="2923129"/>
                <a:ext cx="113544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17" name="墨迹 223">
                <a:extLst>
                  <a:ext uri="{FF2B5EF4-FFF2-40B4-BE49-F238E27FC236}">
                    <a16:creationId xmlns:a16="http://schemas.microsoft.com/office/drawing/2014/main" id="{1F7687C5-2BD4-0544-AC51-F20A1ACAEE9C}"/>
                  </a:ext>
                </a:extLst>
              </p14:cNvPr>
              <p14:cNvContentPartPr/>
              <p14:nvPr/>
            </p14:nvContentPartPr>
            <p14:xfrm>
              <a:off x="4608100" y="3098809"/>
              <a:ext cx="317880" cy="261720"/>
            </p14:xfrm>
          </p:contentPart>
        </mc:Choice>
        <mc:Fallback>
          <p:pic>
            <p:nvPicPr>
              <p:cNvPr id="217" name="墨迹 223">
                <a:extLst>
                  <a:ext uri="{FF2B5EF4-FFF2-40B4-BE49-F238E27FC236}">
                    <a16:creationId xmlns:a16="http://schemas.microsoft.com/office/drawing/2014/main" id="{1F7687C5-2BD4-0544-AC51-F20A1ACAEE9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600540" y="3091249"/>
                <a:ext cx="33300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18" name="墨迹 224">
                <a:extLst>
                  <a:ext uri="{FF2B5EF4-FFF2-40B4-BE49-F238E27FC236}">
                    <a16:creationId xmlns:a16="http://schemas.microsoft.com/office/drawing/2014/main" id="{B5979ECB-4FC2-834D-866D-8FA8F6EDF08F}"/>
                  </a:ext>
                </a:extLst>
              </p14:cNvPr>
              <p14:cNvContentPartPr/>
              <p14:nvPr/>
            </p14:nvContentPartPr>
            <p14:xfrm>
              <a:off x="4072420" y="3154969"/>
              <a:ext cx="280800" cy="212040"/>
            </p14:xfrm>
          </p:contentPart>
        </mc:Choice>
        <mc:Fallback>
          <p:pic>
            <p:nvPicPr>
              <p:cNvPr id="218" name="墨迹 224">
                <a:extLst>
                  <a:ext uri="{FF2B5EF4-FFF2-40B4-BE49-F238E27FC236}">
                    <a16:creationId xmlns:a16="http://schemas.microsoft.com/office/drawing/2014/main" id="{B5979ECB-4FC2-834D-866D-8FA8F6EDF08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064850" y="3147409"/>
                <a:ext cx="295939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19" name="墨迹 225">
                <a:extLst>
                  <a:ext uri="{FF2B5EF4-FFF2-40B4-BE49-F238E27FC236}">
                    <a16:creationId xmlns:a16="http://schemas.microsoft.com/office/drawing/2014/main" id="{DF53CAFF-07C6-5045-BADE-E086B3338145}"/>
                  </a:ext>
                </a:extLst>
              </p14:cNvPr>
              <p14:cNvContentPartPr/>
              <p14:nvPr/>
            </p14:nvContentPartPr>
            <p14:xfrm>
              <a:off x="2453860" y="3148849"/>
              <a:ext cx="411120" cy="336240"/>
            </p14:xfrm>
          </p:contentPart>
        </mc:Choice>
        <mc:Fallback>
          <p:pic>
            <p:nvPicPr>
              <p:cNvPr id="219" name="墨迹 225">
                <a:extLst>
                  <a:ext uri="{FF2B5EF4-FFF2-40B4-BE49-F238E27FC236}">
                    <a16:creationId xmlns:a16="http://schemas.microsoft.com/office/drawing/2014/main" id="{DF53CAFF-07C6-5045-BADE-E086B333814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446300" y="3141297"/>
                <a:ext cx="426240" cy="351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20" name="墨迹 226">
                <a:extLst>
                  <a:ext uri="{FF2B5EF4-FFF2-40B4-BE49-F238E27FC236}">
                    <a16:creationId xmlns:a16="http://schemas.microsoft.com/office/drawing/2014/main" id="{063096BC-8D6A-1E4B-8B93-DC9858FC8C1B}"/>
                  </a:ext>
                </a:extLst>
              </p14:cNvPr>
              <p14:cNvContentPartPr/>
              <p14:nvPr/>
            </p14:nvContentPartPr>
            <p14:xfrm>
              <a:off x="1868860" y="3217249"/>
              <a:ext cx="224280" cy="19080"/>
            </p14:xfrm>
          </p:contentPart>
        </mc:Choice>
        <mc:Fallback>
          <p:pic>
            <p:nvPicPr>
              <p:cNvPr id="220" name="墨迹 226">
                <a:extLst>
                  <a:ext uri="{FF2B5EF4-FFF2-40B4-BE49-F238E27FC236}">
                    <a16:creationId xmlns:a16="http://schemas.microsoft.com/office/drawing/2014/main" id="{063096BC-8D6A-1E4B-8B93-DC9858FC8C1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861312" y="3209689"/>
                <a:ext cx="239016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37" name="墨迹 238">
                <a:extLst>
                  <a:ext uri="{FF2B5EF4-FFF2-40B4-BE49-F238E27FC236}">
                    <a16:creationId xmlns:a16="http://schemas.microsoft.com/office/drawing/2014/main" id="{624BC501-4417-0D48-85D4-708EEC8BB618}"/>
                  </a:ext>
                </a:extLst>
              </p14:cNvPr>
              <p14:cNvContentPartPr/>
              <p14:nvPr/>
            </p14:nvContentPartPr>
            <p14:xfrm>
              <a:off x="1165060" y="3783529"/>
              <a:ext cx="536040" cy="466920"/>
            </p14:xfrm>
          </p:contentPart>
        </mc:Choice>
        <mc:Fallback>
          <p:pic>
            <p:nvPicPr>
              <p:cNvPr id="237" name="墨迹 238">
                <a:extLst>
                  <a:ext uri="{FF2B5EF4-FFF2-40B4-BE49-F238E27FC236}">
                    <a16:creationId xmlns:a16="http://schemas.microsoft.com/office/drawing/2014/main" id="{624BC501-4417-0D48-85D4-708EEC8BB61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57855" y="3775963"/>
                <a:ext cx="551170" cy="482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38" name="墨迹 239">
                <a:extLst>
                  <a:ext uri="{FF2B5EF4-FFF2-40B4-BE49-F238E27FC236}">
                    <a16:creationId xmlns:a16="http://schemas.microsoft.com/office/drawing/2014/main" id="{47F1EBE2-7818-E84D-9CBD-EE431F6E1BBA}"/>
                  </a:ext>
                </a:extLst>
              </p14:cNvPr>
              <p14:cNvContentPartPr/>
              <p14:nvPr/>
            </p14:nvContentPartPr>
            <p14:xfrm>
              <a:off x="468100" y="3845809"/>
              <a:ext cx="454680" cy="417600"/>
            </p14:xfrm>
          </p:contentPart>
        </mc:Choice>
        <mc:Fallback>
          <p:pic>
            <p:nvPicPr>
              <p:cNvPr id="238" name="墨迹 239">
                <a:extLst>
                  <a:ext uri="{FF2B5EF4-FFF2-40B4-BE49-F238E27FC236}">
                    <a16:creationId xmlns:a16="http://schemas.microsoft.com/office/drawing/2014/main" id="{47F1EBE2-7818-E84D-9CBD-EE431F6E1BB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60540" y="3838249"/>
                <a:ext cx="46980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52" name="墨迹 252">
                <a:extLst>
                  <a:ext uri="{FF2B5EF4-FFF2-40B4-BE49-F238E27FC236}">
                    <a16:creationId xmlns:a16="http://schemas.microsoft.com/office/drawing/2014/main" id="{C05329FE-6527-7B43-ABA3-14D49F91CE0A}"/>
                  </a:ext>
                </a:extLst>
              </p14:cNvPr>
              <p14:cNvContentPartPr/>
              <p14:nvPr/>
            </p14:nvContentPartPr>
            <p14:xfrm>
              <a:off x="1831420" y="3690289"/>
              <a:ext cx="1263960" cy="778680"/>
            </p14:xfrm>
          </p:contentPart>
        </mc:Choice>
        <mc:Fallback>
          <p:pic>
            <p:nvPicPr>
              <p:cNvPr id="252" name="墨迹 252">
                <a:extLst>
                  <a:ext uri="{FF2B5EF4-FFF2-40B4-BE49-F238E27FC236}">
                    <a16:creationId xmlns:a16="http://schemas.microsoft.com/office/drawing/2014/main" id="{C05329FE-6527-7B43-ABA3-14D49F91CE0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823860" y="3682729"/>
                <a:ext cx="1279080" cy="7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58" name="墨迹 258">
                <a:extLst>
                  <a:ext uri="{FF2B5EF4-FFF2-40B4-BE49-F238E27FC236}">
                    <a16:creationId xmlns:a16="http://schemas.microsoft.com/office/drawing/2014/main" id="{5568005E-7A4E-AF48-9F5E-55CF7D080E01}"/>
                  </a:ext>
                </a:extLst>
              </p14:cNvPr>
              <p14:cNvContentPartPr/>
              <p14:nvPr/>
            </p14:nvContentPartPr>
            <p14:xfrm>
              <a:off x="3406420" y="3877129"/>
              <a:ext cx="672840" cy="417600"/>
            </p14:xfrm>
          </p:contentPart>
        </mc:Choice>
        <mc:Fallback>
          <p:pic>
            <p:nvPicPr>
              <p:cNvPr id="258" name="墨迹 258">
                <a:extLst>
                  <a:ext uri="{FF2B5EF4-FFF2-40B4-BE49-F238E27FC236}">
                    <a16:creationId xmlns:a16="http://schemas.microsoft.com/office/drawing/2014/main" id="{5568005E-7A4E-AF48-9F5E-55CF7D080E0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398860" y="3869569"/>
                <a:ext cx="68796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69" name="墨迹 268">
                <a:extLst>
                  <a:ext uri="{FF2B5EF4-FFF2-40B4-BE49-F238E27FC236}">
                    <a16:creationId xmlns:a16="http://schemas.microsoft.com/office/drawing/2014/main" id="{FDA1E48A-72A5-2141-B3DD-C671582938CB}"/>
                  </a:ext>
                </a:extLst>
              </p14:cNvPr>
              <p14:cNvContentPartPr/>
              <p14:nvPr/>
            </p14:nvContentPartPr>
            <p14:xfrm>
              <a:off x="6301180" y="3970369"/>
              <a:ext cx="37800" cy="25200"/>
            </p14:xfrm>
          </p:contentPart>
        </mc:Choice>
        <mc:Fallback>
          <p:pic>
            <p:nvPicPr>
              <p:cNvPr id="269" name="墨迹 268">
                <a:extLst>
                  <a:ext uri="{FF2B5EF4-FFF2-40B4-BE49-F238E27FC236}">
                    <a16:creationId xmlns:a16="http://schemas.microsoft.com/office/drawing/2014/main" id="{FDA1E48A-72A5-2141-B3DD-C671582938C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293620" y="3962809"/>
                <a:ext cx="529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70" name="墨迹 269">
                <a:extLst>
                  <a:ext uri="{FF2B5EF4-FFF2-40B4-BE49-F238E27FC236}">
                    <a16:creationId xmlns:a16="http://schemas.microsoft.com/office/drawing/2014/main" id="{F698D752-8E42-964C-9FBC-CB9D020F249A}"/>
                  </a:ext>
                </a:extLst>
              </p14:cNvPr>
              <p14:cNvContentPartPr/>
              <p14:nvPr/>
            </p14:nvContentPartPr>
            <p14:xfrm>
              <a:off x="6613300" y="3914569"/>
              <a:ext cx="68040" cy="224640"/>
            </p14:xfrm>
          </p:contentPart>
        </mc:Choice>
        <mc:Fallback>
          <p:pic>
            <p:nvPicPr>
              <p:cNvPr id="270" name="墨迹 269">
                <a:extLst>
                  <a:ext uri="{FF2B5EF4-FFF2-40B4-BE49-F238E27FC236}">
                    <a16:creationId xmlns:a16="http://schemas.microsoft.com/office/drawing/2014/main" id="{F698D752-8E42-964C-9FBC-CB9D020F249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605740" y="3907009"/>
                <a:ext cx="831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79" name="墨迹 282">
                <a:extLst>
                  <a:ext uri="{FF2B5EF4-FFF2-40B4-BE49-F238E27FC236}">
                    <a16:creationId xmlns:a16="http://schemas.microsoft.com/office/drawing/2014/main" id="{4C49FFD7-09E4-DA44-B099-EDF254DB722B}"/>
                  </a:ext>
                </a:extLst>
              </p14:cNvPr>
              <p14:cNvContentPartPr/>
              <p14:nvPr/>
            </p14:nvContentPartPr>
            <p14:xfrm>
              <a:off x="6861700" y="3733849"/>
              <a:ext cx="1208160" cy="541800"/>
            </p14:xfrm>
          </p:contentPart>
        </mc:Choice>
        <mc:Fallback>
          <p:pic>
            <p:nvPicPr>
              <p:cNvPr id="279" name="墨迹 282">
                <a:extLst>
                  <a:ext uri="{FF2B5EF4-FFF2-40B4-BE49-F238E27FC236}">
                    <a16:creationId xmlns:a16="http://schemas.microsoft.com/office/drawing/2014/main" id="{4C49FFD7-09E4-DA44-B099-EDF254DB722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854140" y="3726289"/>
                <a:ext cx="122328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80" name="墨迹 283">
                <a:extLst>
                  <a:ext uri="{FF2B5EF4-FFF2-40B4-BE49-F238E27FC236}">
                    <a16:creationId xmlns:a16="http://schemas.microsoft.com/office/drawing/2014/main" id="{F82F0F57-7025-E340-A971-F20DDC21548A}"/>
                  </a:ext>
                </a:extLst>
              </p14:cNvPr>
              <p14:cNvContentPartPr/>
              <p14:nvPr/>
            </p14:nvContentPartPr>
            <p14:xfrm>
              <a:off x="5784580" y="3958129"/>
              <a:ext cx="261720" cy="24840"/>
            </p14:xfrm>
          </p:contentPart>
        </mc:Choice>
        <mc:Fallback>
          <p:pic>
            <p:nvPicPr>
              <p:cNvPr id="280" name="墨迹 283">
                <a:extLst>
                  <a:ext uri="{FF2B5EF4-FFF2-40B4-BE49-F238E27FC236}">
                    <a16:creationId xmlns:a16="http://schemas.microsoft.com/office/drawing/2014/main" id="{F82F0F57-7025-E340-A971-F20DDC21548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777020" y="3950677"/>
                <a:ext cx="276840" cy="39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81" name="墨迹 284">
                <a:extLst>
                  <a:ext uri="{FF2B5EF4-FFF2-40B4-BE49-F238E27FC236}">
                    <a16:creationId xmlns:a16="http://schemas.microsoft.com/office/drawing/2014/main" id="{5288532A-0651-4A40-B78E-08135BD9218C}"/>
                  </a:ext>
                </a:extLst>
              </p14:cNvPr>
              <p14:cNvContentPartPr/>
              <p14:nvPr/>
            </p14:nvContentPartPr>
            <p14:xfrm>
              <a:off x="4813300" y="3746449"/>
              <a:ext cx="678960" cy="503640"/>
            </p14:xfrm>
          </p:contentPart>
        </mc:Choice>
        <mc:Fallback>
          <p:pic>
            <p:nvPicPr>
              <p:cNvPr id="281" name="墨迹 284">
                <a:extLst>
                  <a:ext uri="{FF2B5EF4-FFF2-40B4-BE49-F238E27FC236}">
                    <a16:creationId xmlns:a16="http://schemas.microsoft.com/office/drawing/2014/main" id="{5288532A-0651-4A40-B78E-08135BD9218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805740" y="3738894"/>
                <a:ext cx="694080" cy="518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82" name="墨迹 285">
                <a:extLst>
                  <a:ext uri="{FF2B5EF4-FFF2-40B4-BE49-F238E27FC236}">
                    <a16:creationId xmlns:a16="http://schemas.microsoft.com/office/drawing/2014/main" id="{B54AB16D-2D53-6443-84EE-E0E23F1D0A3F}"/>
                  </a:ext>
                </a:extLst>
              </p14:cNvPr>
              <p14:cNvContentPartPr/>
              <p14:nvPr/>
            </p14:nvContentPartPr>
            <p14:xfrm>
              <a:off x="4296700" y="3871009"/>
              <a:ext cx="354960" cy="224640"/>
            </p14:xfrm>
          </p:contentPart>
        </mc:Choice>
        <mc:Fallback>
          <p:pic>
            <p:nvPicPr>
              <p:cNvPr id="282" name="墨迹 285">
                <a:extLst>
                  <a:ext uri="{FF2B5EF4-FFF2-40B4-BE49-F238E27FC236}">
                    <a16:creationId xmlns:a16="http://schemas.microsoft.com/office/drawing/2014/main" id="{B54AB16D-2D53-6443-84EE-E0E23F1D0A3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289148" y="3863449"/>
                <a:ext cx="370065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93" name="墨迹 292">
                <a:extLst>
                  <a:ext uri="{FF2B5EF4-FFF2-40B4-BE49-F238E27FC236}">
                    <a16:creationId xmlns:a16="http://schemas.microsoft.com/office/drawing/2014/main" id="{261B8A9D-703B-5A48-BF0B-70130783C76C}"/>
                  </a:ext>
                </a:extLst>
              </p14:cNvPr>
              <p14:cNvContentPartPr/>
              <p14:nvPr/>
            </p14:nvContentPartPr>
            <p14:xfrm>
              <a:off x="2292220" y="4680289"/>
              <a:ext cx="100080" cy="31320"/>
            </p14:xfrm>
          </p:contentPart>
        </mc:Choice>
        <mc:Fallback>
          <p:pic>
            <p:nvPicPr>
              <p:cNvPr id="293" name="墨迹 292">
                <a:extLst>
                  <a:ext uri="{FF2B5EF4-FFF2-40B4-BE49-F238E27FC236}">
                    <a16:creationId xmlns:a16="http://schemas.microsoft.com/office/drawing/2014/main" id="{261B8A9D-703B-5A48-BF0B-70130783C76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284660" y="4672729"/>
                <a:ext cx="1152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96" name="墨迹 298">
                <a:extLst>
                  <a:ext uri="{FF2B5EF4-FFF2-40B4-BE49-F238E27FC236}">
                    <a16:creationId xmlns:a16="http://schemas.microsoft.com/office/drawing/2014/main" id="{92CC02F0-5831-5C4B-AA23-FF8DC348D95E}"/>
                  </a:ext>
                </a:extLst>
              </p14:cNvPr>
              <p14:cNvContentPartPr/>
              <p14:nvPr/>
            </p14:nvContentPartPr>
            <p14:xfrm>
              <a:off x="2285740" y="4879369"/>
              <a:ext cx="448560" cy="243000"/>
            </p14:xfrm>
          </p:contentPart>
        </mc:Choice>
        <mc:Fallback>
          <p:pic>
            <p:nvPicPr>
              <p:cNvPr id="296" name="墨迹 298">
                <a:extLst>
                  <a:ext uri="{FF2B5EF4-FFF2-40B4-BE49-F238E27FC236}">
                    <a16:creationId xmlns:a16="http://schemas.microsoft.com/office/drawing/2014/main" id="{92CC02F0-5831-5C4B-AA23-FF8DC348D95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278180" y="4871809"/>
                <a:ext cx="4636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97" name="墨迹 299">
                <a:extLst>
                  <a:ext uri="{FF2B5EF4-FFF2-40B4-BE49-F238E27FC236}">
                    <a16:creationId xmlns:a16="http://schemas.microsoft.com/office/drawing/2014/main" id="{9E0F7BC5-1D08-4E48-900F-C921EBB08A63}"/>
                  </a:ext>
                </a:extLst>
              </p14:cNvPr>
              <p14:cNvContentPartPr/>
              <p14:nvPr/>
            </p14:nvContentPartPr>
            <p14:xfrm>
              <a:off x="1813420" y="4885489"/>
              <a:ext cx="248400" cy="25200"/>
            </p14:xfrm>
          </p:contentPart>
        </mc:Choice>
        <mc:Fallback>
          <p:pic>
            <p:nvPicPr>
              <p:cNvPr id="297" name="墨迹 299">
                <a:extLst>
                  <a:ext uri="{FF2B5EF4-FFF2-40B4-BE49-F238E27FC236}">
                    <a16:creationId xmlns:a16="http://schemas.microsoft.com/office/drawing/2014/main" id="{9E0F7BC5-1D08-4E48-900F-C921EBB08A6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805871" y="4877929"/>
                <a:ext cx="263498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98" name="墨迹 300">
                <a:extLst>
                  <a:ext uri="{FF2B5EF4-FFF2-40B4-BE49-F238E27FC236}">
                    <a16:creationId xmlns:a16="http://schemas.microsoft.com/office/drawing/2014/main" id="{A5780B62-6793-3940-8310-52EDC9F4DFBB}"/>
                  </a:ext>
                </a:extLst>
              </p14:cNvPr>
              <p14:cNvContentPartPr/>
              <p14:nvPr/>
            </p14:nvContentPartPr>
            <p14:xfrm>
              <a:off x="1258660" y="4754809"/>
              <a:ext cx="349200" cy="367920"/>
            </p14:xfrm>
          </p:contentPart>
        </mc:Choice>
        <mc:Fallback>
          <p:pic>
            <p:nvPicPr>
              <p:cNvPr id="298" name="墨迹 300">
                <a:extLst>
                  <a:ext uri="{FF2B5EF4-FFF2-40B4-BE49-F238E27FC236}">
                    <a16:creationId xmlns:a16="http://schemas.microsoft.com/office/drawing/2014/main" id="{A5780B62-6793-3940-8310-52EDC9F4DFB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251092" y="4747242"/>
                <a:ext cx="364336" cy="38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305" name="墨迹 305">
                <a:extLst>
                  <a:ext uri="{FF2B5EF4-FFF2-40B4-BE49-F238E27FC236}">
                    <a16:creationId xmlns:a16="http://schemas.microsoft.com/office/drawing/2014/main" id="{7BCCD03B-5DB3-1746-B22D-E0F7407BFA7D}"/>
                  </a:ext>
                </a:extLst>
              </p14:cNvPr>
              <p14:cNvContentPartPr/>
              <p14:nvPr/>
            </p14:nvContentPartPr>
            <p14:xfrm>
              <a:off x="2814940" y="4686409"/>
              <a:ext cx="809640" cy="529560"/>
            </p14:xfrm>
          </p:contentPart>
        </mc:Choice>
        <mc:Fallback>
          <p:pic>
            <p:nvPicPr>
              <p:cNvPr id="305" name="墨迹 305">
                <a:extLst>
                  <a:ext uri="{FF2B5EF4-FFF2-40B4-BE49-F238E27FC236}">
                    <a16:creationId xmlns:a16="http://schemas.microsoft.com/office/drawing/2014/main" id="{7BCCD03B-5DB3-1746-B22D-E0F7407BFA7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807380" y="4678849"/>
                <a:ext cx="82476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307" name="墨迹 306">
                <a:extLst>
                  <a:ext uri="{FF2B5EF4-FFF2-40B4-BE49-F238E27FC236}">
                    <a16:creationId xmlns:a16="http://schemas.microsoft.com/office/drawing/2014/main" id="{84C98C80-E0FD-DD43-8118-79B2006F7AD9}"/>
                  </a:ext>
                </a:extLst>
              </p14:cNvPr>
              <p14:cNvContentPartPr/>
              <p14:nvPr/>
            </p14:nvContentPartPr>
            <p14:xfrm>
              <a:off x="3823660" y="4979089"/>
              <a:ext cx="50040" cy="149760"/>
            </p14:xfrm>
          </p:contentPart>
        </mc:Choice>
        <mc:Fallback>
          <p:pic>
            <p:nvPicPr>
              <p:cNvPr id="307" name="墨迹 306">
                <a:extLst>
                  <a:ext uri="{FF2B5EF4-FFF2-40B4-BE49-F238E27FC236}">
                    <a16:creationId xmlns:a16="http://schemas.microsoft.com/office/drawing/2014/main" id="{84C98C80-E0FD-DD43-8118-79B2006F7AD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816100" y="4971529"/>
                <a:ext cx="651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26" name="墨迹 325">
                <a:extLst>
                  <a:ext uri="{FF2B5EF4-FFF2-40B4-BE49-F238E27FC236}">
                    <a16:creationId xmlns:a16="http://schemas.microsoft.com/office/drawing/2014/main" id="{D4EF6AD8-C671-A24C-BBB7-D42163D8E611}"/>
                  </a:ext>
                </a:extLst>
              </p14:cNvPr>
              <p14:cNvContentPartPr/>
              <p14:nvPr/>
            </p14:nvContentPartPr>
            <p14:xfrm>
              <a:off x="9177580" y="5138209"/>
              <a:ext cx="37800" cy="52920"/>
            </p14:xfrm>
          </p:contentPart>
        </mc:Choice>
        <mc:Fallback>
          <p:pic>
            <p:nvPicPr>
              <p:cNvPr id="326" name="墨迹 325">
                <a:extLst>
                  <a:ext uri="{FF2B5EF4-FFF2-40B4-BE49-F238E27FC236}">
                    <a16:creationId xmlns:a16="http://schemas.microsoft.com/office/drawing/2014/main" id="{D4EF6AD8-C671-A24C-BBB7-D42163D8E61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170020" y="5130649"/>
                <a:ext cx="5292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27" name="墨迹 326">
                <a:extLst>
                  <a:ext uri="{FF2B5EF4-FFF2-40B4-BE49-F238E27FC236}">
                    <a16:creationId xmlns:a16="http://schemas.microsoft.com/office/drawing/2014/main" id="{1DA69DDC-FAFD-204A-B6FB-F9C81B62E2F0}"/>
                  </a:ext>
                </a:extLst>
              </p14:cNvPr>
              <p14:cNvContentPartPr/>
              <p14:nvPr/>
            </p14:nvContentPartPr>
            <p14:xfrm>
              <a:off x="9134020" y="5327569"/>
              <a:ext cx="68760" cy="31320"/>
            </p14:xfrm>
          </p:contentPart>
        </mc:Choice>
        <mc:Fallback>
          <p:pic>
            <p:nvPicPr>
              <p:cNvPr id="327" name="墨迹 326">
                <a:extLst>
                  <a:ext uri="{FF2B5EF4-FFF2-40B4-BE49-F238E27FC236}">
                    <a16:creationId xmlns:a16="http://schemas.microsoft.com/office/drawing/2014/main" id="{1DA69DDC-FAFD-204A-B6FB-F9C81B62E2F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126460" y="5320009"/>
                <a:ext cx="838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28" name="墨迹 333">
                <a:extLst>
                  <a:ext uri="{FF2B5EF4-FFF2-40B4-BE49-F238E27FC236}">
                    <a16:creationId xmlns:a16="http://schemas.microsoft.com/office/drawing/2014/main" id="{63AD840D-D1AF-6D4E-9AFC-9930F3B0C1C5}"/>
                  </a:ext>
                </a:extLst>
              </p14:cNvPr>
              <p14:cNvContentPartPr/>
              <p14:nvPr/>
            </p14:nvContentPartPr>
            <p14:xfrm>
              <a:off x="7677820" y="4599289"/>
              <a:ext cx="1182600" cy="959040"/>
            </p14:xfrm>
          </p:contentPart>
        </mc:Choice>
        <mc:Fallback>
          <p:pic>
            <p:nvPicPr>
              <p:cNvPr id="328" name="墨迹 333">
                <a:extLst>
                  <a:ext uri="{FF2B5EF4-FFF2-40B4-BE49-F238E27FC236}">
                    <a16:creationId xmlns:a16="http://schemas.microsoft.com/office/drawing/2014/main" id="{63AD840D-D1AF-6D4E-9AFC-9930F3B0C1C5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670260" y="4591729"/>
                <a:ext cx="1197720" cy="9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29" name="墨迹 334">
                <a:extLst>
                  <a:ext uri="{FF2B5EF4-FFF2-40B4-BE49-F238E27FC236}">
                    <a16:creationId xmlns:a16="http://schemas.microsoft.com/office/drawing/2014/main" id="{49EA6AE3-D158-1E4C-86C8-DA09858169F5}"/>
                  </a:ext>
                </a:extLst>
              </p14:cNvPr>
              <p14:cNvContentPartPr/>
              <p14:nvPr/>
            </p14:nvContentPartPr>
            <p14:xfrm>
              <a:off x="7235020" y="4686409"/>
              <a:ext cx="193320" cy="472680"/>
            </p14:xfrm>
          </p:contentPart>
        </mc:Choice>
        <mc:Fallback>
          <p:pic>
            <p:nvPicPr>
              <p:cNvPr id="329" name="墨迹 334">
                <a:extLst>
                  <a:ext uri="{FF2B5EF4-FFF2-40B4-BE49-F238E27FC236}">
                    <a16:creationId xmlns:a16="http://schemas.microsoft.com/office/drawing/2014/main" id="{49EA6AE3-D158-1E4C-86C8-DA09858169F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227460" y="4678849"/>
                <a:ext cx="20844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30" name="墨迹 335">
                <a:extLst>
                  <a:ext uri="{FF2B5EF4-FFF2-40B4-BE49-F238E27FC236}">
                    <a16:creationId xmlns:a16="http://schemas.microsoft.com/office/drawing/2014/main" id="{D377222D-7486-2C4E-99EE-6F952DCA4B56}"/>
                  </a:ext>
                </a:extLst>
              </p14:cNvPr>
              <p14:cNvContentPartPr/>
              <p14:nvPr/>
            </p14:nvContentPartPr>
            <p14:xfrm>
              <a:off x="6488020" y="4748689"/>
              <a:ext cx="336240" cy="404640"/>
            </p14:xfrm>
          </p:contentPart>
        </mc:Choice>
        <mc:Fallback>
          <p:pic>
            <p:nvPicPr>
              <p:cNvPr id="330" name="墨迹 335">
                <a:extLst>
                  <a:ext uri="{FF2B5EF4-FFF2-40B4-BE49-F238E27FC236}">
                    <a16:creationId xmlns:a16="http://schemas.microsoft.com/office/drawing/2014/main" id="{D377222D-7486-2C4E-99EE-6F952DCA4B5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480468" y="4741136"/>
                <a:ext cx="351344" cy="419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31" name="墨迹 336">
                <a:extLst>
                  <a:ext uri="{FF2B5EF4-FFF2-40B4-BE49-F238E27FC236}">
                    <a16:creationId xmlns:a16="http://schemas.microsoft.com/office/drawing/2014/main" id="{8326A37A-E8C7-094C-9AED-2CE3EC3433B9}"/>
                  </a:ext>
                </a:extLst>
              </p14:cNvPr>
              <p14:cNvContentPartPr/>
              <p14:nvPr/>
            </p14:nvContentPartPr>
            <p14:xfrm>
              <a:off x="5560300" y="4711249"/>
              <a:ext cx="529920" cy="554400"/>
            </p14:xfrm>
          </p:contentPart>
        </mc:Choice>
        <mc:Fallback>
          <p:pic>
            <p:nvPicPr>
              <p:cNvPr id="331" name="墨迹 336">
                <a:extLst>
                  <a:ext uri="{FF2B5EF4-FFF2-40B4-BE49-F238E27FC236}">
                    <a16:creationId xmlns:a16="http://schemas.microsoft.com/office/drawing/2014/main" id="{8326A37A-E8C7-094C-9AED-2CE3EC3433B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552735" y="4703689"/>
                <a:ext cx="54505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32" name="墨迹 337">
                <a:extLst>
                  <a:ext uri="{FF2B5EF4-FFF2-40B4-BE49-F238E27FC236}">
                    <a16:creationId xmlns:a16="http://schemas.microsoft.com/office/drawing/2014/main" id="{17F49CD5-C109-B74A-A1E9-220816120300}"/>
                  </a:ext>
                </a:extLst>
              </p14:cNvPr>
              <p14:cNvContentPartPr/>
              <p14:nvPr/>
            </p14:nvContentPartPr>
            <p14:xfrm>
              <a:off x="4913020" y="4910329"/>
              <a:ext cx="354960" cy="280440"/>
            </p14:xfrm>
          </p:contentPart>
        </mc:Choice>
        <mc:Fallback>
          <p:pic>
            <p:nvPicPr>
              <p:cNvPr id="332" name="墨迹 337">
                <a:extLst>
                  <a:ext uri="{FF2B5EF4-FFF2-40B4-BE49-F238E27FC236}">
                    <a16:creationId xmlns:a16="http://schemas.microsoft.com/office/drawing/2014/main" id="{17F49CD5-C109-B74A-A1E9-22081612030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905468" y="4903129"/>
                <a:ext cx="370065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33" name="墨迹 338">
                <a:extLst>
                  <a:ext uri="{FF2B5EF4-FFF2-40B4-BE49-F238E27FC236}">
                    <a16:creationId xmlns:a16="http://schemas.microsoft.com/office/drawing/2014/main" id="{2998C8E3-0C89-A74E-AA47-7DCAEEADD5E3}"/>
                  </a:ext>
                </a:extLst>
              </p14:cNvPr>
              <p14:cNvContentPartPr/>
              <p14:nvPr/>
            </p14:nvContentPartPr>
            <p14:xfrm>
              <a:off x="4072420" y="4953889"/>
              <a:ext cx="641880" cy="199800"/>
            </p14:xfrm>
          </p:contentPart>
        </mc:Choice>
        <mc:Fallback>
          <p:pic>
            <p:nvPicPr>
              <p:cNvPr id="333" name="墨迹 338">
                <a:extLst>
                  <a:ext uri="{FF2B5EF4-FFF2-40B4-BE49-F238E27FC236}">
                    <a16:creationId xmlns:a16="http://schemas.microsoft.com/office/drawing/2014/main" id="{2998C8E3-0C89-A74E-AA47-7DCAEEADD5E3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064856" y="4946676"/>
                <a:ext cx="657008" cy="2149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51" name="墨迹 350">
                <a:extLst>
                  <a:ext uri="{FF2B5EF4-FFF2-40B4-BE49-F238E27FC236}">
                    <a16:creationId xmlns:a16="http://schemas.microsoft.com/office/drawing/2014/main" id="{EE3EB1D3-EBE6-2242-9993-3D31BDC53A7A}"/>
                  </a:ext>
                </a:extLst>
              </p14:cNvPr>
              <p14:cNvContentPartPr/>
              <p14:nvPr/>
            </p14:nvContentPartPr>
            <p14:xfrm>
              <a:off x="4122460" y="5956489"/>
              <a:ext cx="305280" cy="212040"/>
            </p14:xfrm>
          </p:contentPart>
        </mc:Choice>
        <mc:Fallback>
          <p:pic>
            <p:nvPicPr>
              <p:cNvPr id="351" name="墨迹 350">
                <a:extLst>
                  <a:ext uri="{FF2B5EF4-FFF2-40B4-BE49-F238E27FC236}">
                    <a16:creationId xmlns:a16="http://schemas.microsoft.com/office/drawing/2014/main" id="{EE3EB1D3-EBE6-2242-9993-3D31BDC53A7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114900" y="5948929"/>
                <a:ext cx="3204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354" name="墨迹 357">
                <a:extLst>
                  <a:ext uri="{FF2B5EF4-FFF2-40B4-BE49-F238E27FC236}">
                    <a16:creationId xmlns:a16="http://schemas.microsoft.com/office/drawing/2014/main" id="{B6925DF2-70C7-2442-949A-BB3BD517F5C8}"/>
                  </a:ext>
                </a:extLst>
              </p14:cNvPr>
              <p14:cNvContentPartPr/>
              <p14:nvPr/>
            </p14:nvContentPartPr>
            <p14:xfrm>
              <a:off x="4726180" y="5943889"/>
              <a:ext cx="324000" cy="249480"/>
            </p14:xfrm>
          </p:contentPart>
        </mc:Choice>
        <mc:Fallback>
          <p:pic>
            <p:nvPicPr>
              <p:cNvPr id="354" name="墨迹 357">
                <a:extLst>
                  <a:ext uri="{FF2B5EF4-FFF2-40B4-BE49-F238E27FC236}">
                    <a16:creationId xmlns:a16="http://schemas.microsoft.com/office/drawing/2014/main" id="{B6925DF2-70C7-2442-949A-BB3BD517F5C8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718620" y="5936329"/>
                <a:ext cx="3391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355" name="墨迹 358">
                <a:extLst>
                  <a:ext uri="{FF2B5EF4-FFF2-40B4-BE49-F238E27FC236}">
                    <a16:creationId xmlns:a16="http://schemas.microsoft.com/office/drawing/2014/main" id="{48A5C580-4D39-3B4A-A2ED-B095AB7E890C}"/>
                  </a:ext>
                </a:extLst>
              </p14:cNvPr>
              <p14:cNvContentPartPr/>
              <p14:nvPr/>
            </p14:nvContentPartPr>
            <p14:xfrm>
              <a:off x="3279700" y="6012289"/>
              <a:ext cx="201600" cy="218160"/>
            </p14:xfrm>
          </p:contentPart>
        </mc:Choice>
        <mc:Fallback>
          <p:pic>
            <p:nvPicPr>
              <p:cNvPr id="355" name="墨迹 358">
                <a:extLst>
                  <a:ext uri="{FF2B5EF4-FFF2-40B4-BE49-F238E27FC236}">
                    <a16:creationId xmlns:a16="http://schemas.microsoft.com/office/drawing/2014/main" id="{48A5C580-4D39-3B4A-A2ED-B095AB7E890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272140" y="6004729"/>
                <a:ext cx="2167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356" name="墨迹 359">
                <a:extLst>
                  <a:ext uri="{FF2B5EF4-FFF2-40B4-BE49-F238E27FC236}">
                    <a16:creationId xmlns:a16="http://schemas.microsoft.com/office/drawing/2014/main" id="{184AE714-C397-3644-B38B-01A78051AD96}"/>
                  </a:ext>
                </a:extLst>
              </p14:cNvPr>
              <p14:cNvContentPartPr/>
              <p14:nvPr/>
            </p14:nvContentPartPr>
            <p14:xfrm>
              <a:off x="1931140" y="5732209"/>
              <a:ext cx="1033920" cy="703080"/>
            </p14:xfrm>
          </p:contentPart>
        </mc:Choice>
        <mc:Fallback>
          <p:pic>
            <p:nvPicPr>
              <p:cNvPr id="356" name="墨迹 359">
                <a:extLst>
                  <a:ext uri="{FF2B5EF4-FFF2-40B4-BE49-F238E27FC236}">
                    <a16:creationId xmlns:a16="http://schemas.microsoft.com/office/drawing/2014/main" id="{184AE714-C397-3644-B38B-01A78051AD9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923580" y="5724649"/>
                <a:ext cx="1049040" cy="7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357" name="墨迹 360">
                <a:extLst>
                  <a:ext uri="{FF2B5EF4-FFF2-40B4-BE49-F238E27FC236}">
                    <a16:creationId xmlns:a16="http://schemas.microsoft.com/office/drawing/2014/main" id="{32B607DA-EC59-DA4D-BD60-7404CEDE8B27}"/>
                  </a:ext>
                </a:extLst>
              </p14:cNvPr>
              <p14:cNvContentPartPr/>
              <p14:nvPr/>
            </p14:nvContentPartPr>
            <p14:xfrm>
              <a:off x="617500" y="5856769"/>
              <a:ext cx="816120" cy="486000"/>
            </p14:xfrm>
          </p:contentPart>
        </mc:Choice>
        <mc:Fallback>
          <p:pic>
            <p:nvPicPr>
              <p:cNvPr id="357" name="墨迹 360">
                <a:extLst>
                  <a:ext uri="{FF2B5EF4-FFF2-40B4-BE49-F238E27FC236}">
                    <a16:creationId xmlns:a16="http://schemas.microsoft.com/office/drawing/2014/main" id="{32B607DA-EC59-DA4D-BD60-7404CEDE8B2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09937" y="5849209"/>
                <a:ext cx="831247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368" name="墨迹 367">
                <a:extLst>
                  <a:ext uri="{FF2B5EF4-FFF2-40B4-BE49-F238E27FC236}">
                    <a16:creationId xmlns:a16="http://schemas.microsoft.com/office/drawing/2014/main" id="{D7AFF55A-83ED-E646-9567-45F022C23C0D}"/>
                  </a:ext>
                </a:extLst>
              </p14:cNvPr>
              <p14:cNvContentPartPr/>
              <p14:nvPr/>
            </p14:nvContentPartPr>
            <p14:xfrm>
              <a:off x="7042060" y="5807089"/>
              <a:ext cx="56520" cy="193320"/>
            </p14:xfrm>
          </p:contentPart>
        </mc:Choice>
        <mc:Fallback>
          <p:pic>
            <p:nvPicPr>
              <p:cNvPr id="368" name="墨迹 367">
                <a:extLst>
                  <a:ext uri="{FF2B5EF4-FFF2-40B4-BE49-F238E27FC236}">
                    <a16:creationId xmlns:a16="http://schemas.microsoft.com/office/drawing/2014/main" id="{D7AFF55A-83ED-E646-9567-45F022C23C0D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034500" y="5799529"/>
                <a:ext cx="712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369" name="墨迹 368">
                <a:extLst>
                  <a:ext uri="{FF2B5EF4-FFF2-40B4-BE49-F238E27FC236}">
                    <a16:creationId xmlns:a16="http://schemas.microsoft.com/office/drawing/2014/main" id="{69DDF7C2-9086-9F41-8E1C-ADD5514FFE80}"/>
                  </a:ext>
                </a:extLst>
              </p14:cNvPr>
              <p14:cNvContentPartPr/>
              <p14:nvPr/>
            </p14:nvContentPartPr>
            <p14:xfrm>
              <a:off x="6998500" y="6217849"/>
              <a:ext cx="25200" cy="81360"/>
            </p14:xfrm>
          </p:contentPart>
        </mc:Choice>
        <mc:Fallback>
          <p:pic>
            <p:nvPicPr>
              <p:cNvPr id="369" name="墨迹 368">
                <a:extLst>
                  <a:ext uri="{FF2B5EF4-FFF2-40B4-BE49-F238E27FC236}">
                    <a16:creationId xmlns:a16="http://schemas.microsoft.com/office/drawing/2014/main" id="{69DDF7C2-9086-9F41-8E1C-ADD5514FFE8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990940" y="6210289"/>
                <a:ext cx="403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370" name="墨迹 371">
                <a:extLst>
                  <a:ext uri="{FF2B5EF4-FFF2-40B4-BE49-F238E27FC236}">
                    <a16:creationId xmlns:a16="http://schemas.microsoft.com/office/drawing/2014/main" id="{254B0814-D890-3F48-8C96-D9E3B2284C78}"/>
                  </a:ext>
                </a:extLst>
              </p14:cNvPr>
              <p14:cNvContentPartPr/>
              <p14:nvPr/>
            </p14:nvContentPartPr>
            <p14:xfrm>
              <a:off x="6301180" y="5788369"/>
              <a:ext cx="299160" cy="398880"/>
            </p14:xfrm>
          </p:contentPart>
        </mc:Choice>
        <mc:Fallback>
          <p:pic>
            <p:nvPicPr>
              <p:cNvPr id="370" name="墨迹 371">
                <a:extLst>
                  <a:ext uri="{FF2B5EF4-FFF2-40B4-BE49-F238E27FC236}">
                    <a16:creationId xmlns:a16="http://schemas.microsoft.com/office/drawing/2014/main" id="{254B0814-D890-3F48-8C96-D9E3B2284C78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293620" y="5780809"/>
                <a:ext cx="31428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371" name="墨迹 372">
                <a:extLst>
                  <a:ext uri="{FF2B5EF4-FFF2-40B4-BE49-F238E27FC236}">
                    <a16:creationId xmlns:a16="http://schemas.microsoft.com/office/drawing/2014/main" id="{A432F198-E4C2-F842-A0ED-AF1F2AC4B997}"/>
                  </a:ext>
                </a:extLst>
              </p14:cNvPr>
              <p14:cNvContentPartPr/>
              <p14:nvPr/>
            </p14:nvContentPartPr>
            <p14:xfrm>
              <a:off x="5298940" y="5825809"/>
              <a:ext cx="834480" cy="324000"/>
            </p14:xfrm>
          </p:contentPart>
        </mc:Choice>
        <mc:Fallback>
          <p:pic>
            <p:nvPicPr>
              <p:cNvPr id="371" name="墨迹 372">
                <a:extLst>
                  <a:ext uri="{FF2B5EF4-FFF2-40B4-BE49-F238E27FC236}">
                    <a16:creationId xmlns:a16="http://schemas.microsoft.com/office/drawing/2014/main" id="{A432F198-E4C2-F842-A0ED-AF1F2AC4B99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291380" y="5818249"/>
                <a:ext cx="8496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78" name="墨迹 379">
                <a:extLst>
                  <a:ext uri="{FF2B5EF4-FFF2-40B4-BE49-F238E27FC236}">
                    <a16:creationId xmlns:a16="http://schemas.microsoft.com/office/drawing/2014/main" id="{1926D94D-C355-1A4B-A8DC-F31DC9C00ECD}"/>
                  </a:ext>
                </a:extLst>
              </p14:cNvPr>
              <p14:cNvContentPartPr/>
              <p14:nvPr/>
            </p14:nvContentPartPr>
            <p14:xfrm>
              <a:off x="10658980" y="944929"/>
              <a:ext cx="641520" cy="498240"/>
            </p14:xfrm>
          </p:contentPart>
        </mc:Choice>
        <mc:Fallback>
          <p:pic>
            <p:nvPicPr>
              <p:cNvPr id="378" name="墨迹 379">
                <a:extLst>
                  <a:ext uri="{FF2B5EF4-FFF2-40B4-BE49-F238E27FC236}">
                    <a16:creationId xmlns:a16="http://schemas.microsoft.com/office/drawing/2014/main" id="{1926D94D-C355-1A4B-A8DC-F31DC9C00EC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651420" y="937369"/>
                <a:ext cx="65664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379" name="墨迹 380">
                <a:extLst>
                  <a:ext uri="{FF2B5EF4-FFF2-40B4-BE49-F238E27FC236}">
                    <a16:creationId xmlns:a16="http://schemas.microsoft.com/office/drawing/2014/main" id="{DD1EF4EB-E680-0749-92B9-EC2485C18D8B}"/>
                  </a:ext>
                </a:extLst>
              </p14:cNvPr>
              <p14:cNvContentPartPr/>
              <p14:nvPr/>
            </p14:nvContentPartPr>
            <p14:xfrm>
              <a:off x="8860060" y="932329"/>
              <a:ext cx="759960" cy="623160"/>
            </p14:xfrm>
          </p:contentPart>
        </mc:Choice>
        <mc:Fallback>
          <p:pic>
            <p:nvPicPr>
              <p:cNvPr id="379" name="墨迹 380">
                <a:extLst>
                  <a:ext uri="{FF2B5EF4-FFF2-40B4-BE49-F238E27FC236}">
                    <a16:creationId xmlns:a16="http://schemas.microsoft.com/office/drawing/2014/main" id="{DD1EF4EB-E680-0749-92B9-EC2485C18D8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852500" y="924765"/>
                <a:ext cx="775080" cy="638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392" name="墨迹 394">
                <a:extLst>
                  <a:ext uri="{FF2B5EF4-FFF2-40B4-BE49-F238E27FC236}">
                    <a16:creationId xmlns:a16="http://schemas.microsoft.com/office/drawing/2014/main" id="{4608FD88-2901-6D49-8E63-6E553B4FB8CB}"/>
                  </a:ext>
                </a:extLst>
              </p14:cNvPr>
              <p14:cNvContentPartPr/>
              <p14:nvPr/>
            </p14:nvContentPartPr>
            <p14:xfrm>
              <a:off x="9183700" y="5943889"/>
              <a:ext cx="174600" cy="243360"/>
            </p14:xfrm>
          </p:contentPart>
        </mc:Choice>
        <mc:Fallback>
          <p:pic>
            <p:nvPicPr>
              <p:cNvPr id="392" name="墨迹 394">
                <a:extLst>
                  <a:ext uri="{FF2B5EF4-FFF2-40B4-BE49-F238E27FC236}">
                    <a16:creationId xmlns:a16="http://schemas.microsoft.com/office/drawing/2014/main" id="{4608FD88-2901-6D49-8E63-6E553B4FB8CB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176140" y="5936318"/>
                <a:ext cx="189720" cy="258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393" name="墨迹 395">
                <a:extLst>
                  <a:ext uri="{FF2B5EF4-FFF2-40B4-BE49-F238E27FC236}">
                    <a16:creationId xmlns:a16="http://schemas.microsoft.com/office/drawing/2014/main" id="{BD1CEF23-A528-BD44-BE52-B5FE9B1A00B9}"/>
                  </a:ext>
                </a:extLst>
              </p14:cNvPr>
              <p14:cNvContentPartPr/>
              <p14:nvPr/>
            </p14:nvContentPartPr>
            <p14:xfrm>
              <a:off x="8467660" y="5732209"/>
              <a:ext cx="504720" cy="697680"/>
            </p14:xfrm>
          </p:contentPart>
        </mc:Choice>
        <mc:Fallback>
          <p:pic>
            <p:nvPicPr>
              <p:cNvPr id="393" name="墨迹 395">
                <a:extLst>
                  <a:ext uri="{FF2B5EF4-FFF2-40B4-BE49-F238E27FC236}">
                    <a16:creationId xmlns:a16="http://schemas.microsoft.com/office/drawing/2014/main" id="{BD1CEF23-A528-BD44-BE52-B5FE9B1A00B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460100" y="5724649"/>
                <a:ext cx="519840" cy="7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394" name="墨迹 396">
                <a:extLst>
                  <a:ext uri="{FF2B5EF4-FFF2-40B4-BE49-F238E27FC236}">
                    <a16:creationId xmlns:a16="http://schemas.microsoft.com/office/drawing/2014/main" id="{B75F3E10-E7A6-8F49-897D-5BC1984FFFC9}"/>
                  </a:ext>
                </a:extLst>
              </p14:cNvPr>
              <p14:cNvContentPartPr/>
              <p14:nvPr/>
            </p14:nvContentPartPr>
            <p14:xfrm>
              <a:off x="7571260" y="5794489"/>
              <a:ext cx="691200" cy="467280"/>
            </p14:xfrm>
          </p:contentPart>
        </mc:Choice>
        <mc:Fallback>
          <p:pic>
            <p:nvPicPr>
              <p:cNvPr id="394" name="墨迹 396">
                <a:extLst>
                  <a:ext uri="{FF2B5EF4-FFF2-40B4-BE49-F238E27FC236}">
                    <a16:creationId xmlns:a16="http://schemas.microsoft.com/office/drawing/2014/main" id="{B75F3E10-E7A6-8F49-897D-5BC1984FFFC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563704" y="5786929"/>
                <a:ext cx="705952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403" name="墨迹 402">
                <a:extLst>
                  <a:ext uri="{FF2B5EF4-FFF2-40B4-BE49-F238E27FC236}">
                    <a16:creationId xmlns:a16="http://schemas.microsoft.com/office/drawing/2014/main" id="{466F5459-7575-E74C-BBF8-A23E9BBE9902}"/>
                  </a:ext>
                </a:extLst>
              </p14:cNvPr>
              <p14:cNvContentPartPr/>
              <p14:nvPr/>
            </p14:nvContentPartPr>
            <p14:xfrm>
              <a:off x="10914220" y="5856769"/>
              <a:ext cx="81360" cy="230760"/>
            </p14:xfrm>
          </p:contentPart>
        </mc:Choice>
        <mc:Fallback>
          <p:pic>
            <p:nvPicPr>
              <p:cNvPr id="403" name="墨迹 402">
                <a:extLst>
                  <a:ext uri="{FF2B5EF4-FFF2-40B4-BE49-F238E27FC236}">
                    <a16:creationId xmlns:a16="http://schemas.microsoft.com/office/drawing/2014/main" id="{466F5459-7575-E74C-BBF8-A23E9BBE9902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0906660" y="5849209"/>
                <a:ext cx="964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404" name="墨迹 403">
                <a:extLst>
                  <a:ext uri="{FF2B5EF4-FFF2-40B4-BE49-F238E27FC236}">
                    <a16:creationId xmlns:a16="http://schemas.microsoft.com/office/drawing/2014/main" id="{5DF67556-A199-4C42-AA7B-664485E06727}"/>
                  </a:ext>
                </a:extLst>
              </p14:cNvPr>
              <p14:cNvContentPartPr/>
              <p14:nvPr/>
            </p14:nvContentPartPr>
            <p14:xfrm>
              <a:off x="10833940" y="6317569"/>
              <a:ext cx="49320" cy="360"/>
            </p14:xfrm>
          </p:contentPart>
        </mc:Choice>
        <mc:Fallback>
          <p:pic>
            <p:nvPicPr>
              <p:cNvPr id="404" name="墨迹 403">
                <a:extLst>
                  <a:ext uri="{FF2B5EF4-FFF2-40B4-BE49-F238E27FC236}">
                    <a16:creationId xmlns:a16="http://schemas.microsoft.com/office/drawing/2014/main" id="{5DF67556-A199-4C42-AA7B-664485E06727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826740" y="6310009"/>
                <a:ext cx="644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405" name="墨迹 405">
                <a:extLst>
                  <a:ext uri="{FF2B5EF4-FFF2-40B4-BE49-F238E27FC236}">
                    <a16:creationId xmlns:a16="http://schemas.microsoft.com/office/drawing/2014/main" id="{A26699F6-E09D-524C-99CD-7380640492E6}"/>
                  </a:ext>
                </a:extLst>
              </p14:cNvPr>
              <p14:cNvContentPartPr/>
              <p14:nvPr/>
            </p14:nvContentPartPr>
            <p14:xfrm>
              <a:off x="10161100" y="5993569"/>
              <a:ext cx="485280" cy="305280"/>
            </p14:xfrm>
          </p:contentPart>
        </mc:Choice>
        <mc:Fallback>
          <p:pic>
            <p:nvPicPr>
              <p:cNvPr id="405" name="墨迹 405">
                <a:extLst>
                  <a:ext uri="{FF2B5EF4-FFF2-40B4-BE49-F238E27FC236}">
                    <a16:creationId xmlns:a16="http://schemas.microsoft.com/office/drawing/2014/main" id="{A26699F6-E09D-524C-99CD-7380640492E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153540" y="5986009"/>
                <a:ext cx="50040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410" name="墨迹 410">
                <a:extLst>
                  <a:ext uri="{FF2B5EF4-FFF2-40B4-BE49-F238E27FC236}">
                    <a16:creationId xmlns:a16="http://schemas.microsoft.com/office/drawing/2014/main" id="{456A47B6-8860-364A-AB79-1C710068B44E}"/>
                  </a:ext>
                </a:extLst>
              </p14:cNvPr>
              <p14:cNvContentPartPr/>
              <p14:nvPr/>
            </p14:nvContentPartPr>
            <p14:xfrm>
              <a:off x="9550900" y="5887729"/>
              <a:ext cx="560880" cy="479880"/>
            </p14:xfrm>
          </p:contentPart>
        </mc:Choice>
        <mc:Fallback>
          <p:pic>
            <p:nvPicPr>
              <p:cNvPr id="410" name="墨迹 410">
                <a:extLst>
                  <a:ext uri="{FF2B5EF4-FFF2-40B4-BE49-F238E27FC236}">
                    <a16:creationId xmlns:a16="http://schemas.microsoft.com/office/drawing/2014/main" id="{456A47B6-8860-364A-AB79-1C710068B44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543335" y="5880529"/>
                <a:ext cx="57601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412" name="墨迹 411">
                <a:extLst>
                  <a:ext uri="{FF2B5EF4-FFF2-40B4-BE49-F238E27FC236}">
                    <a16:creationId xmlns:a16="http://schemas.microsoft.com/office/drawing/2014/main" id="{0C38A94E-F22A-DF41-BEDC-EAC407EBED47}"/>
                  </a:ext>
                </a:extLst>
              </p14:cNvPr>
              <p14:cNvContentPartPr/>
              <p14:nvPr/>
            </p14:nvContentPartPr>
            <p14:xfrm>
              <a:off x="3879460" y="421849"/>
              <a:ext cx="448560" cy="193320"/>
            </p14:xfrm>
          </p:contentPart>
        </mc:Choice>
        <mc:Fallback>
          <p:pic>
            <p:nvPicPr>
              <p:cNvPr id="412" name="墨迹 411">
                <a:extLst>
                  <a:ext uri="{FF2B5EF4-FFF2-40B4-BE49-F238E27FC236}">
                    <a16:creationId xmlns:a16="http://schemas.microsoft.com/office/drawing/2014/main" id="{0C38A94E-F22A-DF41-BEDC-EAC407EBED47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871900" y="414289"/>
                <a:ext cx="4636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413" name="墨迹 412">
                <a:extLst>
                  <a:ext uri="{FF2B5EF4-FFF2-40B4-BE49-F238E27FC236}">
                    <a16:creationId xmlns:a16="http://schemas.microsoft.com/office/drawing/2014/main" id="{ACA7918A-A03A-8847-A7B7-8F9B3FC55097}"/>
                  </a:ext>
                </a:extLst>
              </p14:cNvPr>
              <p14:cNvContentPartPr/>
              <p14:nvPr/>
            </p14:nvContentPartPr>
            <p14:xfrm>
              <a:off x="4514500" y="98209"/>
              <a:ext cx="597960" cy="703080"/>
            </p14:xfrm>
          </p:contentPart>
        </mc:Choice>
        <mc:Fallback>
          <p:pic>
            <p:nvPicPr>
              <p:cNvPr id="413" name="墨迹 412">
                <a:extLst>
                  <a:ext uri="{FF2B5EF4-FFF2-40B4-BE49-F238E27FC236}">
                    <a16:creationId xmlns:a16="http://schemas.microsoft.com/office/drawing/2014/main" id="{ACA7918A-A03A-8847-A7B7-8F9B3FC55097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506940" y="90649"/>
                <a:ext cx="613080" cy="7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414" name="墨迹 413">
                <a:extLst>
                  <a:ext uri="{FF2B5EF4-FFF2-40B4-BE49-F238E27FC236}">
                    <a16:creationId xmlns:a16="http://schemas.microsoft.com/office/drawing/2014/main" id="{0E86279C-318B-DF4A-91E4-3A96F5C205BB}"/>
                  </a:ext>
                </a:extLst>
              </p14:cNvPr>
              <p14:cNvContentPartPr/>
              <p14:nvPr/>
            </p14:nvContentPartPr>
            <p14:xfrm>
              <a:off x="5423500" y="608689"/>
              <a:ext cx="75240" cy="56520"/>
            </p14:xfrm>
          </p:contentPart>
        </mc:Choice>
        <mc:Fallback>
          <p:pic>
            <p:nvPicPr>
              <p:cNvPr id="414" name="墨迹 413">
                <a:extLst>
                  <a:ext uri="{FF2B5EF4-FFF2-40B4-BE49-F238E27FC236}">
                    <a16:creationId xmlns:a16="http://schemas.microsoft.com/office/drawing/2014/main" id="{0E86279C-318B-DF4A-91E4-3A96F5C205B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415940" y="601129"/>
                <a:ext cx="900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415" name="墨迹 414">
                <a:extLst>
                  <a:ext uri="{FF2B5EF4-FFF2-40B4-BE49-F238E27FC236}">
                    <a16:creationId xmlns:a16="http://schemas.microsoft.com/office/drawing/2014/main" id="{B790358B-B6D8-1046-AAB3-C2ACBDFC3544}"/>
                  </a:ext>
                </a:extLst>
              </p14:cNvPr>
              <p14:cNvContentPartPr/>
              <p14:nvPr/>
            </p14:nvContentPartPr>
            <p14:xfrm>
              <a:off x="5473900" y="814969"/>
              <a:ext cx="30960" cy="12240"/>
            </p14:xfrm>
          </p:contentPart>
        </mc:Choice>
        <mc:Fallback>
          <p:pic>
            <p:nvPicPr>
              <p:cNvPr id="415" name="墨迹 414">
                <a:extLst>
                  <a:ext uri="{FF2B5EF4-FFF2-40B4-BE49-F238E27FC236}">
                    <a16:creationId xmlns:a16="http://schemas.microsoft.com/office/drawing/2014/main" id="{B790358B-B6D8-1046-AAB3-C2ACBDFC354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466340" y="807409"/>
                <a:ext cx="457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438" name="墨迹 443">
                <a:extLst>
                  <a:ext uri="{FF2B5EF4-FFF2-40B4-BE49-F238E27FC236}">
                    <a16:creationId xmlns:a16="http://schemas.microsoft.com/office/drawing/2014/main" id="{AE0BA2AE-ACEA-264A-ABD0-71061F30EEFE}"/>
                  </a:ext>
                </a:extLst>
              </p14:cNvPr>
              <p14:cNvContentPartPr/>
              <p14:nvPr/>
            </p14:nvContentPartPr>
            <p14:xfrm>
              <a:off x="10796140" y="172729"/>
              <a:ext cx="56160" cy="336960"/>
            </p14:xfrm>
          </p:contentPart>
        </mc:Choice>
        <mc:Fallback>
          <p:pic>
            <p:nvPicPr>
              <p:cNvPr id="438" name="墨迹 443">
                <a:extLst>
                  <a:ext uri="{FF2B5EF4-FFF2-40B4-BE49-F238E27FC236}">
                    <a16:creationId xmlns:a16="http://schemas.microsoft.com/office/drawing/2014/main" id="{AE0BA2AE-ACEA-264A-ABD0-71061F30EEFE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0788628" y="165521"/>
                <a:ext cx="70826" cy="352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439" name="墨迹 444">
                <a:extLst>
                  <a:ext uri="{FF2B5EF4-FFF2-40B4-BE49-F238E27FC236}">
                    <a16:creationId xmlns:a16="http://schemas.microsoft.com/office/drawing/2014/main" id="{F6D18A44-20B8-C348-857E-0BF51776C5BE}"/>
                  </a:ext>
                </a:extLst>
              </p14:cNvPr>
              <p14:cNvContentPartPr/>
              <p14:nvPr/>
            </p14:nvContentPartPr>
            <p14:xfrm>
              <a:off x="9252100" y="197929"/>
              <a:ext cx="1325880" cy="311400"/>
            </p14:xfrm>
          </p:contentPart>
        </mc:Choice>
        <mc:Fallback>
          <p:pic>
            <p:nvPicPr>
              <p:cNvPr id="439" name="墨迹 444">
                <a:extLst>
                  <a:ext uri="{FF2B5EF4-FFF2-40B4-BE49-F238E27FC236}">
                    <a16:creationId xmlns:a16="http://schemas.microsoft.com/office/drawing/2014/main" id="{F6D18A44-20B8-C348-857E-0BF51776C5B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244538" y="190378"/>
                <a:ext cx="1341004" cy="326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440" name="墨迹 445">
                <a:extLst>
                  <a:ext uri="{FF2B5EF4-FFF2-40B4-BE49-F238E27FC236}">
                    <a16:creationId xmlns:a16="http://schemas.microsoft.com/office/drawing/2014/main" id="{C5A4F54C-01CA-184F-8713-F9439822F360}"/>
                  </a:ext>
                </a:extLst>
              </p14:cNvPr>
              <p14:cNvContentPartPr/>
              <p14:nvPr/>
            </p14:nvContentPartPr>
            <p14:xfrm>
              <a:off x="8816500" y="260209"/>
              <a:ext cx="174600" cy="205560"/>
            </p14:xfrm>
          </p:contentPart>
        </mc:Choice>
        <mc:Fallback>
          <p:pic>
            <p:nvPicPr>
              <p:cNvPr id="440" name="墨迹 445">
                <a:extLst>
                  <a:ext uri="{FF2B5EF4-FFF2-40B4-BE49-F238E27FC236}">
                    <a16:creationId xmlns:a16="http://schemas.microsoft.com/office/drawing/2014/main" id="{C5A4F54C-01CA-184F-8713-F9439822F360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808940" y="252662"/>
                <a:ext cx="189720" cy="220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441" name="墨迹 446">
                <a:extLst>
                  <a:ext uri="{FF2B5EF4-FFF2-40B4-BE49-F238E27FC236}">
                    <a16:creationId xmlns:a16="http://schemas.microsoft.com/office/drawing/2014/main" id="{F4DE1242-9CFA-254B-A955-C70C1E0BCA6B}"/>
                  </a:ext>
                </a:extLst>
              </p14:cNvPr>
              <p14:cNvContentPartPr/>
              <p14:nvPr/>
            </p14:nvContentPartPr>
            <p14:xfrm>
              <a:off x="7932340" y="166609"/>
              <a:ext cx="628920" cy="523440"/>
            </p14:xfrm>
          </p:contentPart>
        </mc:Choice>
        <mc:Fallback>
          <p:pic>
            <p:nvPicPr>
              <p:cNvPr id="441" name="墨迹 446">
                <a:extLst>
                  <a:ext uri="{FF2B5EF4-FFF2-40B4-BE49-F238E27FC236}">
                    <a16:creationId xmlns:a16="http://schemas.microsoft.com/office/drawing/2014/main" id="{F4DE1242-9CFA-254B-A955-C70C1E0BCA6B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924784" y="159049"/>
                <a:ext cx="643672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442" name="墨迹 447">
                <a:extLst>
                  <a:ext uri="{FF2B5EF4-FFF2-40B4-BE49-F238E27FC236}">
                    <a16:creationId xmlns:a16="http://schemas.microsoft.com/office/drawing/2014/main" id="{437E5C88-CF15-934B-BE49-37C4CCE0E3AA}"/>
                  </a:ext>
                </a:extLst>
              </p14:cNvPr>
              <p14:cNvContentPartPr/>
              <p14:nvPr/>
            </p14:nvContentPartPr>
            <p14:xfrm>
              <a:off x="7154020" y="235009"/>
              <a:ext cx="523440" cy="423720"/>
            </p14:xfrm>
          </p:contentPart>
        </mc:Choice>
        <mc:Fallback>
          <p:pic>
            <p:nvPicPr>
              <p:cNvPr id="442" name="墨迹 447">
                <a:extLst>
                  <a:ext uri="{FF2B5EF4-FFF2-40B4-BE49-F238E27FC236}">
                    <a16:creationId xmlns:a16="http://schemas.microsoft.com/office/drawing/2014/main" id="{437E5C88-CF15-934B-BE49-37C4CCE0E3A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146460" y="227449"/>
                <a:ext cx="53820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443" name="墨迹 448">
                <a:extLst>
                  <a:ext uri="{FF2B5EF4-FFF2-40B4-BE49-F238E27FC236}">
                    <a16:creationId xmlns:a16="http://schemas.microsoft.com/office/drawing/2014/main" id="{315C379F-0FE5-344A-9538-9E1A726BE91A}"/>
                  </a:ext>
                </a:extLst>
              </p14:cNvPr>
              <p14:cNvContentPartPr/>
              <p14:nvPr/>
            </p14:nvContentPartPr>
            <p14:xfrm>
              <a:off x="6002380" y="266329"/>
              <a:ext cx="940320" cy="498240"/>
            </p14:xfrm>
          </p:contentPart>
        </mc:Choice>
        <mc:Fallback>
          <p:pic>
            <p:nvPicPr>
              <p:cNvPr id="443" name="墨迹 448">
                <a:extLst>
                  <a:ext uri="{FF2B5EF4-FFF2-40B4-BE49-F238E27FC236}">
                    <a16:creationId xmlns:a16="http://schemas.microsoft.com/office/drawing/2014/main" id="{315C379F-0FE5-344A-9538-9E1A726BE91A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994820" y="258769"/>
                <a:ext cx="955440" cy="51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484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6" name="墨迹 18">
                <a:extLst>
                  <a:ext uri="{FF2B5EF4-FFF2-40B4-BE49-F238E27FC236}">
                    <a16:creationId xmlns:a16="http://schemas.microsoft.com/office/drawing/2014/main" id="{9AFD0222-D920-0045-9B5F-E7DC551AD15F}"/>
                  </a:ext>
                </a:extLst>
              </p14:cNvPr>
              <p14:cNvContentPartPr/>
              <p14:nvPr/>
            </p14:nvContentPartPr>
            <p14:xfrm>
              <a:off x="3406420" y="260209"/>
              <a:ext cx="697680" cy="721800"/>
            </p14:xfrm>
          </p:contentPart>
        </mc:Choice>
        <mc:Fallback>
          <p:pic>
            <p:nvPicPr>
              <p:cNvPr id="16" name="墨迹 18">
                <a:extLst>
                  <a:ext uri="{FF2B5EF4-FFF2-40B4-BE49-F238E27FC236}">
                    <a16:creationId xmlns:a16="http://schemas.microsoft.com/office/drawing/2014/main" id="{9AFD0222-D920-0045-9B5F-E7DC551AD1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8860" y="252649"/>
                <a:ext cx="712800" cy="73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墨迹 19">
                <a:extLst>
                  <a:ext uri="{FF2B5EF4-FFF2-40B4-BE49-F238E27FC236}">
                    <a16:creationId xmlns:a16="http://schemas.microsoft.com/office/drawing/2014/main" id="{4FB6E771-58F5-5847-9DAC-8A1044105D8B}"/>
                  </a:ext>
                </a:extLst>
              </p14:cNvPr>
              <p14:cNvContentPartPr/>
              <p14:nvPr/>
            </p14:nvContentPartPr>
            <p14:xfrm>
              <a:off x="2491300" y="540289"/>
              <a:ext cx="305280" cy="143280"/>
            </p14:xfrm>
          </p:contentPart>
        </mc:Choice>
        <mc:Fallback>
          <p:pic>
            <p:nvPicPr>
              <p:cNvPr id="17" name="墨迹 19">
                <a:extLst>
                  <a:ext uri="{FF2B5EF4-FFF2-40B4-BE49-F238E27FC236}">
                    <a16:creationId xmlns:a16="http://schemas.microsoft.com/office/drawing/2014/main" id="{4FB6E771-58F5-5847-9DAC-8A1044105D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3740" y="532748"/>
                <a:ext cx="320400" cy="158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墨迹 20">
                <a:extLst>
                  <a:ext uri="{FF2B5EF4-FFF2-40B4-BE49-F238E27FC236}">
                    <a16:creationId xmlns:a16="http://schemas.microsoft.com/office/drawing/2014/main" id="{E3398E53-17E0-8646-9240-A34618C0C293}"/>
                  </a:ext>
                </a:extLst>
              </p14:cNvPr>
              <p14:cNvContentPartPr/>
              <p14:nvPr/>
            </p14:nvContentPartPr>
            <p14:xfrm>
              <a:off x="1183780" y="366049"/>
              <a:ext cx="698040" cy="398880"/>
            </p14:xfrm>
          </p:contentPart>
        </mc:Choice>
        <mc:Fallback>
          <p:pic>
            <p:nvPicPr>
              <p:cNvPr id="18" name="墨迹 20">
                <a:extLst>
                  <a:ext uri="{FF2B5EF4-FFF2-40B4-BE49-F238E27FC236}">
                    <a16:creationId xmlns:a16="http://schemas.microsoft.com/office/drawing/2014/main" id="{E3398E53-17E0-8646-9240-A34618C0C29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6216" y="358489"/>
                <a:ext cx="713168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1" name="墨迹 32">
                <a:extLst>
                  <a:ext uri="{FF2B5EF4-FFF2-40B4-BE49-F238E27FC236}">
                    <a16:creationId xmlns:a16="http://schemas.microsoft.com/office/drawing/2014/main" id="{5926CF30-360F-5B4E-89B2-EC8475B9CE11}"/>
                  </a:ext>
                </a:extLst>
              </p14:cNvPr>
              <p14:cNvContentPartPr/>
              <p14:nvPr/>
            </p14:nvContentPartPr>
            <p14:xfrm>
              <a:off x="5635180" y="508969"/>
              <a:ext cx="274320" cy="118800"/>
            </p14:xfrm>
          </p:contentPart>
        </mc:Choice>
        <mc:Fallback>
          <p:pic>
            <p:nvPicPr>
              <p:cNvPr id="31" name="墨迹 32">
                <a:extLst>
                  <a:ext uri="{FF2B5EF4-FFF2-40B4-BE49-F238E27FC236}">
                    <a16:creationId xmlns:a16="http://schemas.microsoft.com/office/drawing/2014/main" id="{5926CF30-360F-5B4E-89B2-EC8475B9CE1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27620" y="501409"/>
                <a:ext cx="2894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2" name="墨迹 33">
                <a:extLst>
                  <a:ext uri="{FF2B5EF4-FFF2-40B4-BE49-F238E27FC236}">
                    <a16:creationId xmlns:a16="http://schemas.microsoft.com/office/drawing/2014/main" id="{8B26E719-136F-A246-A4CB-57C4F9FA0FFB}"/>
                  </a:ext>
                </a:extLst>
              </p14:cNvPr>
              <p14:cNvContentPartPr/>
              <p14:nvPr/>
            </p14:nvContentPartPr>
            <p14:xfrm>
              <a:off x="4433500" y="478009"/>
              <a:ext cx="168480" cy="215640"/>
            </p14:xfrm>
          </p:contentPart>
        </mc:Choice>
        <mc:Fallback>
          <p:pic>
            <p:nvPicPr>
              <p:cNvPr id="32" name="墨迹 33">
                <a:extLst>
                  <a:ext uri="{FF2B5EF4-FFF2-40B4-BE49-F238E27FC236}">
                    <a16:creationId xmlns:a16="http://schemas.microsoft.com/office/drawing/2014/main" id="{8B26E719-136F-A246-A4CB-57C4F9FA0FF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25940" y="470449"/>
                <a:ext cx="1836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8" name="墨迹 38">
                <a:extLst>
                  <a:ext uri="{FF2B5EF4-FFF2-40B4-BE49-F238E27FC236}">
                    <a16:creationId xmlns:a16="http://schemas.microsoft.com/office/drawing/2014/main" id="{32B3152A-C7FD-D842-9275-3F4A76F701AC}"/>
                  </a:ext>
                </a:extLst>
              </p14:cNvPr>
              <p14:cNvContentPartPr/>
              <p14:nvPr/>
            </p14:nvContentPartPr>
            <p14:xfrm>
              <a:off x="1010260" y="1399249"/>
              <a:ext cx="746640" cy="510840"/>
            </p14:xfrm>
          </p:contentPart>
        </mc:Choice>
        <mc:Fallback>
          <p:pic>
            <p:nvPicPr>
              <p:cNvPr id="38" name="墨迹 38">
                <a:extLst>
                  <a:ext uri="{FF2B5EF4-FFF2-40B4-BE49-F238E27FC236}">
                    <a16:creationId xmlns:a16="http://schemas.microsoft.com/office/drawing/2014/main" id="{32B3152A-C7FD-D842-9275-3F4A76F701A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2700" y="1391689"/>
                <a:ext cx="76176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9" name="墨迹 69">
                <a:extLst>
                  <a:ext uri="{FF2B5EF4-FFF2-40B4-BE49-F238E27FC236}">
                    <a16:creationId xmlns:a16="http://schemas.microsoft.com/office/drawing/2014/main" id="{16B5ED1D-43AA-C14C-BBA5-984DCCD8939E}"/>
                  </a:ext>
                </a:extLst>
              </p14:cNvPr>
              <p14:cNvContentPartPr/>
              <p14:nvPr/>
            </p14:nvContentPartPr>
            <p14:xfrm>
              <a:off x="6438340" y="1237609"/>
              <a:ext cx="865800" cy="516960"/>
            </p14:xfrm>
          </p:contentPart>
        </mc:Choice>
        <mc:Fallback>
          <p:pic>
            <p:nvPicPr>
              <p:cNvPr id="69" name="墨迹 69">
                <a:extLst>
                  <a:ext uri="{FF2B5EF4-FFF2-40B4-BE49-F238E27FC236}">
                    <a16:creationId xmlns:a16="http://schemas.microsoft.com/office/drawing/2014/main" id="{16B5ED1D-43AA-C14C-BBA5-984DCCD8939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30780" y="1230049"/>
                <a:ext cx="88092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2" name="墨迹 84">
                <a:extLst>
                  <a:ext uri="{FF2B5EF4-FFF2-40B4-BE49-F238E27FC236}">
                    <a16:creationId xmlns:a16="http://schemas.microsoft.com/office/drawing/2014/main" id="{7C8D7897-2957-1148-BE3B-CE8B65C5A0F0}"/>
                  </a:ext>
                </a:extLst>
              </p14:cNvPr>
              <p14:cNvContentPartPr/>
              <p14:nvPr/>
            </p14:nvContentPartPr>
            <p14:xfrm>
              <a:off x="9037180" y="1330849"/>
              <a:ext cx="426960" cy="361440"/>
            </p14:xfrm>
          </p:contentPart>
        </mc:Choice>
        <mc:Fallback>
          <p:pic>
            <p:nvPicPr>
              <p:cNvPr id="82" name="墨迹 84">
                <a:extLst>
                  <a:ext uri="{FF2B5EF4-FFF2-40B4-BE49-F238E27FC236}">
                    <a16:creationId xmlns:a16="http://schemas.microsoft.com/office/drawing/2014/main" id="{7C8D7897-2957-1148-BE3B-CE8B65C5A0F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29626" y="1323289"/>
                <a:ext cx="441708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3" name="墨迹 85">
                <a:extLst>
                  <a:ext uri="{FF2B5EF4-FFF2-40B4-BE49-F238E27FC236}">
                    <a16:creationId xmlns:a16="http://schemas.microsoft.com/office/drawing/2014/main" id="{38941D7E-D38B-5349-8D49-4D42FDD019F5}"/>
                  </a:ext>
                </a:extLst>
              </p14:cNvPr>
              <p14:cNvContentPartPr/>
              <p14:nvPr/>
            </p14:nvContentPartPr>
            <p14:xfrm>
              <a:off x="8411860" y="1336969"/>
              <a:ext cx="385920" cy="324000"/>
            </p14:xfrm>
          </p:contentPart>
        </mc:Choice>
        <mc:Fallback>
          <p:pic>
            <p:nvPicPr>
              <p:cNvPr id="83" name="墨迹 85">
                <a:extLst>
                  <a:ext uri="{FF2B5EF4-FFF2-40B4-BE49-F238E27FC236}">
                    <a16:creationId xmlns:a16="http://schemas.microsoft.com/office/drawing/2014/main" id="{38941D7E-D38B-5349-8D49-4D42FDD019F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404307" y="1329409"/>
                <a:ext cx="401026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4" name="墨迹 86">
                <a:extLst>
                  <a:ext uri="{FF2B5EF4-FFF2-40B4-BE49-F238E27FC236}">
                    <a16:creationId xmlns:a16="http://schemas.microsoft.com/office/drawing/2014/main" id="{E5EE77F5-A41C-7445-9A47-AAE46C4DC73A}"/>
                  </a:ext>
                </a:extLst>
              </p14:cNvPr>
              <p14:cNvContentPartPr/>
              <p14:nvPr/>
            </p14:nvContentPartPr>
            <p14:xfrm>
              <a:off x="8007220" y="1411849"/>
              <a:ext cx="149760" cy="212040"/>
            </p14:xfrm>
          </p:contentPart>
        </mc:Choice>
        <mc:Fallback>
          <p:pic>
            <p:nvPicPr>
              <p:cNvPr id="84" name="墨迹 86">
                <a:extLst>
                  <a:ext uri="{FF2B5EF4-FFF2-40B4-BE49-F238E27FC236}">
                    <a16:creationId xmlns:a16="http://schemas.microsoft.com/office/drawing/2014/main" id="{E5EE77F5-A41C-7445-9A47-AAE46C4DC73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99660" y="1404289"/>
                <a:ext cx="1648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96" name="墨迹 97">
                <a:extLst>
                  <a:ext uri="{FF2B5EF4-FFF2-40B4-BE49-F238E27FC236}">
                    <a16:creationId xmlns:a16="http://schemas.microsoft.com/office/drawing/2014/main" id="{B7E740E1-56CF-664F-A452-391458D932B2}"/>
                  </a:ext>
                </a:extLst>
              </p14:cNvPr>
              <p14:cNvContentPartPr/>
              <p14:nvPr/>
            </p14:nvContentPartPr>
            <p14:xfrm>
              <a:off x="2945620" y="2308249"/>
              <a:ext cx="840960" cy="790920"/>
            </p14:xfrm>
          </p:contentPart>
        </mc:Choice>
        <mc:Fallback>
          <p:pic>
            <p:nvPicPr>
              <p:cNvPr id="96" name="墨迹 97">
                <a:extLst>
                  <a:ext uri="{FF2B5EF4-FFF2-40B4-BE49-F238E27FC236}">
                    <a16:creationId xmlns:a16="http://schemas.microsoft.com/office/drawing/2014/main" id="{B7E740E1-56CF-664F-A452-391458D932B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38060" y="2300689"/>
                <a:ext cx="85572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7" name="墨迹 98">
                <a:extLst>
                  <a:ext uri="{FF2B5EF4-FFF2-40B4-BE49-F238E27FC236}">
                    <a16:creationId xmlns:a16="http://schemas.microsoft.com/office/drawing/2014/main" id="{FC706A0E-8A7F-D94E-B948-5452BFE02C39}"/>
                  </a:ext>
                </a:extLst>
              </p14:cNvPr>
              <p14:cNvContentPartPr/>
              <p14:nvPr/>
            </p14:nvContentPartPr>
            <p14:xfrm>
              <a:off x="1881100" y="2370529"/>
              <a:ext cx="784800" cy="467280"/>
            </p14:xfrm>
          </p:contentPart>
        </mc:Choice>
        <mc:Fallback>
          <p:pic>
            <p:nvPicPr>
              <p:cNvPr id="97" name="墨迹 98">
                <a:extLst>
                  <a:ext uri="{FF2B5EF4-FFF2-40B4-BE49-F238E27FC236}">
                    <a16:creationId xmlns:a16="http://schemas.microsoft.com/office/drawing/2014/main" id="{FC706A0E-8A7F-D94E-B948-5452BFE02C3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73540" y="2362969"/>
                <a:ext cx="79992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2" name="墨迹 102">
                <a:extLst>
                  <a:ext uri="{FF2B5EF4-FFF2-40B4-BE49-F238E27FC236}">
                    <a16:creationId xmlns:a16="http://schemas.microsoft.com/office/drawing/2014/main" id="{83F2CCBF-CF2F-7D41-A88B-0C4F819DC2DE}"/>
                  </a:ext>
                </a:extLst>
              </p14:cNvPr>
              <p14:cNvContentPartPr/>
              <p14:nvPr/>
            </p14:nvContentPartPr>
            <p14:xfrm>
              <a:off x="4856860" y="2588329"/>
              <a:ext cx="380160" cy="205920"/>
            </p14:xfrm>
          </p:contentPart>
        </mc:Choice>
        <mc:Fallback>
          <p:pic>
            <p:nvPicPr>
              <p:cNvPr id="102" name="墨迹 102">
                <a:extLst>
                  <a:ext uri="{FF2B5EF4-FFF2-40B4-BE49-F238E27FC236}">
                    <a16:creationId xmlns:a16="http://schemas.microsoft.com/office/drawing/2014/main" id="{83F2CCBF-CF2F-7D41-A88B-0C4F819DC2D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49300" y="2580769"/>
                <a:ext cx="3952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13" name="墨迹 113">
                <a:extLst>
                  <a:ext uri="{FF2B5EF4-FFF2-40B4-BE49-F238E27FC236}">
                    <a16:creationId xmlns:a16="http://schemas.microsoft.com/office/drawing/2014/main" id="{D4570BFE-DD4E-0648-813C-71A08CDE4AB1}"/>
                  </a:ext>
                </a:extLst>
              </p14:cNvPr>
              <p14:cNvContentPartPr/>
              <p14:nvPr/>
            </p14:nvContentPartPr>
            <p14:xfrm>
              <a:off x="5567500" y="2227249"/>
              <a:ext cx="1269360" cy="747000"/>
            </p14:xfrm>
          </p:contentPart>
        </mc:Choice>
        <mc:Fallback>
          <p:pic>
            <p:nvPicPr>
              <p:cNvPr id="113" name="墨迹 113">
                <a:extLst>
                  <a:ext uri="{FF2B5EF4-FFF2-40B4-BE49-F238E27FC236}">
                    <a16:creationId xmlns:a16="http://schemas.microsoft.com/office/drawing/2014/main" id="{D4570BFE-DD4E-0648-813C-71A08CDE4AB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59942" y="2219685"/>
                <a:ext cx="1284476" cy="762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32" name="墨迹 135">
                <a:extLst>
                  <a:ext uri="{FF2B5EF4-FFF2-40B4-BE49-F238E27FC236}">
                    <a16:creationId xmlns:a16="http://schemas.microsoft.com/office/drawing/2014/main" id="{71ACB4EE-08B7-8F44-BD76-5D58564930EC}"/>
                  </a:ext>
                </a:extLst>
              </p14:cNvPr>
              <p14:cNvContentPartPr/>
              <p14:nvPr/>
            </p14:nvContentPartPr>
            <p14:xfrm>
              <a:off x="10441900" y="2158849"/>
              <a:ext cx="1213560" cy="753480"/>
            </p14:xfrm>
          </p:contentPart>
        </mc:Choice>
        <mc:Fallback>
          <p:pic>
            <p:nvPicPr>
              <p:cNvPr id="132" name="墨迹 135">
                <a:extLst>
                  <a:ext uri="{FF2B5EF4-FFF2-40B4-BE49-F238E27FC236}">
                    <a16:creationId xmlns:a16="http://schemas.microsoft.com/office/drawing/2014/main" id="{71ACB4EE-08B7-8F44-BD76-5D58564930E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434340" y="2151289"/>
                <a:ext cx="1228680" cy="7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33" name="墨迹 136">
                <a:extLst>
                  <a:ext uri="{FF2B5EF4-FFF2-40B4-BE49-F238E27FC236}">
                    <a16:creationId xmlns:a16="http://schemas.microsoft.com/office/drawing/2014/main" id="{A6DCD046-0F00-0649-8D03-985BF4EAC6BA}"/>
                  </a:ext>
                </a:extLst>
              </p14:cNvPr>
              <p14:cNvContentPartPr/>
              <p14:nvPr/>
            </p14:nvContentPartPr>
            <p14:xfrm>
              <a:off x="9513460" y="2134009"/>
              <a:ext cx="648000" cy="629280"/>
            </p14:xfrm>
          </p:contentPart>
        </mc:Choice>
        <mc:Fallback>
          <p:pic>
            <p:nvPicPr>
              <p:cNvPr id="133" name="墨迹 136">
                <a:extLst>
                  <a:ext uri="{FF2B5EF4-FFF2-40B4-BE49-F238E27FC236}">
                    <a16:creationId xmlns:a16="http://schemas.microsoft.com/office/drawing/2014/main" id="{A6DCD046-0F00-0649-8D03-985BF4EAC6B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505896" y="2126449"/>
                <a:ext cx="663128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34" name="墨迹 137">
                <a:extLst>
                  <a:ext uri="{FF2B5EF4-FFF2-40B4-BE49-F238E27FC236}">
                    <a16:creationId xmlns:a16="http://schemas.microsoft.com/office/drawing/2014/main" id="{CE7B4A10-541D-9D4A-A979-A350FDE7433B}"/>
                  </a:ext>
                </a:extLst>
              </p14:cNvPr>
              <p14:cNvContentPartPr/>
              <p14:nvPr/>
            </p14:nvContentPartPr>
            <p14:xfrm>
              <a:off x="8915860" y="2364409"/>
              <a:ext cx="355320" cy="280440"/>
            </p14:xfrm>
          </p:contentPart>
        </mc:Choice>
        <mc:Fallback>
          <p:pic>
            <p:nvPicPr>
              <p:cNvPr id="134" name="墨迹 137">
                <a:extLst>
                  <a:ext uri="{FF2B5EF4-FFF2-40B4-BE49-F238E27FC236}">
                    <a16:creationId xmlns:a16="http://schemas.microsoft.com/office/drawing/2014/main" id="{CE7B4A10-541D-9D4A-A979-A350FDE7433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908300" y="2356849"/>
                <a:ext cx="37044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35" name="墨迹 138">
                <a:extLst>
                  <a:ext uri="{FF2B5EF4-FFF2-40B4-BE49-F238E27FC236}">
                    <a16:creationId xmlns:a16="http://schemas.microsoft.com/office/drawing/2014/main" id="{356433AE-4334-A047-B885-BD7975E9ACB3}"/>
                  </a:ext>
                </a:extLst>
              </p14:cNvPr>
              <p14:cNvContentPartPr/>
              <p14:nvPr/>
            </p14:nvContentPartPr>
            <p14:xfrm>
              <a:off x="7708060" y="2239849"/>
              <a:ext cx="915840" cy="539280"/>
            </p14:xfrm>
          </p:contentPart>
        </mc:Choice>
        <mc:Fallback>
          <p:pic>
            <p:nvPicPr>
              <p:cNvPr id="135" name="墨迹 138">
                <a:extLst>
                  <a:ext uri="{FF2B5EF4-FFF2-40B4-BE49-F238E27FC236}">
                    <a16:creationId xmlns:a16="http://schemas.microsoft.com/office/drawing/2014/main" id="{356433AE-4334-A047-B885-BD7975E9ACB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700857" y="2232289"/>
                <a:ext cx="930966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42" name="墨迹 142">
                <a:extLst>
                  <a:ext uri="{FF2B5EF4-FFF2-40B4-BE49-F238E27FC236}">
                    <a16:creationId xmlns:a16="http://schemas.microsoft.com/office/drawing/2014/main" id="{8E2495BF-8954-0F48-817C-23A3DD93F52D}"/>
                  </a:ext>
                </a:extLst>
              </p14:cNvPr>
              <p14:cNvContentPartPr/>
              <p14:nvPr/>
            </p14:nvContentPartPr>
            <p14:xfrm>
              <a:off x="8368300" y="3210769"/>
              <a:ext cx="3408120" cy="3361680"/>
            </p14:xfrm>
          </p:contentPart>
        </mc:Choice>
        <mc:Fallback>
          <p:pic>
            <p:nvPicPr>
              <p:cNvPr id="142" name="墨迹 142">
                <a:extLst>
                  <a:ext uri="{FF2B5EF4-FFF2-40B4-BE49-F238E27FC236}">
                    <a16:creationId xmlns:a16="http://schemas.microsoft.com/office/drawing/2014/main" id="{8E2495BF-8954-0F48-817C-23A3DD93F52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357861" y="3203568"/>
                <a:ext cx="3425758" cy="3379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46" name="墨迹 146">
                <a:extLst>
                  <a:ext uri="{FF2B5EF4-FFF2-40B4-BE49-F238E27FC236}">
                    <a16:creationId xmlns:a16="http://schemas.microsoft.com/office/drawing/2014/main" id="{1A18A58A-451B-104A-9B1E-F83AA2BBEA6F}"/>
                  </a:ext>
                </a:extLst>
              </p14:cNvPr>
              <p14:cNvContentPartPr/>
              <p14:nvPr/>
            </p14:nvContentPartPr>
            <p14:xfrm>
              <a:off x="2098900" y="228889"/>
              <a:ext cx="9724680" cy="6375240"/>
            </p14:xfrm>
          </p:contentPart>
        </mc:Choice>
        <mc:Fallback>
          <p:pic>
            <p:nvPicPr>
              <p:cNvPr id="146" name="墨迹 146">
                <a:extLst>
                  <a:ext uri="{FF2B5EF4-FFF2-40B4-BE49-F238E27FC236}">
                    <a16:creationId xmlns:a16="http://schemas.microsoft.com/office/drawing/2014/main" id="{1A18A58A-451B-104A-9B1E-F83AA2BBEA6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091700" y="221329"/>
                <a:ext cx="9742320" cy="63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53" name="墨迹 153">
                <a:extLst>
                  <a:ext uri="{FF2B5EF4-FFF2-40B4-BE49-F238E27FC236}">
                    <a16:creationId xmlns:a16="http://schemas.microsoft.com/office/drawing/2014/main" id="{F8BD5236-3C5F-DD46-9A36-4ECB79FA1168}"/>
                  </a:ext>
                </a:extLst>
              </p14:cNvPr>
              <p14:cNvContentPartPr/>
              <p14:nvPr/>
            </p14:nvContentPartPr>
            <p14:xfrm>
              <a:off x="8436700" y="3298249"/>
              <a:ext cx="3324600" cy="3250080"/>
            </p14:xfrm>
          </p:contentPart>
        </mc:Choice>
        <mc:Fallback>
          <p:pic>
            <p:nvPicPr>
              <p:cNvPr id="153" name="墨迹 153">
                <a:extLst>
                  <a:ext uri="{FF2B5EF4-FFF2-40B4-BE49-F238E27FC236}">
                    <a16:creationId xmlns:a16="http://schemas.microsoft.com/office/drawing/2014/main" id="{F8BD5236-3C5F-DD46-9A36-4ECB79FA116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429140" y="3290689"/>
                <a:ext cx="3342240" cy="32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61" name="墨迹 161">
                <a:extLst>
                  <a:ext uri="{FF2B5EF4-FFF2-40B4-BE49-F238E27FC236}">
                    <a16:creationId xmlns:a16="http://schemas.microsoft.com/office/drawing/2014/main" id="{75FB637E-4934-7F43-8C1C-C747F7264476}"/>
                  </a:ext>
                </a:extLst>
              </p14:cNvPr>
              <p14:cNvContentPartPr/>
              <p14:nvPr/>
            </p14:nvContentPartPr>
            <p14:xfrm>
              <a:off x="8831620" y="3472489"/>
              <a:ext cx="190440" cy="293040"/>
            </p14:xfrm>
          </p:contentPart>
        </mc:Choice>
        <mc:Fallback>
          <p:pic>
            <p:nvPicPr>
              <p:cNvPr id="161" name="墨迹 161">
                <a:extLst>
                  <a:ext uri="{FF2B5EF4-FFF2-40B4-BE49-F238E27FC236}">
                    <a16:creationId xmlns:a16="http://schemas.microsoft.com/office/drawing/2014/main" id="{75FB637E-4934-7F43-8C1C-C747F726447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824060" y="3464929"/>
                <a:ext cx="2055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67" name="墨迹 167">
                <a:extLst>
                  <a:ext uri="{FF2B5EF4-FFF2-40B4-BE49-F238E27FC236}">
                    <a16:creationId xmlns:a16="http://schemas.microsoft.com/office/drawing/2014/main" id="{6A37A20D-E45C-A348-9B27-96516774BCFA}"/>
                  </a:ext>
                </a:extLst>
              </p14:cNvPr>
              <p14:cNvContentPartPr/>
              <p14:nvPr/>
            </p14:nvContentPartPr>
            <p14:xfrm>
              <a:off x="9681580" y="3273049"/>
              <a:ext cx="1513440" cy="3268800"/>
            </p14:xfrm>
          </p:contentPart>
        </mc:Choice>
        <mc:Fallback>
          <p:pic>
            <p:nvPicPr>
              <p:cNvPr id="167" name="墨迹 167">
                <a:extLst>
                  <a:ext uri="{FF2B5EF4-FFF2-40B4-BE49-F238E27FC236}">
                    <a16:creationId xmlns:a16="http://schemas.microsoft.com/office/drawing/2014/main" id="{6A37A20D-E45C-A348-9B27-96516774BCF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671498" y="3265489"/>
                <a:ext cx="1533605" cy="32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73" name="墨迹 174">
                <a:extLst>
                  <a:ext uri="{FF2B5EF4-FFF2-40B4-BE49-F238E27FC236}">
                    <a16:creationId xmlns:a16="http://schemas.microsoft.com/office/drawing/2014/main" id="{F005D9D2-10D9-5347-AE34-7BCD515BBE97}"/>
                  </a:ext>
                </a:extLst>
              </p14:cNvPr>
              <p14:cNvContentPartPr/>
              <p14:nvPr/>
            </p14:nvContentPartPr>
            <p14:xfrm>
              <a:off x="11275300" y="5452129"/>
              <a:ext cx="168480" cy="274320"/>
            </p14:xfrm>
          </p:contentPart>
        </mc:Choice>
        <mc:Fallback>
          <p:pic>
            <p:nvPicPr>
              <p:cNvPr id="173" name="墨迹 174">
                <a:extLst>
                  <a:ext uri="{FF2B5EF4-FFF2-40B4-BE49-F238E27FC236}">
                    <a16:creationId xmlns:a16="http://schemas.microsoft.com/office/drawing/2014/main" id="{F005D9D2-10D9-5347-AE34-7BCD515BBE9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267740" y="5444569"/>
                <a:ext cx="1836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74" name="墨迹 175">
                <a:extLst>
                  <a:ext uri="{FF2B5EF4-FFF2-40B4-BE49-F238E27FC236}">
                    <a16:creationId xmlns:a16="http://schemas.microsoft.com/office/drawing/2014/main" id="{52F04FF9-9E4E-DF40-B487-77346A76D18C}"/>
                  </a:ext>
                </a:extLst>
              </p14:cNvPr>
              <p14:cNvContentPartPr/>
              <p14:nvPr/>
            </p14:nvContentPartPr>
            <p14:xfrm>
              <a:off x="8766460" y="5271409"/>
              <a:ext cx="217440" cy="293040"/>
            </p14:xfrm>
          </p:contentPart>
        </mc:Choice>
        <mc:Fallback>
          <p:pic>
            <p:nvPicPr>
              <p:cNvPr id="174" name="墨迹 175">
                <a:extLst>
                  <a:ext uri="{FF2B5EF4-FFF2-40B4-BE49-F238E27FC236}">
                    <a16:creationId xmlns:a16="http://schemas.microsoft.com/office/drawing/2014/main" id="{52F04FF9-9E4E-DF40-B487-77346A76D18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758900" y="5264209"/>
                <a:ext cx="2325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81" name="墨迹 182">
                <a:extLst>
                  <a:ext uri="{FF2B5EF4-FFF2-40B4-BE49-F238E27FC236}">
                    <a16:creationId xmlns:a16="http://schemas.microsoft.com/office/drawing/2014/main" id="{E71402A6-5AA6-B34E-836E-871766ED8135}"/>
                  </a:ext>
                </a:extLst>
              </p14:cNvPr>
              <p14:cNvContentPartPr/>
              <p14:nvPr/>
            </p14:nvContentPartPr>
            <p14:xfrm>
              <a:off x="11157220" y="6081049"/>
              <a:ext cx="205560" cy="267840"/>
            </p14:xfrm>
          </p:contentPart>
        </mc:Choice>
        <mc:Fallback>
          <p:pic>
            <p:nvPicPr>
              <p:cNvPr id="181" name="墨迹 182">
                <a:extLst>
                  <a:ext uri="{FF2B5EF4-FFF2-40B4-BE49-F238E27FC236}">
                    <a16:creationId xmlns:a16="http://schemas.microsoft.com/office/drawing/2014/main" id="{E71402A6-5AA6-B34E-836E-871766ED813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149673" y="6073499"/>
                <a:ext cx="220654" cy="282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82" name="墨迹 183">
                <a:extLst>
                  <a:ext uri="{FF2B5EF4-FFF2-40B4-BE49-F238E27FC236}">
                    <a16:creationId xmlns:a16="http://schemas.microsoft.com/office/drawing/2014/main" id="{B8287A3E-5640-8747-A602-97C575E46CC1}"/>
                  </a:ext>
                </a:extLst>
              </p14:cNvPr>
              <p14:cNvContentPartPr/>
              <p14:nvPr/>
            </p14:nvContentPartPr>
            <p14:xfrm>
              <a:off x="9345700" y="6037129"/>
              <a:ext cx="218160" cy="274680"/>
            </p14:xfrm>
          </p:contentPart>
        </mc:Choice>
        <mc:Fallback>
          <p:pic>
            <p:nvPicPr>
              <p:cNvPr id="182" name="墨迹 183">
                <a:extLst>
                  <a:ext uri="{FF2B5EF4-FFF2-40B4-BE49-F238E27FC236}">
                    <a16:creationId xmlns:a16="http://schemas.microsoft.com/office/drawing/2014/main" id="{B8287A3E-5640-8747-A602-97C575E46CC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338140" y="6029920"/>
                <a:ext cx="233280" cy="289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8422BE83-C707-364A-A895-169B82017E93}"/>
                  </a:ext>
                </a:extLst>
              </p14:cNvPr>
              <p14:cNvContentPartPr/>
              <p14:nvPr/>
            </p14:nvContentPartPr>
            <p14:xfrm>
              <a:off x="866260" y="3534769"/>
              <a:ext cx="31320" cy="42984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8422BE83-C707-364A-A895-169B82017E9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58700" y="3527209"/>
                <a:ext cx="4644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99" name="墨迹 199">
                <a:extLst>
                  <a:ext uri="{FF2B5EF4-FFF2-40B4-BE49-F238E27FC236}">
                    <a16:creationId xmlns:a16="http://schemas.microsoft.com/office/drawing/2014/main" id="{F86EE20F-74A8-A840-B4D4-35D21C009CF2}"/>
                  </a:ext>
                </a:extLst>
              </p14:cNvPr>
              <p14:cNvContentPartPr/>
              <p14:nvPr/>
            </p14:nvContentPartPr>
            <p14:xfrm>
              <a:off x="1065700" y="3453769"/>
              <a:ext cx="1550520" cy="504360"/>
            </p14:xfrm>
          </p:contentPart>
        </mc:Choice>
        <mc:Fallback>
          <p:pic>
            <p:nvPicPr>
              <p:cNvPr id="199" name="墨迹 199">
                <a:extLst>
                  <a:ext uri="{FF2B5EF4-FFF2-40B4-BE49-F238E27FC236}">
                    <a16:creationId xmlns:a16="http://schemas.microsoft.com/office/drawing/2014/main" id="{F86EE20F-74A8-A840-B4D4-35D21C009CF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58140" y="3446214"/>
                <a:ext cx="1565640" cy="519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03" name="墨迹 203">
                <a:extLst>
                  <a:ext uri="{FF2B5EF4-FFF2-40B4-BE49-F238E27FC236}">
                    <a16:creationId xmlns:a16="http://schemas.microsoft.com/office/drawing/2014/main" id="{84691BA0-E0B4-3C45-90DA-29C2FC24046D}"/>
                  </a:ext>
                </a:extLst>
              </p14:cNvPr>
              <p14:cNvContentPartPr/>
              <p14:nvPr/>
            </p14:nvContentPartPr>
            <p14:xfrm>
              <a:off x="2634580" y="3845809"/>
              <a:ext cx="12600" cy="75240"/>
            </p14:xfrm>
          </p:contentPart>
        </mc:Choice>
        <mc:Fallback>
          <p:pic>
            <p:nvPicPr>
              <p:cNvPr id="203" name="墨迹 203">
                <a:extLst>
                  <a:ext uri="{FF2B5EF4-FFF2-40B4-BE49-F238E27FC236}">
                    <a16:creationId xmlns:a16="http://schemas.microsoft.com/office/drawing/2014/main" id="{84691BA0-E0B4-3C45-90DA-29C2FC24046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627230" y="3838249"/>
                <a:ext cx="2695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377B231E-EBB7-184D-9F13-2DA83385F39B}"/>
                  </a:ext>
                </a:extLst>
              </p14:cNvPr>
              <p14:cNvContentPartPr/>
              <p14:nvPr/>
            </p14:nvContentPartPr>
            <p14:xfrm>
              <a:off x="8710660" y="5296609"/>
              <a:ext cx="311760" cy="35532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377B231E-EBB7-184D-9F13-2DA83385F39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703100" y="5289049"/>
                <a:ext cx="32688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A342A372-5310-0E49-8F43-A6EF55DA62EE}"/>
                  </a:ext>
                </a:extLst>
              </p14:cNvPr>
              <p14:cNvContentPartPr/>
              <p14:nvPr/>
            </p14:nvContentPartPr>
            <p14:xfrm>
              <a:off x="11101060" y="6099409"/>
              <a:ext cx="286560" cy="311760"/>
            </p14:xfrm>
          </p:contentPart>
        </mc:Choice>
        <mc:Fallback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A342A372-5310-0E49-8F43-A6EF55DA62E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093500" y="6091849"/>
                <a:ext cx="30168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10" name="墨迹 210">
                <a:extLst>
                  <a:ext uri="{FF2B5EF4-FFF2-40B4-BE49-F238E27FC236}">
                    <a16:creationId xmlns:a16="http://schemas.microsoft.com/office/drawing/2014/main" id="{211AB100-6770-3B46-B706-8B7B85D4AAA3}"/>
                  </a:ext>
                </a:extLst>
              </p14:cNvPr>
              <p14:cNvContentPartPr/>
              <p14:nvPr/>
            </p14:nvContentPartPr>
            <p14:xfrm>
              <a:off x="8617060" y="5221729"/>
              <a:ext cx="523440" cy="498240"/>
            </p14:xfrm>
          </p:contentPart>
        </mc:Choice>
        <mc:Fallback>
          <p:pic>
            <p:nvPicPr>
              <p:cNvPr id="210" name="墨迹 210">
                <a:extLst>
                  <a:ext uri="{FF2B5EF4-FFF2-40B4-BE49-F238E27FC236}">
                    <a16:creationId xmlns:a16="http://schemas.microsoft.com/office/drawing/2014/main" id="{211AB100-6770-3B46-B706-8B7B85D4AAA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609500" y="5214169"/>
                <a:ext cx="53820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D184AB49-1D9D-CF42-A6C8-183A7BAF7FDD}"/>
                  </a:ext>
                </a:extLst>
              </p14:cNvPr>
              <p14:cNvContentPartPr/>
              <p14:nvPr/>
            </p14:nvContentPartPr>
            <p14:xfrm>
              <a:off x="8610940" y="5683249"/>
              <a:ext cx="560520" cy="4932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D184AB49-1D9D-CF42-A6C8-183A7BAF7FD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603380" y="5675689"/>
                <a:ext cx="57564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17" name="墨迹 217">
                <a:extLst>
                  <a:ext uri="{FF2B5EF4-FFF2-40B4-BE49-F238E27FC236}">
                    <a16:creationId xmlns:a16="http://schemas.microsoft.com/office/drawing/2014/main" id="{8D55B171-9F1D-E845-9F09-250266724E20}"/>
                  </a:ext>
                </a:extLst>
              </p14:cNvPr>
              <p14:cNvContentPartPr/>
              <p14:nvPr/>
            </p14:nvContentPartPr>
            <p14:xfrm>
              <a:off x="9258220" y="6018769"/>
              <a:ext cx="386640" cy="386280"/>
            </p14:xfrm>
          </p:contentPart>
        </mc:Choice>
        <mc:Fallback>
          <p:pic>
            <p:nvPicPr>
              <p:cNvPr id="217" name="墨迹 217">
                <a:extLst>
                  <a:ext uri="{FF2B5EF4-FFF2-40B4-BE49-F238E27FC236}">
                    <a16:creationId xmlns:a16="http://schemas.microsoft.com/office/drawing/2014/main" id="{8D55B171-9F1D-E845-9F09-250266724E2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250653" y="6011209"/>
                <a:ext cx="401774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21" name="墨迹 221">
                <a:extLst>
                  <a:ext uri="{FF2B5EF4-FFF2-40B4-BE49-F238E27FC236}">
                    <a16:creationId xmlns:a16="http://schemas.microsoft.com/office/drawing/2014/main" id="{C60130F8-1818-C54F-8093-F286E7495C89}"/>
                  </a:ext>
                </a:extLst>
              </p14:cNvPr>
              <p14:cNvContentPartPr/>
              <p14:nvPr/>
            </p14:nvContentPartPr>
            <p14:xfrm>
              <a:off x="11356300" y="5464729"/>
              <a:ext cx="25200" cy="31320"/>
            </p14:xfrm>
          </p:contentPart>
        </mc:Choice>
        <mc:Fallback>
          <p:pic>
            <p:nvPicPr>
              <p:cNvPr id="221" name="墨迹 221">
                <a:extLst>
                  <a:ext uri="{FF2B5EF4-FFF2-40B4-BE49-F238E27FC236}">
                    <a16:creationId xmlns:a16="http://schemas.microsoft.com/office/drawing/2014/main" id="{C60130F8-1818-C54F-8093-F286E7495C8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348740" y="5457169"/>
                <a:ext cx="40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5F4EBE20-0C24-B645-AD37-B6698EDE684D}"/>
                  </a:ext>
                </a:extLst>
              </p14:cNvPr>
              <p14:cNvContentPartPr/>
              <p14:nvPr/>
            </p14:nvContentPartPr>
            <p14:xfrm>
              <a:off x="11063620" y="5383729"/>
              <a:ext cx="473400" cy="38016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5F4EBE20-0C24-B645-AD37-B6698EDE684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056060" y="5376169"/>
                <a:ext cx="48852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28" name="墨迹 228">
                <a:extLst>
                  <a:ext uri="{FF2B5EF4-FFF2-40B4-BE49-F238E27FC236}">
                    <a16:creationId xmlns:a16="http://schemas.microsoft.com/office/drawing/2014/main" id="{C7AAD488-FE08-2B46-9558-9C46B6CD4A0F}"/>
                  </a:ext>
                </a:extLst>
              </p14:cNvPr>
              <p14:cNvContentPartPr/>
              <p14:nvPr/>
            </p14:nvContentPartPr>
            <p14:xfrm>
              <a:off x="9102700" y="5919049"/>
              <a:ext cx="660240" cy="604080"/>
            </p14:xfrm>
          </p:contentPart>
        </mc:Choice>
        <mc:Fallback>
          <p:pic>
            <p:nvPicPr>
              <p:cNvPr id="228" name="墨迹 228">
                <a:extLst>
                  <a:ext uri="{FF2B5EF4-FFF2-40B4-BE49-F238E27FC236}">
                    <a16:creationId xmlns:a16="http://schemas.microsoft.com/office/drawing/2014/main" id="{C7AAD488-FE08-2B46-9558-9C46B6CD4A0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095140" y="5911489"/>
                <a:ext cx="67536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34" name="墨迹 234">
                <a:extLst>
                  <a:ext uri="{FF2B5EF4-FFF2-40B4-BE49-F238E27FC236}">
                    <a16:creationId xmlns:a16="http://schemas.microsoft.com/office/drawing/2014/main" id="{0D8386A5-25E4-CA4C-A912-677382EDBF97}"/>
                  </a:ext>
                </a:extLst>
              </p14:cNvPr>
              <p14:cNvContentPartPr/>
              <p14:nvPr/>
            </p14:nvContentPartPr>
            <p14:xfrm>
              <a:off x="11605420" y="5520529"/>
              <a:ext cx="529560" cy="952920"/>
            </p14:xfrm>
          </p:contentPart>
        </mc:Choice>
        <mc:Fallback>
          <p:pic>
            <p:nvPicPr>
              <p:cNvPr id="234" name="墨迹 234">
                <a:extLst>
                  <a:ext uri="{FF2B5EF4-FFF2-40B4-BE49-F238E27FC236}">
                    <a16:creationId xmlns:a16="http://schemas.microsoft.com/office/drawing/2014/main" id="{0D8386A5-25E4-CA4C-A912-677382EDBF9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595340" y="5512969"/>
                <a:ext cx="547200" cy="9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40" name="墨迹 240">
                <a:extLst>
                  <a:ext uri="{FF2B5EF4-FFF2-40B4-BE49-F238E27FC236}">
                    <a16:creationId xmlns:a16="http://schemas.microsoft.com/office/drawing/2014/main" id="{37D1D99A-D1C4-9F42-BFC6-A9248B3691C0}"/>
                  </a:ext>
                </a:extLst>
              </p14:cNvPr>
              <p14:cNvContentPartPr/>
              <p14:nvPr/>
            </p14:nvContentPartPr>
            <p14:xfrm>
              <a:off x="860140" y="4275649"/>
              <a:ext cx="784080" cy="336240"/>
            </p14:xfrm>
          </p:contentPart>
        </mc:Choice>
        <mc:Fallback>
          <p:pic>
            <p:nvPicPr>
              <p:cNvPr id="240" name="墨迹 240">
                <a:extLst>
                  <a:ext uri="{FF2B5EF4-FFF2-40B4-BE49-F238E27FC236}">
                    <a16:creationId xmlns:a16="http://schemas.microsoft.com/office/drawing/2014/main" id="{37D1D99A-D1C4-9F42-BFC6-A9248B3691C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52580" y="4268097"/>
                <a:ext cx="799200" cy="351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54" name="墨迹 254">
                <a:extLst>
                  <a:ext uri="{FF2B5EF4-FFF2-40B4-BE49-F238E27FC236}">
                    <a16:creationId xmlns:a16="http://schemas.microsoft.com/office/drawing/2014/main" id="{C9F0C1DE-9118-3D48-94B2-6B3EE39B03DE}"/>
                  </a:ext>
                </a:extLst>
              </p14:cNvPr>
              <p14:cNvContentPartPr/>
              <p14:nvPr/>
            </p14:nvContentPartPr>
            <p14:xfrm>
              <a:off x="1887220" y="4163329"/>
              <a:ext cx="1413720" cy="672840"/>
            </p14:xfrm>
          </p:contentPart>
        </mc:Choice>
        <mc:Fallback>
          <p:pic>
            <p:nvPicPr>
              <p:cNvPr id="254" name="墨迹 254">
                <a:extLst>
                  <a:ext uri="{FF2B5EF4-FFF2-40B4-BE49-F238E27FC236}">
                    <a16:creationId xmlns:a16="http://schemas.microsoft.com/office/drawing/2014/main" id="{C9F0C1DE-9118-3D48-94B2-6B3EE39B03D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880020" y="4155769"/>
                <a:ext cx="1428480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59" name="墨迹 258">
                <a:extLst>
                  <a:ext uri="{FF2B5EF4-FFF2-40B4-BE49-F238E27FC236}">
                    <a16:creationId xmlns:a16="http://schemas.microsoft.com/office/drawing/2014/main" id="{F266116C-42A8-7344-BF36-AECFC7CA0ACB}"/>
                  </a:ext>
                </a:extLst>
              </p14:cNvPr>
              <p14:cNvContentPartPr/>
              <p14:nvPr/>
            </p14:nvContentPartPr>
            <p14:xfrm>
              <a:off x="3966580" y="4611529"/>
              <a:ext cx="75240" cy="19080"/>
            </p14:xfrm>
          </p:contentPart>
        </mc:Choice>
        <mc:Fallback>
          <p:pic>
            <p:nvPicPr>
              <p:cNvPr id="259" name="墨迹 258">
                <a:extLst>
                  <a:ext uri="{FF2B5EF4-FFF2-40B4-BE49-F238E27FC236}">
                    <a16:creationId xmlns:a16="http://schemas.microsoft.com/office/drawing/2014/main" id="{F266116C-42A8-7344-BF36-AECFC7CA0AC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959020" y="4603969"/>
                <a:ext cx="900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68" name="墨迹 269">
                <a:extLst>
                  <a:ext uri="{FF2B5EF4-FFF2-40B4-BE49-F238E27FC236}">
                    <a16:creationId xmlns:a16="http://schemas.microsoft.com/office/drawing/2014/main" id="{E83C6693-CACA-3A44-A8F1-0C808F1CA4E9}"/>
                  </a:ext>
                </a:extLst>
              </p14:cNvPr>
              <p14:cNvContentPartPr/>
              <p14:nvPr/>
            </p14:nvContentPartPr>
            <p14:xfrm>
              <a:off x="4272580" y="4091329"/>
              <a:ext cx="889560" cy="732600"/>
            </p14:xfrm>
          </p:contentPart>
        </mc:Choice>
        <mc:Fallback>
          <p:pic>
            <p:nvPicPr>
              <p:cNvPr id="268" name="墨迹 269">
                <a:extLst>
                  <a:ext uri="{FF2B5EF4-FFF2-40B4-BE49-F238E27FC236}">
                    <a16:creationId xmlns:a16="http://schemas.microsoft.com/office/drawing/2014/main" id="{E83C6693-CACA-3A44-A8F1-0C808F1CA4E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265023" y="4084125"/>
                <a:ext cx="904674" cy="747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69" name="墨迹 270">
                <a:extLst>
                  <a:ext uri="{FF2B5EF4-FFF2-40B4-BE49-F238E27FC236}">
                    <a16:creationId xmlns:a16="http://schemas.microsoft.com/office/drawing/2014/main" id="{5EBDFFC0-EBA5-D045-8A6D-9E1400D794A7}"/>
                  </a:ext>
                </a:extLst>
              </p14:cNvPr>
              <p14:cNvContentPartPr/>
              <p14:nvPr/>
            </p14:nvContentPartPr>
            <p14:xfrm>
              <a:off x="3359980" y="4238209"/>
              <a:ext cx="414000" cy="560520"/>
            </p14:xfrm>
          </p:contentPart>
        </mc:Choice>
        <mc:Fallback>
          <p:pic>
            <p:nvPicPr>
              <p:cNvPr id="269" name="墨迹 270">
                <a:extLst>
                  <a:ext uri="{FF2B5EF4-FFF2-40B4-BE49-F238E27FC236}">
                    <a16:creationId xmlns:a16="http://schemas.microsoft.com/office/drawing/2014/main" id="{5EBDFFC0-EBA5-D045-8A6D-9E1400D794A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352420" y="4230649"/>
                <a:ext cx="42912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80" name="墨迹 280">
                <a:extLst>
                  <a:ext uri="{FF2B5EF4-FFF2-40B4-BE49-F238E27FC236}">
                    <a16:creationId xmlns:a16="http://schemas.microsoft.com/office/drawing/2014/main" id="{3267FC6A-5C92-4540-8B40-89E4BD641051}"/>
                  </a:ext>
                </a:extLst>
              </p14:cNvPr>
              <p14:cNvContentPartPr/>
              <p14:nvPr/>
            </p14:nvContentPartPr>
            <p14:xfrm>
              <a:off x="5330260" y="4188169"/>
              <a:ext cx="461160" cy="541800"/>
            </p14:xfrm>
          </p:contentPart>
        </mc:Choice>
        <mc:Fallback>
          <p:pic>
            <p:nvPicPr>
              <p:cNvPr id="280" name="墨迹 280">
                <a:extLst>
                  <a:ext uri="{FF2B5EF4-FFF2-40B4-BE49-F238E27FC236}">
                    <a16:creationId xmlns:a16="http://schemas.microsoft.com/office/drawing/2014/main" id="{3267FC6A-5C92-4540-8B40-89E4BD64105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322700" y="4180969"/>
                <a:ext cx="47628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96" name="墨迹 296">
                <a:extLst>
                  <a:ext uri="{FF2B5EF4-FFF2-40B4-BE49-F238E27FC236}">
                    <a16:creationId xmlns:a16="http://schemas.microsoft.com/office/drawing/2014/main" id="{E23C31B3-55EF-934F-834B-BB4C7CCD2BF6}"/>
                  </a:ext>
                </a:extLst>
              </p14:cNvPr>
              <p14:cNvContentPartPr/>
              <p14:nvPr/>
            </p14:nvContentPartPr>
            <p14:xfrm>
              <a:off x="5896540" y="4157209"/>
              <a:ext cx="2272680" cy="648000"/>
            </p14:xfrm>
          </p:contentPart>
        </mc:Choice>
        <mc:Fallback>
          <p:pic>
            <p:nvPicPr>
              <p:cNvPr id="296" name="墨迹 296">
                <a:extLst>
                  <a:ext uri="{FF2B5EF4-FFF2-40B4-BE49-F238E27FC236}">
                    <a16:creationId xmlns:a16="http://schemas.microsoft.com/office/drawing/2014/main" id="{E23C31B3-55EF-934F-834B-BB4C7CCD2BF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888980" y="4149645"/>
                <a:ext cx="2287800" cy="663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98" name="墨迹 297">
                <a:extLst>
                  <a:ext uri="{FF2B5EF4-FFF2-40B4-BE49-F238E27FC236}">
                    <a16:creationId xmlns:a16="http://schemas.microsoft.com/office/drawing/2014/main" id="{693DED70-B466-0E4A-8B4B-3DA7D069CAC4}"/>
                  </a:ext>
                </a:extLst>
              </p14:cNvPr>
              <p14:cNvContentPartPr/>
              <p14:nvPr/>
            </p14:nvContentPartPr>
            <p14:xfrm>
              <a:off x="8225020" y="4362769"/>
              <a:ext cx="43920" cy="81360"/>
            </p14:xfrm>
          </p:contentPart>
        </mc:Choice>
        <mc:Fallback>
          <p:pic>
            <p:nvPicPr>
              <p:cNvPr id="298" name="墨迹 297">
                <a:extLst>
                  <a:ext uri="{FF2B5EF4-FFF2-40B4-BE49-F238E27FC236}">
                    <a16:creationId xmlns:a16="http://schemas.microsoft.com/office/drawing/2014/main" id="{693DED70-B466-0E4A-8B4B-3DA7D069CAC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217460" y="4355209"/>
                <a:ext cx="590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302" name="墨迹 302">
                <a:extLst>
                  <a:ext uri="{FF2B5EF4-FFF2-40B4-BE49-F238E27FC236}">
                    <a16:creationId xmlns:a16="http://schemas.microsoft.com/office/drawing/2014/main" id="{828A7043-115D-6B4D-8644-63A746FD5B5B}"/>
                  </a:ext>
                </a:extLst>
              </p14:cNvPr>
              <p14:cNvContentPartPr/>
              <p14:nvPr/>
            </p14:nvContentPartPr>
            <p14:xfrm>
              <a:off x="623620" y="4953889"/>
              <a:ext cx="1083600" cy="479880"/>
            </p14:xfrm>
          </p:contentPart>
        </mc:Choice>
        <mc:Fallback>
          <p:pic>
            <p:nvPicPr>
              <p:cNvPr id="302" name="墨迹 302">
                <a:extLst>
                  <a:ext uri="{FF2B5EF4-FFF2-40B4-BE49-F238E27FC236}">
                    <a16:creationId xmlns:a16="http://schemas.microsoft.com/office/drawing/2014/main" id="{828A7043-115D-6B4D-8644-63A746FD5B5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16060" y="4946689"/>
                <a:ext cx="109872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304" name="墨迹 303">
                <a:extLst>
                  <a:ext uri="{FF2B5EF4-FFF2-40B4-BE49-F238E27FC236}">
                    <a16:creationId xmlns:a16="http://schemas.microsoft.com/office/drawing/2014/main" id="{1E7BECCA-5445-EC4A-96EE-12AD0489955A}"/>
                  </a:ext>
                </a:extLst>
              </p14:cNvPr>
              <p14:cNvContentPartPr/>
              <p14:nvPr/>
            </p14:nvContentPartPr>
            <p14:xfrm>
              <a:off x="1881100" y="5284009"/>
              <a:ext cx="81360" cy="106200"/>
            </p14:xfrm>
          </p:contentPart>
        </mc:Choice>
        <mc:Fallback>
          <p:pic>
            <p:nvPicPr>
              <p:cNvPr id="304" name="墨迹 303">
                <a:extLst>
                  <a:ext uri="{FF2B5EF4-FFF2-40B4-BE49-F238E27FC236}">
                    <a16:creationId xmlns:a16="http://schemas.microsoft.com/office/drawing/2014/main" id="{1E7BECCA-5445-EC4A-96EE-12AD0489955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873540" y="5276449"/>
                <a:ext cx="964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310" name="墨迹 310">
                <a:extLst>
                  <a:ext uri="{FF2B5EF4-FFF2-40B4-BE49-F238E27FC236}">
                    <a16:creationId xmlns:a16="http://schemas.microsoft.com/office/drawing/2014/main" id="{0388CB94-6C93-5F44-9FD3-A1E1A3684D1C}"/>
                  </a:ext>
                </a:extLst>
              </p14:cNvPr>
              <p14:cNvContentPartPr/>
              <p14:nvPr/>
            </p14:nvContentPartPr>
            <p14:xfrm>
              <a:off x="2199340" y="4953889"/>
              <a:ext cx="1437120" cy="461160"/>
            </p14:xfrm>
          </p:contentPart>
        </mc:Choice>
        <mc:Fallback>
          <p:pic>
            <p:nvPicPr>
              <p:cNvPr id="310" name="墨迹 310">
                <a:extLst>
                  <a:ext uri="{FF2B5EF4-FFF2-40B4-BE49-F238E27FC236}">
                    <a16:creationId xmlns:a16="http://schemas.microsoft.com/office/drawing/2014/main" id="{0388CB94-6C93-5F44-9FD3-A1E1A3684D1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191780" y="4946689"/>
                <a:ext cx="145224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315" name="墨迹 315">
                <a:extLst>
                  <a:ext uri="{FF2B5EF4-FFF2-40B4-BE49-F238E27FC236}">
                    <a16:creationId xmlns:a16="http://schemas.microsoft.com/office/drawing/2014/main" id="{BFFD45E5-54C7-7C42-8DF3-4ED88A860526}"/>
                  </a:ext>
                </a:extLst>
              </p14:cNvPr>
              <p14:cNvContentPartPr/>
              <p14:nvPr/>
            </p14:nvContentPartPr>
            <p14:xfrm>
              <a:off x="3792340" y="4866769"/>
              <a:ext cx="386640" cy="516960"/>
            </p14:xfrm>
          </p:contentPart>
        </mc:Choice>
        <mc:Fallback>
          <p:pic>
            <p:nvPicPr>
              <p:cNvPr id="315" name="墨迹 315">
                <a:extLst>
                  <a:ext uri="{FF2B5EF4-FFF2-40B4-BE49-F238E27FC236}">
                    <a16:creationId xmlns:a16="http://schemas.microsoft.com/office/drawing/2014/main" id="{BFFD45E5-54C7-7C42-8DF3-4ED88A86052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784773" y="4859209"/>
                <a:ext cx="401774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322" name="墨迹 322">
                <a:extLst>
                  <a:ext uri="{FF2B5EF4-FFF2-40B4-BE49-F238E27FC236}">
                    <a16:creationId xmlns:a16="http://schemas.microsoft.com/office/drawing/2014/main" id="{FD7998CF-20AC-1D42-B9DA-002E06D7B2E0}"/>
                  </a:ext>
                </a:extLst>
              </p14:cNvPr>
              <p14:cNvContentPartPr/>
              <p14:nvPr/>
            </p14:nvContentPartPr>
            <p14:xfrm>
              <a:off x="4315420" y="4835809"/>
              <a:ext cx="1251720" cy="635400"/>
            </p14:xfrm>
          </p:contentPart>
        </mc:Choice>
        <mc:Fallback>
          <p:pic>
            <p:nvPicPr>
              <p:cNvPr id="322" name="墨迹 322">
                <a:extLst>
                  <a:ext uri="{FF2B5EF4-FFF2-40B4-BE49-F238E27FC236}">
                    <a16:creationId xmlns:a16="http://schemas.microsoft.com/office/drawing/2014/main" id="{FD7998CF-20AC-1D42-B9DA-002E06D7B2E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307860" y="4828249"/>
                <a:ext cx="1266840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326" name="墨迹 325">
                <a:extLst>
                  <a:ext uri="{FF2B5EF4-FFF2-40B4-BE49-F238E27FC236}">
                    <a16:creationId xmlns:a16="http://schemas.microsoft.com/office/drawing/2014/main" id="{016E1F4A-061D-1E49-8F06-D41AD4F98237}"/>
                  </a:ext>
                </a:extLst>
              </p14:cNvPr>
              <p14:cNvContentPartPr/>
              <p14:nvPr/>
            </p14:nvContentPartPr>
            <p14:xfrm>
              <a:off x="3636820" y="3491209"/>
              <a:ext cx="162360" cy="374040"/>
            </p14:xfrm>
          </p:contentPart>
        </mc:Choice>
        <mc:Fallback>
          <p:pic>
            <p:nvPicPr>
              <p:cNvPr id="326" name="墨迹 325">
                <a:extLst>
                  <a:ext uri="{FF2B5EF4-FFF2-40B4-BE49-F238E27FC236}">
                    <a16:creationId xmlns:a16="http://schemas.microsoft.com/office/drawing/2014/main" id="{016E1F4A-061D-1E49-8F06-D41AD4F9823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629260" y="3483649"/>
                <a:ext cx="17712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327" name="墨迹 327">
                <a:extLst>
                  <a:ext uri="{FF2B5EF4-FFF2-40B4-BE49-F238E27FC236}">
                    <a16:creationId xmlns:a16="http://schemas.microsoft.com/office/drawing/2014/main" id="{C4B4DD1F-EF53-CF46-8E87-4A97E2974497}"/>
                  </a:ext>
                </a:extLst>
              </p14:cNvPr>
              <p14:cNvContentPartPr/>
              <p14:nvPr/>
            </p14:nvContentPartPr>
            <p14:xfrm>
              <a:off x="2989180" y="3597049"/>
              <a:ext cx="386640" cy="212040"/>
            </p14:xfrm>
          </p:contentPart>
        </mc:Choice>
        <mc:Fallback>
          <p:pic>
            <p:nvPicPr>
              <p:cNvPr id="327" name="墨迹 327">
                <a:extLst>
                  <a:ext uri="{FF2B5EF4-FFF2-40B4-BE49-F238E27FC236}">
                    <a16:creationId xmlns:a16="http://schemas.microsoft.com/office/drawing/2014/main" id="{C4B4DD1F-EF53-CF46-8E87-4A97E297449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981613" y="3589489"/>
                <a:ext cx="401774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332" name="墨迹 332">
                <a:extLst>
                  <a:ext uri="{FF2B5EF4-FFF2-40B4-BE49-F238E27FC236}">
                    <a16:creationId xmlns:a16="http://schemas.microsoft.com/office/drawing/2014/main" id="{9E1E99A1-DAC1-2B4A-8AD4-6AEB607AA705}"/>
                  </a:ext>
                </a:extLst>
              </p14:cNvPr>
              <p14:cNvContentPartPr/>
              <p14:nvPr/>
            </p14:nvContentPartPr>
            <p14:xfrm>
              <a:off x="4041460" y="3571849"/>
              <a:ext cx="168480" cy="193320"/>
            </p14:xfrm>
          </p:contentPart>
        </mc:Choice>
        <mc:Fallback>
          <p:pic>
            <p:nvPicPr>
              <p:cNvPr id="332" name="墨迹 332">
                <a:extLst>
                  <a:ext uri="{FF2B5EF4-FFF2-40B4-BE49-F238E27FC236}">
                    <a16:creationId xmlns:a16="http://schemas.microsoft.com/office/drawing/2014/main" id="{9E1E99A1-DAC1-2B4A-8AD4-6AEB607AA70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033900" y="3564649"/>
                <a:ext cx="1836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339" name="墨迹 338">
                <a:extLst>
                  <a:ext uri="{FF2B5EF4-FFF2-40B4-BE49-F238E27FC236}">
                    <a16:creationId xmlns:a16="http://schemas.microsoft.com/office/drawing/2014/main" id="{5741CC29-5285-384C-B505-4F7FF8961449}"/>
                  </a:ext>
                </a:extLst>
              </p14:cNvPr>
              <p14:cNvContentPartPr/>
              <p14:nvPr/>
            </p14:nvContentPartPr>
            <p14:xfrm>
              <a:off x="5846860" y="3429649"/>
              <a:ext cx="37800" cy="236160"/>
            </p14:xfrm>
          </p:contentPart>
        </mc:Choice>
        <mc:Fallback>
          <p:pic>
            <p:nvPicPr>
              <p:cNvPr id="339" name="墨迹 338">
                <a:extLst>
                  <a:ext uri="{FF2B5EF4-FFF2-40B4-BE49-F238E27FC236}">
                    <a16:creationId xmlns:a16="http://schemas.microsoft.com/office/drawing/2014/main" id="{5741CC29-5285-384C-B505-4F7FF896144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839300" y="3422089"/>
                <a:ext cx="5292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340" name="墨迹 339">
                <a:extLst>
                  <a:ext uri="{FF2B5EF4-FFF2-40B4-BE49-F238E27FC236}">
                    <a16:creationId xmlns:a16="http://schemas.microsoft.com/office/drawing/2014/main" id="{0797FBE3-070B-0846-B566-152693B581C5}"/>
                  </a:ext>
                </a:extLst>
              </p14:cNvPr>
              <p14:cNvContentPartPr/>
              <p14:nvPr/>
            </p14:nvContentPartPr>
            <p14:xfrm>
              <a:off x="5815540" y="3834289"/>
              <a:ext cx="19080" cy="37080"/>
            </p14:xfrm>
          </p:contentPart>
        </mc:Choice>
        <mc:Fallback>
          <p:pic>
            <p:nvPicPr>
              <p:cNvPr id="340" name="墨迹 339">
                <a:extLst>
                  <a:ext uri="{FF2B5EF4-FFF2-40B4-BE49-F238E27FC236}">
                    <a16:creationId xmlns:a16="http://schemas.microsoft.com/office/drawing/2014/main" id="{0797FBE3-070B-0846-B566-152693B581C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807980" y="3826729"/>
                <a:ext cx="342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341" name="墨迹 341">
                <a:extLst>
                  <a:ext uri="{FF2B5EF4-FFF2-40B4-BE49-F238E27FC236}">
                    <a16:creationId xmlns:a16="http://schemas.microsoft.com/office/drawing/2014/main" id="{EF714654-FE77-1B40-A79F-76D51411D113}"/>
                  </a:ext>
                </a:extLst>
              </p14:cNvPr>
              <p14:cNvContentPartPr/>
              <p14:nvPr/>
            </p14:nvContentPartPr>
            <p14:xfrm>
              <a:off x="4389940" y="3478609"/>
              <a:ext cx="1208520" cy="342720"/>
            </p14:xfrm>
          </p:contentPart>
        </mc:Choice>
        <mc:Fallback>
          <p:pic>
            <p:nvPicPr>
              <p:cNvPr id="341" name="墨迹 341">
                <a:extLst>
                  <a:ext uri="{FF2B5EF4-FFF2-40B4-BE49-F238E27FC236}">
                    <a16:creationId xmlns:a16="http://schemas.microsoft.com/office/drawing/2014/main" id="{EF714654-FE77-1B40-A79F-76D51411D11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382378" y="3471049"/>
                <a:ext cx="1223645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343" name="墨迹 342">
                <a:extLst>
                  <a:ext uri="{FF2B5EF4-FFF2-40B4-BE49-F238E27FC236}">
                    <a16:creationId xmlns:a16="http://schemas.microsoft.com/office/drawing/2014/main" id="{16C4F6E8-DF2C-A849-85B0-26373460A57A}"/>
                  </a:ext>
                </a:extLst>
              </p14:cNvPr>
              <p14:cNvContentPartPr/>
              <p14:nvPr/>
            </p14:nvContentPartPr>
            <p14:xfrm>
              <a:off x="847900" y="5887729"/>
              <a:ext cx="374040" cy="43920"/>
            </p14:xfrm>
          </p:contentPart>
        </mc:Choice>
        <mc:Fallback>
          <p:pic>
            <p:nvPicPr>
              <p:cNvPr id="343" name="墨迹 342">
                <a:extLst>
                  <a:ext uri="{FF2B5EF4-FFF2-40B4-BE49-F238E27FC236}">
                    <a16:creationId xmlns:a16="http://schemas.microsoft.com/office/drawing/2014/main" id="{16C4F6E8-DF2C-A849-85B0-26373460A57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40340" y="5880529"/>
                <a:ext cx="3888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344" name="墨迹 343">
                <a:extLst>
                  <a:ext uri="{FF2B5EF4-FFF2-40B4-BE49-F238E27FC236}">
                    <a16:creationId xmlns:a16="http://schemas.microsoft.com/office/drawing/2014/main" id="{430BC1B1-5EDB-9E40-81FD-4E0BE0703F15}"/>
                  </a:ext>
                </a:extLst>
              </p14:cNvPr>
              <p14:cNvContentPartPr/>
              <p14:nvPr/>
            </p14:nvContentPartPr>
            <p14:xfrm>
              <a:off x="903700" y="6049729"/>
              <a:ext cx="274320" cy="187200"/>
            </p14:xfrm>
          </p:contentPart>
        </mc:Choice>
        <mc:Fallback>
          <p:pic>
            <p:nvPicPr>
              <p:cNvPr id="344" name="墨迹 343">
                <a:extLst>
                  <a:ext uri="{FF2B5EF4-FFF2-40B4-BE49-F238E27FC236}">
                    <a16:creationId xmlns:a16="http://schemas.microsoft.com/office/drawing/2014/main" id="{430BC1B1-5EDB-9E40-81FD-4E0BE0703F1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96140" y="6042169"/>
                <a:ext cx="2894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45" name="墨迹 344">
                <a:extLst>
                  <a:ext uri="{FF2B5EF4-FFF2-40B4-BE49-F238E27FC236}">
                    <a16:creationId xmlns:a16="http://schemas.microsoft.com/office/drawing/2014/main" id="{86FDA62A-0DF0-094F-B42A-02D54D923FFE}"/>
                  </a:ext>
                </a:extLst>
              </p14:cNvPr>
              <p14:cNvContentPartPr/>
              <p14:nvPr/>
            </p14:nvContentPartPr>
            <p14:xfrm>
              <a:off x="1401940" y="5794489"/>
              <a:ext cx="31320" cy="435600"/>
            </p14:xfrm>
          </p:contentPart>
        </mc:Choice>
        <mc:Fallback>
          <p:pic>
            <p:nvPicPr>
              <p:cNvPr id="345" name="墨迹 344">
                <a:extLst>
                  <a:ext uri="{FF2B5EF4-FFF2-40B4-BE49-F238E27FC236}">
                    <a16:creationId xmlns:a16="http://schemas.microsoft.com/office/drawing/2014/main" id="{86FDA62A-0DF0-094F-B42A-02D54D923FF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394380" y="5786929"/>
                <a:ext cx="4644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346" name="墨迹 345">
                <a:extLst>
                  <a:ext uri="{FF2B5EF4-FFF2-40B4-BE49-F238E27FC236}">
                    <a16:creationId xmlns:a16="http://schemas.microsoft.com/office/drawing/2014/main" id="{1C76FC1E-3101-FE4B-8A00-6E4E2AE7936A}"/>
                  </a:ext>
                </a:extLst>
              </p14:cNvPr>
              <p14:cNvContentPartPr/>
              <p14:nvPr/>
            </p14:nvContentPartPr>
            <p14:xfrm>
              <a:off x="1563580" y="5807089"/>
              <a:ext cx="149760" cy="327600"/>
            </p14:xfrm>
          </p:contentPart>
        </mc:Choice>
        <mc:Fallback>
          <p:pic>
            <p:nvPicPr>
              <p:cNvPr id="346" name="墨迹 345">
                <a:extLst>
                  <a:ext uri="{FF2B5EF4-FFF2-40B4-BE49-F238E27FC236}">
                    <a16:creationId xmlns:a16="http://schemas.microsoft.com/office/drawing/2014/main" id="{1C76FC1E-3101-FE4B-8A00-6E4E2AE7936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556020" y="5799529"/>
                <a:ext cx="16488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347" name="墨迹 346">
                <a:extLst>
                  <a:ext uri="{FF2B5EF4-FFF2-40B4-BE49-F238E27FC236}">
                    <a16:creationId xmlns:a16="http://schemas.microsoft.com/office/drawing/2014/main" id="{724A9186-D63A-6C49-90F3-841560F60E24}"/>
                  </a:ext>
                </a:extLst>
              </p14:cNvPr>
              <p14:cNvContentPartPr/>
              <p14:nvPr/>
            </p14:nvContentPartPr>
            <p14:xfrm>
              <a:off x="1657180" y="5831929"/>
              <a:ext cx="81360" cy="255600"/>
            </p14:xfrm>
          </p:contentPart>
        </mc:Choice>
        <mc:Fallback>
          <p:pic>
            <p:nvPicPr>
              <p:cNvPr id="347" name="墨迹 346">
                <a:extLst>
                  <a:ext uri="{FF2B5EF4-FFF2-40B4-BE49-F238E27FC236}">
                    <a16:creationId xmlns:a16="http://schemas.microsoft.com/office/drawing/2014/main" id="{724A9186-D63A-6C49-90F3-841560F60E2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649620" y="5824369"/>
                <a:ext cx="964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48" name="墨迹 347">
                <a:extLst>
                  <a:ext uri="{FF2B5EF4-FFF2-40B4-BE49-F238E27FC236}">
                    <a16:creationId xmlns:a16="http://schemas.microsoft.com/office/drawing/2014/main" id="{9BFAFDF9-F086-8E4F-A670-29AA24EE1D4A}"/>
                  </a:ext>
                </a:extLst>
              </p14:cNvPr>
              <p14:cNvContentPartPr/>
              <p14:nvPr/>
            </p14:nvContentPartPr>
            <p14:xfrm>
              <a:off x="1650700" y="5968729"/>
              <a:ext cx="68760" cy="56520"/>
            </p14:xfrm>
          </p:contentPart>
        </mc:Choice>
        <mc:Fallback>
          <p:pic>
            <p:nvPicPr>
              <p:cNvPr id="348" name="墨迹 347">
                <a:extLst>
                  <a:ext uri="{FF2B5EF4-FFF2-40B4-BE49-F238E27FC236}">
                    <a16:creationId xmlns:a16="http://schemas.microsoft.com/office/drawing/2014/main" id="{9BFAFDF9-F086-8E4F-A670-29AA24EE1D4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643140" y="5961169"/>
                <a:ext cx="838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49" name="墨迹 348">
                <a:extLst>
                  <a:ext uri="{FF2B5EF4-FFF2-40B4-BE49-F238E27FC236}">
                    <a16:creationId xmlns:a16="http://schemas.microsoft.com/office/drawing/2014/main" id="{F7D28840-A0DF-334E-B255-6495DA89EBEA}"/>
                  </a:ext>
                </a:extLst>
              </p14:cNvPr>
              <p14:cNvContentPartPr/>
              <p14:nvPr/>
            </p14:nvContentPartPr>
            <p14:xfrm>
              <a:off x="1825300" y="6033889"/>
              <a:ext cx="106200" cy="109800"/>
            </p14:xfrm>
          </p:contentPart>
        </mc:Choice>
        <mc:Fallback>
          <p:pic>
            <p:nvPicPr>
              <p:cNvPr id="349" name="墨迹 348">
                <a:extLst>
                  <a:ext uri="{FF2B5EF4-FFF2-40B4-BE49-F238E27FC236}">
                    <a16:creationId xmlns:a16="http://schemas.microsoft.com/office/drawing/2014/main" id="{F7D28840-A0DF-334E-B255-6495DA89EBE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817740" y="6026329"/>
                <a:ext cx="12132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50" name="墨迹 349">
                <a:extLst>
                  <a:ext uri="{FF2B5EF4-FFF2-40B4-BE49-F238E27FC236}">
                    <a16:creationId xmlns:a16="http://schemas.microsoft.com/office/drawing/2014/main" id="{F59E2840-718F-C74A-A601-7EF4AD5910D3}"/>
                  </a:ext>
                </a:extLst>
              </p14:cNvPr>
              <p14:cNvContentPartPr/>
              <p14:nvPr/>
            </p14:nvContentPartPr>
            <p14:xfrm>
              <a:off x="1887220" y="5943889"/>
              <a:ext cx="25200" cy="50040"/>
            </p14:xfrm>
          </p:contentPart>
        </mc:Choice>
        <mc:Fallback>
          <p:pic>
            <p:nvPicPr>
              <p:cNvPr id="350" name="墨迹 349">
                <a:extLst>
                  <a:ext uri="{FF2B5EF4-FFF2-40B4-BE49-F238E27FC236}">
                    <a16:creationId xmlns:a16="http://schemas.microsoft.com/office/drawing/2014/main" id="{F59E2840-718F-C74A-A601-7EF4AD5910D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880020" y="5936329"/>
                <a:ext cx="403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51" name="墨迹 350">
                <a:extLst>
                  <a:ext uri="{FF2B5EF4-FFF2-40B4-BE49-F238E27FC236}">
                    <a16:creationId xmlns:a16="http://schemas.microsoft.com/office/drawing/2014/main" id="{4927EF52-1843-7A4C-AA36-87AFE4FA3C16}"/>
                  </a:ext>
                </a:extLst>
              </p14:cNvPr>
              <p14:cNvContentPartPr/>
              <p14:nvPr/>
            </p14:nvContentPartPr>
            <p14:xfrm>
              <a:off x="2061820" y="5851369"/>
              <a:ext cx="112320" cy="216720"/>
            </p14:xfrm>
          </p:contentPart>
        </mc:Choice>
        <mc:Fallback>
          <p:pic>
            <p:nvPicPr>
              <p:cNvPr id="351" name="墨迹 350">
                <a:extLst>
                  <a:ext uri="{FF2B5EF4-FFF2-40B4-BE49-F238E27FC236}">
                    <a16:creationId xmlns:a16="http://schemas.microsoft.com/office/drawing/2014/main" id="{4927EF52-1843-7A4C-AA36-87AFE4FA3C1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054260" y="5843809"/>
                <a:ext cx="1274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52" name="墨迹 351">
                <a:extLst>
                  <a:ext uri="{FF2B5EF4-FFF2-40B4-BE49-F238E27FC236}">
                    <a16:creationId xmlns:a16="http://schemas.microsoft.com/office/drawing/2014/main" id="{40842E4F-22FF-B54C-9FD8-78A96A877FA8}"/>
                  </a:ext>
                </a:extLst>
              </p14:cNvPr>
              <p14:cNvContentPartPr/>
              <p14:nvPr/>
            </p14:nvContentPartPr>
            <p14:xfrm>
              <a:off x="2161180" y="5881609"/>
              <a:ext cx="56520" cy="205920"/>
            </p14:xfrm>
          </p:contentPart>
        </mc:Choice>
        <mc:Fallback>
          <p:pic>
            <p:nvPicPr>
              <p:cNvPr id="352" name="墨迹 351">
                <a:extLst>
                  <a:ext uri="{FF2B5EF4-FFF2-40B4-BE49-F238E27FC236}">
                    <a16:creationId xmlns:a16="http://schemas.microsoft.com/office/drawing/2014/main" id="{40842E4F-22FF-B54C-9FD8-78A96A877FA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153620" y="5874049"/>
                <a:ext cx="712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53" name="墨迹 352">
                <a:extLst>
                  <a:ext uri="{FF2B5EF4-FFF2-40B4-BE49-F238E27FC236}">
                    <a16:creationId xmlns:a16="http://schemas.microsoft.com/office/drawing/2014/main" id="{ECD60F08-E83A-4D4A-9979-802CFC3D3BA5}"/>
                  </a:ext>
                </a:extLst>
              </p14:cNvPr>
              <p14:cNvContentPartPr/>
              <p14:nvPr/>
            </p14:nvContentPartPr>
            <p14:xfrm>
              <a:off x="2285740" y="5763529"/>
              <a:ext cx="137160" cy="398160"/>
            </p14:xfrm>
          </p:contentPart>
        </mc:Choice>
        <mc:Fallback>
          <p:pic>
            <p:nvPicPr>
              <p:cNvPr id="353" name="墨迹 352">
                <a:extLst>
                  <a:ext uri="{FF2B5EF4-FFF2-40B4-BE49-F238E27FC236}">
                    <a16:creationId xmlns:a16="http://schemas.microsoft.com/office/drawing/2014/main" id="{ECD60F08-E83A-4D4A-9979-802CFC3D3BA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278180" y="5755969"/>
                <a:ext cx="15228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54" name="墨迹 353">
                <a:extLst>
                  <a:ext uri="{FF2B5EF4-FFF2-40B4-BE49-F238E27FC236}">
                    <a16:creationId xmlns:a16="http://schemas.microsoft.com/office/drawing/2014/main" id="{12E05DD3-8011-6445-B660-477F1DCD1F7B}"/>
                  </a:ext>
                </a:extLst>
              </p14:cNvPr>
              <p14:cNvContentPartPr/>
              <p14:nvPr/>
            </p14:nvContentPartPr>
            <p14:xfrm>
              <a:off x="2410300" y="5763529"/>
              <a:ext cx="81360" cy="342720"/>
            </p14:xfrm>
          </p:contentPart>
        </mc:Choice>
        <mc:Fallback>
          <p:pic>
            <p:nvPicPr>
              <p:cNvPr id="354" name="墨迹 353">
                <a:extLst>
                  <a:ext uri="{FF2B5EF4-FFF2-40B4-BE49-F238E27FC236}">
                    <a16:creationId xmlns:a16="http://schemas.microsoft.com/office/drawing/2014/main" id="{12E05DD3-8011-6445-B660-477F1DCD1F7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402740" y="5755969"/>
                <a:ext cx="9648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55" name="墨迹 354">
                <a:extLst>
                  <a:ext uri="{FF2B5EF4-FFF2-40B4-BE49-F238E27FC236}">
                    <a16:creationId xmlns:a16="http://schemas.microsoft.com/office/drawing/2014/main" id="{FE961268-066C-5547-8656-26708BFE20C3}"/>
                  </a:ext>
                </a:extLst>
              </p14:cNvPr>
              <p14:cNvContentPartPr/>
              <p14:nvPr/>
            </p14:nvContentPartPr>
            <p14:xfrm>
              <a:off x="2372860" y="5987449"/>
              <a:ext cx="124920" cy="43920"/>
            </p14:xfrm>
          </p:contentPart>
        </mc:Choice>
        <mc:Fallback>
          <p:pic>
            <p:nvPicPr>
              <p:cNvPr id="355" name="墨迹 354">
                <a:extLst>
                  <a:ext uri="{FF2B5EF4-FFF2-40B4-BE49-F238E27FC236}">
                    <a16:creationId xmlns:a16="http://schemas.microsoft.com/office/drawing/2014/main" id="{FE961268-066C-5547-8656-26708BFE20C3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365300" y="5979889"/>
                <a:ext cx="1400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56" name="墨迹 355">
                <a:extLst>
                  <a:ext uri="{FF2B5EF4-FFF2-40B4-BE49-F238E27FC236}">
                    <a16:creationId xmlns:a16="http://schemas.microsoft.com/office/drawing/2014/main" id="{2CE65D08-3B8E-C441-868F-25151C5EA998}"/>
                  </a:ext>
                </a:extLst>
              </p14:cNvPr>
              <p14:cNvContentPartPr/>
              <p14:nvPr/>
            </p14:nvContentPartPr>
            <p14:xfrm>
              <a:off x="2540980" y="6049729"/>
              <a:ext cx="106200" cy="292320"/>
            </p14:xfrm>
          </p:contentPart>
        </mc:Choice>
        <mc:Fallback>
          <p:pic>
            <p:nvPicPr>
              <p:cNvPr id="356" name="墨迹 355">
                <a:extLst>
                  <a:ext uri="{FF2B5EF4-FFF2-40B4-BE49-F238E27FC236}">
                    <a16:creationId xmlns:a16="http://schemas.microsoft.com/office/drawing/2014/main" id="{2CE65D08-3B8E-C441-868F-25151C5EA99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533420" y="6042169"/>
                <a:ext cx="12132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357" name="墨迹 356">
                <a:extLst>
                  <a:ext uri="{FF2B5EF4-FFF2-40B4-BE49-F238E27FC236}">
                    <a16:creationId xmlns:a16="http://schemas.microsoft.com/office/drawing/2014/main" id="{9FF6FCB4-427C-0243-88DD-48FA7B838A7C}"/>
                  </a:ext>
                </a:extLst>
              </p14:cNvPr>
              <p14:cNvContentPartPr/>
              <p14:nvPr/>
            </p14:nvContentPartPr>
            <p14:xfrm>
              <a:off x="2678140" y="5881609"/>
              <a:ext cx="43920" cy="37800"/>
            </p14:xfrm>
          </p:contentPart>
        </mc:Choice>
        <mc:Fallback>
          <p:pic>
            <p:nvPicPr>
              <p:cNvPr id="357" name="墨迹 356">
                <a:extLst>
                  <a:ext uri="{FF2B5EF4-FFF2-40B4-BE49-F238E27FC236}">
                    <a16:creationId xmlns:a16="http://schemas.microsoft.com/office/drawing/2014/main" id="{9FF6FCB4-427C-0243-88DD-48FA7B838A7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70580" y="5874049"/>
                <a:ext cx="590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358" name="墨迹 357">
                <a:extLst>
                  <a:ext uri="{FF2B5EF4-FFF2-40B4-BE49-F238E27FC236}">
                    <a16:creationId xmlns:a16="http://schemas.microsoft.com/office/drawing/2014/main" id="{9884AF60-9A43-C946-98C1-F3A3CD96E51A}"/>
                  </a:ext>
                </a:extLst>
              </p14:cNvPr>
              <p14:cNvContentPartPr/>
              <p14:nvPr/>
            </p14:nvContentPartPr>
            <p14:xfrm>
              <a:off x="2850220" y="5645089"/>
              <a:ext cx="39960" cy="733680"/>
            </p14:xfrm>
          </p:contentPart>
        </mc:Choice>
        <mc:Fallback>
          <p:pic>
            <p:nvPicPr>
              <p:cNvPr id="358" name="墨迹 357">
                <a:extLst>
                  <a:ext uri="{FF2B5EF4-FFF2-40B4-BE49-F238E27FC236}">
                    <a16:creationId xmlns:a16="http://schemas.microsoft.com/office/drawing/2014/main" id="{9884AF60-9A43-C946-98C1-F3A3CD96E51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842660" y="5637529"/>
                <a:ext cx="54720" cy="74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372" name="墨迹 372">
                <a:extLst>
                  <a:ext uri="{FF2B5EF4-FFF2-40B4-BE49-F238E27FC236}">
                    <a16:creationId xmlns:a16="http://schemas.microsoft.com/office/drawing/2014/main" id="{D8DD98C9-B71B-CC41-A9F8-B38B75531CF2}"/>
                  </a:ext>
                </a:extLst>
              </p14:cNvPr>
              <p14:cNvContentPartPr/>
              <p14:nvPr/>
            </p14:nvContentPartPr>
            <p14:xfrm>
              <a:off x="3070180" y="5869369"/>
              <a:ext cx="741240" cy="361440"/>
            </p14:xfrm>
          </p:contentPart>
        </mc:Choice>
        <mc:Fallback>
          <p:pic>
            <p:nvPicPr>
              <p:cNvPr id="372" name="墨迹 372">
                <a:extLst>
                  <a:ext uri="{FF2B5EF4-FFF2-40B4-BE49-F238E27FC236}">
                    <a16:creationId xmlns:a16="http://schemas.microsoft.com/office/drawing/2014/main" id="{D8DD98C9-B71B-CC41-A9F8-B38B75531CF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062620" y="5861809"/>
                <a:ext cx="7563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394" name="墨迹 397">
                <a:extLst>
                  <a:ext uri="{FF2B5EF4-FFF2-40B4-BE49-F238E27FC236}">
                    <a16:creationId xmlns:a16="http://schemas.microsoft.com/office/drawing/2014/main" id="{0D7E6375-DD6A-D840-A6FC-6C2B64E7F7B6}"/>
                  </a:ext>
                </a:extLst>
              </p14:cNvPr>
              <p14:cNvContentPartPr/>
              <p14:nvPr/>
            </p14:nvContentPartPr>
            <p14:xfrm>
              <a:off x="6749380" y="5526649"/>
              <a:ext cx="977760" cy="591840"/>
            </p14:xfrm>
          </p:contentPart>
        </mc:Choice>
        <mc:Fallback>
          <p:pic>
            <p:nvPicPr>
              <p:cNvPr id="394" name="墨迹 397">
                <a:extLst>
                  <a:ext uri="{FF2B5EF4-FFF2-40B4-BE49-F238E27FC236}">
                    <a16:creationId xmlns:a16="http://schemas.microsoft.com/office/drawing/2014/main" id="{0D7E6375-DD6A-D840-A6FC-6C2B64E7F7B6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741820" y="5519449"/>
                <a:ext cx="99288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395" name="墨迹 398">
                <a:extLst>
                  <a:ext uri="{FF2B5EF4-FFF2-40B4-BE49-F238E27FC236}">
                    <a16:creationId xmlns:a16="http://schemas.microsoft.com/office/drawing/2014/main" id="{552E16C9-C076-1543-8338-2DAC0BA3A10F}"/>
                  </a:ext>
                </a:extLst>
              </p14:cNvPr>
              <p14:cNvContentPartPr/>
              <p14:nvPr/>
            </p14:nvContentPartPr>
            <p14:xfrm>
              <a:off x="6257620" y="5694769"/>
              <a:ext cx="293040" cy="330480"/>
            </p14:xfrm>
          </p:contentPart>
        </mc:Choice>
        <mc:Fallback>
          <p:pic>
            <p:nvPicPr>
              <p:cNvPr id="395" name="墨迹 398">
                <a:extLst>
                  <a:ext uri="{FF2B5EF4-FFF2-40B4-BE49-F238E27FC236}">
                    <a16:creationId xmlns:a16="http://schemas.microsoft.com/office/drawing/2014/main" id="{552E16C9-C076-1543-8338-2DAC0BA3A10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250060" y="5687209"/>
                <a:ext cx="30816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396" name="墨迹 399">
                <a:extLst>
                  <a:ext uri="{FF2B5EF4-FFF2-40B4-BE49-F238E27FC236}">
                    <a16:creationId xmlns:a16="http://schemas.microsoft.com/office/drawing/2014/main" id="{961115C8-AD04-8845-A87F-F44B3AD7DECA}"/>
                  </a:ext>
                </a:extLst>
              </p14:cNvPr>
              <p14:cNvContentPartPr/>
              <p14:nvPr/>
            </p14:nvContentPartPr>
            <p14:xfrm>
              <a:off x="5822020" y="5632489"/>
              <a:ext cx="173880" cy="486000"/>
            </p14:xfrm>
          </p:contentPart>
        </mc:Choice>
        <mc:Fallback>
          <p:pic>
            <p:nvPicPr>
              <p:cNvPr id="396" name="墨迹 399">
                <a:extLst>
                  <a:ext uri="{FF2B5EF4-FFF2-40B4-BE49-F238E27FC236}">
                    <a16:creationId xmlns:a16="http://schemas.microsoft.com/office/drawing/2014/main" id="{961115C8-AD04-8845-A87F-F44B3AD7DEC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814460" y="5624929"/>
                <a:ext cx="18900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397" name="墨迹 400">
                <a:extLst>
                  <a:ext uri="{FF2B5EF4-FFF2-40B4-BE49-F238E27FC236}">
                    <a16:creationId xmlns:a16="http://schemas.microsoft.com/office/drawing/2014/main" id="{2F1397C6-7909-B94B-A627-ADAEAA77A458}"/>
                  </a:ext>
                </a:extLst>
              </p14:cNvPr>
              <p14:cNvContentPartPr/>
              <p14:nvPr/>
            </p14:nvContentPartPr>
            <p14:xfrm>
              <a:off x="4115980" y="5651209"/>
              <a:ext cx="1482120" cy="536040"/>
            </p14:xfrm>
          </p:contentPart>
        </mc:Choice>
        <mc:Fallback>
          <p:pic>
            <p:nvPicPr>
              <p:cNvPr id="397" name="墨迹 400">
                <a:extLst>
                  <a:ext uri="{FF2B5EF4-FFF2-40B4-BE49-F238E27FC236}">
                    <a16:creationId xmlns:a16="http://schemas.microsoft.com/office/drawing/2014/main" id="{2F1397C6-7909-B94B-A627-ADAEAA77A458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108420" y="5643644"/>
                <a:ext cx="1497240" cy="551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418" name="墨迹 418">
                <a:extLst>
                  <a:ext uri="{FF2B5EF4-FFF2-40B4-BE49-F238E27FC236}">
                    <a16:creationId xmlns:a16="http://schemas.microsoft.com/office/drawing/2014/main" id="{548DCA24-1F37-0940-99EA-E750BB122A7D}"/>
                  </a:ext>
                </a:extLst>
              </p14:cNvPr>
              <p14:cNvContentPartPr/>
              <p14:nvPr/>
            </p14:nvContentPartPr>
            <p14:xfrm>
              <a:off x="3761380" y="6226129"/>
              <a:ext cx="2353680" cy="701640"/>
            </p14:xfrm>
          </p:contentPart>
        </mc:Choice>
        <mc:Fallback>
          <p:pic>
            <p:nvPicPr>
              <p:cNvPr id="418" name="墨迹 418">
                <a:extLst>
                  <a:ext uri="{FF2B5EF4-FFF2-40B4-BE49-F238E27FC236}">
                    <a16:creationId xmlns:a16="http://schemas.microsoft.com/office/drawing/2014/main" id="{548DCA24-1F37-0940-99EA-E750BB122A7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753820" y="6218573"/>
                <a:ext cx="2368800" cy="716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436" name="墨迹 437">
                <a:extLst>
                  <a:ext uri="{FF2B5EF4-FFF2-40B4-BE49-F238E27FC236}">
                    <a16:creationId xmlns:a16="http://schemas.microsoft.com/office/drawing/2014/main" id="{083C00E8-5A8F-4E46-96EB-09245277AE21}"/>
                  </a:ext>
                </a:extLst>
              </p14:cNvPr>
              <p14:cNvContentPartPr/>
              <p14:nvPr/>
            </p14:nvContentPartPr>
            <p14:xfrm>
              <a:off x="5902660" y="6845689"/>
              <a:ext cx="1413720" cy="591840"/>
            </p14:xfrm>
          </p:contentPart>
        </mc:Choice>
        <mc:Fallback>
          <p:pic>
            <p:nvPicPr>
              <p:cNvPr id="436" name="墨迹 437">
                <a:extLst>
                  <a:ext uri="{FF2B5EF4-FFF2-40B4-BE49-F238E27FC236}">
                    <a16:creationId xmlns:a16="http://schemas.microsoft.com/office/drawing/2014/main" id="{083C00E8-5A8F-4E46-96EB-09245277AE2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895460" y="6838129"/>
                <a:ext cx="142848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437" name="墨迹 438">
                <a:extLst>
                  <a:ext uri="{FF2B5EF4-FFF2-40B4-BE49-F238E27FC236}">
                    <a16:creationId xmlns:a16="http://schemas.microsoft.com/office/drawing/2014/main" id="{5788D50B-4C5C-C542-A495-7E405ACA116F}"/>
                  </a:ext>
                </a:extLst>
              </p14:cNvPr>
              <p14:cNvContentPartPr/>
              <p14:nvPr/>
            </p14:nvContentPartPr>
            <p14:xfrm>
              <a:off x="4016620" y="6901489"/>
              <a:ext cx="1643760" cy="502560"/>
            </p14:xfrm>
          </p:contentPart>
        </mc:Choice>
        <mc:Fallback>
          <p:pic>
            <p:nvPicPr>
              <p:cNvPr id="437" name="墨迹 438">
                <a:extLst>
                  <a:ext uri="{FF2B5EF4-FFF2-40B4-BE49-F238E27FC236}">
                    <a16:creationId xmlns:a16="http://schemas.microsoft.com/office/drawing/2014/main" id="{5788D50B-4C5C-C542-A495-7E405ACA116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009060" y="6894289"/>
                <a:ext cx="165888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443" name="墨迹 443">
                <a:extLst>
                  <a:ext uri="{FF2B5EF4-FFF2-40B4-BE49-F238E27FC236}">
                    <a16:creationId xmlns:a16="http://schemas.microsoft.com/office/drawing/2014/main" id="{B99D5BD3-1858-FE43-9992-D7B0EC112DC9}"/>
                  </a:ext>
                </a:extLst>
              </p14:cNvPr>
              <p14:cNvContentPartPr/>
              <p14:nvPr/>
            </p14:nvContentPartPr>
            <p14:xfrm>
              <a:off x="7515100" y="6883489"/>
              <a:ext cx="523440" cy="360720"/>
            </p14:xfrm>
          </p:contentPart>
        </mc:Choice>
        <mc:Fallback>
          <p:pic>
            <p:nvPicPr>
              <p:cNvPr id="443" name="墨迹 443">
                <a:extLst>
                  <a:ext uri="{FF2B5EF4-FFF2-40B4-BE49-F238E27FC236}">
                    <a16:creationId xmlns:a16="http://schemas.microsoft.com/office/drawing/2014/main" id="{B99D5BD3-1858-FE43-9992-D7B0EC112DC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507540" y="6875929"/>
                <a:ext cx="53820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450" name="墨迹 450">
                <a:extLst>
                  <a:ext uri="{FF2B5EF4-FFF2-40B4-BE49-F238E27FC236}">
                    <a16:creationId xmlns:a16="http://schemas.microsoft.com/office/drawing/2014/main" id="{33B4B7F1-6314-C040-9625-F612CA5C4D12}"/>
                  </a:ext>
                </a:extLst>
              </p14:cNvPr>
              <p14:cNvContentPartPr/>
              <p14:nvPr/>
            </p14:nvContentPartPr>
            <p14:xfrm>
              <a:off x="8206300" y="6808609"/>
              <a:ext cx="529560" cy="324000"/>
            </p14:xfrm>
          </p:contentPart>
        </mc:Choice>
        <mc:Fallback>
          <p:pic>
            <p:nvPicPr>
              <p:cNvPr id="450" name="墨迹 450">
                <a:extLst>
                  <a:ext uri="{FF2B5EF4-FFF2-40B4-BE49-F238E27FC236}">
                    <a16:creationId xmlns:a16="http://schemas.microsoft.com/office/drawing/2014/main" id="{33B4B7F1-6314-C040-9625-F612CA5C4D1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198740" y="6801049"/>
                <a:ext cx="54468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456" name="墨迹 456">
                <a:extLst>
                  <a:ext uri="{FF2B5EF4-FFF2-40B4-BE49-F238E27FC236}">
                    <a16:creationId xmlns:a16="http://schemas.microsoft.com/office/drawing/2014/main" id="{E0605884-EDC5-7947-911E-6697890618AE}"/>
                  </a:ext>
                </a:extLst>
              </p14:cNvPr>
              <p14:cNvContentPartPr/>
              <p14:nvPr/>
            </p14:nvContentPartPr>
            <p14:xfrm>
              <a:off x="8847460" y="6846049"/>
              <a:ext cx="604440" cy="467640"/>
            </p14:xfrm>
          </p:contentPart>
        </mc:Choice>
        <mc:Fallback>
          <p:pic>
            <p:nvPicPr>
              <p:cNvPr id="456" name="墨迹 456">
                <a:extLst>
                  <a:ext uri="{FF2B5EF4-FFF2-40B4-BE49-F238E27FC236}">
                    <a16:creationId xmlns:a16="http://schemas.microsoft.com/office/drawing/2014/main" id="{E0605884-EDC5-7947-911E-6697890618A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839895" y="6838483"/>
                <a:ext cx="619569" cy="4827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2600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9C75300-BF3E-A243-82C7-1E541FD147C3}"/>
                  </a:ext>
                </a:extLst>
              </p14:cNvPr>
              <p14:cNvContentPartPr/>
              <p14:nvPr/>
            </p14:nvContentPartPr>
            <p14:xfrm>
              <a:off x="1103140" y="708409"/>
              <a:ext cx="442440" cy="31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9C75300-BF3E-A243-82C7-1E541FD147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5580" y="700849"/>
                <a:ext cx="4575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8DFACAE-E218-3744-AFED-EE60B1431FD4}"/>
                  </a:ext>
                </a:extLst>
              </p14:cNvPr>
              <p14:cNvContentPartPr/>
              <p14:nvPr/>
            </p14:nvContentPartPr>
            <p14:xfrm>
              <a:off x="1152820" y="876529"/>
              <a:ext cx="293040" cy="2181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8DFACAE-E218-3744-AFED-EE60B1431F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5260" y="868969"/>
                <a:ext cx="308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墨迹 8">
                <a:extLst>
                  <a:ext uri="{FF2B5EF4-FFF2-40B4-BE49-F238E27FC236}">
                    <a16:creationId xmlns:a16="http://schemas.microsoft.com/office/drawing/2014/main" id="{0B63C110-B542-394A-A7AA-F34CF8AC191B}"/>
                  </a:ext>
                </a:extLst>
              </p14:cNvPr>
              <p14:cNvContentPartPr/>
              <p14:nvPr/>
            </p14:nvContentPartPr>
            <p14:xfrm>
              <a:off x="1881100" y="646129"/>
              <a:ext cx="411120" cy="354960"/>
            </p14:xfrm>
          </p:contentPart>
        </mc:Choice>
        <mc:Fallback>
          <p:pic>
            <p:nvPicPr>
              <p:cNvPr id="8" name="墨迹 8">
                <a:extLst>
                  <a:ext uri="{FF2B5EF4-FFF2-40B4-BE49-F238E27FC236}">
                    <a16:creationId xmlns:a16="http://schemas.microsoft.com/office/drawing/2014/main" id="{0B63C110-B542-394A-A7AA-F34CF8AC19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73540" y="638577"/>
                <a:ext cx="426240" cy="370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45A67876-34F5-E840-A66C-872DF3F5D9AA}"/>
                  </a:ext>
                </a:extLst>
              </p14:cNvPr>
              <p14:cNvContentPartPr/>
              <p14:nvPr/>
            </p14:nvContentPartPr>
            <p14:xfrm>
              <a:off x="2416420" y="857809"/>
              <a:ext cx="131040" cy="13104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45A67876-34F5-E840-A66C-872DF3F5D9A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08860" y="850249"/>
                <a:ext cx="1461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592BEA15-DE90-634A-BC5E-1CAC82E86362}"/>
                  </a:ext>
                </a:extLst>
              </p14:cNvPr>
              <p14:cNvContentPartPr/>
              <p14:nvPr/>
            </p14:nvContentPartPr>
            <p14:xfrm>
              <a:off x="2503540" y="714529"/>
              <a:ext cx="43920" cy="2520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592BEA15-DE90-634A-BC5E-1CAC82E8636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96340" y="706969"/>
                <a:ext cx="590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" name="墨迹 20">
                <a:extLst>
                  <a:ext uri="{FF2B5EF4-FFF2-40B4-BE49-F238E27FC236}">
                    <a16:creationId xmlns:a16="http://schemas.microsoft.com/office/drawing/2014/main" id="{5D280A63-F827-3948-B79E-D9628B20F392}"/>
                  </a:ext>
                </a:extLst>
              </p14:cNvPr>
              <p14:cNvContentPartPr/>
              <p14:nvPr/>
            </p14:nvContentPartPr>
            <p14:xfrm>
              <a:off x="2746540" y="527689"/>
              <a:ext cx="884160" cy="622800"/>
            </p14:xfrm>
          </p:contentPart>
        </mc:Choice>
        <mc:Fallback>
          <p:pic>
            <p:nvPicPr>
              <p:cNvPr id="20" name="墨迹 20">
                <a:extLst>
                  <a:ext uri="{FF2B5EF4-FFF2-40B4-BE49-F238E27FC236}">
                    <a16:creationId xmlns:a16="http://schemas.microsoft.com/office/drawing/2014/main" id="{5D280A63-F827-3948-B79E-D9628B20F39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38983" y="520129"/>
                <a:ext cx="898914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E11268EC-163D-A742-A138-5FC3C5C59E8F}"/>
                  </a:ext>
                </a:extLst>
              </p14:cNvPr>
              <p14:cNvContentPartPr/>
              <p14:nvPr/>
            </p14:nvContentPartPr>
            <p14:xfrm>
              <a:off x="1345780" y="1642249"/>
              <a:ext cx="255600" cy="1908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E11268EC-163D-A742-A138-5FC3C5C59E8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38220" y="1634689"/>
                <a:ext cx="270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F9EEF79E-AB8E-024F-A284-E70768F6A7A5}"/>
                  </a:ext>
                </a:extLst>
              </p14:cNvPr>
              <p14:cNvContentPartPr/>
              <p14:nvPr/>
            </p14:nvContentPartPr>
            <p14:xfrm>
              <a:off x="1364500" y="1785169"/>
              <a:ext cx="249480" cy="648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F9EEF79E-AB8E-024F-A284-E70768F6A7A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56940" y="1777609"/>
                <a:ext cx="264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6" name="墨迹 26">
                <a:extLst>
                  <a:ext uri="{FF2B5EF4-FFF2-40B4-BE49-F238E27FC236}">
                    <a16:creationId xmlns:a16="http://schemas.microsoft.com/office/drawing/2014/main" id="{5AB18EEF-C6F8-0347-AD1D-7A24462E3848}"/>
                  </a:ext>
                </a:extLst>
              </p14:cNvPr>
              <p14:cNvContentPartPr/>
              <p14:nvPr/>
            </p14:nvContentPartPr>
            <p14:xfrm>
              <a:off x="1912420" y="1517689"/>
              <a:ext cx="429840" cy="315000"/>
            </p14:xfrm>
          </p:contentPart>
        </mc:Choice>
        <mc:Fallback>
          <p:pic>
            <p:nvPicPr>
              <p:cNvPr id="26" name="墨迹 26">
                <a:extLst>
                  <a:ext uri="{FF2B5EF4-FFF2-40B4-BE49-F238E27FC236}">
                    <a16:creationId xmlns:a16="http://schemas.microsoft.com/office/drawing/2014/main" id="{5AB18EEF-C6F8-0347-AD1D-7A24462E384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04860" y="1510129"/>
                <a:ext cx="44496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34BC6DFB-4DCC-F446-9505-165D5D659679}"/>
                  </a:ext>
                </a:extLst>
              </p14:cNvPr>
              <p14:cNvContentPartPr/>
              <p14:nvPr/>
            </p14:nvContentPartPr>
            <p14:xfrm>
              <a:off x="5822020" y="1617049"/>
              <a:ext cx="43920" cy="10620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34BC6DFB-4DCC-F446-9505-165D5D65967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14460" y="1609489"/>
                <a:ext cx="590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0382EBDA-794F-0C4C-B4DA-6791D245D9F9}"/>
                  </a:ext>
                </a:extLst>
              </p14:cNvPr>
              <p14:cNvContentPartPr/>
              <p14:nvPr/>
            </p14:nvContentPartPr>
            <p14:xfrm>
              <a:off x="6120820" y="1399249"/>
              <a:ext cx="280440" cy="35244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0382EBDA-794F-0C4C-B4DA-6791D245D9F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13260" y="1391689"/>
                <a:ext cx="29556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0" name="墨迹 69">
                <a:extLst>
                  <a:ext uri="{FF2B5EF4-FFF2-40B4-BE49-F238E27FC236}">
                    <a16:creationId xmlns:a16="http://schemas.microsoft.com/office/drawing/2014/main" id="{B7585879-FD13-7E46-8ED6-ECD9D03E85BD}"/>
                  </a:ext>
                </a:extLst>
              </p14:cNvPr>
              <p14:cNvContentPartPr/>
              <p14:nvPr/>
            </p14:nvContentPartPr>
            <p14:xfrm>
              <a:off x="9121420" y="1281169"/>
              <a:ext cx="112680" cy="137160"/>
            </p14:xfrm>
          </p:contentPart>
        </mc:Choice>
        <mc:Fallback>
          <p:pic>
            <p:nvPicPr>
              <p:cNvPr id="60" name="墨迹 69">
                <a:extLst>
                  <a:ext uri="{FF2B5EF4-FFF2-40B4-BE49-F238E27FC236}">
                    <a16:creationId xmlns:a16="http://schemas.microsoft.com/office/drawing/2014/main" id="{B7585879-FD13-7E46-8ED6-ECD9D03E85B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13836" y="1273609"/>
                <a:ext cx="127848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1" name="墨迹 70">
                <a:extLst>
                  <a:ext uri="{FF2B5EF4-FFF2-40B4-BE49-F238E27FC236}">
                    <a16:creationId xmlns:a16="http://schemas.microsoft.com/office/drawing/2014/main" id="{8FB47364-2C52-764D-A5E6-28587A8D0C4D}"/>
                  </a:ext>
                </a:extLst>
              </p14:cNvPr>
              <p14:cNvContentPartPr/>
              <p14:nvPr/>
            </p14:nvContentPartPr>
            <p14:xfrm>
              <a:off x="8766460" y="1461529"/>
              <a:ext cx="137160" cy="180720"/>
            </p14:xfrm>
          </p:contentPart>
        </mc:Choice>
        <mc:Fallback>
          <p:pic>
            <p:nvPicPr>
              <p:cNvPr id="61" name="墨迹 70">
                <a:extLst>
                  <a:ext uri="{FF2B5EF4-FFF2-40B4-BE49-F238E27FC236}">
                    <a16:creationId xmlns:a16="http://schemas.microsoft.com/office/drawing/2014/main" id="{8FB47364-2C52-764D-A5E6-28587A8D0C4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758900" y="1453969"/>
                <a:ext cx="1522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2" name="墨迹 71">
                <a:extLst>
                  <a:ext uri="{FF2B5EF4-FFF2-40B4-BE49-F238E27FC236}">
                    <a16:creationId xmlns:a16="http://schemas.microsoft.com/office/drawing/2014/main" id="{0AB96A46-66A6-3F46-9C3D-5F9F5F2F077F}"/>
                  </a:ext>
                </a:extLst>
              </p14:cNvPr>
              <p14:cNvContentPartPr/>
              <p14:nvPr/>
            </p14:nvContentPartPr>
            <p14:xfrm>
              <a:off x="8368300" y="1262449"/>
              <a:ext cx="187200" cy="96840"/>
            </p14:xfrm>
          </p:contentPart>
        </mc:Choice>
        <mc:Fallback>
          <p:pic>
            <p:nvPicPr>
              <p:cNvPr id="62" name="墨迹 71">
                <a:extLst>
                  <a:ext uri="{FF2B5EF4-FFF2-40B4-BE49-F238E27FC236}">
                    <a16:creationId xmlns:a16="http://schemas.microsoft.com/office/drawing/2014/main" id="{0AB96A46-66A6-3F46-9C3D-5F9F5F2F077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360740" y="1254917"/>
                <a:ext cx="202320" cy="111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3" name="墨迹 72">
                <a:extLst>
                  <a:ext uri="{FF2B5EF4-FFF2-40B4-BE49-F238E27FC236}">
                    <a16:creationId xmlns:a16="http://schemas.microsoft.com/office/drawing/2014/main" id="{025AC7BF-7D08-E545-9EFD-DC6BC7A3B885}"/>
                  </a:ext>
                </a:extLst>
              </p14:cNvPr>
              <p14:cNvContentPartPr/>
              <p14:nvPr/>
            </p14:nvContentPartPr>
            <p14:xfrm>
              <a:off x="7845220" y="1361809"/>
              <a:ext cx="305280" cy="355320"/>
            </p14:xfrm>
          </p:contentPart>
        </mc:Choice>
        <mc:Fallback>
          <p:pic>
            <p:nvPicPr>
              <p:cNvPr id="63" name="墨迹 72">
                <a:extLst>
                  <a:ext uri="{FF2B5EF4-FFF2-40B4-BE49-F238E27FC236}">
                    <a16:creationId xmlns:a16="http://schemas.microsoft.com/office/drawing/2014/main" id="{025AC7BF-7D08-E545-9EFD-DC6BC7A3B88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37660" y="1354249"/>
                <a:ext cx="32040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4" name="墨迹 73">
                <a:extLst>
                  <a:ext uri="{FF2B5EF4-FFF2-40B4-BE49-F238E27FC236}">
                    <a16:creationId xmlns:a16="http://schemas.microsoft.com/office/drawing/2014/main" id="{1D88C9F7-698E-1242-B35B-B0683439CA11}"/>
                  </a:ext>
                </a:extLst>
              </p14:cNvPr>
              <p14:cNvContentPartPr/>
              <p14:nvPr/>
            </p14:nvContentPartPr>
            <p14:xfrm>
              <a:off x="6631300" y="1243729"/>
              <a:ext cx="983880" cy="578520"/>
            </p14:xfrm>
          </p:contentPart>
        </mc:Choice>
        <mc:Fallback>
          <p:pic>
            <p:nvPicPr>
              <p:cNvPr id="64" name="墨迹 73">
                <a:extLst>
                  <a:ext uri="{FF2B5EF4-FFF2-40B4-BE49-F238E27FC236}">
                    <a16:creationId xmlns:a16="http://schemas.microsoft.com/office/drawing/2014/main" id="{1D88C9F7-698E-1242-B35B-B0683439CA1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23740" y="1236169"/>
                <a:ext cx="99900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5" name="墨迹 74">
                <a:extLst>
                  <a:ext uri="{FF2B5EF4-FFF2-40B4-BE49-F238E27FC236}">
                    <a16:creationId xmlns:a16="http://schemas.microsoft.com/office/drawing/2014/main" id="{EDBD1617-477D-4241-9826-1D1252F28300}"/>
                  </a:ext>
                </a:extLst>
              </p14:cNvPr>
              <p14:cNvContentPartPr/>
              <p14:nvPr/>
            </p14:nvContentPartPr>
            <p14:xfrm>
              <a:off x="5205700" y="1293409"/>
              <a:ext cx="405000" cy="666360"/>
            </p14:xfrm>
          </p:contentPart>
        </mc:Choice>
        <mc:Fallback>
          <p:pic>
            <p:nvPicPr>
              <p:cNvPr id="65" name="墨迹 74">
                <a:extLst>
                  <a:ext uri="{FF2B5EF4-FFF2-40B4-BE49-F238E27FC236}">
                    <a16:creationId xmlns:a16="http://schemas.microsoft.com/office/drawing/2014/main" id="{EDBD1617-477D-4241-9826-1D1252F2830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98140" y="1285849"/>
                <a:ext cx="42012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6" name="墨迹 75">
                <a:extLst>
                  <a:ext uri="{FF2B5EF4-FFF2-40B4-BE49-F238E27FC236}">
                    <a16:creationId xmlns:a16="http://schemas.microsoft.com/office/drawing/2014/main" id="{6DAB73A2-1CC8-B34A-AE7B-005167DB1570}"/>
                  </a:ext>
                </a:extLst>
              </p14:cNvPr>
              <p14:cNvContentPartPr/>
              <p14:nvPr/>
            </p14:nvContentPartPr>
            <p14:xfrm>
              <a:off x="4620340" y="1324729"/>
              <a:ext cx="361440" cy="566280"/>
            </p14:xfrm>
          </p:contentPart>
        </mc:Choice>
        <mc:Fallback>
          <p:pic>
            <p:nvPicPr>
              <p:cNvPr id="66" name="墨迹 75">
                <a:extLst>
                  <a:ext uri="{FF2B5EF4-FFF2-40B4-BE49-F238E27FC236}">
                    <a16:creationId xmlns:a16="http://schemas.microsoft.com/office/drawing/2014/main" id="{6DAB73A2-1CC8-B34A-AE7B-005167DB157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12780" y="1317169"/>
                <a:ext cx="376560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7" name="墨迹 76">
                <a:extLst>
                  <a:ext uri="{FF2B5EF4-FFF2-40B4-BE49-F238E27FC236}">
                    <a16:creationId xmlns:a16="http://schemas.microsoft.com/office/drawing/2014/main" id="{91E3E8F5-B512-1D42-8BF4-B25E52B2EEC6}"/>
                  </a:ext>
                </a:extLst>
              </p14:cNvPr>
              <p14:cNvContentPartPr/>
              <p14:nvPr/>
            </p14:nvContentPartPr>
            <p14:xfrm>
              <a:off x="4122460" y="1492849"/>
              <a:ext cx="243000" cy="286560"/>
            </p14:xfrm>
          </p:contentPart>
        </mc:Choice>
        <mc:Fallback>
          <p:pic>
            <p:nvPicPr>
              <p:cNvPr id="67" name="墨迹 76">
                <a:extLst>
                  <a:ext uri="{FF2B5EF4-FFF2-40B4-BE49-F238E27FC236}">
                    <a16:creationId xmlns:a16="http://schemas.microsoft.com/office/drawing/2014/main" id="{91E3E8F5-B512-1D42-8BF4-B25E52B2EEC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14900" y="1485289"/>
                <a:ext cx="2581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8" name="墨迹 77">
                <a:extLst>
                  <a:ext uri="{FF2B5EF4-FFF2-40B4-BE49-F238E27FC236}">
                    <a16:creationId xmlns:a16="http://schemas.microsoft.com/office/drawing/2014/main" id="{0FFFD8D3-473E-BF42-8DD5-8CB734D3250C}"/>
                  </a:ext>
                </a:extLst>
              </p14:cNvPr>
              <p14:cNvContentPartPr/>
              <p14:nvPr/>
            </p14:nvContentPartPr>
            <p14:xfrm>
              <a:off x="3636820" y="1455409"/>
              <a:ext cx="218160" cy="442440"/>
            </p14:xfrm>
          </p:contentPart>
        </mc:Choice>
        <mc:Fallback>
          <p:pic>
            <p:nvPicPr>
              <p:cNvPr id="68" name="墨迹 77">
                <a:extLst>
                  <a:ext uri="{FF2B5EF4-FFF2-40B4-BE49-F238E27FC236}">
                    <a16:creationId xmlns:a16="http://schemas.microsoft.com/office/drawing/2014/main" id="{0FFFD8D3-473E-BF42-8DD5-8CB734D3250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629260" y="1447849"/>
                <a:ext cx="23328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9" name="墨迹 78">
                <a:extLst>
                  <a:ext uri="{FF2B5EF4-FFF2-40B4-BE49-F238E27FC236}">
                    <a16:creationId xmlns:a16="http://schemas.microsoft.com/office/drawing/2014/main" id="{9FCEE2BC-24F9-2C4C-A0DC-0DEF2CCAB771}"/>
                  </a:ext>
                </a:extLst>
              </p14:cNvPr>
              <p14:cNvContentPartPr/>
              <p14:nvPr/>
            </p14:nvContentPartPr>
            <p14:xfrm>
              <a:off x="2385460" y="1467649"/>
              <a:ext cx="989640" cy="548280"/>
            </p14:xfrm>
          </p:contentPart>
        </mc:Choice>
        <mc:Fallback>
          <p:pic>
            <p:nvPicPr>
              <p:cNvPr id="69" name="墨迹 78">
                <a:extLst>
                  <a:ext uri="{FF2B5EF4-FFF2-40B4-BE49-F238E27FC236}">
                    <a16:creationId xmlns:a16="http://schemas.microsoft.com/office/drawing/2014/main" id="{9FCEE2BC-24F9-2C4C-A0DC-0DEF2CCAB77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377900" y="1460089"/>
                <a:ext cx="100476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055EED67-BCC1-1141-8E98-D74B6B0AB177}"/>
                  </a:ext>
                </a:extLst>
              </p14:cNvPr>
              <p14:cNvContentPartPr/>
              <p14:nvPr/>
            </p14:nvContentPartPr>
            <p14:xfrm>
              <a:off x="9619300" y="1361809"/>
              <a:ext cx="31320" cy="5652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055EED67-BCC1-1141-8E98-D74B6B0AB17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611740" y="1354249"/>
                <a:ext cx="464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CBE4701A-6898-504F-8E98-B45C512C520C}"/>
                  </a:ext>
                </a:extLst>
              </p14:cNvPr>
              <p14:cNvContentPartPr/>
              <p14:nvPr/>
            </p14:nvContentPartPr>
            <p14:xfrm>
              <a:off x="9557020" y="1542529"/>
              <a:ext cx="342720" cy="11088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CBE4701A-6898-504F-8E98-B45C512C520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549820" y="1534969"/>
                <a:ext cx="3578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704AE261-BA1F-C049-B03D-6D377F94921B}"/>
                  </a:ext>
                </a:extLst>
              </p14:cNvPr>
              <p14:cNvContentPartPr/>
              <p14:nvPr/>
            </p14:nvContentPartPr>
            <p14:xfrm>
              <a:off x="11792980" y="1841329"/>
              <a:ext cx="18360" cy="3132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704AE261-BA1F-C049-B03D-6D377F94921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785420" y="1833769"/>
                <a:ext cx="334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CF85E1BE-A2DA-504A-AC7A-B944F3BA712A}"/>
                  </a:ext>
                </a:extLst>
              </p14:cNvPr>
              <p14:cNvContentPartPr/>
              <p14:nvPr/>
            </p14:nvContentPartPr>
            <p14:xfrm>
              <a:off x="11773540" y="2003329"/>
              <a:ext cx="12960" cy="648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CF85E1BE-A2DA-504A-AC7A-B944F3BA712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765980" y="1995769"/>
                <a:ext cx="277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3" name="墨迹 94">
                <a:extLst>
                  <a:ext uri="{FF2B5EF4-FFF2-40B4-BE49-F238E27FC236}">
                    <a16:creationId xmlns:a16="http://schemas.microsoft.com/office/drawing/2014/main" id="{7BFA874C-D608-0947-9DEC-3EBB33A1FCD4}"/>
                  </a:ext>
                </a:extLst>
              </p14:cNvPr>
              <p14:cNvContentPartPr/>
              <p14:nvPr/>
            </p14:nvContentPartPr>
            <p14:xfrm>
              <a:off x="10547020" y="1249849"/>
              <a:ext cx="1052640" cy="516960"/>
            </p14:xfrm>
          </p:contentPart>
        </mc:Choice>
        <mc:Fallback>
          <p:pic>
            <p:nvPicPr>
              <p:cNvPr id="93" name="墨迹 94">
                <a:extLst>
                  <a:ext uri="{FF2B5EF4-FFF2-40B4-BE49-F238E27FC236}">
                    <a16:creationId xmlns:a16="http://schemas.microsoft.com/office/drawing/2014/main" id="{7BFA874C-D608-0947-9DEC-3EBB33A1FCD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539460" y="1242289"/>
                <a:ext cx="106740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4" name="墨迹 95">
                <a:extLst>
                  <a:ext uri="{FF2B5EF4-FFF2-40B4-BE49-F238E27FC236}">
                    <a16:creationId xmlns:a16="http://schemas.microsoft.com/office/drawing/2014/main" id="{5843D8B7-7E6D-9749-B2D9-7BB04B02956F}"/>
                  </a:ext>
                </a:extLst>
              </p14:cNvPr>
              <p14:cNvContentPartPr/>
              <p14:nvPr/>
            </p14:nvContentPartPr>
            <p14:xfrm>
              <a:off x="10124380" y="1162729"/>
              <a:ext cx="235440" cy="554400"/>
            </p14:xfrm>
          </p:contentPart>
        </mc:Choice>
        <mc:Fallback>
          <p:pic>
            <p:nvPicPr>
              <p:cNvPr id="94" name="墨迹 95">
                <a:extLst>
                  <a:ext uri="{FF2B5EF4-FFF2-40B4-BE49-F238E27FC236}">
                    <a16:creationId xmlns:a16="http://schemas.microsoft.com/office/drawing/2014/main" id="{5843D8B7-7E6D-9749-B2D9-7BB04B02956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116820" y="1155169"/>
                <a:ext cx="25056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E713CAE1-970C-E740-8039-419B5F1C654E}"/>
                  </a:ext>
                </a:extLst>
              </p14:cNvPr>
              <p14:cNvContentPartPr/>
              <p14:nvPr/>
            </p14:nvContentPartPr>
            <p14:xfrm>
              <a:off x="2684260" y="2239849"/>
              <a:ext cx="87480" cy="36144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E713CAE1-970C-E740-8039-419B5F1C654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676700" y="2232289"/>
                <a:ext cx="10260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7C03BFC4-F576-8D4E-9912-F756A62AE12A}"/>
                  </a:ext>
                </a:extLst>
              </p14:cNvPr>
              <p14:cNvContentPartPr/>
              <p14:nvPr/>
            </p14:nvContentPartPr>
            <p14:xfrm>
              <a:off x="4383820" y="2258569"/>
              <a:ext cx="19080" cy="19332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7C03BFC4-F576-8D4E-9912-F756A62AE12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376260" y="2251009"/>
                <a:ext cx="342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0D08A0C0-161E-0D4B-83B5-FF5FDEDFD481}"/>
                  </a:ext>
                </a:extLst>
              </p14:cNvPr>
              <p14:cNvContentPartPr/>
              <p14:nvPr/>
            </p14:nvContentPartPr>
            <p14:xfrm>
              <a:off x="4358980" y="2619649"/>
              <a:ext cx="12960" cy="9360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0D08A0C0-161E-0D4B-83B5-FF5FDEDFD48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351420" y="2612089"/>
                <a:ext cx="277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6" name="墨迹 107">
                <a:extLst>
                  <a:ext uri="{FF2B5EF4-FFF2-40B4-BE49-F238E27FC236}">
                    <a16:creationId xmlns:a16="http://schemas.microsoft.com/office/drawing/2014/main" id="{1435782B-DD3D-6F47-8F98-D060A19AF5A9}"/>
                  </a:ext>
                </a:extLst>
              </p14:cNvPr>
              <p14:cNvContentPartPr/>
              <p14:nvPr/>
            </p14:nvContentPartPr>
            <p14:xfrm>
              <a:off x="2995660" y="2233369"/>
              <a:ext cx="1133280" cy="355320"/>
            </p14:xfrm>
          </p:contentPart>
        </mc:Choice>
        <mc:Fallback>
          <p:pic>
            <p:nvPicPr>
              <p:cNvPr id="106" name="墨迹 107">
                <a:extLst>
                  <a:ext uri="{FF2B5EF4-FFF2-40B4-BE49-F238E27FC236}">
                    <a16:creationId xmlns:a16="http://schemas.microsoft.com/office/drawing/2014/main" id="{1435782B-DD3D-6F47-8F98-D060A19AF5A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988100" y="2226169"/>
                <a:ext cx="114840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07" name="墨迹 108">
                <a:extLst>
                  <a:ext uri="{FF2B5EF4-FFF2-40B4-BE49-F238E27FC236}">
                    <a16:creationId xmlns:a16="http://schemas.microsoft.com/office/drawing/2014/main" id="{C5737079-017C-4541-BDA2-047AACB30AF0}"/>
                  </a:ext>
                </a:extLst>
              </p14:cNvPr>
              <p14:cNvContentPartPr/>
              <p14:nvPr/>
            </p14:nvContentPartPr>
            <p14:xfrm>
              <a:off x="2204740" y="2245969"/>
              <a:ext cx="249480" cy="330480"/>
            </p14:xfrm>
          </p:contentPart>
        </mc:Choice>
        <mc:Fallback>
          <p:pic>
            <p:nvPicPr>
              <p:cNvPr id="107" name="墨迹 108">
                <a:extLst>
                  <a:ext uri="{FF2B5EF4-FFF2-40B4-BE49-F238E27FC236}">
                    <a16:creationId xmlns:a16="http://schemas.microsoft.com/office/drawing/2014/main" id="{C5737079-017C-4541-BDA2-047AACB30AF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197180" y="2238409"/>
                <a:ext cx="2646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4" name="墨迹 114">
                <a:extLst>
                  <a:ext uri="{FF2B5EF4-FFF2-40B4-BE49-F238E27FC236}">
                    <a16:creationId xmlns:a16="http://schemas.microsoft.com/office/drawing/2014/main" id="{3D282E45-449D-F147-BF2C-9641454918BB}"/>
                  </a:ext>
                </a:extLst>
              </p14:cNvPr>
              <p14:cNvContentPartPr/>
              <p14:nvPr/>
            </p14:nvContentPartPr>
            <p14:xfrm>
              <a:off x="9731620" y="471889"/>
              <a:ext cx="1394640" cy="990000"/>
            </p14:xfrm>
          </p:contentPart>
        </mc:Choice>
        <mc:Fallback>
          <p:pic>
            <p:nvPicPr>
              <p:cNvPr id="114" name="墨迹 114">
                <a:extLst>
                  <a:ext uri="{FF2B5EF4-FFF2-40B4-BE49-F238E27FC236}">
                    <a16:creationId xmlns:a16="http://schemas.microsoft.com/office/drawing/2014/main" id="{3D282E45-449D-F147-BF2C-9641454918B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724062" y="464332"/>
                <a:ext cx="1409396" cy="1004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31" name="墨迹 132">
                <a:extLst>
                  <a:ext uri="{FF2B5EF4-FFF2-40B4-BE49-F238E27FC236}">
                    <a16:creationId xmlns:a16="http://schemas.microsoft.com/office/drawing/2014/main" id="{A5FDC74A-5740-DB4F-9093-D11AA581DE05}"/>
                  </a:ext>
                </a:extLst>
              </p14:cNvPr>
              <p14:cNvContentPartPr/>
              <p14:nvPr/>
            </p14:nvContentPartPr>
            <p14:xfrm>
              <a:off x="2802700" y="2800009"/>
              <a:ext cx="2428200" cy="710280"/>
            </p14:xfrm>
          </p:contentPart>
        </mc:Choice>
        <mc:Fallback>
          <p:pic>
            <p:nvPicPr>
              <p:cNvPr id="131" name="墨迹 132">
                <a:extLst>
                  <a:ext uri="{FF2B5EF4-FFF2-40B4-BE49-F238E27FC236}">
                    <a16:creationId xmlns:a16="http://schemas.microsoft.com/office/drawing/2014/main" id="{A5FDC74A-5740-DB4F-9093-D11AA581DE0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795140" y="2792445"/>
                <a:ext cx="2443320" cy="725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32" name="墨迹 133">
                <a:extLst>
                  <a:ext uri="{FF2B5EF4-FFF2-40B4-BE49-F238E27FC236}">
                    <a16:creationId xmlns:a16="http://schemas.microsoft.com/office/drawing/2014/main" id="{B26D7E55-64C8-7148-9901-5A01E8E11D5C}"/>
                  </a:ext>
                </a:extLst>
              </p14:cNvPr>
              <p14:cNvContentPartPr/>
              <p14:nvPr/>
            </p14:nvContentPartPr>
            <p14:xfrm>
              <a:off x="1657180" y="3005569"/>
              <a:ext cx="809280" cy="585360"/>
            </p14:xfrm>
          </p:contentPart>
        </mc:Choice>
        <mc:Fallback>
          <p:pic>
            <p:nvPicPr>
              <p:cNvPr id="132" name="墨迹 133">
                <a:extLst>
                  <a:ext uri="{FF2B5EF4-FFF2-40B4-BE49-F238E27FC236}">
                    <a16:creationId xmlns:a16="http://schemas.microsoft.com/office/drawing/2014/main" id="{B26D7E55-64C8-7148-9901-5A01E8E11D5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649623" y="2998014"/>
                <a:ext cx="824393" cy="600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91C3B27A-48E9-9544-96AA-B796835FA8AD}"/>
                  </a:ext>
                </a:extLst>
              </p14:cNvPr>
              <p14:cNvContentPartPr/>
              <p14:nvPr/>
            </p14:nvContentPartPr>
            <p14:xfrm>
              <a:off x="5554180" y="2918449"/>
              <a:ext cx="236880" cy="40428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91C3B27A-48E9-9544-96AA-B796835FA8A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546620" y="2910889"/>
                <a:ext cx="25200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795A2E0E-7888-774C-8CE2-15E76513E157}"/>
                  </a:ext>
                </a:extLst>
              </p14:cNvPr>
              <p14:cNvContentPartPr/>
              <p14:nvPr/>
            </p14:nvContentPartPr>
            <p14:xfrm>
              <a:off x="6045940" y="2918449"/>
              <a:ext cx="230040" cy="16848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795A2E0E-7888-774C-8CE2-15E76513E15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038380" y="2910889"/>
                <a:ext cx="2451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85B9F1AA-E099-8144-9D8B-3FDD0E44817E}"/>
                  </a:ext>
                </a:extLst>
              </p14:cNvPr>
              <p14:cNvContentPartPr/>
              <p14:nvPr/>
            </p14:nvContentPartPr>
            <p14:xfrm>
              <a:off x="6164380" y="3142369"/>
              <a:ext cx="62640" cy="21204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85B9F1AA-E099-8144-9D8B-3FDD0E44817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156820" y="3134809"/>
                <a:ext cx="777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2F632F0D-4B3E-414F-9B60-98FF101E9A50}"/>
                  </a:ext>
                </a:extLst>
              </p14:cNvPr>
              <p14:cNvContentPartPr/>
              <p14:nvPr/>
            </p14:nvContentPartPr>
            <p14:xfrm>
              <a:off x="6544180" y="3017809"/>
              <a:ext cx="149040" cy="33660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2F632F0D-4B3E-414F-9B60-98FF101E9A5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536620" y="3010249"/>
                <a:ext cx="16416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C7653D12-673D-5A42-9814-15BFC9CCE605}"/>
                  </a:ext>
                </a:extLst>
              </p14:cNvPr>
              <p14:cNvContentPartPr/>
              <p14:nvPr/>
            </p14:nvContentPartPr>
            <p14:xfrm>
              <a:off x="6531580" y="3248209"/>
              <a:ext cx="106200" cy="6264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C7653D12-673D-5A42-9814-15BFC9CCE60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524020" y="3240649"/>
                <a:ext cx="1213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BEFC68DE-3E62-AA49-9C23-3A1202739135}"/>
                  </a:ext>
                </a:extLst>
              </p14:cNvPr>
              <p14:cNvContentPartPr/>
              <p14:nvPr/>
            </p14:nvContentPartPr>
            <p14:xfrm>
              <a:off x="6786820" y="3285649"/>
              <a:ext cx="25200" cy="6876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BEFC68DE-3E62-AA49-9C23-3A120273913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779260" y="3278089"/>
                <a:ext cx="403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E9D05594-EE34-D748-8EEF-6CE1060D8D4C}"/>
                  </a:ext>
                </a:extLst>
              </p14:cNvPr>
              <p14:cNvContentPartPr/>
              <p14:nvPr/>
            </p14:nvContentPartPr>
            <p14:xfrm>
              <a:off x="7004620" y="3100249"/>
              <a:ext cx="25200" cy="23544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E9D05594-EE34-D748-8EEF-6CE1060D8D4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997060" y="3092689"/>
                <a:ext cx="403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70A5B09C-5A8C-744A-B07C-8936D0F6387D}"/>
                  </a:ext>
                </a:extLst>
              </p14:cNvPr>
              <p14:cNvContentPartPr/>
              <p14:nvPr/>
            </p14:nvContentPartPr>
            <p14:xfrm>
              <a:off x="7179220" y="2881009"/>
              <a:ext cx="243000" cy="54828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70A5B09C-5A8C-744A-B07C-8936D0F6387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171660" y="2873449"/>
                <a:ext cx="25812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98B3AF4E-6FA0-6E4A-A88C-078D1735F01F}"/>
                  </a:ext>
                </a:extLst>
              </p14:cNvPr>
              <p14:cNvContentPartPr/>
              <p14:nvPr/>
            </p14:nvContentPartPr>
            <p14:xfrm>
              <a:off x="7123060" y="3179809"/>
              <a:ext cx="106200" cy="16848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98B3AF4E-6FA0-6E4A-A88C-078D1735F01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115500" y="3172249"/>
                <a:ext cx="1213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6D60ACAB-DD28-424D-BA8F-A1EB27198B6A}"/>
                  </a:ext>
                </a:extLst>
              </p14:cNvPr>
              <p14:cNvContentPartPr/>
              <p14:nvPr/>
            </p14:nvContentPartPr>
            <p14:xfrm>
              <a:off x="7646140" y="2918449"/>
              <a:ext cx="516960" cy="48600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6D60ACAB-DD28-424D-BA8F-A1EB27198B6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638580" y="2910889"/>
                <a:ext cx="53208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681D549B-8A9F-EB4B-828E-3FC9A9452538}"/>
                  </a:ext>
                </a:extLst>
              </p14:cNvPr>
              <p14:cNvContentPartPr/>
              <p14:nvPr/>
            </p14:nvContentPartPr>
            <p14:xfrm>
              <a:off x="8306020" y="3335329"/>
              <a:ext cx="100080" cy="5652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681D549B-8A9F-EB4B-828E-3FC9A945253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298460" y="3327769"/>
                <a:ext cx="1152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2AE14248-B320-5145-8E65-1DEEA902F745}"/>
                  </a:ext>
                </a:extLst>
              </p14:cNvPr>
              <p14:cNvContentPartPr/>
              <p14:nvPr/>
            </p14:nvContentPartPr>
            <p14:xfrm>
              <a:off x="8660620" y="3005569"/>
              <a:ext cx="180720" cy="33372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2AE14248-B320-5145-8E65-1DEEA902F74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653060" y="2998009"/>
                <a:ext cx="19584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F206F664-87D4-5248-8C54-A98359359A86}"/>
                  </a:ext>
                </a:extLst>
              </p14:cNvPr>
              <p14:cNvContentPartPr/>
              <p14:nvPr/>
            </p14:nvContentPartPr>
            <p14:xfrm>
              <a:off x="8691940" y="3204649"/>
              <a:ext cx="218160" cy="9360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F206F664-87D4-5248-8C54-A98359359A8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684380" y="3197089"/>
                <a:ext cx="2332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68E9F504-2602-0245-996B-2B2A4BBEFE7B}"/>
                  </a:ext>
                </a:extLst>
              </p14:cNvPr>
              <p14:cNvContentPartPr/>
              <p14:nvPr/>
            </p14:nvContentPartPr>
            <p14:xfrm>
              <a:off x="9158860" y="2999089"/>
              <a:ext cx="37800" cy="26172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68E9F504-2602-0245-996B-2B2A4BBEFE7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151300" y="2991889"/>
                <a:ext cx="5292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F3461591-7ABB-014A-A57F-C58F7ACE67CD}"/>
                  </a:ext>
                </a:extLst>
              </p14:cNvPr>
              <p14:cNvContentPartPr/>
              <p14:nvPr/>
            </p14:nvContentPartPr>
            <p14:xfrm>
              <a:off x="9357940" y="2787769"/>
              <a:ext cx="249480" cy="64152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F3461591-7ABB-014A-A57F-C58F7ACE67C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350380" y="2780209"/>
                <a:ext cx="26460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4BC47C5B-83AF-AD40-98B4-2828C30F5118}"/>
                  </a:ext>
                </a:extLst>
              </p14:cNvPr>
              <p14:cNvContentPartPr/>
              <p14:nvPr/>
            </p14:nvContentPartPr>
            <p14:xfrm>
              <a:off x="9314380" y="3073969"/>
              <a:ext cx="124920" cy="16848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4BC47C5B-83AF-AD40-98B4-2828C30F511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306820" y="3066409"/>
                <a:ext cx="1400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D4EEE380-9FFC-C848-A449-1282606EEC1E}"/>
                  </a:ext>
                </a:extLst>
              </p14:cNvPr>
              <p14:cNvContentPartPr/>
              <p14:nvPr/>
            </p14:nvContentPartPr>
            <p14:xfrm>
              <a:off x="9793900" y="3024289"/>
              <a:ext cx="155880" cy="24948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D4EEE380-9FFC-C848-A449-1282606EEC1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786340" y="3016729"/>
                <a:ext cx="1710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4413D24C-8A45-454D-9A96-6D4FD2BD8B79}"/>
                  </a:ext>
                </a:extLst>
              </p14:cNvPr>
              <p14:cNvContentPartPr/>
              <p14:nvPr/>
            </p14:nvContentPartPr>
            <p14:xfrm>
              <a:off x="10055260" y="3204649"/>
              <a:ext cx="31320" cy="3132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4413D24C-8A45-454D-9A96-6D4FD2BD8B7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047700" y="3197089"/>
                <a:ext cx="46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9AB1DF03-3D8D-0C40-843A-F8E6C1B50BAB}"/>
                  </a:ext>
                </a:extLst>
              </p14:cNvPr>
              <p14:cNvContentPartPr/>
              <p14:nvPr/>
            </p14:nvContentPartPr>
            <p14:xfrm>
              <a:off x="10154980" y="2831329"/>
              <a:ext cx="37800" cy="77580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9AB1DF03-3D8D-0C40-843A-F8E6C1B50BA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147420" y="2823769"/>
                <a:ext cx="52920" cy="79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125E7F1F-69F2-484D-B91C-24D4C2B10289}"/>
                  </a:ext>
                </a:extLst>
              </p14:cNvPr>
              <p14:cNvContentPartPr/>
              <p14:nvPr/>
            </p14:nvContentPartPr>
            <p14:xfrm>
              <a:off x="10441180" y="3017809"/>
              <a:ext cx="19080" cy="9360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125E7F1F-69F2-484D-B91C-24D4C2B1028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433620" y="3010249"/>
                <a:ext cx="342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A8ACE90E-8FAB-A849-B2AB-A18B7EA5ED22}"/>
                  </a:ext>
                </a:extLst>
              </p14:cNvPr>
              <p14:cNvContentPartPr/>
              <p14:nvPr/>
            </p14:nvContentPartPr>
            <p14:xfrm>
              <a:off x="10378900" y="3229489"/>
              <a:ext cx="242640" cy="9360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A8ACE90E-8FAB-A849-B2AB-A18B7EA5ED2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371340" y="3221929"/>
                <a:ext cx="2574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DAF04057-77E0-2142-8F01-0487F9CBFFC5}"/>
                  </a:ext>
                </a:extLst>
              </p14:cNvPr>
              <p14:cNvContentPartPr/>
              <p14:nvPr/>
            </p14:nvContentPartPr>
            <p14:xfrm>
              <a:off x="10845820" y="2824849"/>
              <a:ext cx="31320" cy="12492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DAF04057-77E0-2142-8F01-0487F9CBFFC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838260" y="2817289"/>
                <a:ext cx="464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FF5D74F1-3F32-7845-BABC-6A2E4E967852}"/>
                  </a:ext>
                </a:extLst>
              </p14:cNvPr>
              <p14:cNvContentPartPr/>
              <p14:nvPr/>
            </p14:nvContentPartPr>
            <p14:xfrm>
              <a:off x="11033380" y="2840329"/>
              <a:ext cx="30960" cy="10332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FF5D74F1-3F32-7845-BABC-6A2E4E96785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025820" y="2832769"/>
                <a:ext cx="457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D9D4DB63-CCDB-FF48-8C9B-503A2D6EADF7}"/>
                  </a:ext>
                </a:extLst>
              </p14:cNvPr>
              <p14:cNvContentPartPr/>
              <p14:nvPr/>
            </p14:nvContentPartPr>
            <p14:xfrm>
              <a:off x="11088820" y="3154969"/>
              <a:ext cx="162360" cy="16848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D9D4DB63-CCDB-FF48-8C9B-503A2D6EADF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081260" y="3147409"/>
                <a:ext cx="1771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27980FEE-C8A3-D441-B50C-320BDDCEC611}"/>
                  </a:ext>
                </a:extLst>
              </p14:cNvPr>
              <p14:cNvContentPartPr/>
              <p14:nvPr/>
            </p14:nvContentPartPr>
            <p14:xfrm>
              <a:off x="11119780" y="3185929"/>
              <a:ext cx="118800" cy="12492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27980FEE-C8A3-D441-B50C-320BDDCEC61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112220" y="3178369"/>
                <a:ext cx="1335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5D691C8F-D00E-6A4E-B820-0CD66139FE0B}"/>
                  </a:ext>
                </a:extLst>
              </p14:cNvPr>
              <p14:cNvContentPartPr/>
              <p14:nvPr/>
            </p14:nvContentPartPr>
            <p14:xfrm>
              <a:off x="11449900" y="2893969"/>
              <a:ext cx="37800" cy="13680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5D691C8F-D00E-6A4E-B820-0CD66139FE0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442340" y="2886409"/>
                <a:ext cx="529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F449BB49-0B84-CE4C-AA44-A0BBAF148577}"/>
                  </a:ext>
                </a:extLst>
              </p14:cNvPr>
              <p14:cNvContentPartPr/>
              <p14:nvPr/>
            </p14:nvContentPartPr>
            <p14:xfrm>
              <a:off x="11630260" y="2943289"/>
              <a:ext cx="43920" cy="10620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F449BB49-0B84-CE4C-AA44-A0BBAF14857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622700" y="2935729"/>
                <a:ext cx="590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64409270-2470-D247-A5DE-8D24233B2004}"/>
                  </a:ext>
                </a:extLst>
              </p14:cNvPr>
              <p14:cNvContentPartPr/>
              <p14:nvPr/>
            </p14:nvContentPartPr>
            <p14:xfrm>
              <a:off x="9090460" y="3641329"/>
              <a:ext cx="131040" cy="11160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64409270-2470-D247-A5DE-8D24233B200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082900" y="3633769"/>
                <a:ext cx="1461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023571E8-94EA-F740-8C4E-A846683F1518}"/>
                  </a:ext>
                </a:extLst>
              </p14:cNvPr>
              <p14:cNvContentPartPr/>
              <p14:nvPr/>
            </p14:nvContentPartPr>
            <p14:xfrm>
              <a:off x="9040420" y="3883249"/>
              <a:ext cx="355320" cy="11880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023571E8-94EA-F740-8C4E-A846683F151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032860" y="3875689"/>
                <a:ext cx="3704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C5EC2292-A683-0F42-A77B-F4B1A5311F6C}"/>
                  </a:ext>
                </a:extLst>
              </p14:cNvPr>
              <p14:cNvContentPartPr/>
              <p14:nvPr/>
            </p14:nvContentPartPr>
            <p14:xfrm>
              <a:off x="9787420" y="3603169"/>
              <a:ext cx="118800" cy="11880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C5EC2292-A683-0F42-A77B-F4B1A5311F6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779860" y="3595609"/>
                <a:ext cx="1335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7E057741-7BCA-074A-B4EB-4E0596C0E402}"/>
                  </a:ext>
                </a:extLst>
              </p14:cNvPr>
              <p14:cNvContentPartPr/>
              <p14:nvPr/>
            </p14:nvContentPartPr>
            <p14:xfrm>
              <a:off x="9731620" y="3790009"/>
              <a:ext cx="249480" cy="5652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7E057741-7BCA-074A-B4EB-4E0596C0E40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724060" y="3782449"/>
                <a:ext cx="2646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0B7640FE-A7C0-934F-B437-096FB3811FA2}"/>
                  </a:ext>
                </a:extLst>
              </p14:cNvPr>
              <p14:cNvContentPartPr/>
              <p14:nvPr/>
            </p14:nvContentPartPr>
            <p14:xfrm>
              <a:off x="9787420" y="3877129"/>
              <a:ext cx="155160" cy="16848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0B7640FE-A7C0-934F-B437-096FB3811FA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779860" y="3869569"/>
                <a:ext cx="1702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7F7BF863-ADF1-7444-9C11-79267F944F5F}"/>
                  </a:ext>
                </a:extLst>
              </p14:cNvPr>
              <p14:cNvContentPartPr/>
              <p14:nvPr/>
            </p14:nvContentPartPr>
            <p14:xfrm>
              <a:off x="9781300" y="3852289"/>
              <a:ext cx="93600" cy="12492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7F7BF863-ADF1-7444-9C11-79267F944F5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773740" y="3844729"/>
                <a:ext cx="1087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20991199-3C1F-3847-AB56-6161069A8A84}"/>
                  </a:ext>
                </a:extLst>
              </p14:cNvPr>
              <p14:cNvContentPartPr/>
              <p14:nvPr/>
            </p14:nvContentPartPr>
            <p14:xfrm>
              <a:off x="10161100" y="3684169"/>
              <a:ext cx="99360" cy="7524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20991199-3C1F-3847-AB56-6161069A8A8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153540" y="3676609"/>
                <a:ext cx="1144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68A4CBE7-25A7-F44F-95D6-84E79CBECBF0}"/>
                  </a:ext>
                </a:extLst>
              </p14:cNvPr>
              <p14:cNvContentPartPr/>
              <p14:nvPr/>
            </p14:nvContentPartPr>
            <p14:xfrm>
              <a:off x="10148500" y="3926809"/>
              <a:ext cx="25200" cy="5652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68A4CBE7-25A7-F44F-95D6-84E79CBECBF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140940" y="3919249"/>
                <a:ext cx="403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80736A3E-0E6A-F64A-98C6-8EA3270EDDB6}"/>
                  </a:ext>
                </a:extLst>
              </p14:cNvPr>
              <p14:cNvContentPartPr/>
              <p14:nvPr/>
            </p14:nvContentPartPr>
            <p14:xfrm>
              <a:off x="10366660" y="3652849"/>
              <a:ext cx="255600" cy="6876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80736A3E-0E6A-F64A-98C6-8EA3270EDDB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359100" y="3645289"/>
                <a:ext cx="2707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C7F7641E-AC71-8C45-B3BD-6CCBA0A4703B}"/>
                  </a:ext>
                </a:extLst>
              </p14:cNvPr>
              <p14:cNvContentPartPr/>
              <p14:nvPr/>
            </p14:nvContentPartPr>
            <p14:xfrm>
              <a:off x="10416340" y="3628009"/>
              <a:ext cx="223920" cy="46728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C7F7641E-AC71-8C45-B3BD-6CCBA0A4703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408780" y="3620449"/>
                <a:ext cx="23868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4B4C06C8-56B5-0F4C-B4A2-AEA26B0DC75F}"/>
                  </a:ext>
                </a:extLst>
              </p14:cNvPr>
              <p14:cNvContentPartPr/>
              <p14:nvPr/>
            </p14:nvContentPartPr>
            <p14:xfrm>
              <a:off x="10858420" y="3753289"/>
              <a:ext cx="43920" cy="13680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4B4C06C8-56B5-0F4C-B4A2-AEA26B0DC75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850860" y="3745729"/>
                <a:ext cx="590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E3F8A410-A00C-FA4E-BBF9-357702CABEC2}"/>
                  </a:ext>
                </a:extLst>
              </p14:cNvPr>
              <p14:cNvContentPartPr/>
              <p14:nvPr/>
            </p14:nvContentPartPr>
            <p14:xfrm>
              <a:off x="10808380" y="3945529"/>
              <a:ext cx="43920" cy="13104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E3F8A410-A00C-FA4E-BBF9-357702CABEC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800820" y="3937969"/>
                <a:ext cx="590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74" name="墨迹 173">
                <a:extLst>
                  <a:ext uri="{FF2B5EF4-FFF2-40B4-BE49-F238E27FC236}">
                    <a16:creationId xmlns:a16="http://schemas.microsoft.com/office/drawing/2014/main" id="{85F047F6-F662-7943-96F1-504401C8E87A}"/>
                  </a:ext>
                </a:extLst>
              </p14:cNvPr>
              <p14:cNvContentPartPr/>
              <p14:nvPr/>
            </p14:nvContentPartPr>
            <p14:xfrm>
              <a:off x="10802260" y="3777409"/>
              <a:ext cx="342720" cy="336600"/>
            </p14:xfrm>
          </p:contentPart>
        </mc:Choice>
        <mc:Fallback>
          <p:pic>
            <p:nvPicPr>
              <p:cNvPr id="174" name="墨迹 173">
                <a:extLst>
                  <a:ext uri="{FF2B5EF4-FFF2-40B4-BE49-F238E27FC236}">
                    <a16:creationId xmlns:a16="http://schemas.microsoft.com/office/drawing/2014/main" id="{85F047F6-F662-7943-96F1-504401C8E87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794700" y="3769849"/>
                <a:ext cx="35784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9A35F8B2-4B60-724E-A335-259334C56F73}"/>
                  </a:ext>
                </a:extLst>
              </p14:cNvPr>
              <p14:cNvContentPartPr/>
              <p14:nvPr/>
            </p14:nvContentPartPr>
            <p14:xfrm>
              <a:off x="11225620" y="3659329"/>
              <a:ext cx="305280" cy="81360"/>
            </p14:xfrm>
          </p:contentPart>
        </mc:Choice>
        <mc:Fallback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9A35F8B2-4B60-724E-A335-259334C56F73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1218060" y="3651769"/>
                <a:ext cx="3204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76D8DAC6-4595-1443-9A09-877610903589}"/>
                  </a:ext>
                </a:extLst>
              </p14:cNvPr>
              <p14:cNvContentPartPr/>
              <p14:nvPr/>
            </p14:nvContentPartPr>
            <p14:xfrm>
              <a:off x="11263060" y="3864529"/>
              <a:ext cx="317880" cy="26820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76D8DAC6-4595-1443-9A09-87761090358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1255500" y="3856969"/>
                <a:ext cx="3330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32E56EAD-C7DA-944A-B98A-571F4DB62C40}"/>
                  </a:ext>
                </a:extLst>
              </p14:cNvPr>
              <p14:cNvContentPartPr/>
              <p14:nvPr/>
            </p14:nvContentPartPr>
            <p14:xfrm>
              <a:off x="11760940" y="4265209"/>
              <a:ext cx="81360" cy="9180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32E56EAD-C7DA-944A-B98A-571F4DB62C4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1753380" y="4257649"/>
                <a:ext cx="964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94" name="墨迹 194">
                <a:extLst>
                  <a:ext uri="{FF2B5EF4-FFF2-40B4-BE49-F238E27FC236}">
                    <a16:creationId xmlns:a16="http://schemas.microsoft.com/office/drawing/2014/main" id="{136CE52A-1E7F-8A41-9EBC-D57E942C1536}"/>
                  </a:ext>
                </a:extLst>
              </p14:cNvPr>
              <p14:cNvContentPartPr/>
              <p14:nvPr/>
            </p14:nvContentPartPr>
            <p14:xfrm>
              <a:off x="704620" y="4175929"/>
              <a:ext cx="703800" cy="543240"/>
            </p14:xfrm>
          </p:contentPart>
        </mc:Choice>
        <mc:Fallback>
          <p:pic>
            <p:nvPicPr>
              <p:cNvPr id="194" name="墨迹 194">
                <a:extLst>
                  <a:ext uri="{FF2B5EF4-FFF2-40B4-BE49-F238E27FC236}">
                    <a16:creationId xmlns:a16="http://schemas.microsoft.com/office/drawing/2014/main" id="{136CE52A-1E7F-8A41-9EBC-D57E942C153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97060" y="4168369"/>
                <a:ext cx="71892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ED6E20FD-9FF9-114F-AFB6-47C9D66CF07F}"/>
                  </a:ext>
                </a:extLst>
              </p14:cNvPr>
              <p14:cNvContentPartPr/>
              <p14:nvPr/>
            </p14:nvContentPartPr>
            <p14:xfrm>
              <a:off x="1937260" y="4013929"/>
              <a:ext cx="62640" cy="49212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ED6E20FD-9FF9-114F-AFB6-47C9D66CF07F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929700" y="4006369"/>
                <a:ext cx="7776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EFA3FC1C-410D-C541-B75E-C4928DF8338B}"/>
                  </a:ext>
                </a:extLst>
              </p14:cNvPr>
              <p14:cNvContentPartPr/>
              <p14:nvPr/>
            </p14:nvContentPartPr>
            <p14:xfrm>
              <a:off x="5579020" y="4294009"/>
              <a:ext cx="56520" cy="68760"/>
            </p14:xfrm>
          </p:contentPart>
        </mc:Choice>
        <mc:Fallback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EFA3FC1C-410D-C541-B75E-C4928DF8338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571460" y="4286449"/>
                <a:ext cx="712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03E853BF-AF53-3649-A6EC-B51F6EA301F0}"/>
                  </a:ext>
                </a:extLst>
              </p14:cNvPr>
              <p14:cNvContentPartPr/>
              <p14:nvPr/>
            </p14:nvContentPartPr>
            <p14:xfrm>
              <a:off x="6734980" y="3814849"/>
              <a:ext cx="64800" cy="76824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03E853BF-AF53-3649-A6EC-B51F6EA301F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727420" y="3807289"/>
                <a:ext cx="79920" cy="78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73B41A52-58E7-744D-BA46-54ABA199C42B}"/>
                  </a:ext>
                </a:extLst>
              </p14:cNvPr>
              <p14:cNvContentPartPr/>
              <p14:nvPr/>
            </p14:nvContentPartPr>
            <p14:xfrm>
              <a:off x="1264780" y="5153329"/>
              <a:ext cx="439560" cy="5004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73B41A52-58E7-744D-BA46-54ABA199C42B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257220" y="5145769"/>
                <a:ext cx="4546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1D3F4B54-9E04-714D-AF0A-CF50A6441F36}"/>
                  </a:ext>
                </a:extLst>
              </p14:cNvPr>
              <p14:cNvContentPartPr/>
              <p14:nvPr/>
            </p14:nvContentPartPr>
            <p14:xfrm>
              <a:off x="1261900" y="5395969"/>
              <a:ext cx="501120" cy="4392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1D3F4B54-9E04-714D-AF0A-CF50A6441F36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254700" y="5388409"/>
                <a:ext cx="5162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22" name="墨迹 226">
                <a:extLst>
                  <a:ext uri="{FF2B5EF4-FFF2-40B4-BE49-F238E27FC236}">
                    <a16:creationId xmlns:a16="http://schemas.microsoft.com/office/drawing/2014/main" id="{885C6152-461B-3C44-8A78-AE2A2C302CCD}"/>
                  </a:ext>
                </a:extLst>
              </p14:cNvPr>
              <p14:cNvContentPartPr/>
              <p14:nvPr/>
            </p14:nvContentPartPr>
            <p14:xfrm>
              <a:off x="2229940" y="5022649"/>
              <a:ext cx="417240" cy="473400"/>
            </p14:xfrm>
          </p:contentPart>
        </mc:Choice>
        <mc:Fallback>
          <p:pic>
            <p:nvPicPr>
              <p:cNvPr id="222" name="墨迹 226">
                <a:extLst>
                  <a:ext uri="{FF2B5EF4-FFF2-40B4-BE49-F238E27FC236}">
                    <a16:creationId xmlns:a16="http://schemas.microsoft.com/office/drawing/2014/main" id="{885C6152-461B-3C44-8A78-AE2A2C302CC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222387" y="5015089"/>
                <a:ext cx="431987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23" name="墨迹 227">
                <a:extLst>
                  <a:ext uri="{FF2B5EF4-FFF2-40B4-BE49-F238E27FC236}">
                    <a16:creationId xmlns:a16="http://schemas.microsoft.com/office/drawing/2014/main" id="{2A2BD976-102D-9641-976B-59872785D8A0}"/>
                  </a:ext>
                </a:extLst>
              </p14:cNvPr>
              <p14:cNvContentPartPr/>
              <p14:nvPr/>
            </p14:nvContentPartPr>
            <p14:xfrm>
              <a:off x="5834260" y="3964249"/>
              <a:ext cx="678960" cy="361440"/>
            </p14:xfrm>
          </p:contentPart>
        </mc:Choice>
        <mc:Fallback>
          <p:pic>
            <p:nvPicPr>
              <p:cNvPr id="223" name="墨迹 227">
                <a:extLst>
                  <a:ext uri="{FF2B5EF4-FFF2-40B4-BE49-F238E27FC236}">
                    <a16:creationId xmlns:a16="http://schemas.microsoft.com/office/drawing/2014/main" id="{2A2BD976-102D-9641-976B-59872785D8A0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826700" y="3956689"/>
                <a:ext cx="69408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24" name="墨迹 228">
                <a:extLst>
                  <a:ext uri="{FF2B5EF4-FFF2-40B4-BE49-F238E27FC236}">
                    <a16:creationId xmlns:a16="http://schemas.microsoft.com/office/drawing/2014/main" id="{3E64BA49-AA42-2B4F-885E-1F6941A48785}"/>
                  </a:ext>
                </a:extLst>
              </p14:cNvPr>
              <p14:cNvContentPartPr/>
              <p14:nvPr/>
            </p14:nvContentPartPr>
            <p14:xfrm>
              <a:off x="4881700" y="4263049"/>
              <a:ext cx="455040" cy="19080"/>
            </p14:xfrm>
          </p:contentPart>
        </mc:Choice>
        <mc:Fallback>
          <p:pic>
            <p:nvPicPr>
              <p:cNvPr id="224" name="墨迹 228">
                <a:extLst>
                  <a:ext uri="{FF2B5EF4-FFF2-40B4-BE49-F238E27FC236}">
                    <a16:creationId xmlns:a16="http://schemas.microsoft.com/office/drawing/2014/main" id="{3E64BA49-AA42-2B4F-885E-1F6941A4878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874134" y="4255489"/>
                <a:ext cx="470172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25" name="墨迹 229">
                <a:extLst>
                  <a:ext uri="{FF2B5EF4-FFF2-40B4-BE49-F238E27FC236}">
                    <a16:creationId xmlns:a16="http://schemas.microsoft.com/office/drawing/2014/main" id="{D55CDB31-BE5A-8840-A735-BC8E1B0662CD}"/>
                  </a:ext>
                </a:extLst>
              </p14:cNvPr>
              <p14:cNvContentPartPr/>
              <p14:nvPr/>
            </p14:nvContentPartPr>
            <p14:xfrm>
              <a:off x="3757780" y="4113649"/>
              <a:ext cx="645120" cy="311760"/>
            </p14:xfrm>
          </p:contentPart>
        </mc:Choice>
        <mc:Fallback>
          <p:pic>
            <p:nvPicPr>
              <p:cNvPr id="225" name="墨迹 229">
                <a:extLst>
                  <a:ext uri="{FF2B5EF4-FFF2-40B4-BE49-F238E27FC236}">
                    <a16:creationId xmlns:a16="http://schemas.microsoft.com/office/drawing/2014/main" id="{D55CDB31-BE5A-8840-A735-BC8E1B0662C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750220" y="4106089"/>
                <a:ext cx="6602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26" name="墨迹 230">
                <a:extLst>
                  <a:ext uri="{FF2B5EF4-FFF2-40B4-BE49-F238E27FC236}">
                    <a16:creationId xmlns:a16="http://schemas.microsoft.com/office/drawing/2014/main" id="{711BFCC1-EC93-7442-A79B-C2F72E5F6DE2}"/>
                  </a:ext>
                </a:extLst>
              </p14:cNvPr>
              <p14:cNvContentPartPr/>
              <p14:nvPr/>
            </p14:nvContentPartPr>
            <p14:xfrm>
              <a:off x="2217340" y="4001689"/>
              <a:ext cx="1251720" cy="461160"/>
            </p14:xfrm>
          </p:contentPart>
        </mc:Choice>
        <mc:Fallback>
          <p:pic>
            <p:nvPicPr>
              <p:cNvPr id="226" name="墨迹 230">
                <a:extLst>
                  <a:ext uri="{FF2B5EF4-FFF2-40B4-BE49-F238E27FC236}">
                    <a16:creationId xmlns:a16="http://schemas.microsoft.com/office/drawing/2014/main" id="{711BFCC1-EC93-7442-A79B-C2F72E5F6DE2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209780" y="3994129"/>
                <a:ext cx="126684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41" name="墨迹 242">
                <a:extLst>
                  <a:ext uri="{FF2B5EF4-FFF2-40B4-BE49-F238E27FC236}">
                    <a16:creationId xmlns:a16="http://schemas.microsoft.com/office/drawing/2014/main" id="{D0D30A75-60F7-A346-B126-B4AA77D74066}"/>
                  </a:ext>
                </a:extLst>
              </p14:cNvPr>
              <p14:cNvContentPartPr/>
              <p14:nvPr/>
            </p14:nvContentPartPr>
            <p14:xfrm>
              <a:off x="3916900" y="5216329"/>
              <a:ext cx="149760" cy="192240"/>
            </p14:xfrm>
          </p:contentPart>
        </mc:Choice>
        <mc:Fallback>
          <p:pic>
            <p:nvPicPr>
              <p:cNvPr id="241" name="墨迹 242">
                <a:extLst>
                  <a:ext uri="{FF2B5EF4-FFF2-40B4-BE49-F238E27FC236}">
                    <a16:creationId xmlns:a16="http://schemas.microsoft.com/office/drawing/2014/main" id="{D0D30A75-60F7-A346-B126-B4AA77D7406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909340" y="5208783"/>
                <a:ext cx="164880" cy="207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42" name="墨迹 243">
                <a:extLst>
                  <a:ext uri="{FF2B5EF4-FFF2-40B4-BE49-F238E27FC236}">
                    <a16:creationId xmlns:a16="http://schemas.microsoft.com/office/drawing/2014/main" id="{8D6BB92C-64E0-D34B-AF72-27542325625C}"/>
                  </a:ext>
                </a:extLst>
              </p14:cNvPr>
              <p14:cNvContentPartPr/>
              <p14:nvPr/>
            </p14:nvContentPartPr>
            <p14:xfrm>
              <a:off x="2902060" y="5104009"/>
              <a:ext cx="790920" cy="379800"/>
            </p14:xfrm>
          </p:contentPart>
        </mc:Choice>
        <mc:Fallback>
          <p:pic>
            <p:nvPicPr>
              <p:cNvPr id="242" name="墨迹 243">
                <a:extLst>
                  <a:ext uri="{FF2B5EF4-FFF2-40B4-BE49-F238E27FC236}">
                    <a16:creationId xmlns:a16="http://schemas.microsoft.com/office/drawing/2014/main" id="{8D6BB92C-64E0-D34B-AF72-27542325625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894500" y="5096802"/>
                <a:ext cx="806040" cy="394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52" name="墨迹 252">
                <a:extLst>
                  <a:ext uri="{FF2B5EF4-FFF2-40B4-BE49-F238E27FC236}">
                    <a16:creationId xmlns:a16="http://schemas.microsoft.com/office/drawing/2014/main" id="{BCF23FC8-DB9A-2B46-A6FD-6AD258272CAA}"/>
                  </a:ext>
                </a:extLst>
              </p14:cNvPr>
              <p14:cNvContentPartPr/>
              <p14:nvPr/>
            </p14:nvContentPartPr>
            <p14:xfrm>
              <a:off x="4290580" y="5128489"/>
              <a:ext cx="1320120" cy="448560"/>
            </p14:xfrm>
          </p:contentPart>
        </mc:Choice>
        <mc:Fallback>
          <p:pic>
            <p:nvPicPr>
              <p:cNvPr id="252" name="墨迹 252">
                <a:extLst>
                  <a:ext uri="{FF2B5EF4-FFF2-40B4-BE49-F238E27FC236}">
                    <a16:creationId xmlns:a16="http://schemas.microsoft.com/office/drawing/2014/main" id="{BCF23FC8-DB9A-2B46-A6FD-6AD258272CA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283020" y="5120929"/>
                <a:ext cx="133524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67" name="墨迹 270">
                <a:extLst>
                  <a:ext uri="{FF2B5EF4-FFF2-40B4-BE49-F238E27FC236}">
                    <a16:creationId xmlns:a16="http://schemas.microsoft.com/office/drawing/2014/main" id="{D46BE788-9D4B-894E-AC0B-0A0548BB60E6}"/>
                  </a:ext>
                </a:extLst>
              </p14:cNvPr>
              <p14:cNvContentPartPr/>
              <p14:nvPr/>
            </p14:nvContentPartPr>
            <p14:xfrm>
              <a:off x="7646140" y="5115889"/>
              <a:ext cx="1375920" cy="411120"/>
            </p14:xfrm>
          </p:contentPart>
        </mc:Choice>
        <mc:Fallback>
          <p:pic>
            <p:nvPicPr>
              <p:cNvPr id="267" name="墨迹 270">
                <a:extLst>
                  <a:ext uri="{FF2B5EF4-FFF2-40B4-BE49-F238E27FC236}">
                    <a16:creationId xmlns:a16="http://schemas.microsoft.com/office/drawing/2014/main" id="{D46BE788-9D4B-894E-AC0B-0A0548BB60E6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638582" y="5108329"/>
                <a:ext cx="1391036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68" name="墨迹 271">
                <a:extLst>
                  <a:ext uri="{FF2B5EF4-FFF2-40B4-BE49-F238E27FC236}">
                    <a16:creationId xmlns:a16="http://schemas.microsoft.com/office/drawing/2014/main" id="{F40329AA-C56D-9442-A59C-15038C8B74BE}"/>
                  </a:ext>
                </a:extLst>
              </p14:cNvPr>
              <p14:cNvContentPartPr/>
              <p14:nvPr/>
            </p14:nvContentPartPr>
            <p14:xfrm>
              <a:off x="7085620" y="5190769"/>
              <a:ext cx="361440" cy="268200"/>
            </p14:xfrm>
          </p:contentPart>
        </mc:Choice>
        <mc:Fallback>
          <p:pic>
            <p:nvPicPr>
              <p:cNvPr id="268" name="墨迹 271">
                <a:extLst>
                  <a:ext uri="{FF2B5EF4-FFF2-40B4-BE49-F238E27FC236}">
                    <a16:creationId xmlns:a16="http://schemas.microsoft.com/office/drawing/2014/main" id="{F40329AA-C56D-9442-A59C-15038C8B74BE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078060" y="5183209"/>
                <a:ext cx="3765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69" name="墨迹 272">
                <a:extLst>
                  <a:ext uri="{FF2B5EF4-FFF2-40B4-BE49-F238E27FC236}">
                    <a16:creationId xmlns:a16="http://schemas.microsoft.com/office/drawing/2014/main" id="{FFFA1599-CD40-784A-B8E2-EA502D3B72A8}"/>
                  </a:ext>
                </a:extLst>
              </p14:cNvPr>
              <p14:cNvContentPartPr/>
              <p14:nvPr/>
            </p14:nvContentPartPr>
            <p14:xfrm>
              <a:off x="6500620" y="5079169"/>
              <a:ext cx="392400" cy="391680"/>
            </p14:xfrm>
          </p:contentPart>
        </mc:Choice>
        <mc:Fallback>
          <p:pic>
            <p:nvPicPr>
              <p:cNvPr id="269" name="墨迹 272">
                <a:extLst>
                  <a:ext uri="{FF2B5EF4-FFF2-40B4-BE49-F238E27FC236}">
                    <a16:creationId xmlns:a16="http://schemas.microsoft.com/office/drawing/2014/main" id="{FFFA1599-CD40-784A-B8E2-EA502D3B72A8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493060" y="5071616"/>
                <a:ext cx="407520" cy="406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270" name="墨迹 273">
                <a:extLst>
                  <a:ext uri="{FF2B5EF4-FFF2-40B4-BE49-F238E27FC236}">
                    <a16:creationId xmlns:a16="http://schemas.microsoft.com/office/drawing/2014/main" id="{1175EDCD-D145-F541-8553-53376A70B7E9}"/>
                  </a:ext>
                </a:extLst>
              </p14:cNvPr>
              <p14:cNvContentPartPr/>
              <p14:nvPr/>
            </p14:nvContentPartPr>
            <p14:xfrm>
              <a:off x="5902660" y="5296609"/>
              <a:ext cx="284040" cy="243000"/>
            </p14:xfrm>
          </p:contentPart>
        </mc:Choice>
        <mc:Fallback>
          <p:pic>
            <p:nvPicPr>
              <p:cNvPr id="270" name="墨迹 273">
                <a:extLst>
                  <a:ext uri="{FF2B5EF4-FFF2-40B4-BE49-F238E27FC236}">
                    <a16:creationId xmlns:a16="http://schemas.microsoft.com/office/drawing/2014/main" id="{1175EDCD-D145-F541-8553-53376A70B7E9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895460" y="5289049"/>
                <a:ext cx="29916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86" name="墨迹 287">
                <a:extLst>
                  <a:ext uri="{FF2B5EF4-FFF2-40B4-BE49-F238E27FC236}">
                    <a16:creationId xmlns:a16="http://schemas.microsoft.com/office/drawing/2014/main" id="{CFDFCA01-9A73-AE40-94F5-23B615568485}"/>
                  </a:ext>
                </a:extLst>
              </p14:cNvPr>
              <p14:cNvContentPartPr/>
              <p14:nvPr/>
            </p14:nvContentPartPr>
            <p14:xfrm>
              <a:off x="9731620" y="5140729"/>
              <a:ext cx="1108080" cy="308880"/>
            </p14:xfrm>
          </p:contentPart>
        </mc:Choice>
        <mc:Fallback>
          <p:pic>
            <p:nvPicPr>
              <p:cNvPr id="286" name="墨迹 287">
                <a:extLst>
                  <a:ext uri="{FF2B5EF4-FFF2-40B4-BE49-F238E27FC236}">
                    <a16:creationId xmlns:a16="http://schemas.microsoft.com/office/drawing/2014/main" id="{CFDFCA01-9A73-AE40-94F5-23B61556848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724062" y="5133169"/>
                <a:ext cx="1123195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87" name="墨迹 288">
                <a:extLst>
                  <a:ext uri="{FF2B5EF4-FFF2-40B4-BE49-F238E27FC236}">
                    <a16:creationId xmlns:a16="http://schemas.microsoft.com/office/drawing/2014/main" id="{DE2D1B96-A4AD-5544-BE9B-229F5D41DB68}"/>
                  </a:ext>
                </a:extLst>
              </p14:cNvPr>
              <p14:cNvContentPartPr/>
              <p14:nvPr/>
            </p14:nvContentPartPr>
            <p14:xfrm>
              <a:off x="9276940" y="5308849"/>
              <a:ext cx="193320" cy="168480"/>
            </p14:xfrm>
          </p:contentPart>
        </mc:Choice>
        <mc:Fallback>
          <p:pic>
            <p:nvPicPr>
              <p:cNvPr id="287" name="墨迹 288">
                <a:extLst>
                  <a:ext uri="{FF2B5EF4-FFF2-40B4-BE49-F238E27FC236}">
                    <a16:creationId xmlns:a16="http://schemas.microsoft.com/office/drawing/2014/main" id="{DE2D1B96-A4AD-5544-BE9B-229F5D41DB6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269380" y="5301289"/>
                <a:ext cx="2084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98" name="墨迹 298">
                <a:extLst>
                  <a:ext uri="{FF2B5EF4-FFF2-40B4-BE49-F238E27FC236}">
                    <a16:creationId xmlns:a16="http://schemas.microsoft.com/office/drawing/2014/main" id="{FF8C0891-F7D0-184E-8A20-25E84666719F}"/>
                  </a:ext>
                </a:extLst>
              </p14:cNvPr>
              <p14:cNvContentPartPr/>
              <p14:nvPr/>
            </p14:nvContentPartPr>
            <p14:xfrm>
              <a:off x="10889380" y="4891969"/>
              <a:ext cx="1015200" cy="678960"/>
            </p14:xfrm>
          </p:contentPart>
        </mc:Choice>
        <mc:Fallback>
          <p:pic>
            <p:nvPicPr>
              <p:cNvPr id="298" name="墨迹 298">
                <a:extLst>
                  <a:ext uri="{FF2B5EF4-FFF2-40B4-BE49-F238E27FC236}">
                    <a16:creationId xmlns:a16="http://schemas.microsoft.com/office/drawing/2014/main" id="{FF8C0891-F7D0-184E-8A20-25E84666719F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0881820" y="4884409"/>
                <a:ext cx="1032840" cy="69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304" name="墨迹 303">
                <a:extLst>
                  <a:ext uri="{FF2B5EF4-FFF2-40B4-BE49-F238E27FC236}">
                    <a16:creationId xmlns:a16="http://schemas.microsoft.com/office/drawing/2014/main" id="{22706E69-C840-9C43-A138-B300C3D45F20}"/>
                  </a:ext>
                </a:extLst>
              </p14:cNvPr>
              <p14:cNvContentPartPr/>
              <p14:nvPr/>
            </p14:nvContentPartPr>
            <p14:xfrm>
              <a:off x="5548060" y="6230449"/>
              <a:ext cx="199440" cy="243000"/>
            </p14:xfrm>
          </p:contentPart>
        </mc:Choice>
        <mc:Fallback>
          <p:pic>
            <p:nvPicPr>
              <p:cNvPr id="304" name="墨迹 303">
                <a:extLst>
                  <a:ext uri="{FF2B5EF4-FFF2-40B4-BE49-F238E27FC236}">
                    <a16:creationId xmlns:a16="http://schemas.microsoft.com/office/drawing/2014/main" id="{22706E69-C840-9C43-A138-B300C3D45F2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540500" y="6222889"/>
                <a:ext cx="21456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305" name="墨迹 304">
                <a:extLst>
                  <a:ext uri="{FF2B5EF4-FFF2-40B4-BE49-F238E27FC236}">
                    <a16:creationId xmlns:a16="http://schemas.microsoft.com/office/drawing/2014/main" id="{E039F8E1-1789-4F4A-A4C9-510F24CFCE83}"/>
                  </a:ext>
                </a:extLst>
              </p14:cNvPr>
              <p14:cNvContentPartPr/>
              <p14:nvPr/>
            </p14:nvContentPartPr>
            <p14:xfrm>
              <a:off x="5672620" y="6753169"/>
              <a:ext cx="19080" cy="93600"/>
            </p14:xfrm>
          </p:contentPart>
        </mc:Choice>
        <mc:Fallback>
          <p:pic>
            <p:nvPicPr>
              <p:cNvPr id="305" name="墨迹 304">
                <a:extLst>
                  <a:ext uri="{FF2B5EF4-FFF2-40B4-BE49-F238E27FC236}">
                    <a16:creationId xmlns:a16="http://schemas.microsoft.com/office/drawing/2014/main" id="{E039F8E1-1789-4F4A-A4C9-510F24CFCE8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665060" y="6745609"/>
                <a:ext cx="342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306" name="墨迹 307">
                <a:extLst>
                  <a:ext uri="{FF2B5EF4-FFF2-40B4-BE49-F238E27FC236}">
                    <a16:creationId xmlns:a16="http://schemas.microsoft.com/office/drawing/2014/main" id="{8757F379-AAEF-A54E-8F4B-18C8711E74BC}"/>
                  </a:ext>
                </a:extLst>
              </p14:cNvPr>
              <p14:cNvContentPartPr/>
              <p14:nvPr/>
            </p14:nvContentPartPr>
            <p14:xfrm>
              <a:off x="4334140" y="6055849"/>
              <a:ext cx="666360" cy="591840"/>
            </p14:xfrm>
          </p:contentPart>
        </mc:Choice>
        <mc:Fallback>
          <p:pic>
            <p:nvPicPr>
              <p:cNvPr id="306" name="墨迹 307">
                <a:extLst>
                  <a:ext uri="{FF2B5EF4-FFF2-40B4-BE49-F238E27FC236}">
                    <a16:creationId xmlns:a16="http://schemas.microsoft.com/office/drawing/2014/main" id="{8757F379-AAEF-A54E-8F4B-18C8711E74BC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326580" y="6048289"/>
                <a:ext cx="68148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307" name="墨迹 308">
                <a:extLst>
                  <a:ext uri="{FF2B5EF4-FFF2-40B4-BE49-F238E27FC236}">
                    <a16:creationId xmlns:a16="http://schemas.microsoft.com/office/drawing/2014/main" id="{7DF2F777-0751-3E4B-87C0-59C9DB970C46}"/>
                  </a:ext>
                </a:extLst>
              </p14:cNvPr>
              <p14:cNvContentPartPr/>
              <p14:nvPr/>
            </p14:nvContentPartPr>
            <p14:xfrm>
              <a:off x="3462580" y="5900329"/>
              <a:ext cx="573120" cy="741240"/>
            </p14:xfrm>
          </p:contentPart>
        </mc:Choice>
        <mc:Fallback>
          <p:pic>
            <p:nvPicPr>
              <p:cNvPr id="307" name="墨迹 308">
                <a:extLst>
                  <a:ext uri="{FF2B5EF4-FFF2-40B4-BE49-F238E27FC236}">
                    <a16:creationId xmlns:a16="http://schemas.microsoft.com/office/drawing/2014/main" id="{7DF2F777-0751-3E4B-87C0-59C9DB970C46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455020" y="5892769"/>
                <a:ext cx="58824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310" name="墨迹 309">
                <a:extLst>
                  <a:ext uri="{FF2B5EF4-FFF2-40B4-BE49-F238E27FC236}">
                    <a16:creationId xmlns:a16="http://schemas.microsoft.com/office/drawing/2014/main" id="{E5EB69B2-B653-454C-94D0-4BE5A0045B8A}"/>
                  </a:ext>
                </a:extLst>
              </p14:cNvPr>
              <p14:cNvContentPartPr/>
              <p14:nvPr/>
            </p14:nvContentPartPr>
            <p14:xfrm>
              <a:off x="6313780" y="6756409"/>
              <a:ext cx="81360" cy="78480"/>
            </p14:xfrm>
          </p:contentPart>
        </mc:Choice>
        <mc:Fallback>
          <p:pic>
            <p:nvPicPr>
              <p:cNvPr id="310" name="墨迹 309">
                <a:extLst>
                  <a:ext uri="{FF2B5EF4-FFF2-40B4-BE49-F238E27FC236}">
                    <a16:creationId xmlns:a16="http://schemas.microsoft.com/office/drawing/2014/main" id="{E5EB69B2-B653-454C-94D0-4BE5A0045B8A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306220" y="6748849"/>
                <a:ext cx="964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317" name="墨迹 319">
                <a:extLst>
                  <a:ext uri="{FF2B5EF4-FFF2-40B4-BE49-F238E27FC236}">
                    <a16:creationId xmlns:a16="http://schemas.microsoft.com/office/drawing/2014/main" id="{4997967F-893D-0F4D-97EA-DEA97BA0476C}"/>
                  </a:ext>
                </a:extLst>
              </p14:cNvPr>
              <p14:cNvContentPartPr/>
              <p14:nvPr/>
            </p14:nvContentPartPr>
            <p14:xfrm>
              <a:off x="8293420" y="6124969"/>
              <a:ext cx="374040" cy="373680"/>
            </p14:xfrm>
          </p:contentPart>
        </mc:Choice>
        <mc:Fallback>
          <p:pic>
            <p:nvPicPr>
              <p:cNvPr id="317" name="墨迹 319">
                <a:extLst>
                  <a:ext uri="{FF2B5EF4-FFF2-40B4-BE49-F238E27FC236}">
                    <a16:creationId xmlns:a16="http://schemas.microsoft.com/office/drawing/2014/main" id="{4997967F-893D-0F4D-97EA-DEA97BA0476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285860" y="6117416"/>
                <a:ext cx="388800" cy="388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318" name="墨迹 320">
                <a:extLst>
                  <a:ext uri="{FF2B5EF4-FFF2-40B4-BE49-F238E27FC236}">
                    <a16:creationId xmlns:a16="http://schemas.microsoft.com/office/drawing/2014/main" id="{815F8741-8844-E046-B065-942D325B417D}"/>
                  </a:ext>
                </a:extLst>
              </p14:cNvPr>
              <p14:cNvContentPartPr/>
              <p14:nvPr/>
            </p14:nvContentPartPr>
            <p14:xfrm>
              <a:off x="7565140" y="6374089"/>
              <a:ext cx="218160" cy="137520"/>
            </p14:xfrm>
          </p:contentPart>
        </mc:Choice>
        <mc:Fallback>
          <p:pic>
            <p:nvPicPr>
              <p:cNvPr id="318" name="墨迹 320">
                <a:extLst>
                  <a:ext uri="{FF2B5EF4-FFF2-40B4-BE49-F238E27FC236}">
                    <a16:creationId xmlns:a16="http://schemas.microsoft.com/office/drawing/2014/main" id="{815F8741-8844-E046-B065-942D325B417D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557580" y="6366509"/>
                <a:ext cx="233280" cy="1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319" name="墨迹 321">
                <a:extLst>
                  <a:ext uri="{FF2B5EF4-FFF2-40B4-BE49-F238E27FC236}">
                    <a16:creationId xmlns:a16="http://schemas.microsoft.com/office/drawing/2014/main" id="{B3E71EF3-145C-4941-8F54-ABE78FED69CE}"/>
                  </a:ext>
                </a:extLst>
              </p14:cNvPr>
              <p14:cNvContentPartPr/>
              <p14:nvPr/>
            </p14:nvContentPartPr>
            <p14:xfrm>
              <a:off x="6892660" y="6212089"/>
              <a:ext cx="423720" cy="392760"/>
            </p14:xfrm>
          </p:contentPart>
        </mc:Choice>
        <mc:Fallback>
          <p:pic>
            <p:nvPicPr>
              <p:cNvPr id="319" name="墨迹 321">
                <a:extLst>
                  <a:ext uri="{FF2B5EF4-FFF2-40B4-BE49-F238E27FC236}">
                    <a16:creationId xmlns:a16="http://schemas.microsoft.com/office/drawing/2014/main" id="{B3E71EF3-145C-4941-8F54-ABE78FED69CE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885100" y="6204522"/>
                <a:ext cx="438840" cy="407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323" name="墨迹 322">
                <a:extLst>
                  <a:ext uri="{FF2B5EF4-FFF2-40B4-BE49-F238E27FC236}">
                    <a16:creationId xmlns:a16="http://schemas.microsoft.com/office/drawing/2014/main" id="{0731F1B2-EB9F-724B-8649-BD2416D6523E}"/>
                  </a:ext>
                </a:extLst>
              </p14:cNvPr>
              <p14:cNvContentPartPr/>
              <p14:nvPr/>
            </p14:nvContentPartPr>
            <p14:xfrm>
              <a:off x="9046540" y="6081409"/>
              <a:ext cx="50040" cy="411120"/>
            </p14:xfrm>
          </p:contentPart>
        </mc:Choice>
        <mc:Fallback>
          <p:pic>
            <p:nvPicPr>
              <p:cNvPr id="323" name="墨迹 322">
                <a:extLst>
                  <a:ext uri="{FF2B5EF4-FFF2-40B4-BE49-F238E27FC236}">
                    <a16:creationId xmlns:a16="http://schemas.microsoft.com/office/drawing/2014/main" id="{0731F1B2-EB9F-724B-8649-BD2416D6523E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039340" y="6073849"/>
                <a:ext cx="6516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328" name="墨迹 327">
                <a:extLst>
                  <a:ext uri="{FF2B5EF4-FFF2-40B4-BE49-F238E27FC236}">
                    <a16:creationId xmlns:a16="http://schemas.microsoft.com/office/drawing/2014/main" id="{CCA1CC38-7BC2-F54D-89AA-B8079C844325}"/>
                  </a:ext>
                </a:extLst>
              </p14:cNvPr>
              <p14:cNvContentPartPr/>
              <p14:nvPr/>
            </p14:nvContentPartPr>
            <p14:xfrm>
              <a:off x="10154980" y="5956849"/>
              <a:ext cx="43920" cy="681120"/>
            </p14:xfrm>
          </p:contentPart>
        </mc:Choice>
        <mc:Fallback>
          <p:pic>
            <p:nvPicPr>
              <p:cNvPr id="328" name="墨迹 327">
                <a:extLst>
                  <a:ext uri="{FF2B5EF4-FFF2-40B4-BE49-F238E27FC236}">
                    <a16:creationId xmlns:a16="http://schemas.microsoft.com/office/drawing/2014/main" id="{CCA1CC38-7BC2-F54D-89AA-B8079C844325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0147420" y="5949289"/>
                <a:ext cx="59040" cy="69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329" name="墨迹 329">
                <a:extLst>
                  <a:ext uri="{FF2B5EF4-FFF2-40B4-BE49-F238E27FC236}">
                    <a16:creationId xmlns:a16="http://schemas.microsoft.com/office/drawing/2014/main" id="{E81DC4D9-63B5-8244-B631-0AF771F47CB8}"/>
                  </a:ext>
                </a:extLst>
              </p14:cNvPr>
              <p14:cNvContentPartPr/>
              <p14:nvPr/>
            </p14:nvContentPartPr>
            <p14:xfrm>
              <a:off x="9405100" y="6087529"/>
              <a:ext cx="544680" cy="343080"/>
            </p14:xfrm>
          </p:contentPart>
        </mc:Choice>
        <mc:Fallback>
          <p:pic>
            <p:nvPicPr>
              <p:cNvPr id="329" name="墨迹 329">
                <a:extLst>
                  <a:ext uri="{FF2B5EF4-FFF2-40B4-BE49-F238E27FC236}">
                    <a16:creationId xmlns:a16="http://schemas.microsoft.com/office/drawing/2014/main" id="{E81DC4D9-63B5-8244-B631-0AF771F47CB8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9397540" y="6079961"/>
                <a:ext cx="559800" cy="358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331" name="墨迹 330">
                <a:extLst>
                  <a:ext uri="{FF2B5EF4-FFF2-40B4-BE49-F238E27FC236}">
                    <a16:creationId xmlns:a16="http://schemas.microsoft.com/office/drawing/2014/main" id="{7E54088E-7765-5944-9049-F1BEF2A9307A}"/>
                  </a:ext>
                </a:extLst>
              </p14:cNvPr>
              <p14:cNvContentPartPr/>
              <p14:nvPr/>
            </p14:nvContentPartPr>
            <p14:xfrm>
              <a:off x="7988500" y="6685129"/>
              <a:ext cx="162360" cy="112320"/>
            </p14:xfrm>
          </p:contentPart>
        </mc:Choice>
        <mc:Fallback>
          <p:pic>
            <p:nvPicPr>
              <p:cNvPr id="331" name="墨迹 330">
                <a:extLst>
                  <a:ext uri="{FF2B5EF4-FFF2-40B4-BE49-F238E27FC236}">
                    <a16:creationId xmlns:a16="http://schemas.microsoft.com/office/drawing/2014/main" id="{7E54088E-7765-5944-9049-F1BEF2A9307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980940" y="6677569"/>
                <a:ext cx="1771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332" name="墨迹 331">
                <a:extLst>
                  <a:ext uri="{FF2B5EF4-FFF2-40B4-BE49-F238E27FC236}">
                    <a16:creationId xmlns:a16="http://schemas.microsoft.com/office/drawing/2014/main" id="{3A0CF09D-65FB-3D42-96E1-FB7F014B59DD}"/>
                  </a:ext>
                </a:extLst>
              </p14:cNvPr>
              <p14:cNvContentPartPr/>
              <p14:nvPr/>
            </p14:nvContentPartPr>
            <p14:xfrm>
              <a:off x="8125300" y="6473449"/>
              <a:ext cx="81360" cy="62640"/>
            </p14:xfrm>
          </p:contentPart>
        </mc:Choice>
        <mc:Fallback>
          <p:pic>
            <p:nvPicPr>
              <p:cNvPr id="332" name="墨迹 331">
                <a:extLst>
                  <a:ext uri="{FF2B5EF4-FFF2-40B4-BE49-F238E27FC236}">
                    <a16:creationId xmlns:a16="http://schemas.microsoft.com/office/drawing/2014/main" id="{3A0CF09D-65FB-3D42-96E1-FB7F014B59DD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117740" y="6465889"/>
                <a:ext cx="964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333" name="墨迹 332">
                <a:extLst>
                  <a:ext uri="{FF2B5EF4-FFF2-40B4-BE49-F238E27FC236}">
                    <a16:creationId xmlns:a16="http://schemas.microsoft.com/office/drawing/2014/main" id="{78015C91-EF50-2243-A025-6486A08155B1}"/>
                  </a:ext>
                </a:extLst>
              </p14:cNvPr>
              <p14:cNvContentPartPr/>
              <p14:nvPr/>
            </p14:nvContentPartPr>
            <p14:xfrm>
              <a:off x="8368300" y="6641569"/>
              <a:ext cx="112320" cy="37800"/>
            </p14:xfrm>
          </p:contentPart>
        </mc:Choice>
        <mc:Fallback>
          <p:pic>
            <p:nvPicPr>
              <p:cNvPr id="333" name="墨迹 332">
                <a:extLst>
                  <a:ext uri="{FF2B5EF4-FFF2-40B4-BE49-F238E27FC236}">
                    <a16:creationId xmlns:a16="http://schemas.microsoft.com/office/drawing/2014/main" id="{78015C91-EF50-2243-A025-6486A08155B1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360740" y="6634009"/>
                <a:ext cx="127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334" name="墨迹 333">
                <a:extLst>
                  <a:ext uri="{FF2B5EF4-FFF2-40B4-BE49-F238E27FC236}">
                    <a16:creationId xmlns:a16="http://schemas.microsoft.com/office/drawing/2014/main" id="{A77857CA-1FBB-5C43-AE9E-6686F07B2E14}"/>
                  </a:ext>
                </a:extLst>
              </p14:cNvPr>
              <p14:cNvContentPartPr/>
              <p14:nvPr/>
            </p14:nvContentPartPr>
            <p14:xfrm>
              <a:off x="8361820" y="6747409"/>
              <a:ext cx="180720" cy="37080"/>
            </p14:xfrm>
          </p:contentPart>
        </mc:Choice>
        <mc:Fallback>
          <p:pic>
            <p:nvPicPr>
              <p:cNvPr id="334" name="墨迹 333">
                <a:extLst>
                  <a:ext uri="{FF2B5EF4-FFF2-40B4-BE49-F238E27FC236}">
                    <a16:creationId xmlns:a16="http://schemas.microsoft.com/office/drawing/2014/main" id="{A77857CA-1FBB-5C43-AE9E-6686F07B2E14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354260" y="6739849"/>
                <a:ext cx="1958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335" name="墨迹 334">
                <a:extLst>
                  <a:ext uri="{FF2B5EF4-FFF2-40B4-BE49-F238E27FC236}">
                    <a16:creationId xmlns:a16="http://schemas.microsoft.com/office/drawing/2014/main" id="{CCEB60C4-B5F0-3C4C-9A72-7606EDBD81F4}"/>
                  </a:ext>
                </a:extLst>
              </p14:cNvPr>
              <p14:cNvContentPartPr/>
              <p14:nvPr/>
            </p14:nvContentPartPr>
            <p14:xfrm>
              <a:off x="8679340" y="6663169"/>
              <a:ext cx="25200" cy="178200"/>
            </p14:xfrm>
          </p:contentPart>
        </mc:Choice>
        <mc:Fallback>
          <p:pic>
            <p:nvPicPr>
              <p:cNvPr id="335" name="墨迹 334">
                <a:extLst>
                  <a:ext uri="{FF2B5EF4-FFF2-40B4-BE49-F238E27FC236}">
                    <a16:creationId xmlns:a16="http://schemas.microsoft.com/office/drawing/2014/main" id="{CCEB60C4-B5F0-3C4C-9A72-7606EDBD81F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671780" y="6655609"/>
                <a:ext cx="403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336" name="墨迹 335">
                <a:extLst>
                  <a:ext uri="{FF2B5EF4-FFF2-40B4-BE49-F238E27FC236}">
                    <a16:creationId xmlns:a16="http://schemas.microsoft.com/office/drawing/2014/main" id="{E0C292A0-1876-BF47-96F3-57C72A800CF2}"/>
                  </a:ext>
                </a:extLst>
              </p14:cNvPr>
              <p14:cNvContentPartPr/>
              <p14:nvPr/>
            </p14:nvContentPartPr>
            <p14:xfrm>
              <a:off x="8287300" y="5888449"/>
              <a:ext cx="199440" cy="230760"/>
            </p14:xfrm>
          </p:contentPart>
        </mc:Choice>
        <mc:Fallback>
          <p:pic>
            <p:nvPicPr>
              <p:cNvPr id="336" name="墨迹 335">
                <a:extLst>
                  <a:ext uri="{FF2B5EF4-FFF2-40B4-BE49-F238E27FC236}">
                    <a16:creationId xmlns:a16="http://schemas.microsoft.com/office/drawing/2014/main" id="{E0C292A0-1876-BF47-96F3-57C72A800CF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279740" y="5880889"/>
                <a:ext cx="214560" cy="2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2853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7" name="墨迹 21">
                <a:extLst>
                  <a:ext uri="{FF2B5EF4-FFF2-40B4-BE49-F238E27FC236}">
                    <a16:creationId xmlns:a16="http://schemas.microsoft.com/office/drawing/2014/main" id="{05F6D190-D1CB-D948-9901-8775E978C5C5}"/>
                  </a:ext>
                </a:extLst>
              </p14:cNvPr>
              <p14:cNvContentPartPr/>
              <p14:nvPr/>
            </p14:nvContentPartPr>
            <p14:xfrm>
              <a:off x="4514500" y="502849"/>
              <a:ext cx="31320" cy="186840"/>
            </p14:xfrm>
          </p:contentPart>
        </mc:Choice>
        <mc:Fallback>
          <p:pic>
            <p:nvPicPr>
              <p:cNvPr id="17" name="墨迹 21">
                <a:extLst>
                  <a:ext uri="{FF2B5EF4-FFF2-40B4-BE49-F238E27FC236}">
                    <a16:creationId xmlns:a16="http://schemas.microsoft.com/office/drawing/2014/main" id="{05F6D190-D1CB-D948-9901-8775E978C5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6940" y="495304"/>
                <a:ext cx="46440" cy="201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墨迹 22">
                <a:extLst>
                  <a:ext uri="{FF2B5EF4-FFF2-40B4-BE49-F238E27FC236}">
                    <a16:creationId xmlns:a16="http://schemas.microsoft.com/office/drawing/2014/main" id="{4C673124-EE45-6141-B3C4-FD58CB874260}"/>
                  </a:ext>
                </a:extLst>
              </p14:cNvPr>
              <p14:cNvContentPartPr/>
              <p14:nvPr/>
            </p14:nvContentPartPr>
            <p14:xfrm>
              <a:off x="3039940" y="247609"/>
              <a:ext cx="1107720" cy="392760"/>
            </p14:xfrm>
          </p:contentPart>
        </mc:Choice>
        <mc:Fallback>
          <p:pic>
            <p:nvPicPr>
              <p:cNvPr id="18" name="墨迹 22">
                <a:extLst>
                  <a:ext uri="{FF2B5EF4-FFF2-40B4-BE49-F238E27FC236}">
                    <a16:creationId xmlns:a16="http://schemas.microsoft.com/office/drawing/2014/main" id="{4C673124-EE45-6141-B3C4-FD58CB8742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2380" y="240042"/>
                <a:ext cx="1122840" cy="407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墨迹 23">
                <a:extLst>
                  <a:ext uri="{FF2B5EF4-FFF2-40B4-BE49-F238E27FC236}">
                    <a16:creationId xmlns:a16="http://schemas.microsoft.com/office/drawing/2014/main" id="{0A4F2796-D724-3B4C-B109-6C302CB1D432}"/>
                  </a:ext>
                </a:extLst>
              </p14:cNvPr>
              <p14:cNvContentPartPr/>
              <p14:nvPr/>
            </p14:nvContentPartPr>
            <p14:xfrm>
              <a:off x="2298340" y="235009"/>
              <a:ext cx="429840" cy="367920"/>
            </p14:xfrm>
          </p:contentPart>
        </mc:Choice>
        <mc:Fallback>
          <p:pic>
            <p:nvPicPr>
              <p:cNvPr id="19" name="墨迹 23">
                <a:extLst>
                  <a:ext uri="{FF2B5EF4-FFF2-40B4-BE49-F238E27FC236}">
                    <a16:creationId xmlns:a16="http://schemas.microsoft.com/office/drawing/2014/main" id="{0A4F2796-D724-3B4C-B109-6C302CB1D43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90780" y="227442"/>
                <a:ext cx="444960" cy="38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墨迹 24">
                <a:extLst>
                  <a:ext uri="{FF2B5EF4-FFF2-40B4-BE49-F238E27FC236}">
                    <a16:creationId xmlns:a16="http://schemas.microsoft.com/office/drawing/2014/main" id="{4A2178A7-492D-BA49-BA28-455E6CE5582E}"/>
                  </a:ext>
                </a:extLst>
              </p14:cNvPr>
              <p14:cNvContentPartPr/>
              <p14:nvPr/>
            </p14:nvContentPartPr>
            <p14:xfrm>
              <a:off x="1544860" y="291169"/>
              <a:ext cx="492120" cy="398880"/>
            </p14:xfrm>
          </p:contentPart>
        </mc:Choice>
        <mc:Fallback>
          <p:pic>
            <p:nvPicPr>
              <p:cNvPr id="20" name="墨迹 24">
                <a:extLst>
                  <a:ext uri="{FF2B5EF4-FFF2-40B4-BE49-F238E27FC236}">
                    <a16:creationId xmlns:a16="http://schemas.microsoft.com/office/drawing/2014/main" id="{4A2178A7-492D-BA49-BA28-455E6CE558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7300" y="283609"/>
                <a:ext cx="5072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" name="墨迹 25">
                <a:extLst>
                  <a:ext uri="{FF2B5EF4-FFF2-40B4-BE49-F238E27FC236}">
                    <a16:creationId xmlns:a16="http://schemas.microsoft.com/office/drawing/2014/main" id="{EBDFA0E8-A74C-2D4E-8B44-255C0FE9BC65}"/>
                  </a:ext>
                </a:extLst>
              </p14:cNvPr>
              <p14:cNvContentPartPr/>
              <p14:nvPr/>
            </p14:nvContentPartPr>
            <p14:xfrm>
              <a:off x="689500" y="191449"/>
              <a:ext cx="469800" cy="523440"/>
            </p14:xfrm>
          </p:contentPart>
        </mc:Choice>
        <mc:Fallback>
          <p:pic>
            <p:nvPicPr>
              <p:cNvPr id="21" name="墨迹 25">
                <a:extLst>
                  <a:ext uri="{FF2B5EF4-FFF2-40B4-BE49-F238E27FC236}">
                    <a16:creationId xmlns:a16="http://schemas.microsoft.com/office/drawing/2014/main" id="{EBDFA0E8-A74C-2D4E-8B44-255C0FE9BC6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1946" y="183889"/>
                <a:ext cx="484908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墨迹 29">
                <a:extLst>
                  <a:ext uri="{FF2B5EF4-FFF2-40B4-BE49-F238E27FC236}">
                    <a16:creationId xmlns:a16="http://schemas.microsoft.com/office/drawing/2014/main" id="{0AC107D6-CED9-3344-8B00-997EA906E575}"/>
                  </a:ext>
                </a:extLst>
              </p14:cNvPr>
              <p14:cNvContentPartPr/>
              <p14:nvPr/>
            </p14:nvContentPartPr>
            <p14:xfrm>
              <a:off x="611020" y="1081729"/>
              <a:ext cx="299160" cy="274320"/>
            </p14:xfrm>
          </p:contentPart>
        </mc:Choice>
        <mc:Fallback>
          <p:pic>
            <p:nvPicPr>
              <p:cNvPr id="29" name="墨迹 29">
                <a:extLst>
                  <a:ext uri="{FF2B5EF4-FFF2-40B4-BE49-F238E27FC236}">
                    <a16:creationId xmlns:a16="http://schemas.microsoft.com/office/drawing/2014/main" id="{0AC107D6-CED9-3344-8B00-997EA906E5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3460" y="1074169"/>
                <a:ext cx="31428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2" name="墨迹 42">
                <a:extLst>
                  <a:ext uri="{FF2B5EF4-FFF2-40B4-BE49-F238E27FC236}">
                    <a16:creationId xmlns:a16="http://schemas.microsoft.com/office/drawing/2014/main" id="{BAD7228E-4D34-5F47-AE7C-6026534C37CF}"/>
                  </a:ext>
                </a:extLst>
              </p14:cNvPr>
              <p14:cNvContentPartPr/>
              <p14:nvPr/>
            </p14:nvContentPartPr>
            <p14:xfrm>
              <a:off x="1283500" y="882649"/>
              <a:ext cx="2545200" cy="572400"/>
            </p14:xfrm>
          </p:contentPart>
        </mc:Choice>
        <mc:Fallback>
          <p:pic>
            <p:nvPicPr>
              <p:cNvPr id="42" name="墨迹 42">
                <a:extLst>
                  <a:ext uri="{FF2B5EF4-FFF2-40B4-BE49-F238E27FC236}">
                    <a16:creationId xmlns:a16="http://schemas.microsoft.com/office/drawing/2014/main" id="{BAD7228E-4D34-5F47-AE7C-6026534C37C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75940" y="875089"/>
                <a:ext cx="2560320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7" name="墨迹 69">
                <a:extLst>
                  <a:ext uri="{FF2B5EF4-FFF2-40B4-BE49-F238E27FC236}">
                    <a16:creationId xmlns:a16="http://schemas.microsoft.com/office/drawing/2014/main" id="{DAB0124E-CEBD-1A47-B71B-62EC6F47E1E3}"/>
                  </a:ext>
                </a:extLst>
              </p14:cNvPr>
              <p14:cNvContentPartPr/>
              <p14:nvPr/>
            </p14:nvContentPartPr>
            <p14:xfrm>
              <a:off x="7826500" y="565129"/>
              <a:ext cx="1531800" cy="666360"/>
            </p14:xfrm>
          </p:contentPart>
        </mc:Choice>
        <mc:Fallback>
          <p:pic>
            <p:nvPicPr>
              <p:cNvPr id="67" name="墨迹 69">
                <a:extLst>
                  <a:ext uri="{FF2B5EF4-FFF2-40B4-BE49-F238E27FC236}">
                    <a16:creationId xmlns:a16="http://schemas.microsoft.com/office/drawing/2014/main" id="{DAB0124E-CEBD-1A47-B71B-62EC6F47E1E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18940" y="557569"/>
                <a:ext cx="154692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8" name="墨迹 70">
                <a:extLst>
                  <a:ext uri="{FF2B5EF4-FFF2-40B4-BE49-F238E27FC236}">
                    <a16:creationId xmlns:a16="http://schemas.microsoft.com/office/drawing/2014/main" id="{CB75ABAA-E223-9D45-B89D-3CDF2C666F48}"/>
                  </a:ext>
                </a:extLst>
              </p14:cNvPr>
              <p14:cNvContentPartPr/>
              <p14:nvPr/>
            </p14:nvContentPartPr>
            <p14:xfrm>
              <a:off x="5523220" y="677089"/>
              <a:ext cx="1998720" cy="542160"/>
            </p14:xfrm>
          </p:contentPart>
        </mc:Choice>
        <mc:Fallback>
          <p:pic>
            <p:nvPicPr>
              <p:cNvPr id="68" name="墨迹 70">
                <a:extLst>
                  <a:ext uri="{FF2B5EF4-FFF2-40B4-BE49-F238E27FC236}">
                    <a16:creationId xmlns:a16="http://schemas.microsoft.com/office/drawing/2014/main" id="{CB75ABAA-E223-9D45-B89D-3CDF2C666F4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15660" y="669524"/>
                <a:ext cx="2013840" cy="557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9" name="墨迹 71">
                <a:extLst>
                  <a:ext uri="{FF2B5EF4-FFF2-40B4-BE49-F238E27FC236}">
                    <a16:creationId xmlns:a16="http://schemas.microsoft.com/office/drawing/2014/main" id="{083D2284-2635-E944-A71A-9C84673FA9DE}"/>
                  </a:ext>
                </a:extLst>
              </p14:cNvPr>
              <p14:cNvContentPartPr/>
              <p14:nvPr/>
            </p14:nvContentPartPr>
            <p14:xfrm>
              <a:off x="4271860" y="770689"/>
              <a:ext cx="952560" cy="567000"/>
            </p14:xfrm>
          </p:contentPart>
        </mc:Choice>
        <mc:Fallback>
          <p:pic>
            <p:nvPicPr>
              <p:cNvPr id="69" name="墨迹 71">
                <a:extLst>
                  <a:ext uri="{FF2B5EF4-FFF2-40B4-BE49-F238E27FC236}">
                    <a16:creationId xmlns:a16="http://schemas.microsoft.com/office/drawing/2014/main" id="{083D2284-2635-E944-A71A-9C84673FA9D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64303" y="763129"/>
                <a:ext cx="967674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2" name="墨迹 82">
                <a:extLst>
                  <a:ext uri="{FF2B5EF4-FFF2-40B4-BE49-F238E27FC236}">
                    <a16:creationId xmlns:a16="http://schemas.microsoft.com/office/drawing/2014/main" id="{B8C88EBA-D96B-DA48-8E72-D08ED3FA6608}"/>
                  </a:ext>
                </a:extLst>
              </p14:cNvPr>
              <p14:cNvContentPartPr/>
              <p14:nvPr/>
            </p14:nvContentPartPr>
            <p14:xfrm>
              <a:off x="1140220" y="1915849"/>
              <a:ext cx="3312360" cy="3062880"/>
            </p14:xfrm>
          </p:contentPart>
        </mc:Choice>
        <mc:Fallback>
          <p:pic>
            <p:nvPicPr>
              <p:cNvPr id="82" name="墨迹 82">
                <a:extLst>
                  <a:ext uri="{FF2B5EF4-FFF2-40B4-BE49-F238E27FC236}">
                    <a16:creationId xmlns:a16="http://schemas.microsoft.com/office/drawing/2014/main" id="{B8C88EBA-D96B-DA48-8E72-D08ED3FA660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32660" y="1908648"/>
                <a:ext cx="3327480" cy="30780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3" name="墨迹 93">
                <a:extLst>
                  <a:ext uri="{FF2B5EF4-FFF2-40B4-BE49-F238E27FC236}">
                    <a16:creationId xmlns:a16="http://schemas.microsoft.com/office/drawing/2014/main" id="{7004482F-93A5-3E47-9269-5E605CCBB435}"/>
                  </a:ext>
                </a:extLst>
              </p14:cNvPr>
              <p14:cNvContentPartPr/>
              <p14:nvPr/>
            </p14:nvContentPartPr>
            <p14:xfrm>
              <a:off x="1183780" y="1915849"/>
              <a:ext cx="3256560" cy="2889000"/>
            </p14:xfrm>
          </p:contentPart>
        </mc:Choice>
        <mc:Fallback>
          <p:pic>
            <p:nvPicPr>
              <p:cNvPr id="93" name="墨迹 93">
                <a:extLst>
                  <a:ext uri="{FF2B5EF4-FFF2-40B4-BE49-F238E27FC236}">
                    <a16:creationId xmlns:a16="http://schemas.microsoft.com/office/drawing/2014/main" id="{7004482F-93A5-3E47-9269-5E605CCBB43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76219" y="1908649"/>
                <a:ext cx="3271682" cy="29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0433AC3B-8DCD-F248-A708-D65E2D1B5065}"/>
                  </a:ext>
                </a:extLst>
              </p14:cNvPr>
              <p14:cNvContentPartPr/>
              <p14:nvPr/>
            </p14:nvContentPartPr>
            <p14:xfrm>
              <a:off x="1513900" y="1570249"/>
              <a:ext cx="31320" cy="24660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0433AC3B-8DCD-F248-A708-D65E2D1B506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06340" y="1562689"/>
                <a:ext cx="464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8F11D2D1-629F-4A49-929F-5317B3047024}"/>
                  </a:ext>
                </a:extLst>
              </p14:cNvPr>
              <p14:cNvContentPartPr/>
              <p14:nvPr/>
            </p14:nvContentPartPr>
            <p14:xfrm>
              <a:off x="2036980" y="1542529"/>
              <a:ext cx="236880" cy="14976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8F11D2D1-629F-4A49-929F-5317B304702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29420" y="1534969"/>
                <a:ext cx="2520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310AC33E-E6CD-AF4C-9CED-50733EE0B2E2}"/>
                  </a:ext>
                </a:extLst>
              </p14:cNvPr>
              <p14:cNvContentPartPr/>
              <p14:nvPr/>
            </p14:nvContentPartPr>
            <p14:xfrm>
              <a:off x="2721700" y="1524529"/>
              <a:ext cx="92880" cy="32328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310AC33E-E6CD-AF4C-9CED-50733EE0B2E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14140" y="1516969"/>
                <a:ext cx="108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11606C72-4843-A34C-92AA-22F14F593939}"/>
                  </a:ext>
                </a:extLst>
              </p14:cNvPr>
              <p14:cNvContentPartPr/>
              <p14:nvPr/>
            </p14:nvContentPartPr>
            <p14:xfrm>
              <a:off x="803980" y="2062009"/>
              <a:ext cx="19080" cy="12816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11606C72-4843-A34C-92AA-22F14F59393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96780" y="2054449"/>
                <a:ext cx="3420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96EAC589-E9D5-EF4A-B371-CBF3EA48903E}"/>
                  </a:ext>
                </a:extLst>
              </p14:cNvPr>
              <p14:cNvContentPartPr/>
              <p14:nvPr/>
            </p14:nvContentPartPr>
            <p14:xfrm>
              <a:off x="685900" y="2582209"/>
              <a:ext cx="261720" cy="18648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96EAC589-E9D5-EF4A-B371-CBF3EA48903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8340" y="2574649"/>
                <a:ext cx="2768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F1475D54-CEC5-B340-947E-02A16882295F}"/>
                  </a:ext>
                </a:extLst>
              </p14:cNvPr>
              <p14:cNvContentPartPr/>
              <p14:nvPr/>
            </p14:nvContentPartPr>
            <p14:xfrm>
              <a:off x="685900" y="3192409"/>
              <a:ext cx="118800" cy="34884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F1475D54-CEC5-B340-947E-02A16882295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8340" y="3184849"/>
                <a:ext cx="1335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9" name="墨迹 112">
                <a:extLst>
                  <a:ext uri="{FF2B5EF4-FFF2-40B4-BE49-F238E27FC236}">
                    <a16:creationId xmlns:a16="http://schemas.microsoft.com/office/drawing/2014/main" id="{629B7618-B5EB-8C40-BC97-8C027CF95976}"/>
                  </a:ext>
                </a:extLst>
              </p14:cNvPr>
              <p14:cNvContentPartPr/>
              <p14:nvPr/>
            </p14:nvContentPartPr>
            <p14:xfrm>
              <a:off x="592660" y="4244329"/>
              <a:ext cx="354960" cy="417600"/>
            </p14:xfrm>
          </p:contentPart>
        </mc:Choice>
        <mc:Fallback>
          <p:pic>
            <p:nvPicPr>
              <p:cNvPr id="109" name="墨迹 112">
                <a:extLst>
                  <a:ext uri="{FF2B5EF4-FFF2-40B4-BE49-F238E27FC236}">
                    <a16:creationId xmlns:a16="http://schemas.microsoft.com/office/drawing/2014/main" id="{629B7618-B5EB-8C40-BC97-8C027CF9597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5108" y="4236769"/>
                <a:ext cx="370065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0" name="墨迹 113">
                <a:extLst>
                  <a:ext uri="{FF2B5EF4-FFF2-40B4-BE49-F238E27FC236}">
                    <a16:creationId xmlns:a16="http://schemas.microsoft.com/office/drawing/2014/main" id="{3B58EBFC-6040-8448-A00C-F37E0C9EFA56}"/>
                  </a:ext>
                </a:extLst>
              </p14:cNvPr>
              <p14:cNvContentPartPr/>
              <p14:nvPr/>
            </p14:nvContentPartPr>
            <p14:xfrm>
              <a:off x="611020" y="3721249"/>
              <a:ext cx="274320" cy="243360"/>
            </p14:xfrm>
          </p:contentPart>
        </mc:Choice>
        <mc:Fallback>
          <p:pic>
            <p:nvPicPr>
              <p:cNvPr id="110" name="墨迹 113">
                <a:extLst>
                  <a:ext uri="{FF2B5EF4-FFF2-40B4-BE49-F238E27FC236}">
                    <a16:creationId xmlns:a16="http://schemas.microsoft.com/office/drawing/2014/main" id="{3B58EBFC-6040-8448-A00C-F37E0C9EFA5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03460" y="3714038"/>
                <a:ext cx="289440" cy="258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1" name="墨迹 114">
                <a:extLst>
                  <a:ext uri="{FF2B5EF4-FFF2-40B4-BE49-F238E27FC236}">
                    <a16:creationId xmlns:a16="http://schemas.microsoft.com/office/drawing/2014/main" id="{5E920E04-DD66-C84B-BB12-9185312036B5}"/>
                  </a:ext>
                </a:extLst>
              </p14:cNvPr>
              <p14:cNvContentPartPr/>
              <p14:nvPr/>
            </p14:nvContentPartPr>
            <p14:xfrm>
              <a:off x="3860740" y="1492849"/>
              <a:ext cx="305280" cy="305280"/>
            </p14:xfrm>
          </p:contentPart>
        </mc:Choice>
        <mc:Fallback>
          <p:pic>
            <p:nvPicPr>
              <p:cNvPr id="111" name="墨迹 114">
                <a:extLst>
                  <a:ext uri="{FF2B5EF4-FFF2-40B4-BE49-F238E27FC236}">
                    <a16:creationId xmlns:a16="http://schemas.microsoft.com/office/drawing/2014/main" id="{5E920E04-DD66-C84B-BB12-9185312036B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853180" y="1485289"/>
                <a:ext cx="32040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2" name="墨迹 115">
                <a:extLst>
                  <a:ext uri="{FF2B5EF4-FFF2-40B4-BE49-F238E27FC236}">
                    <a16:creationId xmlns:a16="http://schemas.microsoft.com/office/drawing/2014/main" id="{A4217C79-96D4-B14F-ABF8-068CE1E3C3F5}"/>
                  </a:ext>
                </a:extLst>
              </p14:cNvPr>
              <p14:cNvContentPartPr/>
              <p14:nvPr/>
            </p14:nvContentPartPr>
            <p14:xfrm>
              <a:off x="3281860" y="1561249"/>
              <a:ext cx="199440" cy="211680"/>
            </p14:xfrm>
          </p:contentPart>
        </mc:Choice>
        <mc:Fallback>
          <p:pic>
            <p:nvPicPr>
              <p:cNvPr id="112" name="墨迹 115">
                <a:extLst>
                  <a:ext uri="{FF2B5EF4-FFF2-40B4-BE49-F238E27FC236}">
                    <a16:creationId xmlns:a16="http://schemas.microsoft.com/office/drawing/2014/main" id="{A4217C79-96D4-B14F-ABF8-068CE1E3C3F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74300" y="1553702"/>
                <a:ext cx="214560" cy="226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9" name="墨迹 119">
                <a:extLst>
                  <a:ext uri="{FF2B5EF4-FFF2-40B4-BE49-F238E27FC236}">
                    <a16:creationId xmlns:a16="http://schemas.microsoft.com/office/drawing/2014/main" id="{7CC14154-3FE6-1A40-85AB-8F9C911C5170}"/>
                  </a:ext>
                </a:extLst>
              </p14:cNvPr>
              <p14:cNvContentPartPr/>
              <p14:nvPr/>
            </p14:nvContentPartPr>
            <p14:xfrm>
              <a:off x="1470340" y="2071729"/>
              <a:ext cx="249480" cy="236880"/>
            </p14:xfrm>
          </p:contentPart>
        </mc:Choice>
        <mc:Fallback>
          <p:pic>
            <p:nvPicPr>
              <p:cNvPr id="119" name="墨迹 119">
                <a:extLst>
                  <a:ext uri="{FF2B5EF4-FFF2-40B4-BE49-F238E27FC236}">
                    <a16:creationId xmlns:a16="http://schemas.microsoft.com/office/drawing/2014/main" id="{7CC14154-3FE6-1A40-85AB-8F9C911C517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62780" y="2064169"/>
                <a:ext cx="2646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3" name="墨迹 123">
                <a:extLst>
                  <a:ext uri="{FF2B5EF4-FFF2-40B4-BE49-F238E27FC236}">
                    <a16:creationId xmlns:a16="http://schemas.microsoft.com/office/drawing/2014/main" id="{005EE33C-238A-1E4F-A641-7F70E404F104}"/>
                  </a:ext>
                </a:extLst>
              </p14:cNvPr>
              <p14:cNvContentPartPr/>
              <p14:nvPr/>
            </p14:nvContentPartPr>
            <p14:xfrm>
              <a:off x="3244420" y="2046889"/>
              <a:ext cx="187200" cy="295560"/>
            </p14:xfrm>
          </p:contentPart>
        </mc:Choice>
        <mc:Fallback>
          <p:pic>
            <p:nvPicPr>
              <p:cNvPr id="123" name="墨迹 123">
                <a:extLst>
                  <a:ext uri="{FF2B5EF4-FFF2-40B4-BE49-F238E27FC236}">
                    <a16:creationId xmlns:a16="http://schemas.microsoft.com/office/drawing/2014/main" id="{005EE33C-238A-1E4F-A641-7F70E404F10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36860" y="2039329"/>
                <a:ext cx="2023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7" name="墨迹 127">
                <a:extLst>
                  <a:ext uri="{FF2B5EF4-FFF2-40B4-BE49-F238E27FC236}">
                    <a16:creationId xmlns:a16="http://schemas.microsoft.com/office/drawing/2014/main" id="{DF05BDDD-4E16-2848-B97C-72556D7B02E8}"/>
                  </a:ext>
                </a:extLst>
              </p14:cNvPr>
              <p14:cNvContentPartPr/>
              <p14:nvPr/>
            </p14:nvContentPartPr>
            <p14:xfrm>
              <a:off x="2671660" y="2588329"/>
              <a:ext cx="199440" cy="212040"/>
            </p14:xfrm>
          </p:contentPart>
        </mc:Choice>
        <mc:Fallback>
          <p:pic>
            <p:nvPicPr>
              <p:cNvPr id="127" name="墨迹 127">
                <a:extLst>
                  <a:ext uri="{FF2B5EF4-FFF2-40B4-BE49-F238E27FC236}">
                    <a16:creationId xmlns:a16="http://schemas.microsoft.com/office/drawing/2014/main" id="{DF05BDDD-4E16-2848-B97C-72556D7B02E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64100" y="2580769"/>
                <a:ext cx="2145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3" name="墨迹 134">
                <a:extLst>
                  <a:ext uri="{FF2B5EF4-FFF2-40B4-BE49-F238E27FC236}">
                    <a16:creationId xmlns:a16="http://schemas.microsoft.com/office/drawing/2014/main" id="{5844B344-7F32-D741-829C-8EAAD7171A55}"/>
                  </a:ext>
                </a:extLst>
              </p14:cNvPr>
              <p14:cNvContentPartPr/>
              <p14:nvPr/>
            </p14:nvContentPartPr>
            <p14:xfrm>
              <a:off x="3842020" y="3709009"/>
              <a:ext cx="149760" cy="180720"/>
            </p14:xfrm>
          </p:contentPart>
        </mc:Choice>
        <mc:Fallback>
          <p:pic>
            <p:nvPicPr>
              <p:cNvPr id="133" name="墨迹 134">
                <a:extLst>
                  <a:ext uri="{FF2B5EF4-FFF2-40B4-BE49-F238E27FC236}">
                    <a16:creationId xmlns:a16="http://schemas.microsoft.com/office/drawing/2014/main" id="{5844B344-7F32-D741-829C-8EAAD7171A5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834820" y="3701449"/>
                <a:ext cx="1648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4" name="墨迹 135">
                <a:extLst>
                  <a:ext uri="{FF2B5EF4-FFF2-40B4-BE49-F238E27FC236}">
                    <a16:creationId xmlns:a16="http://schemas.microsoft.com/office/drawing/2014/main" id="{A5244CE4-6932-C540-A90B-4EB1C2698260}"/>
                  </a:ext>
                </a:extLst>
              </p14:cNvPr>
              <p14:cNvContentPartPr/>
              <p14:nvPr/>
            </p14:nvContentPartPr>
            <p14:xfrm>
              <a:off x="1408060" y="3721249"/>
              <a:ext cx="156240" cy="249480"/>
            </p14:xfrm>
          </p:contentPart>
        </mc:Choice>
        <mc:Fallback>
          <p:pic>
            <p:nvPicPr>
              <p:cNvPr id="134" name="墨迹 135">
                <a:extLst>
                  <a:ext uri="{FF2B5EF4-FFF2-40B4-BE49-F238E27FC236}">
                    <a16:creationId xmlns:a16="http://schemas.microsoft.com/office/drawing/2014/main" id="{A5244CE4-6932-C540-A90B-4EB1C269826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00483" y="3714049"/>
                <a:ext cx="171395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1" name="墨迹 142">
                <a:extLst>
                  <a:ext uri="{FF2B5EF4-FFF2-40B4-BE49-F238E27FC236}">
                    <a16:creationId xmlns:a16="http://schemas.microsoft.com/office/drawing/2014/main" id="{33F3F72D-23AE-E54E-A130-C6D070F9FBC4}"/>
                  </a:ext>
                </a:extLst>
              </p14:cNvPr>
              <p14:cNvContentPartPr/>
              <p14:nvPr/>
            </p14:nvContentPartPr>
            <p14:xfrm>
              <a:off x="3863620" y="4263049"/>
              <a:ext cx="159480" cy="199440"/>
            </p14:xfrm>
          </p:contentPart>
        </mc:Choice>
        <mc:Fallback>
          <p:pic>
            <p:nvPicPr>
              <p:cNvPr id="141" name="墨迹 142">
                <a:extLst>
                  <a:ext uri="{FF2B5EF4-FFF2-40B4-BE49-F238E27FC236}">
                    <a16:creationId xmlns:a16="http://schemas.microsoft.com/office/drawing/2014/main" id="{33F3F72D-23AE-E54E-A130-C6D070F9FBC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856060" y="4255489"/>
                <a:ext cx="1746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2" name="墨迹 143">
                <a:extLst>
                  <a:ext uri="{FF2B5EF4-FFF2-40B4-BE49-F238E27FC236}">
                    <a16:creationId xmlns:a16="http://schemas.microsoft.com/office/drawing/2014/main" id="{E8273BEF-57DF-B341-9994-2B472D09C88A}"/>
                  </a:ext>
                </a:extLst>
              </p14:cNvPr>
              <p14:cNvContentPartPr/>
              <p14:nvPr/>
            </p14:nvContentPartPr>
            <p14:xfrm>
              <a:off x="2130220" y="4356289"/>
              <a:ext cx="187200" cy="236880"/>
            </p14:xfrm>
          </p:contentPart>
        </mc:Choice>
        <mc:Fallback>
          <p:pic>
            <p:nvPicPr>
              <p:cNvPr id="142" name="墨迹 143">
                <a:extLst>
                  <a:ext uri="{FF2B5EF4-FFF2-40B4-BE49-F238E27FC236}">
                    <a16:creationId xmlns:a16="http://schemas.microsoft.com/office/drawing/2014/main" id="{E8273BEF-57DF-B341-9994-2B472D09C88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122660" y="4348729"/>
                <a:ext cx="2023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8" name="墨迹 148">
                <a:extLst>
                  <a:ext uri="{FF2B5EF4-FFF2-40B4-BE49-F238E27FC236}">
                    <a16:creationId xmlns:a16="http://schemas.microsoft.com/office/drawing/2014/main" id="{820D4A12-AADF-5E40-A080-B4CF2A45D552}"/>
                  </a:ext>
                </a:extLst>
              </p14:cNvPr>
              <p14:cNvContentPartPr/>
              <p14:nvPr/>
            </p14:nvContentPartPr>
            <p14:xfrm>
              <a:off x="4720060" y="3005569"/>
              <a:ext cx="908640" cy="348840"/>
            </p14:xfrm>
          </p:contentPart>
        </mc:Choice>
        <mc:Fallback>
          <p:pic>
            <p:nvPicPr>
              <p:cNvPr id="148" name="墨迹 148">
                <a:extLst>
                  <a:ext uri="{FF2B5EF4-FFF2-40B4-BE49-F238E27FC236}">
                    <a16:creationId xmlns:a16="http://schemas.microsoft.com/office/drawing/2014/main" id="{820D4A12-AADF-5E40-A080-B4CF2A45D55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712500" y="2998009"/>
                <a:ext cx="9237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2" name="墨迹 152">
                <a:extLst>
                  <a:ext uri="{FF2B5EF4-FFF2-40B4-BE49-F238E27FC236}">
                    <a16:creationId xmlns:a16="http://schemas.microsoft.com/office/drawing/2014/main" id="{2390B580-B21E-7149-A0D5-0B33287384DB}"/>
                  </a:ext>
                </a:extLst>
              </p14:cNvPr>
              <p14:cNvContentPartPr/>
              <p14:nvPr/>
            </p14:nvContentPartPr>
            <p14:xfrm>
              <a:off x="6176620" y="1941049"/>
              <a:ext cx="3081960" cy="2814120"/>
            </p14:xfrm>
          </p:contentPart>
        </mc:Choice>
        <mc:Fallback>
          <p:pic>
            <p:nvPicPr>
              <p:cNvPr id="152" name="墨迹 152">
                <a:extLst>
                  <a:ext uri="{FF2B5EF4-FFF2-40B4-BE49-F238E27FC236}">
                    <a16:creationId xmlns:a16="http://schemas.microsoft.com/office/drawing/2014/main" id="{2390B580-B21E-7149-A0D5-0B33287384D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169060" y="1933489"/>
                <a:ext cx="3097080" cy="28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6" name="墨迹 156">
                <a:extLst>
                  <a:ext uri="{FF2B5EF4-FFF2-40B4-BE49-F238E27FC236}">
                    <a16:creationId xmlns:a16="http://schemas.microsoft.com/office/drawing/2014/main" id="{FB2D6CA2-3879-C441-9F1C-77A53A3566DC}"/>
                  </a:ext>
                </a:extLst>
              </p14:cNvPr>
              <p14:cNvContentPartPr/>
              <p14:nvPr/>
            </p14:nvContentPartPr>
            <p14:xfrm>
              <a:off x="6157900" y="1922329"/>
              <a:ext cx="3418560" cy="3062520"/>
            </p14:xfrm>
          </p:contentPart>
        </mc:Choice>
        <mc:Fallback>
          <p:pic>
            <p:nvPicPr>
              <p:cNvPr id="156" name="墨迹 156">
                <a:extLst>
                  <a:ext uri="{FF2B5EF4-FFF2-40B4-BE49-F238E27FC236}">
                    <a16:creationId xmlns:a16="http://schemas.microsoft.com/office/drawing/2014/main" id="{FB2D6CA2-3879-C441-9F1C-77A53A3566D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150699" y="1914769"/>
                <a:ext cx="3433682" cy="30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68" name="墨迹 168">
                <a:extLst>
                  <a:ext uri="{FF2B5EF4-FFF2-40B4-BE49-F238E27FC236}">
                    <a16:creationId xmlns:a16="http://schemas.microsoft.com/office/drawing/2014/main" id="{975A4C8A-C18D-C84B-A565-475E6826E89E}"/>
                  </a:ext>
                </a:extLst>
              </p14:cNvPr>
              <p14:cNvContentPartPr/>
              <p14:nvPr/>
            </p14:nvContentPartPr>
            <p14:xfrm>
              <a:off x="6157900" y="1990729"/>
              <a:ext cx="3412080" cy="2845440"/>
            </p14:xfrm>
          </p:contentPart>
        </mc:Choice>
        <mc:Fallback>
          <p:pic>
            <p:nvPicPr>
              <p:cNvPr id="168" name="墨迹 168">
                <a:extLst>
                  <a:ext uri="{FF2B5EF4-FFF2-40B4-BE49-F238E27FC236}">
                    <a16:creationId xmlns:a16="http://schemas.microsoft.com/office/drawing/2014/main" id="{975A4C8A-C18D-C84B-A565-475E6826E89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150700" y="1983169"/>
                <a:ext cx="3426840" cy="28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76" name="墨迹 178">
                <a:extLst>
                  <a:ext uri="{FF2B5EF4-FFF2-40B4-BE49-F238E27FC236}">
                    <a16:creationId xmlns:a16="http://schemas.microsoft.com/office/drawing/2014/main" id="{6BE2F15F-5F0B-694A-9651-AD7DE8F396F2}"/>
                  </a:ext>
                </a:extLst>
              </p14:cNvPr>
              <p14:cNvContentPartPr/>
              <p14:nvPr/>
            </p14:nvContentPartPr>
            <p14:xfrm>
              <a:off x="7166620" y="2881009"/>
              <a:ext cx="168480" cy="174960"/>
            </p14:xfrm>
          </p:contentPart>
        </mc:Choice>
        <mc:Fallback>
          <p:pic>
            <p:nvPicPr>
              <p:cNvPr id="176" name="墨迹 178">
                <a:extLst>
                  <a:ext uri="{FF2B5EF4-FFF2-40B4-BE49-F238E27FC236}">
                    <a16:creationId xmlns:a16="http://schemas.microsoft.com/office/drawing/2014/main" id="{6BE2F15F-5F0B-694A-9651-AD7DE8F396F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159060" y="2873433"/>
                <a:ext cx="183600" cy="190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77" name="墨迹 179">
                <a:extLst>
                  <a:ext uri="{FF2B5EF4-FFF2-40B4-BE49-F238E27FC236}">
                    <a16:creationId xmlns:a16="http://schemas.microsoft.com/office/drawing/2014/main" id="{98F03402-4126-9B4C-BB5B-0E503F060BCC}"/>
                  </a:ext>
                </a:extLst>
              </p14:cNvPr>
              <p14:cNvContentPartPr/>
              <p14:nvPr/>
            </p14:nvContentPartPr>
            <p14:xfrm>
              <a:off x="6506740" y="2775169"/>
              <a:ext cx="149400" cy="212040"/>
            </p14:xfrm>
          </p:contentPart>
        </mc:Choice>
        <mc:Fallback>
          <p:pic>
            <p:nvPicPr>
              <p:cNvPr id="177" name="墨迹 179">
                <a:extLst>
                  <a:ext uri="{FF2B5EF4-FFF2-40B4-BE49-F238E27FC236}">
                    <a16:creationId xmlns:a16="http://schemas.microsoft.com/office/drawing/2014/main" id="{98F03402-4126-9B4C-BB5B-0E503F060BC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499198" y="2767609"/>
                <a:ext cx="164484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78" name="墨迹 180">
                <a:extLst>
                  <a:ext uri="{FF2B5EF4-FFF2-40B4-BE49-F238E27FC236}">
                    <a16:creationId xmlns:a16="http://schemas.microsoft.com/office/drawing/2014/main" id="{ACDCB0D6-5F23-3940-9A4E-125269026845}"/>
                  </a:ext>
                </a:extLst>
              </p14:cNvPr>
              <p14:cNvContentPartPr/>
              <p14:nvPr/>
            </p14:nvContentPartPr>
            <p14:xfrm>
              <a:off x="6575140" y="2115289"/>
              <a:ext cx="162360" cy="255600"/>
            </p14:xfrm>
          </p:contentPart>
        </mc:Choice>
        <mc:Fallback>
          <p:pic>
            <p:nvPicPr>
              <p:cNvPr id="178" name="墨迹 180">
                <a:extLst>
                  <a:ext uri="{FF2B5EF4-FFF2-40B4-BE49-F238E27FC236}">
                    <a16:creationId xmlns:a16="http://schemas.microsoft.com/office/drawing/2014/main" id="{ACDCB0D6-5F23-3940-9A4E-12526902684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567580" y="2107729"/>
                <a:ext cx="1771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90" name="墨迹 193">
                <a:extLst>
                  <a:ext uri="{FF2B5EF4-FFF2-40B4-BE49-F238E27FC236}">
                    <a16:creationId xmlns:a16="http://schemas.microsoft.com/office/drawing/2014/main" id="{4D760400-EA5F-3D43-8428-468C6B8F3FAA}"/>
                  </a:ext>
                </a:extLst>
              </p14:cNvPr>
              <p14:cNvContentPartPr/>
              <p14:nvPr/>
            </p14:nvContentPartPr>
            <p14:xfrm>
              <a:off x="8424100" y="3790009"/>
              <a:ext cx="181080" cy="155880"/>
            </p14:xfrm>
          </p:contentPart>
        </mc:Choice>
        <mc:Fallback>
          <p:pic>
            <p:nvPicPr>
              <p:cNvPr id="190" name="墨迹 193">
                <a:extLst>
                  <a:ext uri="{FF2B5EF4-FFF2-40B4-BE49-F238E27FC236}">
                    <a16:creationId xmlns:a16="http://schemas.microsoft.com/office/drawing/2014/main" id="{4D760400-EA5F-3D43-8428-468C6B8F3FA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416525" y="3782449"/>
                <a:ext cx="19623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91" name="墨迹 194">
                <a:extLst>
                  <a:ext uri="{FF2B5EF4-FFF2-40B4-BE49-F238E27FC236}">
                    <a16:creationId xmlns:a16="http://schemas.microsoft.com/office/drawing/2014/main" id="{A337B1BA-38F3-324E-A498-ED6AA8FE717B}"/>
                  </a:ext>
                </a:extLst>
              </p14:cNvPr>
              <p14:cNvContentPartPr/>
              <p14:nvPr/>
            </p14:nvContentPartPr>
            <p14:xfrm>
              <a:off x="7894900" y="3765169"/>
              <a:ext cx="112320" cy="193320"/>
            </p14:xfrm>
          </p:contentPart>
        </mc:Choice>
        <mc:Fallback>
          <p:pic>
            <p:nvPicPr>
              <p:cNvPr id="191" name="墨迹 194">
                <a:extLst>
                  <a:ext uri="{FF2B5EF4-FFF2-40B4-BE49-F238E27FC236}">
                    <a16:creationId xmlns:a16="http://schemas.microsoft.com/office/drawing/2014/main" id="{A337B1BA-38F3-324E-A498-ED6AA8FE717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887340" y="3757609"/>
                <a:ext cx="1274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92" name="墨迹 195">
                <a:extLst>
                  <a:ext uri="{FF2B5EF4-FFF2-40B4-BE49-F238E27FC236}">
                    <a16:creationId xmlns:a16="http://schemas.microsoft.com/office/drawing/2014/main" id="{930771F4-E0EA-BA44-8BB2-D8C7B01A1E01}"/>
                  </a:ext>
                </a:extLst>
              </p14:cNvPr>
              <p14:cNvContentPartPr/>
              <p14:nvPr/>
            </p14:nvContentPartPr>
            <p14:xfrm>
              <a:off x="8461540" y="3310489"/>
              <a:ext cx="162360" cy="199800"/>
            </p14:xfrm>
          </p:contentPart>
        </mc:Choice>
        <mc:Fallback>
          <p:pic>
            <p:nvPicPr>
              <p:cNvPr id="192" name="墨迹 195">
                <a:extLst>
                  <a:ext uri="{FF2B5EF4-FFF2-40B4-BE49-F238E27FC236}">
                    <a16:creationId xmlns:a16="http://schemas.microsoft.com/office/drawing/2014/main" id="{930771F4-E0EA-BA44-8BB2-D8C7B01A1E0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453980" y="3302915"/>
                <a:ext cx="177120" cy="2149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93" name="墨迹 196">
                <a:extLst>
                  <a:ext uri="{FF2B5EF4-FFF2-40B4-BE49-F238E27FC236}">
                    <a16:creationId xmlns:a16="http://schemas.microsoft.com/office/drawing/2014/main" id="{B89053E0-8719-5F43-9A4B-284BC0C57BC1}"/>
                  </a:ext>
                </a:extLst>
              </p14:cNvPr>
              <p14:cNvContentPartPr/>
              <p14:nvPr/>
            </p14:nvContentPartPr>
            <p14:xfrm>
              <a:off x="7957180" y="3229489"/>
              <a:ext cx="131040" cy="273600"/>
            </p14:xfrm>
          </p:contentPart>
        </mc:Choice>
        <mc:Fallback>
          <p:pic>
            <p:nvPicPr>
              <p:cNvPr id="193" name="墨迹 196">
                <a:extLst>
                  <a:ext uri="{FF2B5EF4-FFF2-40B4-BE49-F238E27FC236}">
                    <a16:creationId xmlns:a16="http://schemas.microsoft.com/office/drawing/2014/main" id="{B89053E0-8719-5F43-9A4B-284BC0C57BC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949620" y="3221929"/>
                <a:ext cx="1461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03" name="墨迹 203">
                <a:extLst>
                  <a:ext uri="{FF2B5EF4-FFF2-40B4-BE49-F238E27FC236}">
                    <a16:creationId xmlns:a16="http://schemas.microsoft.com/office/drawing/2014/main" id="{169BE3FA-EC0C-7945-A914-6EED5F4069CF}"/>
                  </a:ext>
                </a:extLst>
              </p14:cNvPr>
              <p14:cNvContentPartPr/>
              <p14:nvPr/>
            </p14:nvContentPartPr>
            <p14:xfrm>
              <a:off x="4726180" y="2339209"/>
              <a:ext cx="1096200" cy="648000"/>
            </p14:xfrm>
          </p:contentPart>
        </mc:Choice>
        <mc:Fallback>
          <p:pic>
            <p:nvPicPr>
              <p:cNvPr id="203" name="墨迹 203">
                <a:extLst>
                  <a:ext uri="{FF2B5EF4-FFF2-40B4-BE49-F238E27FC236}">
                    <a16:creationId xmlns:a16="http://schemas.microsoft.com/office/drawing/2014/main" id="{169BE3FA-EC0C-7945-A914-6EED5F4069C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718620" y="2331645"/>
                <a:ext cx="1110960" cy="663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09" name="墨迹 209">
                <a:extLst>
                  <a:ext uri="{FF2B5EF4-FFF2-40B4-BE49-F238E27FC236}">
                    <a16:creationId xmlns:a16="http://schemas.microsoft.com/office/drawing/2014/main" id="{59FC449F-A974-5542-B83E-088C9D652377}"/>
                  </a:ext>
                </a:extLst>
              </p14:cNvPr>
              <p14:cNvContentPartPr/>
              <p14:nvPr/>
            </p14:nvContentPartPr>
            <p14:xfrm>
              <a:off x="5990140" y="1685809"/>
              <a:ext cx="1762200" cy="1587600"/>
            </p14:xfrm>
          </p:contentPart>
        </mc:Choice>
        <mc:Fallback>
          <p:pic>
            <p:nvPicPr>
              <p:cNvPr id="209" name="墨迹 209">
                <a:extLst>
                  <a:ext uri="{FF2B5EF4-FFF2-40B4-BE49-F238E27FC236}">
                    <a16:creationId xmlns:a16="http://schemas.microsoft.com/office/drawing/2014/main" id="{59FC449F-A974-5542-B83E-088C9D65237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982580" y="1678251"/>
                <a:ext cx="1777320" cy="1602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14" name="墨迹 214">
                <a:extLst>
                  <a:ext uri="{FF2B5EF4-FFF2-40B4-BE49-F238E27FC236}">
                    <a16:creationId xmlns:a16="http://schemas.microsoft.com/office/drawing/2014/main" id="{3C3AAF4E-E726-E94B-83F0-23C110DAC8C7}"/>
                  </a:ext>
                </a:extLst>
              </p14:cNvPr>
              <p14:cNvContentPartPr/>
              <p14:nvPr/>
            </p14:nvContentPartPr>
            <p14:xfrm>
              <a:off x="7527700" y="1175329"/>
              <a:ext cx="448560" cy="460800"/>
            </p14:xfrm>
          </p:contentPart>
        </mc:Choice>
        <mc:Fallback>
          <p:pic>
            <p:nvPicPr>
              <p:cNvPr id="214" name="墨迹 214">
                <a:extLst>
                  <a:ext uri="{FF2B5EF4-FFF2-40B4-BE49-F238E27FC236}">
                    <a16:creationId xmlns:a16="http://schemas.microsoft.com/office/drawing/2014/main" id="{3C3AAF4E-E726-E94B-83F0-23C110DAC8C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520140" y="1167775"/>
                <a:ext cx="463680" cy="475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21" name="墨迹 221">
                <a:extLst>
                  <a:ext uri="{FF2B5EF4-FFF2-40B4-BE49-F238E27FC236}">
                    <a16:creationId xmlns:a16="http://schemas.microsoft.com/office/drawing/2014/main" id="{A8221AC4-177D-5E47-A9C9-6D923A9C6053}"/>
                  </a:ext>
                </a:extLst>
              </p14:cNvPr>
              <p14:cNvContentPartPr/>
              <p14:nvPr/>
            </p14:nvContentPartPr>
            <p14:xfrm>
              <a:off x="7701940" y="3136249"/>
              <a:ext cx="1469520" cy="1568520"/>
            </p14:xfrm>
          </p:contentPart>
        </mc:Choice>
        <mc:Fallback>
          <p:pic>
            <p:nvPicPr>
              <p:cNvPr id="221" name="墨迹 221">
                <a:extLst>
                  <a:ext uri="{FF2B5EF4-FFF2-40B4-BE49-F238E27FC236}">
                    <a16:creationId xmlns:a16="http://schemas.microsoft.com/office/drawing/2014/main" id="{A8221AC4-177D-5E47-A9C9-6D923A9C605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694380" y="3128689"/>
                <a:ext cx="1484640" cy="158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28" name="墨迹 229">
                <a:extLst>
                  <a:ext uri="{FF2B5EF4-FFF2-40B4-BE49-F238E27FC236}">
                    <a16:creationId xmlns:a16="http://schemas.microsoft.com/office/drawing/2014/main" id="{F5667E23-0552-F642-9D91-9C8F3012CB21}"/>
                  </a:ext>
                </a:extLst>
              </p14:cNvPr>
              <p14:cNvContentPartPr/>
              <p14:nvPr/>
            </p14:nvContentPartPr>
            <p14:xfrm>
              <a:off x="1657180" y="5346289"/>
              <a:ext cx="299160" cy="162360"/>
            </p14:xfrm>
          </p:contentPart>
        </mc:Choice>
        <mc:Fallback>
          <p:pic>
            <p:nvPicPr>
              <p:cNvPr id="228" name="墨迹 229">
                <a:extLst>
                  <a:ext uri="{FF2B5EF4-FFF2-40B4-BE49-F238E27FC236}">
                    <a16:creationId xmlns:a16="http://schemas.microsoft.com/office/drawing/2014/main" id="{F5667E23-0552-F642-9D91-9C8F3012CB2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649620" y="5338729"/>
                <a:ext cx="3142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29" name="墨迹 230">
                <a:extLst>
                  <a:ext uri="{FF2B5EF4-FFF2-40B4-BE49-F238E27FC236}">
                    <a16:creationId xmlns:a16="http://schemas.microsoft.com/office/drawing/2014/main" id="{AA8DBAA8-0C4D-C34B-967D-B86B7B7B4999}"/>
                  </a:ext>
                </a:extLst>
              </p14:cNvPr>
              <p14:cNvContentPartPr/>
              <p14:nvPr/>
            </p14:nvContentPartPr>
            <p14:xfrm>
              <a:off x="978580" y="5234329"/>
              <a:ext cx="249120" cy="342720"/>
            </p14:xfrm>
          </p:contentPart>
        </mc:Choice>
        <mc:Fallback>
          <p:pic>
            <p:nvPicPr>
              <p:cNvPr id="229" name="墨迹 230">
                <a:extLst>
                  <a:ext uri="{FF2B5EF4-FFF2-40B4-BE49-F238E27FC236}">
                    <a16:creationId xmlns:a16="http://schemas.microsoft.com/office/drawing/2014/main" id="{AA8DBAA8-0C4D-C34B-967D-B86B7B7B499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71031" y="5226769"/>
                <a:ext cx="264218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36" name="墨迹 235">
                <a:extLst>
                  <a:ext uri="{FF2B5EF4-FFF2-40B4-BE49-F238E27FC236}">
                    <a16:creationId xmlns:a16="http://schemas.microsoft.com/office/drawing/2014/main" id="{D1E2749D-66CF-9149-810A-15559FBD31A5}"/>
                  </a:ext>
                </a:extLst>
              </p14:cNvPr>
              <p14:cNvContentPartPr/>
              <p14:nvPr/>
            </p14:nvContentPartPr>
            <p14:xfrm>
              <a:off x="2864620" y="5103649"/>
              <a:ext cx="19080" cy="112320"/>
            </p14:xfrm>
          </p:contentPart>
        </mc:Choice>
        <mc:Fallback>
          <p:pic>
            <p:nvPicPr>
              <p:cNvPr id="236" name="墨迹 235">
                <a:extLst>
                  <a:ext uri="{FF2B5EF4-FFF2-40B4-BE49-F238E27FC236}">
                    <a16:creationId xmlns:a16="http://schemas.microsoft.com/office/drawing/2014/main" id="{D1E2749D-66CF-9149-810A-15559FBD31A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857420" y="5096089"/>
                <a:ext cx="342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43" name="墨迹 245">
                <a:extLst>
                  <a:ext uri="{FF2B5EF4-FFF2-40B4-BE49-F238E27FC236}">
                    <a16:creationId xmlns:a16="http://schemas.microsoft.com/office/drawing/2014/main" id="{552D7E84-2291-8D45-B497-0BD6D98667E4}"/>
                  </a:ext>
                </a:extLst>
              </p14:cNvPr>
              <p14:cNvContentPartPr/>
              <p14:nvPr/>
            </p14:nvContentPartPr>
            <p14:xfrm>
              <a:off x="3561940" y="4972609"/>
              <a:ext cx="766440" cy="592200"/>
            </p14:xfrm>
          </p:contentPart>
        </mc:Choice>
        <mc:Fallback>
          <p:pic>
            <p:nvPicPr>
              <p:cNvPr id="243" name="墨迹 245">
                <a:extLst>
                  <a:ext uri="{FF2B5EF4-FFF2-40B4-BE49-F238E27FC236}">
                    <a16:creationId xmlns:a16="http://schemas.microsoft.com/office/drawing/2014/main" id="{552D7E84-2291-8D45-B497-0BD6D98667E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554376" y="4965044"/>
                <a:ext cx="781567" cy="607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44" name="墨迹 246">
                <a:extLst>
                  <a:ext uri="{FF2B5EF4-FFF2-40B4-BE49-F238E27FC236}">
                    <a16:creationId xmlns:a16="http://schemas.microsoft.com/office/drawing/2014/main" id="{58156116-6360-9A41-ACF8-C47BEEF37E0F}"/>
                  </a:ext>
                </a:extLst>
              </p14:cNvPr>
              <p14:cNvContentPartPr/>
              <p14:nvPr/>
            </p14:nvContentPartPr>
            <p14:xfrm>
              <a:off x="3064060" y="5331169"/>
              <a:ext cx="261720" cy="214920"/>
            </p14:xfrm>
          </p:contentPart>
        </mc:Choice>
        <mc:Fallback>
          <p:pic>
            <p:nvPicPr>
              <p:cNvPr id="244" name="墨迹 246">
                <a:extLst>
                  <a:ext uri="{FF2B5EF4-FFF2-40B4-BE49-F238E27FC236}">
                    <a16:creationId xmlns:a16="http://schemas.microsoft.com/office/drawing/2014/main" id="{58156116-6360-9A41-ACF8-C47BEEF37E0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056500" y="5323609"/>
                <a:ext cx="2768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45" name="墨迹 247">
                <a:extLst>
                  <a:ext uri="{FF2B5EF4-FFF2-40B4-BE49-F238E27FC236}">
                    <a16:creationId xmlns:a16="http://schemas.microsoft.com/office/drawing/2014/main" id="{AC0667EF-05B1-F242-A690-4E8FD4F76875}"/>
                  </a:ext>
                </a:extLst>
              </p14:cNvPr>
              <p14:cNvContentPartPr/>
              <p14:nvPr/>
            </p14:nvContentPartPr>
            <p14:xfrm>
              <a:off x="2211220" y="4960369"/>
              <a:ext cx="504720" cy="641520"/>
            </p14:xfrm>
          </p:contentPart>
        </mc:Choice>
        <mc:Fallback>
          <p:pic>
            <p:nvPicPr>
              <p:cNvPr id="245" name="墨迹 247">
                <a:extLst>
                  <a:ext uri="{FF2B5EF4-FFF2-40B4-BE49-F238E27FC236}">
                    <a16:creationId xmlns:a16="http://schemas.microsoft.com/office/drawing/2014/main" id="{AC0667EF-05B1-F242-A690-4E8FD4F7687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203660" y="4952809"/>
                <a:ext cx="51984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49" name="墨迹 248">
                <a:extLst>
                  <a:ext uri="{FF2B5EF4-FFF2-40B4-BE49-F238E27FC236}">
                    <a16:creationId xmlns:a16="http://schemas.microsoft.com/office/drawing/2014/main" id="{38697B0E-4AB6-7D45-8DE0-054D701826BB}"/>
                  </a:ext>
                </a:extLst>
              </p14:cNvPr>
              <p14:cNvContentPartPr/>
              <p14:nvPr/>
            </p14:nvContentPartPr>
            <p14:xfrm>
              <a:off x="4632940" y="5501809"/>
              <a:ext cx="49320" cy="106200"/>
            </p14:xfrm>
          </p:contentPart>
        </mc:Choice>
        <mc:Fallback>
          <p:pic>
            <p:nvPicPr>
              <p:cNvPr id="249" name="墨迹 248">
                <a:extLst>
                  <a:ext uri="{FF2B5EF4-FFF2-40B4-BE49-F238E27FC236}">
                    <a16:creationId xmlns:a16="http://schemas.microsoft.com/office/drawing/2014/main" id="{38697B0E-4AB6-7D45-8DE0-054D701826B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625380" y="5494249"/>
                <a:ext cx="644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54" name="墨迹 255">
                <a:extLst>
                  <a:ext uri="{FF2B5EF4-FFF2-40B4-BE49-F238E27FC236}">
                    <a16:creationId xmlns:a16="http://schemas.microsoft.com/office/drawing/2014/main" id="{1EF6FA2F-11CB-5742-9938-022DCEECE86C}"/>
                  </a:ext>
                </a:extLst>
              </p14:cNvPr>
              <p14:cNvContentPartPr/>
              <p14:nvPr/>
            </p14:nvContentPartPr>
            <p14:xfrm>
              <a:off x="5610340" y="5371129"/>
              <a:ext cx="261720" cy="162000"/>
            </p14:xfrm>
          </p:contentPart>
        </mc:Choice>
        <mc:Fallback>
          <p:pic>
            <p:nvPicPr>
              <p:cNvPr id="254" name="墨迹 255">
                <a:extLst>
                  <a:ext uri="{FF2B5EF4-FFF2-40B4-BE49-F238E27FC236}">
                    <a16:creationId xmlns:a16="http://schemas.microsoft.com/office/drawing/2014/main" id="{1EF6FA2F-11CB-5742-9938-022DCEECE86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602780" y="5363586"/>
                <a:ext cx="276840" cy="176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55" name="墨迹 256">
                <a:extLst>
                  <a:ext uri="{FF2B5EF4-FFF2-40B4-BE49-F238E27FC236}">
                    <a16:creationId xmlns:a16="http://schemas.microsoft.com/office/drawing/2014/main" id="{1F85770B-F7FD-4A43-8EC6-AE99DF139215}"/>
                  </a:ext>
                </a:extLst>
              </p14:cNvPr>
              <p14:cNvContentPartPr/>
              <p14:nvPr/>
            </p14:nvContentPartPr>
            <p14:xfrm>
              <a:off x="4994020" y="5227849"/>
              <a:ext cx="354960" cy="349200"/>
            </p14:xfrm>
          </p:contentPart>
        </mc:Choice>
        <mc:Fallback>
          <p:pic>
            <p:nvPicPr>
              <p:cNvPr id="255" name="墨迹 256">
                <a:extLst>
                  <a:ext uri="{FF2B5EF4-FFF2-40B4-BE49-F238E27FC236}">
                    <a16:creationId xmlns:a16="http://schemas.microsoft.com/office/drawing/2014/main" id="{1F85770B-F7FD-4A43-8EC6-AE99DF13921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986468" y="5220281"/>
                <a:ext cx="370065" cy="364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60" name="墨迹 260">
                <a:extLst>
                  <a:ext uri="{FF2B5EF4-FFF2-40B4-BE49-F238E27FC236}">
                    <a16:creationId xmlns:a16="http://schemas.microsoft.com/office/drawing/2014/main" id="{23419B6F-AB4B-B244-9AE1-FDEBD09861E5}"/>
                  </a:ext>
                </a:extLst>
              </p14:cNvPr>
              <p14:cNvContentPartPr/>
              <p14:nvPr/>
            </p14:nvContentPartPr>
            <p14:xfrm>
              <a:off x="5977540" y="5253049"/>
              <a:ext cx="367560" cy="361440"/>
            </p14:xfrm>
          </p:contentPart>
        </mc:Choice>
        <mc:Fallback>
          <p:pic>
            <p:nvPicPr>
              <p:cNvPr id="260" name="墨迹 260">
                <a:extLst>
                  <a:ext uri="{FF2B5EF4-FFF2-40B4-BE49-F238E27FC236}">
                    <a16:creationId xmlns:a16="http://schemas.microsoft.com/office/drawing/2014/main" id="{23419B6F-AB4B-B244-9AE1-FDEBD09861E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969980" y="5245489"/>
                <a:ext cx="38268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65" name="墨迹 265">
                <a:extLst>
                  <a:ext uri="{FF2B5EF4-FFF2-40B4-BE49-F238E27FC236}">
                    <a16:creationId xmlns:a16="http://schemas.microsoft.com/office/drawing/2014/main" id="{056E7206-CC83-5042-85B7-1BC519C2BCC3}"/>
                  </a:ext>
                </a:extLst>
              </p14:cNvPr>
              <p14:cNvContentPartPr/>
              <p14:nvPr/>
            </p14:nvContentPartPr>
            <p14:xfrm>
              <a:off x="6376060" y="5053609"/>
              <a:ext cx="236880" cy="267840"/>
            </p14:xfrm>
          </p:contentPart>
        </mc:Choice>
        <mc:Fallback>
          <p:pic>
            <p:nvPicPr>
              <p:cNvPr id="265" name="墨迹 265">
                <a:extLst>
                  <a:ext uri="{FF2B5EF4-FFF2-40B4-BE49-F238E27FC236}">
                    <a16:creationId xmlns:a16="http://schemas.microsoft.com/office/drawing/2014/main" id="{056E7206-CC83-5042-85B7-1BC519C2BCC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368500" y="5046059"/>
                <a:ext cx="252000" cy="282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70" name="墨迹 270">
                <a:extLst>
                  <a:ext uri="{FF2B5EF4-FFF2-40B4-BE49-F238E27FC236}">
                    <a16:creationId xmlns:a16="http://schemas.microsoft.com/office/drawing/2014/main" id="{3EE6D4CB-EC86-734B-9D95-33C52237F2E4}"/>
                  </a:ext>
                </a:extLst>
              </p14:cNvPr>
              <p14:cNvContentPartPr/>
              <p14:nvPr/>
            </p14:nvContentPartPr>
            <p14:xfrm>
              <a:off x="6674860" y="5253049"/>
              <a:ext cx="629280" cy="330480"/>
            </p14:xfrm>
          </p:contentPart>
        </mc:Choice>
        <mc:Fallback>
          <p:pic>
            <p:nvPicPr>
              <p:cNvPr id="270" name="墨迹 270">
                <a:extLst>
                  <a:ext uri="{FF2B5EF4-FFF2-40B4-BE49-F238E27FC236}">
                    <a16:creationId xmlns:a16="http://schemas.microsoft.com/office/drawing/2014/main" id="{3EE6D4CB-EC86-734B-9D95-33C52237F2E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667300" y="5245489"/>
                <a:ext cx="6440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78" name="墨迹 279">
                <a:extLst>
                  <a:ext uri="{FF2B5EF4-FFF2-40B4-BE49-F238E27FC236}">
                    <a16:creationId xmlns:a16="http://schemas.microsoft.com/office/drawing/2014/main" id="{9E186CC6-A5AF-DB43-82FE-D801DC589F6B}"/>
                  </a:ext>
                </a:extLst>
              </p14:cNvPr>
              <p14:cNvContentPartPr/>
              <p14:nvPr/>
            </p14:nvContentPartPr>
            <p14:xfrm>
              <a:off x="7228900" y="5545369"/>
              <a:ext cx="143640" cy="162360"/>
            </p14:xfrm>
          </p:contentPart>
        </mc:Choice>
        <mc:Fallback>
          <p:pic>
            <p:nvPicPr>
              <p:cNvPr id="278" name="墨迹 279">
                <a:extLst>
                  <a:ext uri="{FF2B5EF4-FFF2-40B4-BE49-F238E27FC236}">
                    <a16:creationId xmlns:a16="http://schemas.microsoft.com/office/drawing/2014/main" id="{9E186CC6-A5AF-DB43-82FE-D801DC589F6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221340" y="5537809"/>
                <a:ext cx="1587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79" name="墨迹 280">
                <a:extLst>
                  <a:ext uri="{FF2B5EF4-FFF2-40B4-BE49-F238E27FC236}">
                    <a16:creationId xmlns:a16="http://schemas.microsoft.com/office/drawing/2014/main" id="{30F9B86E-07B0-B041-A6A2-6B46FD0132E8}"/>
                  </a:ext>
                </a:extLst>
              </p14:cNvPr>
              <p14:cNvContentPartPr/>
              <p14:nvPr/>
            </p14:nvContentPartPr>
            <p14:xfrm>
              <a:off x="7421860" y="4985209"/>
              <a:ext cx="386280" cy="249480"/>
            </p14:xfrm>
          </p:contentPart>
        </mc:Choice>
        <mc:Fallback>
          <p:pic>
            <p:nvPicPr>
              <p:cNvPr id="279" name="墨迹 280">
                <a:extLst>
                  <a:ext uri="{FF2B5EF4-FFF2-40B4-BE49-F238E27FC236}">
                    <a16:creationId xmlns:a16="http://schemas.microsoft.com/office/drawing/2014/main" id="{30F9B86E-07B0-B041-A6A2-6B46FD0132E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414300" y="4977649"/>
                <a:ext cx="4014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89" name="墨迹 290">
                <a:extLst>
                  <a:ext uri="{FF2B5EF4-FFF2-40B4-BE49-F238E27FC236}">
                    <a16:creationId xmlns:a16="http://schemas.microsoft.com/office/drawing/2014/main" id="{1328A3C8-1A4B-554E-A122-147E28414CDC}"/>
                  </a:ext>
                </a:extLst>
              </p14:cNvPr>
              <p14:cNvContentPartPr/>
              <p14:nvPr/>
            </p14:nvContentPartPr>
            <p14:xfrm>
              <a:off x="8193700" y="5062609"/>
              <a:ext cx="629280" cy="514440"/>
            </p14:xfrm>
          </p:contentPart>
        </mc:Choice>
        <mc:Fallback>
          <p:pic>
            <p:nvPicPr>
              <p:cNvPr id="289" name="墨迹 290">
                <a:extLst>
                  <a:ext uri="{FF2B5EF4-FFF2-40B4-BE49-F238E27FC236}">
                    <a16:creationId xmlns:a16="http://schemas.microsoft.com/office/drawing/2014/main" id="{1328A3C8-1A4B-554E-A122-147E28414CD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186140" y="5055049"/>
                <a:ext cx="64404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90" name="墨迹 291">
                <a:extLst>
                  <a:ext uri="{FF2B5EF4-FFF2-40B4-BE49-F238E27FC236}">
                    <a16:creationId xmlns:a16="http://schemas.microsoft.com/office/drawing/2014/main" id="{6B748E5E-416A-9F44-8E35-CE2A4F5201D9}"/>
                  </a:ext>
                </a:extLst>
              </p14:cNvPr>
              <p14:cNvContentPartPr/>
              <p14:nvPr/>
            </p14:nvContentPartPr>
            <p14:xfrm>
              <a:off x="7726780" y="5402449"/>
              <a:ext cx="236880" cy="180720"/>
            </p14:xfrm>
          </p:contentPart>
        </mc:Choice>
        <mc:Fallback>
          <p:pic>
            <p:nvPicPr>
              <p:cNvPr id="290" name="墨迹 291">
                <a:extLst>
                  <a:ext uri="{FF2B5EF4-FFF2-40B4-BE49-F238E27FC236}">
                    <a16:creationId xmlns:a16="http://schemas.microsoft.com/office/drawing/2014/main" id="{6B748E5E-416A-9F44-8E35-CE2A4F5201D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719220" y="5394889"/>
                <a:ext cx="2520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98" name="墨迹 298">
                <a:extLst>
                  <a:ext uri="{FF2B5EF4-FFF2-40B4-BE49-F238E27FC236}">
                    <a16:creationId xmlns:a16="http://schemas.microsoft.com/office/drawing/2014/main" id="{8573FB49-9468-C745-86F5-8E82D3ED5341}"/>
                  </a:ext>
                </a:extLst>
              </p14:cNvPr>
              <p14:cNvContentPartPr/>
              <p14:nvPr/>
            </p14:nvContentPartPr>
            <p14:xfrm>
              <a:off x="9015580" y="4991329"/>
              <a:ext cx="740880" cy="666360"/>
            </p14:xfrm>
          </p:contentPart>
        </mc:Choice>
        <mc:Fallback>
          <p:pic>
            <p:nvPicPr>
              <p:cNvPr id="298" name="墨迹 298">
                <a:extLst>
                  <a:ext uri="{FF2B5EF4-FFF2-40B4-BE49-F238E27FC236}">
                    <a16:creationId xmlns:a16="http://schemas.microsoft.com/office/drawing/2014/main" id="{8573FB49-9468-C745-86F5-8E82D3ED534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008024" y="4983769"/>
                <a:ext cx="755993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300" name="墨迹 299">
                <a:extLst>
                  <a:ext uri="{FF2B5EF4-FFF2-40B4-BE49-F238E27FC236}">
                    <a16:creationId xmlns:a16="http://schemas.microsoft.com/office/drawing/2014/main" id="{5D9545AD-2E17-CE42-842E-0224648DE2EF}"/>
                  </a:ext>
                </a:extLst>
              </p14:cNvPr>
              <p14:cNvContentPartPr/>
              <p14:nvPr/>
            </p14:nvContentPartPr>
            <p14:xfrm>
              <a:off x="9787420" y="5489569"/>
              <a:ext cx="236880" cy="37800"/>
            </p14:xfrm>
          </p:contentPart>
        </mc:Choice>
        <mc:Fallback>
          <p:pic>
            <p:nvPicPr>
              <p:cNvPr id="300" name="墨迹 299">
                <a:extLst>
                  <a:ext uri="{FF2B5EF4-FFF2-40B4-BE49-F238E27FC236}">
                    <a16:creationId xmlns:a16="http://schemas.microsoft.com/office/drawing/2014/main" id="{5D9545AD-2E17-CE42-842E-0224648DE2E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779860" y="5482009"/>
                <a:ext cx="2520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301" name="墨迹 300">
                <a:extLst>
                  <a:ext uri="{FF2B5EF4-FFF2-40B4-BE49-F238E27FC236}">
                    <a16:creationId xmlns:a16="http://schemas.microsoft.com/office/drawing/2014/main" id="{821017DA-6CD0-0046-A8F7-6C679EFB7F55}"/>
                  </a:ext>
                </a:extLst>
              </p14:cNvPr>
              <p14:cNvContentPartPr/>
              <p14:nvPr/>
            </p14:nvContentPartPr>
            <p14:xfrm>
              <a:off x="9881020" y="5458249"/>
              <a:ext cx="37800" cy="131040"/>
            </p14:xfrm>
          </p:contentPart>
        </mc:Choice>
        <mc:Fallback>
          <p:pic>
            <p:nvPicPr>
              <p:cNvPr id="301" name="墨迹 300">
                <a:extLst>
                  <a:ext uri="{FF2B5EF4-FFF2-40B4-BE49-F238E27FC236}">
                    <a16:creationId xmlns:a16="http://schemas.microsoft.com/office/drawing/2014/main" id="{821017DA-6CD0-0046-A8F7-6C679EFB7F5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873460" y="5450689"/>
                <a:ext cx="529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02" name="墨迹 301">
                <a:extLst>
                  <a:ext uri="{FF2B5EF4-FFF2-40B4-BE49-F238E27FC236}">
                    <a16:creationId xmlns:a16="http://schemas.microsoft.com/office/drawing/2014/main" id="{645211C1-6E8D-0C4C-81D2-0BCB142C927B}"/>
                  </a:ext>
                </a:extLst>
              </p14:cNvPr>
              <p14:cNvContentPartPr/>
              <p14:nvPr/>
            </p14:nvContentPartPr>
            <p14:xfrm>
              <a:off x="10198540" y="5302729"/>
              <a:ext cx="205920" cy="286560"/>
            </p14:xfrm>
          </p:contentPart>
        </mc:Choice>
        <mc:Fallback>
          <p:pic>
            <p:nvPicPr>
              <p:cNvPr id="302" name="墨迹 301">
                <a:extLst>
                  <a:ext uri="{FF2B5EF4-FFF2-40B4-BE49-F238E27FC236}">
                    <a16:creationId xmlns:a16="http://schemas.microsoft.com/office/drawing/2014/main" id="{645211C1-6E8D-0C4C-81D2-0BCB142C927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190980" y="5295169"/>
                <a:ext cx="2210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03" name="墨迹 302">
                <a:extLst>
                  <a:ext uri="{FF2B5EF4-FFF2-40B4-BE49-F238E27FC236}">
                    <a16:creationId xmlns:a16="http://schemas.microsoft.com/office/drawing/2014/main" id="{B5863E64-6ABA-8D4E-8F08-606740710196}"/>
                  </a:ext>
                </a:extLst>
              </p14:cNvPr>
              <p14:cNvContentPartPr/>
              <p14:nvPr/>
            </p14:nvContentPartPr>
            <p14:xfrm>
              <a:off x="10366660" y="5489569"/>
              <a:ext cx="75240" cy="93600"/>
            </p14:xfrm>
          </p:contentPart>
        </mc:Choice>
        <mc:Fallback>
          <p:pic>
            <p:nvPicPr>
              <p:cNvPr id="303" name="墨迹 302">
                <a:extLst>
                  <a:ext uri="{FF2B5EF4-FFF2-40B4-BE49-F238E27FC236}">
                    <a16:creationId xmlns:a16="http://schemas.microsoft.com/office/drawing/2014/main" id="{B5863E64-6ABA-8D4E-8F08-60674071019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359100" y="5482009"/>
                <a:ext cx="900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04" name="墨迹 303">
                <a:extLst>
                  <a:ext uri="{FF2B5EF4-FFF2-40B4-BE49-F238E27FC236}">
                    <a16:creationId xmlns:a16="http://schemas.microsoft.com/office/drawing/2014/main" id="{3A80540C-9E20-7B4B-92A2-5DC274606B97}"/>
                  </a:ext>
                </a:extLst>
              </p14:cNvPr>
              <p14:cNvContentPartPr/>
              <p14:nvPr/>
            </p14:nvContentPartPr>
            <p14:xfrm>
              <a:off x="10578340" y="5034889"/>
              <a:ext cx="12960" cy="193320"/>
            </p14:xfrm>
          </p:contentPart>
        </mc:Choice>
        <mc:Fallback>
          <p:pic>
            <p:nvPicPr>
              <p:cNvPr id="304" name="墨迹 303">
                <a:extLst>
                  <a:ext uri="{FF2B5EF4-FFF2-40B4-BE49-F238E27FC236}">
                    <a16:creationId xmlns:a16="http://schemas.microsoft.com/office/drawing/2014/main" id="{3A80540C-9E20-7B4B-92A2-5DC274606B9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570780" y="5027329"/>
                <a:ext cx="277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05" name="墨迹 304">
                <a:extLst>
                  <a:ext uri="{FF2B5EF4-FFF2-40B4-BE49-F238E27FC236}">
                    <a16:creationId xmlns:a16="http://schemas.microsoft.com/office/drawing/2014/main" id="{08D39608-B853-D64C-8C88-9978F367E803}"/>
                  </a:ext>
                </a:extLst>
              </p14:cNvPr>
              <p14:cNvContentPartPr/>
              <p14:nvPr/>
            </p14:nvContentPartPr>
            <p14:xfrm>
              <a:off x="10578340" y="5022649"/>
              <a:ext cx="106200" cy="168480"/>
            </p14:xfrm>
          </p:contentPart>
        </mc:Choice>
        <mc:Fallback>
          <p:pic>
            <p:nvPicPr>
              <p:cNvPr id="305" name="墨迹 304">
                <a:extLst>
                  <a:ext uri="{FF2B5EF4-FFF2-40B4-BE49-F238E27FC236}">
                    <a16:creationId xmlns:a16="http://schemas.microsoft.com/office/drawing/2014/main" id="{08D39608-B853-D64C-8C88-9978F367E80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0570780" y="5015089"/>
                <a:ext cx="1213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06" name="墨迹 305">
                <a:extLst>
                  <a:ext uri="{FF2B5EF4-FFF2-40B4-BE49-F238E27FC236}">
                    <a16:creationId xmlns:a16="http://schemas.microsoft.com/office/drawing/2014/main" id="{09AB6956-A756-2840-8ADE-F696A98AE7C7}"/>
                  </a:ext>
                </a:extLst>
              </p14:cNvPr>
              <p14:cNvContentPartPr/>
              <p14:nvPr/>
            </p14:nvContentPartPr>
            <p14:xfrm>
              <a:off x="10796140" y="5172049"/>
              <a:ext cx="19080" cy="87480"/>
            </p14:xfrm>
          </p:contentPart>
        </mc:Choice>
        <mc:Fallback>
          <p:pic>
            <p:nvPicPr>
              <p:cNvPr id="306" name="墨迹 305">
                <a:extLst>
                  <a:ext uri="{FF2B5EF4-FFF2-40B4-BE49-F238E27FC236}">
                    <a16:creationId xmlns:a16="http://schemas.microsoft.com/office/drawing/2014/main" id="{09AB6956-A756-2840-8ADE-F696A98AE7C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788580" y="5164489"/>
                <a:ext cx="342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07" name="墨迹 306">
                <a:extLst>
                  <a:ext uri="{FF2B5EF4-FFF2-40B4-BE49-F238E27FC236}">
                    <a16:creationId xmlns:a16="http://schemas.microsoft.com/office/drawing/2014/main" id="{844A3749-1462-A944-B43B-E2BA7230A0C3}"/>
                  </a:ext>
                </a:extLst>
              </p14:cNvPr>
              <p14:cNvContentPartPr/>
              <p14:nvPr/>
            </p14:nvContentPartPr>
            <p14:xfrm>
              <a:off x="10808380" y="5395969"/>
              <a:ext cx="112320" cy="162360"/>
            </p14:xfrm>
          </p:contentPart>
        </mc:Choice>
        <mc:Fallback>
          <p:pic>
            <p:nvPicPr>
              <p:cNvPr id="307" name="墨迹 306">
                <a:extLst>
                  <a:ext uri="{FF2B5EF4-FFF2-40B4-BE49-F238E27FC236}">
                    <a16:creationId xmlns:a16="http://schemas.microsoft.com/office/drawing/2014/main" id="{844A3749-1462-A944-B43B-E2BA7230A0C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800820" y="5388409"/>
                <a:ext cx="1274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08" name="墨迹 307">
                <a:extLst>
                  <a:ext uri="{FF2B5EF4-FFF2-40B4-BE49-F238E27FC236}">
                    <a16:creationId xmlns:a16="http://schemas.microsoft.com/office/drawing/2014/main" id="{BE95BE61-69FF-9743-BF71-FB554AE0E5EF}"/>
                  </a:ext>
                </a:extLst>
              </p14:cNvPr>
              <p14:cNvContentPartPr/>
              <p14:nvPr/>
            </p14:nvContentPartPr>
            <p14:xfrm>
              <a:off x="10808380" y="5458249"/>
              <a:ext cx="81360" cy="112320"/>
            </p14:xfrm>
          </p:contentPart>
        </mc:Choice>
        <mc:Fallback>
          <p:pic>
            <p:nvPicPr>
              <p:cNvPr id="308" name="墨迹 307">
                <a:extLst>
                  <a:ext uri="{FF2B5EF4-FFF2-40B4-BE49-F238E27FC236}">
                    <a16:creationId xmlns:a16="http://schemas.microsoft.com/office/drawing/2014/main" id="{BE95BE61-69FF-9743-BF71-FB554AE0E5E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800820" y="5450689"/>
                <a:ext cx="964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09" name="墨迹 308">
                <a:extLst>
                  <a:ext uri="{FF2B5EF4-FFF2-40B4-BE49-F238E27FC236}">
                    <a16:creationId xmlns:a16="http://schemas.microsoft.com/office/drawing/2014/main" id="{4012114F-AC0F-8848-8505-3D344B7F47D3}"/>
                  </a:ext>
                </a:extLst>
              </p14:cNvPr>
              <p14:cNvContentPartPr/>
              <p14:nvPr/>
            </p14:nvContentPartPr>
            <p14:xfrm>
              <a:off x="11113660" y="5296609"/>
              <a:ext cx="224640" cy="274320"/>
            </p14:xfrm>
          </p:contentPart>
        </mc:Choice>
        <mc:Fallback>
          <p:pic>
            <p:nvPicPr>
              <p:cNvPr id="309" name="墨迹 308">
                <a:extLst>
                  <a:ext uri="{FF2B5EF4-FFF2-40B4-BE49-F238E27FC236}">
                    <a16:creationId xmlns:a16="http://schemas.microsoft.com/office/drawing/2014/main" id="{4012114F-AC0F-8848-8505-3D344B7F47D3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1106100" y="5289049"/>
                <a:ext cx="2394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10" name="墨迹 309">
                <a:extLst>
                  <a:ext uri="{FF2B5EF4-FFF2-40B4-BE49-F238E27FC236}">
                    <a16:creationId xmlns:a16="http://schemas.microsoft.com/office/drawing/2014/main" id="{5D5F65FB-C51F-ED4B-8C5D-EDD9B68E1B06}"/>
                  </a:ext>
                </a:extLst>
              </p14:cNvPr>
              <p14:cNvContentPartPr/>
              <p14:nvPr/>
            </p14:nvContentPartPr>
            <p14:xfrm>
              <a:off x="11282500" y="5508289"/>
              <a:ext cx="118080" cy="93600"/>
            </p14:xfrm>
          </p:contentPart>
        </mc:Choice>
        <mc:Fallback>
          <p:pic>
            <p:nvPicPr>
              <p:cNvPr id="310" name="墨迹 309">
                <a:extLst>
                  <a:ext uri="{FF2B5EF4-FFF2-40B4-BE49-F238E27FC236}">
                    <a16:creationId xmlns:a16="http://schemas.microsoft.com/office/drawing/2014/main" id="{5D5F65FB-C51F-ED4B-8C5D-EDD9B68E1B0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1274940" y="5500729"/>
                <a:ext cx="1332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311" name="墨迹 310">
                <a:extLst>
                  <a:ext uri="{FF2B5EF4-FFF2-40B4-BE49-F238E27FC236}">
                    <a16:creationId xmlns:a16="http://schemas.microsoft.com/office/drawing/2014/main" id="{862BBAB0-0223-D449-A6CE-71F5F51CFBE4}"/>
                  </a:ext>
                </a:extLst>
              </p14:cNvPr>
              <p14:cNvContentPartPr/>
              <p14:nvPr/>
            </p14:nvContentPartPr>
            <p14:xfrm>
              <a:off x="11456020" y="5022649"/>
              <a:ext cx="68760" cy="236880"/>
            </p14:xfrm>
          </p:contentPart>
        </mc:Choice>
        <mc:Fallback>
          <p:pic>
            <p:nvPicPr>
              <p:cNvPr id="311" name="墨迹 310">
                <a:extLst>
                  <a:ext uri="{FF2B5EF4-FFF2-40B4-BE49-F238E27FC236}">
                    <a16:creationId xmlns:a16="http://schemas.microsoft.com/office/drawing/2014/main" id="{862BBAB0-0223-D449-A6CE-71F5F51CFBE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1448460" y="5015089"/>
                <a:ext cx="838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312" name="墨迹 311">
                <a:extLst>
                  <a:ext uri="{FF2B5EF4-FFF2-40B4-BE49-F238E27FC236}">
                    <a16:creationId xmlns:a16="http://schemas.microsoft.com/office/drawing/2014/main" id="{40CD47B7-5DA1-DC49-ABB7-33855D26202B}"/>
                  </a:ext>
                </a:extLst>
              </p14:cNvPr>
              <p14:cNvContentPartPr/>
              <p14:nvPr/>
            </p14:nvContentPartPr>
            <p14:xfrm>
              <a:off x="11437300" y="5016169"/>
              <a:ext cx="143640" cy="261720"/>
            </p14:xfrm>
          </p:contentPart>
        </mc:Choice>
        <mc:Fallback>
          <p:pic>
            <p:nvPicPr>
              <p:cNvPr id="312" name="墨迹 311">
                <a:extLst>
                  <a:ext uri="{FF2B5EF4-FFF2-40B4-BE49-F238E27FC236}">
                    <a16:creationId xmlns:a16="http://schemas.microsoft.com/office/drawing/2014/main" id="{40CD47B7-5DA1-DC49-ABB7-33855D26202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1429740" y="5008609"/>
                <a:ext cx="15876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313" name="墨迹 312">
                <a:extLst>
                  <a:ext uri="{FF2B5EF4-FFF2-40B4-BE49-F238E27FC236}">
                    <a16:creationId xmlns:a16="http://schemas.microsoft.com/office/drawing/2014/main" id="{F5D13FF8-08B1-B04F-A233-8241A0C77061}"/>
                  </a:ext>
                </a:extLst>
              </p14:cNvPr>
              <p14:cNvContentPartPr/>
              <p14:nvPr/>
            </p14:nvContentPartPr>
            <p14:xfrm>
              <a:off x="11655100" y="5221729"/>
              <a:ext cx="143640" cy="80640"/>
            </p14:xfrm>
          </p:contentPart>
        </mc:Choice>
        <mc:Fallback>
          <p:pic>
            <p:nvPicPr>
              <p:cNvPr id="313" name="墨迹 312">
                <a:extLst>
                  <a:ext uri="{FF2B5EF4-FFF2-40B4-BE49-F238E27FC236}">
                    <a16:creationId xmlns:a16="http://schemas.microsoft.com/office/drawing/2014/main" id="{F5D13FF8-08B1-B04F-A233-8241A0C7706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1647540" y="5214169"/>
                <a:ext cx="1587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327" name="墨迹 328">
                <a:extLst>
                  <a:ext uri="{FF2B5EF4-FFF2-40B4-BE49-F238E27FC236}">
                    <a16:creationId xmlns:a16="http://schemas.microsoft.com/office/drawing/2014/main" id="{1BB44DEB-2353-F346-BD2C-E9B5FFBD587B}"/>
                  </a:ext>
                </a:extLst>
              </p14:cNvPr>
              <p14:cNvContentPartPr/>
              <p14:nvPr/>
            </p14:nvContentPartPr>
            <p14:xfrm>
              <a:off x="1177660" y="6280129"/>
              <a:ext cx="212040" cy="212040"/>
            </p14:xfrm>
          </p:contentPart>
        </mc:Choice>
        <mc:Fallback>
          <p:pic>
            <p:nvPicPr>
              <p:cNvPr id="327" name="墨迹 328">
                <a:extLst>
                  <a:ext uri="{FF2B5EF4-FFF2-40B4-BE49-F238E27FC236}">
                    <a16:creationId xmlns:a16="http://schemas.microsoft.com/office/drawing/2014/main" id="{1BB44DEB-2353-F346-BD2C-E9B5FFBD587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170100" y="6272569"/>
                <a:ext cx="2271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328" name="墨迹 329">
                <a:extLst>
                  <a:ext uri="{FF2B5EF4-FFF2-40B4-BE49-F238E27FC236}">
                    <a16:creationId xmlns:a16="http://schemas.microsoft.com/office/drawing/2014/main" id="{EFDD4E1C-E1B8-7D46-9EE8-3536CAAB3739}"/>
                  </a:ext>
                </a:extLst>
              </p14:cNvPr>
              <p14:cNvContentPartPr/>
              <p14:nvPr/>
            </p14:nvContentPartPr>
            <p14:xfrm>
              <a:off x="623620" y="6099409"/>
              <a:ext cx="286920" cy="492480"/>
            </p14:xfrm>
          </p:contentPart>
        </mc:Choice>
        <mc:Fallback>
          <p:pic>
            <p:nvPicPr>
              <p:cNvPr id="328" name="墨迹 329">
                <a:extLst>
                  <a:ext uri="{FF2B5EF4-FFF2-40B4-BE49-F238E27FC236}">
                    <a16:creationId xmlns:a16="http://schemas.microsoft.com/office/drawing/2014/main" id="{EFDD4E1C-E1B8-7D46-9EE8-3536CAAB373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16051" y="6091843"/>
                <a:ext cx="302059" cy="507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335" name="墨迹 335">
                <a:extLst>
                  <a:ext uri="{FF2B5EF4-FFF2-40B4-BE49-F238E27FC236}">
                    <a16:creationId xmlns:a16="http://schemas.microsoft.com/office/drawing/2014/main" id="{3A107DEC-3A7B-E741-A0F3-9325FD21CC87}"/>
                  </a:ext>
                </a:extLst>
              </p14:cNvPr>
              <p14:cNvContentPartPr/>
              <p14:nvPr/>
            </p14:nvContentPartPr>
            <p14:xfrm>
              <a:off x="1557460" y="5887729"/>
              <a:ext cx="554400" cy="654120"/>
            </p14:xfrm>
          </p:contentPart>
        </mc:Choice>
        <mc:Fallback>
          <p:pic>
            <p:nvPicPr>
              <p:cNvPr id="335" name="墨迹 335">
                <a:extLst>
                  <a:ext uri="{FF2B5EF4-FFF2-40B4-BE49-F238E27FC236}">
                    <a16:creationId xmlns:a16="http://schemas.microsoft.com/office/drawing/2014/main" id="{3A107DEC-3A7B-E741-A0F3-9325FD21CC8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549900" y="5880529"/>
                <a:ext cx="56952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340" name="墨迹 340">
                <a:extLst>
                  <a:ext uri="{FF2B5EF4-FFF2-40B4-BE49-F238E27FC236}">
                    <a16:creationId xmlns:a16="http://schemas.microsoft.com/office/drawing/2014/main" id="{CC522B7D-CAD4-6945-91C8-37A4D2C39B89}"/>
                  </a:ext>
                </a:extLst>
              </p14:cNvPr>
              <p14:cNvContentPartPr/>
              <p14:nvPr/>
            </p14:nvContentPartPr>
            <p14:xfrm>
              <a:off x="1974700" y="5906449"/>
              <a:ext cx="299160" cy="224280"/>
            </p14:xfrm>
          </p:contentPart>
        </mc:Choice>
        <mc:Fallback>
          <p:pic>
            <p:nvPicPr>
              <p:cNvPr id="340" name="墨迹 340">
                <a:extLst>
                  <a:ext uri="{FF2B5EF4-FFF2-40B4-BE49-F238E27FC236}">
                    <a16:creationId xmlns:a16="http://schemas.microsoft.com/office/drawing/2014/main" id="{CC522B7D-CAD4-6945-91C8-37A4D2C39B8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967140" y="5898901"/>
                <a:ext cx="314280" cy="239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349" name="墨迹 350">
                <a:extLst>
                  <a:ext uri="{FF2B5EF4-FFF2-40B4-BE49-F238E27FC236}">
                    <a16:creationId xmlns:a16="http://schemas.microsoft.com/office/drawing/2014/main" id="{879FF603-F2B1-9246-BD65-0B6090A2DD8F}"/>
                  </a:ext>
                </a:extLst>
              </p14:cNvPr>
              <p14:cNvContentPartPr/>
              <p14:nvPr/>
            </p14:nvContentPartPr>
            <p14:xfrm>
              <a:off x="2522260" y="5819329"/>
              <a:ext cx="709920" cy="641520"/>
            </p14:xfrm>
          </p:contentPart>
        </mc:Choice>
        <mc:Fallback>
          <p:pic>
            <p:nvPicPr>
              <p:cNvPr id="349" name="墨迹 350">
                <a:extLst>
                  <a:ext uri="{FF2B5EF4-FFF2-40B4-BE49-F238E27FC236}">
                    <a16:creationId xmlns:a16="http://schemas.microsoft.com/office/drawing/2014/main" id="{879FF603-F2B1-9246-BD65-0B6090A2DD8F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514700" y="5811769"/>
                <a:ext cx="72504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50" name="墨迹 351">
                <a:extLst>
                  <a:ext uri="{FF2B5EF4-FFF2-40B4-BE49-F238E27FC236}">
                    <a16:creationId xmlns:a16="http://schemas.microsoft.com/office/drawing/2014/main" id="{4A126E7C-D121-E642-AFC5-0A1053A24261}"/>
                  </a:ext>
                </a:extLst>
              </p14:cNvPr>
              <p14:cNvContentPartPr/>
              <p14:nvPr/>
            </p14:nvContentPartPr>
            <p14:xfrm>
              <a:off x="2242900" y="6342409"/>
              <a:ext cx="105480" cy="131040"/>
            </p14:xfrm>
          </p:contentPart>
        </mc:Choice>
        <mc:Fallback>
          <p:pic>
            <p:nvPicPr>
              <p:cNvPr id="350" name="墨迹 351">
                <a:extLst>
                  <a:ext uri="{FF2B5EF4-FFF2-40B4-BE49-F238E27FC236}">
                    <a16:creationId xmlns:a16="http://schemas.microsoft.com/office/drawing/2014/main" id="{4A126E7C-D121-E642-AFC5-0A1053A2426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235340" y="6334849"/>
                <a:ext cx="1206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357" name="墨迹 358">
                <a:extLst>
                  <a:ext uri="{FF2B5EF4-FFF2-40B4-BE49-F238E27FC236}">
                    <a16:creationId xmlns:a16="http://schemas.microsoft.com/office/drawing/2014/main" id="{86E15695-BB3B-8347-9485-D143305FAB64}"/>
                  </a:ext>
                </a:extLst>
              </p14:cNvPr>
              <p14:cNvContentPartPr/>
              <p14:nvPr/>
            </p14:nvContentPartPr>
            <p14:xfrm>
              <a:off x="3655540" y="6024889"/>
              <a:ext cx="336240" cy="454680"/>
            </p14:xfrm>
          </p:contentPart>
        </mc:Choice>
        <mc:Fallback>
          <p:pic>
            <p:nvPicPr>
              <p:cNvPr id="357" name="墨迹 358">
                <a:extLst>
                  <a:ext uri="{FF2B5EF4-FFF2-40B4-BE49-F238E27FC236}">
                    <a16:creationId xmlns:a16="http://schemas.microsoft.com/office/drawing/2014/main" id="{86E15695-BB3B-8347-9485-D143305FAB6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647988" y="6017329"/>
                <a:ext cx="351344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358" name="墨迹 359">
                <a:extLst>
                  <a:ext uri="{FF2B5EF4-FFF2-40B4-BE49-F238E27FC236}">
                    <a16:creationId xmlns:a16="http://schemas.microsoft.com/office/drawing/2014/main" id="{746E2617-64C4-964A-B3F9-DC9EF3136AD9}"/>
                  </a:ext>
                </a:extLst>
              </p14:cNvPr>
              <p14:cNvContentPartPr/>
              <p14:nvPr/>
            </p14:nvContentPartPr>
            <p14:xfrm>
              <a:off x="3145060" y="6230449"/>
              <a:ext cx="255600" cy="174600"/>
            </p14:xfrm>
          </p:contentPart>
        </mc:Choice>
        <mc:Fallback>
          <p:pic>
            <p:nvPicPr>
              <p:cNvPr id="358" name="墨迹 359">
                <a:extLst>
                  <a:ext uri="{FF2B5EF4-FFF2-40B4-BE49-F238E27FC236}">
                    <a16:creationId xmlns:a16="http://schemas.microsoft.com/office/drawing/2014/main" id="{746E2617-64C4-964A-B3F9-DC9EF3136AD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137500" y="6222889"/>
                <a:ext cx="2707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364" name="墨迹 364">
                <a:extLst>
                  <a:ext uri="{FF2B5EF4-FFF2-40B4-BE49-F238E27FC236}">
                    <a16:creationId xmlns:a16="http://schemas.microsoft.com/office/drawing/2014/main" id="{50356BB9-A141-FA46-B4A8-E35C3F6C9817}"/>
                  </a:ext>
                </a:extLst>
              </p14:cNvPr>
              <p14:cNvContentPartPr/>
              <p14:nvPr/>
            </p14:nvContentPartPr>
            <p14:xfrm>
              <a:off x="4022740" y="5838049"/>
              <a:ext cx="268200" cy="299160"/>
            </p14:xfrm>
          </p:contentPart>
        </mc:Choice>
        <mc:Fallback>
          <p:pic>
            <p:nvPicPr>
              <p:cNvPr id="364" name="墨迹 364">
                <a:extLst>
                  <a:ext uri="{FF2B5EF4-FFF2-40B4-BE49-F238E27FC236}">
                    <a16:creationId xmlns:a16="http://schemas.microsoft.com/office/drawing/2014/main" id="{50356BB9-A141-FA46-B4A8-E35C3F6C981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015180" y="5830489"/>
                <a:ext cx="28296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373" name="墨迹 374">
                <a:extLst>
                  <a:ext uri="{FF2B5EF4-FFF2-40B4-BE49-F238E27FC236}">
                    <a16:creationId xmlns:a16="http://schemas.microsoft.com/office/drawing/2014/main" id="{41126CE3-F9BA-F349-AD43-06E4C2376613}"/>
                  </a:ext>
                </a:extLst>
              </p14:cNvPr>
              <p14:cNvContentPartPr/>
              <p14:nvPr/>
            </p14:nvContentPartPr>
            <p14:xfrm>
              <a:off x="4732300" y="5819329"/>
              <a:ext cx="610560" cy="635400"/>
            </p14:xfrm>
          </p:contentPart>
        </mc:Choice>
        <mc:Fallback>
          <p:pic>
            <p:nvPicPr>
              <p:cNvPr id="373" name="墨迹 374">
                <a:extLst>
                  <a:ext uri="{FF2B5EF4-FFF2-40B4-BE49-F238E27FC236}">
                    <a16:creationId xmlns:a16="http://schemas.microsoft.com/office/drawing/2014/main" id="{41126CE3-F9BA-F349-AD43-06E4C237661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724740" y="5811769"/>
                <a:ext cx="625680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374" name="墨迹 375">
                <a:extLst>
                  <a:ext uri="{FF2B5EF4-FFF2-40B4-BE49-F238E27FC236}">
                    <a16:creationId xmlns:a16="http://schemas.microsoft.com/office/drawing/2014/main" id="{4A4EF28E-719F-4744-BFF4-1D4D1CF10035}"/>
                  </a:ext>
                </a:extLst>
              </p14:cNvPr>
              <p14:cNvContentPartPr/>
              <p14:nvPr/>
            </p14:nvContentPartPr>
            <p14:xfrm>
              <a:off x="4433500" y="6236569"/>
              <a:ext cx="118800" cy="155880"/>
            </p14:xfrm>
          </p:contentPart>
        </mc:Choice>
        <mc:Fallback>
          <p:pic>
            <p:nvPicPr>
              <p:cNvPr id="374" name="墨迹 375">
                <a:extLst>
                  <a:ext uri="{FF2B5EF4-FFF2-40B4-BE49-F238E27FC236}">
                    <a16:creationId xmlns:a16="http://schemas.microsoft.com/office/drawing/2014/main" id="{4A4EF28E-719F-4744-BFF4-1D4D1CF1003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425940" y="6229009"/>
                <a:ext cx="1335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77" name="墨迹 376">
                <a:extLst>
                  <a:ext uri="{FF2B5EF4-FFF2-40B4-BE49-F238E27FC236}">
                    <a16:creationId xmlns:a16="http://schemas.microsoft.com/office/drawing/2014/main" id="{DECBD91D-78EB-D74A-AC63-5D453AB23EAB}"/>
                  </a:ext>
                </a:extLst>
              </p14:cNvPr>
              <p14:cNvContentPartPr/>
              <p14:nvPr/>
            </p14:nvContentPartPr>
            <p14:xfrm>
              <a:off x="5336380" y="5987449"/>
              <a:ext cx="118800" cy="137160"/>
            </p14:xfrm>
          </p:contentPart>
        </mc:Choice>
        <mc:Fallback>
          <p:pic>
            <p:nvPicPr>
              <p:cNvPr id="377" name="墨迹 376">
                <a:extLst>
                  <a:ext uri="{FF2B5EF4-FFF2-40B4-BE49-F238E27FC236}">
                    <a16:creationId xmlns:a16="http://schemas.microsoft.com/office/drawing/2014/main" id="{DECBD91D-78EB-D74A-AC63-5D453AB23EA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328820" y="5979889"/>
                <a:ext cx="1335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382" name="墨迹 383">
                <a:extLst>
                  <a:ext uri="{FF2B5EF4-FFF2-40B4-BE49-F238E27FC236}">
                    <a16:creationId xmlns:a16="http://schemas.microsoft.com/office/drawing/2014/main" id="{F0585B60-FAFF-3744-9BA1-3F3FAC3EBA96}"/>
                  </a:ext>
                </a:extLst>
              </p14:cNvPr>
              <p14:cNvContentPartPr/>
              <p14:nvPr/>
            </p14:nvContentPartPr>
            <p14:xfrm>
              <a:off x="6145660" y="6062329"/>
              <a:ext cx="268200" cy="461160"/>
            </p14:xfrm>
          </p:contentPart>
        </mc:Choice>
        <mc:Fallback>
          <p:pic>
            <p:nvPicPr>
              <p:cNvPr id="382" name="墨迹 383">
                <a:extLst>
                  <a:ext uri="{FF2B5EF4-FFF2-40B4-BE49-F238E27FC236}">
                    <a16:creationId xmlns:a16="http://schemas.microsoft.com/office/drawing/2014/main" id="{F0585B60-FAFF-3744-9BA1-3F3FAC3EBA9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138100" y="6054769"/>
                <a:ext cx="28296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83" name="墨迹 384">
                <a:extLst>
                  <a:ext uri="{FF2B5EF4-FFF2-40B4-BE49-F238E27FC236}">
                    <a16:creationId xmlns:a16="http://schemas.microsoft.com/office/drawing/2014/main" id="{8369165E-4B98-7146-9B2C-97DFFC0F3728}"/>
                  </a:ext>
                </a:extLst>
              </p14:cNvPr>
              <p14:cNvContentPartPr/>
              <p14:nvPr/>
            </p14:nvContentPartPr>
            <p14:xfrm>
              <a:off x="5566780" y="6274009"/>
              <a:ext cx="274320" cy="205920"/>
            </p14:xfrm>
          </p:contentPart>
        </mc:Choice>
        <mc:Fallback>
          <p:pic>
            <p:nvPicPr>
              <p:cNvPr id="383" name="墨迹 384">
                <a:extLst>
                  <a:ext uri="{FF2B5EF4-FFF2-40B4-BE49-F238E27FC236}">
                    <a16:creationId xmlns:a16="http://schemas.microsoft.com/office/drawing/2014/main" id="{8369165E-4B98-7146-9B2C-97DFFC0F372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559220" y="6266449"/>
                <a:ext cx="2894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389" name="墨迹 388">
                <a:extLst>
                  <a:ext uri="{FF2B5EF4-FFF2-40B4-BE49-F238E27FC236}">
                    <a16:creationId xmlns:a16="http://schemas.microsoft.com/office/drawing/2014/main" id="{6D41AD87-E050-D346-A604-798A44A1FC12}"/>
                  </a:ext>
                </a:extLst>
              </p14:cNvPr>
              <p14:cNvContentPartPr/>
              <p14:nvPr/>
            </p14:nvContentPartPr>
            <p14:xfrm>
              <a:off x="6824260" y="6274009"/>
              <a:ext cx="87480" cy="162360"/>
            </p14:xfrm>
          </p:contentPart>
        </mc:Choice>
        <mc:Fallback>
          <p:pic>
            <p:nvPicPr>
              <p:cNvPr id="389" name="墨迹 388">
                <a:extLst>
                  <a:ext uri="{FF2B5EF4-FFF2-40B4-BE49-F238E27FC236}">
                    <a16:creationId xmlns:a16="http://schemas.microsoft.com/office/drawing/2014/main" id="{6D41AD87-E050-D346-A604-798A44A1FC1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816700" y="6266449"/>
                <a:ext cx="1026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390" name="墨迹 389">
                <a:extLst>
                  <a:ext uri="{FF2B5EF4-FFF2-40B4-BE49-F238E27FC236}">
                    <a16:creationId xmlns:a16="http://schemas.microsoft.com/office/drawing/2014/main" id="{02D12B26-C0C6-C14E-B559-90A60038CBD9}"/>
                  </a:ext>
                </a:extLst>
              </p14:cNvPr>
              <p14:cNvContentPartPr/>
              <p14:nvPr/>
            </p14:nvContentPartPr>
            <p14:xfrm>
              <a:off x="6818140" y="6336289"/>
              <a:ext cx="100080" cy="112320"/>
            </p14:xfrm>
          </p:contentPart>
        </mc:Choice>
        <mc:Fallback>
          <p:pic>
            <p:nvPicPr>
              <p:cNvPr id="390" name="墨迹 389">
                <a:extLst>
                  <a:ext uri="{FF2B5EF4-FFF2-40B4-BE49-F238E27FC236}">
                    <a16:creationId xmlns:a16="http://schemas.microsoft.com/office/drawing/2014/main" id="{02D12B26-C0C6-C14E-B559-90A60038CBD9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810580" y="6328729"/>
                <a:ext cx="1152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391" name="墨迹 390">
                <a:extLst>
                  <a:ext uri="{FF2B5EF4-FFF2-40B4-BE49-F238E27FC236}">
                    <a16:creationId xmlns:a16="http://schemas.microsoft.com/office/drawing/2014/main" id="{E6A2312E-54EF-A748-8B18-D76095184AF5}"/>
                  </a:ext>
                </a:extLst>
              </p14:cNvPr>
              <p14:cNvContentPartPr/>
              <p14:nvPr/>
            </p14:nvContentPartPr>
            <p14:xfrm>
              <a:off x="7316020" y="6118129"/>
              <a:ext cx="268200" cy="336600"/>
            </p14:xfrm>
          </p:contentPart>
        </mc:Choice>
        <mc:Fallback>
          <p:pic>
            <p:nvPicPr>
              <p:cNvPr id="391" name="墨迹 390">
                <a:extLst>
                  <a:ext uri="{FF2B5EF4-FFF2-40B4-BE49-F238E27FC236}">
                    <a16:creationId xmlns:a16="http://schemas.microsoft.com/office/drawing/2014/main" id="{E6A2312E-54EF-A748-8B18-D76095184AF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308460" y="6110569"/>
                <a:ext cx="28296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392" name="墨迹 391">
                <a:extLst>
                  <a:ext uri="{FF2B5EF4-FFF2-40B4-BE49-F238E27FC236}">
                    <a16:creationId xmlns:a16="http://schemas.microsoft.com/office/drawing/2014/main" id="{00C2510C-E024-9B49-881B-9FD54DF9E98D}"/>
                  </a:ext>
                </a:extLst>
              </p14:cNvPr>
              <p14:cNvContentPartPr/>
              <p14:nvPr/>
            </p14:nvContentPartPr>
            <p14:xfrm>
              <a:off x="7577380" y="6292369"/>
              <a:ext cx="174600" cy="100080"/>
            </p14:xfrm>
          </p:contentPart>
        </mc:Choice>
        <mc:Fallback>
          <p:pic>
            <p:nvPicPr>
              <p:cNvPr id="392" name="墨迹 391">
                <a:extLst>
                  <a:ext uri="{FF2B5EF4-FFF2-40B4-BE49-F238E27FC236}">
                    <a16:creationId xmlns:a16="http://schemas.microsoft.com/office/drawing/2014/main" id="{00C2510C-E024-9B49-881B-9FD54DF9E98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569820" y="6285169"/>
                <a:ext cx="1897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393" name="墨迹 392">
                <a:extLst>
                  <a:ext uri="{FF2B5EF4-FFF2-40B4-BE49-F238E27FC236}">
                    <a16:creationId xmlns:a16="http://schemas.microsoft.com/office/drawing/2014/main" id="{F95FAD99-3976-E445-AFA2-D191F1BC79A5}"/>
                  </a:ext>
                </a:extLst>
              </p14:cNvPr>
              <p14:cNvContentPartPr/>
              <p14:nvPr/>
            </p14:nvContentPartPr>
            <p14:xfrm>
              <a:off x="7888780" y="5875489"/>
              <a:ext cx="19080" cy="193320"/>
            </p14:xfrm>
          </p:contentPart>
        </mc:Choice>
        <mc:Fallback>
          <p:pic>
            <p:nvPicPr>
              <p:cNvPr id="393" name="墨迹 392">
                <a:extLst>
                  <a:ext uri="{FF2B5EF4-FFF2-40B4-BE49-F238E27FC236}">
                    <a16:creationId xmlns:a16="http://schemas.microsoft.com/office/drawing/2014/main" id="{F95FAD99-3976-E445-AFA2-D191F1BC79A5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881220" y="5867929"/>
                <a:ext cx="342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394" name="墨迹 393">
                <a:extLst>
                  <a:ext uri="{FF2B5EF4-FFF2-40B4-BE49-F238E27FC236}">
                    <a16:creationId xmlns:a16="http://schemas.microsoft.com/office/drawing/2014/main" id="{DAAE8396-90AE-8149-AFBD-F39101476170}"/>
                  </a:ext>
                </a:extLst>
              </p14:cNvPr>
              <p14:cNvContentPartPr/>
              <p14:nvPr/>
            </p14:nvContentPartPr>
            <p14:xfrm>
              <a:off x="7901380" y="5838049"/>
              <a:ext cx="118800" cy="224640"/>
            </p14:xfrm>
          </p:contentPart>
        </mc:Choice>
        <mc:Fallback>
          <p:pic>
            <p:nvPicPr>
              <p:cNvPr id="394" name="墨迹 393">
                <a:extLst>
                  <a:ext uri="{FF2B5EF4-FFF2-40B4-BE49-F238E27FC236}">
                    <a16:creationId xmlns:a16="http://schemas.microsoft.com/office/drawing/2014/main" id="{DAAE8396-90AE-8149-AFBD-F3910147617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893820" y="5830489"/>
                <a:ext cx="1335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395" name="墨迹 394">
                <a:extLst>
                  <a:ext uri="{FF2B5EF4-FFF2-40B4-BE49-F238E27FC236}">
                    <a16:creationId xmlns:a16="http://schemas.microsoft.com/office/drawing/2014/main" id="{F16CBAB9-ED93-9248-A254-2B079023E46B}"/>
                  </a:ext>
                </a:extLst>
              </p14:cNvPr>
              <p14:cNvContentPartPr/>
              <p14:nvPr/>
            </p14:nvContentPartPr>
            <p14:xfrm>
              <a:off x="8112700" y="5993569"/>
              <a:ext cx="155880" cy="93600"/>
            </p14:xfrm>
          </p:contentPart>
        </mc:Choice>
        <mc:Fallback>
          <p:pic>
            <p:nvPicPr>
              <p:cNvPr id="395" name="墨迹 394">
                <a:extLst>
                  <a:ext uri="{FF2B5EF4-FFF2-40B4-BE49-F238E27FC236}">
                    <a16:creationId xmlns:a16="http://schemas.microsoft.com/office/drawing/2014/main" id="{F16CBAB9-ED93-9248-A254-2B079023E46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105500" y="5986009"/>
                <a:ext cx="1710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396" name="墨迹 395">
                <a:extLst>
                  <a:ext uri="{FF2B5EF4-FFF2-40B4-BE49-F238E27FC236}">
                    <a16:creationId xmlns:a16="http://schemas.microsoft.com/office/drawing/2014/main" id="{51428F30-FD22-2543-B366-C3D6725563A4}"/>
                  </a:ext>
                </a:extLst>
              </p14:cNvPr>
              <p14:cNvContentPartPr/>
              <p14:nvPr/>
            </p14:nvContentPartPr>
            <p14:xfrm>
              <a:off x="8249860" y="6435649"/>
              <a:ext cx="212040" cy="25200"/>
            </p14:xfrm>
          </p:contentPart>
        </mc:Choice>
        <mc:Fallback>
          <p:pic>
            <p:nvPicPr>
              <p:cNvPr id="396" name="墨迹 395">
                <a:extLst>
                  <a:ext uri="{FF2B5EF4-FFF2-40B4-BE49-F238E27FC236}">
                    <a16:creationId xmlns:a16="http://schemas.microsoft.com/office/drawing/2014/main" id="{51428F30-FD22-2543-B366-C3D6725563A4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242300" y="6428089"/>
                <a:ext cx="227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397" name="墨迹 396">
                <a:extLst>
                  <a:ext uri="{FF2B5EF4-FFF2-40B4-BE49-F238E27FC236}">
                    <a16:creationId xmlns:a16="http://schemas.microsoft.com/office/drawing/2014/main" id="{DA249DB3-88B5-2346-B281-9B5D888514C1}"/>
                  </a:ext>
                </a:extLst>
              </p14:cNvPr>
              <p14:cNvContentPartPr/>
              <p14:nvPr/>
            </p14:nvContentPartPr>
            <p14:xfrm>
              <a:off x="8349580" y="6336289"/>
              <a:ext cx="12960" cy="180720"/>
            </p14:xfrm>
          </p:contentPart>
        </mc:Choice>
        <mc:Fallback>
          <p:pic>
            <p:nvPicPr>
              <p:cNvPr id="397" name="墨迹 396">
                <a:extLst>
                  <a:ext uri="{FF2B5EF4-FFF2-40B4-BE49-F238E27FC236}">
                    <a16:creationId xmlns:a16="http://schemas.microsoft.com/office/drawing/2014/main" id="{DA249DB3-88B5-2346-B281-9B5D888514C1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8342020" y="6328729"/>
                <a:ext cx="277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412" name="墨迹 414">
                <a:extLst>
                  <a:ext uri="{FF2B5EF4-FFF2-40B4-BE49-F238E27FC236}">
                    <a16:creationId xmlns:a16="http://schemas.microsoft.com/office/drawing/2014/main" id="{3C860ECD-CE55-CE41-B256-94D2DC811827}"/>
                  </a:ext>
                </a:extLst>
              </p14:cNvPr>
              <p14:cNvContentPartPr/>
              <p14:nvPr/>
            </p14:nvContentPartPr>
            <p14:xfrm>
              <a:off x="6544180" y="5825809"/>
              <a:ext cx="398880" cy="336240"/>
            </p14:xfrm>
          </p:contentPart>
        </mc:Choice>
        <mc:Fallback>
          <p:pic>
            <p:nvPicPr>
              <p:cNvPr id="412" name="墨迹 414">
                <a:extLst>
                  <a:ext uri="{FF2B5EF4-FFF2-40B4-BE49-F238E27FC236}">
                    <a16:creationId xmlns:a16="http://schemas.microsoft.com/office/drawing/2014/main" id="{3C860ECD-CE55-CE41-B256-94D2DC811827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536620" y="5818257"/>
                <a:ext cx="414000" cy="351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413" name="墨迹 415">
                <a:extLst>
                  <a:ext uri="{FF2B5EF4-FFF2-40B4-BE49-F238E27FC236}">
                    <a16:creationId xmlns:a16="http://schemas.microsoft.com/office/drawing/2014/main" id="{11A96E07-C45A-154B-8958-88848AFE9507}"/>
                  </a:ext>
                </a:extLst>
              </p14:cNvPr>
              <p14:cNvContentPartPr/>
              <p14:nvPr/>
            </p14:nvContentPartPr>
            <p14:xfrm>
              <a:off x="9382780" y="5825809"/>
              <a:ext cx="249480" cy="361080"/>
            </p14:xfrm>
          </p:contentPart>
        </mc:Choice>
        <mc:Fallback>
          <p:pic>
            <p:nvPicPr>
              <p:cNvPr id="413" name="墨迹 415">
                <a:extLst>
                  <a:ext uri="{FF2B5EF4-FFF2-40B4-BE49-F238E27FC236}">
                    <a16:creationId xmlns:a16="http://schemas.microsoft.com/office/drawing/2014/main" id="{11A96E07-C45A-154B-8958-88848AFE9507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375220" y="5818257"/>
                <a:ext cx="264600" cy="376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414" name="墨迹 416">
                <a:extLst>
                  <a:ext uri="{FF2B5EF4-FFF2-40B4-BE49-F238E27FC236}">
                    <a16:creationId xmlns:a16="http://schemas.microsoft.com/office/drawing/2014/main" id="{B61DBE4D-48A0-2B4A-B175-59939C904BBF}"/>
                  </a:ext>
                </a:extLst>
              </p14:cNvPr>
              <p14:cNvContentPartPr/>
              <p14:nvPr/>
            </p14:nvContentPartPr>
            <p14:xfrm>
              <a:off x="8897140" y="6018769"/>
              <a:ext cx="299160" cy="467280"/>
            </p14:xfrm>
          </p:contentPart>
        </mc:Choice>
        <mc:Fallback>
          <p:pic>
            <p:nvPicPr>
              <p:cNvPr id="414" name="墨迹 416">
                <a:extLst>
                  <a:ext uri="{FF2B5EF4-FFF2-40B4-BE49-F238E27FC236}">
                    <a16:creationId xmlns:a16="http://schemas.microsoft.com/office/drawing/2014/main" id="{B61DBE4D-48A0-2B4A-B175-59939C904BBF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889580" y="6011209"/>
                <a:ext cx="31428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426" name="墨迹 427">
                <a:extLst>
                  <a:ext uri="{FF2B5EF4-FFF2-40B4-BE49-F238E27FC236}">
                    <a16:creationId xmlns:a16="http://schemas.microsoft.com/office/drawing/2014/main" id="{ED62D2DC-E6BE-5545-9D8C-51ED98C04919}"/>
                  </a:ext>
                </a:extLst>
              </p14:cNvPr>
              <p14:cNvContentPartPr/>
              <p14:nvPr/>
            </p14:nvContentPartPr>
            <p14:xfrm>
              <a:off x="10154980" y="5856769"/>
              <a:ext cx="716040" cy="828360"/>
            </p14:xfrm>
          </p:contentPart>
        </mc:Choice>
        <mc:Fallback>
          <p:pic>
            <p:nvPicPr>
              <p:cNvPr id="426" name="墨迹 427">
                <a:extLst>
                  <a:ext uri="{FF2B5EF4-FFF2-40B4-BE49-F238E27FC236}">
                    <a16:creationId xmlns:a16="http://schemas.microsoft.com/office/drawing/2014/main" id="{ED62D2DC-E6BE-5545-9D8C-51ED98C0491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147424" y="5849209"/>
                <a:ext cx="731152" cy="84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427" name="墨迹 428">
                <a:extLst>
                  <a:ext uri="{FF2B5EF4-FFF2-40B4-BE49-F238E27FC236}">
                    <a16:creationId xmlns:a16="http://schemas.microsoft.com/office/drawing/2014/main" id="{D6F7D2A6-B433-4A40-8127-00B5AB55895A}"/>
                  </a:ext>
                </a:extLst>
              </p14:cNvPr>
              <p14:cNvContentPartPr/>
              <p14:nvPr/>
            </p14:nvContentPartPr>
            <p14:xfrm>
              <a:off x="9750340" y="6329809"/>
              <a:ext cx="131040" cy="180720"/>
            </p14:xfrm>
          </p:contentPart>
        </mc:Choice>
        <mc:Fallback>
          <p:pic>
            <p:nvPicPr>
              <p:cNvPr id="427" name="墨迹 428">
                <a:extLst>
                  <a:ext uri="{FF2B5EF4-FFF2-40B4-BE49-F238E27FC236}">
                    <a16:creationId xmlns:a16="http://schemas.microsoft.com/office/drawing/2014/main" id="{D6F7D2A6-B433-4A40-8127-00B5AB55895A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742780" y="6322249"/>
                <a:ext cx="1461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434" name="墨迹 434">
                <a:extLst>
                  <a:ext uri="{FF2B5EF4-FFF2-40B4-BE49-F238E27FC236}">
                    <a16:creationId xmlns:a16="http://schemas.microsoft.com/office/drawing/2014/main" id="{DF4231DC-D36D-C047-AC95-1DB84C5E32B1}"/>
                  </a:ext>
                </a:extLst>
              </p14:cNvPr>
              <p14:cNvContentPartPr/>
              <p14:nvPr/>
            </p14:nvContentPartPr>
            <p14:xfrm>
              <a:off x="9072460" y="1685809"/>
              <a:ext cx="1263240" cy="884160"/>
            </p14:xfrm>
          </p:contentPart>
        </mc:Choice>
        <mc:Fallback>
          <p:pic>
            <p:nvPicPr>
              <p:cNvPr id="434" name="墨迹 434">
                <a:extLst>
                  <a:ext uri="{FF2B5EF4-FFF2-40B4-BE49-F238E27FC236}">
                    <a16:creationId xmlns:a16="http://schemas.microsoft.com/office/drawing/2014/main" id="{DF4231DC-D36D-C047-AC95-1DB84C5E32B1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064902" y="1678252"/>
                <a:ext cx="1277996" cy="8989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5620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墨迹 11">
                <a:extLst>
                  <a:ext uri="{FF2B5EF4-FFF2-40B4-BE49-F238E27FC236}">
                    <a16:creationId xmlns:a16="http://schemas.microsoft.com/office/drawing/2014/main" id="{6A0886E3-4260-F147-AFFC-667C06508264}"/>
                  </a:ext>
                </a:extLst>
              </p14:cNvPr>
              <p14:cNvContentPartPr/>
              <p14:nvPr/>
            </p14:nvContentPartPr>
            <p14:xfrm>
              <a:off x="1439020" y="627409"/>
              <a:ext cx="3704760" cy="3268800"/>
            </p14:xfrm>
          </p:contentPart>
        </mc:Choice>
        <mc:Fallback>
          <p:pic>
            <p:nvPicPr>
              <p:cNvPr id="11" name="墨迹 11">
                <a:extLst>
                  <a:ext uri="{FF2B5EF4-FFF2-40B4-BE49-F238E27FC236}">
                    <a16:creationId xmlns:a16="http://schemas.microsoft.com/office/drawing/2014/main" id="{6A0886E3-4260-F147-AFFC-667C065082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1459" y="619849"/>
                <a:ext cx="3719881" cy="32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墨迹 15">
                <a:extLst>
                  <a:ext uri="{FF2B5EF4-FFF2-40B4-BE49-F238E27FC236}">
                    <a16:creationId xmlns:a16="http://schemas.microsoft.com/office/drawing/2014/main" id="{D98100A5-0CA7-A842-A513-7DE4B5F4D0A1}"/>
                  </a:ext>
                </a:extLst>
              </p14:cNvPr>
              <p14:cNvContentPartPr/>
              <p14:nvPr/>
            </p14:nvContentPartPr>
            <p14:xfrm>
              <a:off x="2036980" y="832969"/>
              <a:ext cx="106200" cy="2994480"/>
            </p14:xfrm>
          </p:contentPart>
        </mc:Choice>
        <mc:Fallback>
          <p:pic>
            <p:nvPicPr>
              <p:cNvPr id="15" name="墨迹 15">
                <a:extLst>
                  <a:ext uri="{FF2B5EF4-FFF2-40B4-BE49-F238E27FC236}">
                    <a16:creationId xmlns:a16="http://schemas.microsoft.com/office/drawing/2014/main" id="{D98100A5-0CA7-A842-A513-7DE4B5F4D0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9420" y="825410"/>
                <a:ext cx="121320" cy="3009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AD9EA492-416B-2C45-9E70-081348109172}"/>
                  </a:ext>
                </a:extLst>
              </p14:cNvPr>
              <p14:cNvContentPartPr/>
              <p14:nvPr/>
            </p14:nvContentPartPr>
            <p14:xfrm>
              <a:off x="3487420" y="733249"/>
              <a:ext cx="106200" cy="300600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AD9EA492-416B-2C45-9E70-0813481091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79860" y="725689"/>
                <a:ext cx="121320" cy="30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6D8CB7DA-5A83-3C4A-AB43-5F7DD3692275}"/>
                  </a:ext>
                </a:extLst>
              </p14:cNvPr>
              <p14:cNvContentPartPr/>
              <p14:nvPr/>
            </p14:nvContentPartPr>
            <p14:xfrm>
              <a:off x="2646820" y="751969"/>
              <a:ext cx="205920" cy="317520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6D8CB7DA-5A83-3C4A-AB43-5F7DD36922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39260" y="744409"/>
                <a:ext cx="221040" cy="31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050912F0-8BCD-F041-848E-29783DE5B765}"/>
                  </a:ext>
                </a:extLst>
              </p14:cNvPr>
              <p14:cNvContentPartPr/>
              <p14:nvPr/>
            </p14:nvContentPartPr>
            <p14:xfrm>
              <a:off x="4240540" y="701929"/>
              <a:ext cx="62640" cy="302868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050912F0-8BCD-F041-848E-29783DE5B76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2980" y="694369"/>
                <a:ext cx="77760" cy="30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" name="墨迹 25">
                <a:extLst>
                  <a:ext uri="{FF2B5EF4-FFF2-40B4-BE49-F238E27FC236}">
                    <a16:creationId xmlns:a16="http://schemas.microsoft.com/office/drawing/2014/main" id="{23B72775-E7C7-844D-80E1-E990504FE8DE}"/>
                  </a:ext>
                </a:extLst>
              </p14:cNvPr>
              <p14:cNvContentPartPr/>
              <p14:nvPr/>
            </p14:nvContentPartPr>
            <p14:xfrm>
              <a:off x="1669420" y="982369"/>
              <a:ext cx="299160" cy="878040"/>
            </p14:xfrm>
          </p:contentPart>
        </mc:Choice>
        <mc:Fallback>
          <p:pic>
            <p:nvPicPr>
              <p:cNvPr id="25" name="墨迹 25">
                <a:extLst>
                  <a:ext uri="{FF2B5EF4-FFF2-40B4-BE49-F238E27FC236}">
                    <a16:creationId xmlns:a16="http://schemas.microsoft.com/office/drawing/2014/main" id="{23B72775-E7C7-844D-80E1-E990504FE8D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61860" y="974809"/>
                <a:ext cx="314280" cy="89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7" name="墨迹 39">
                <a:extLst>
                  <a:ext uri="{FF2B5EF4-FFF2-40B4-BE49-F238E27FC236}">
                    <a16:creationId xmlns:a16="http://schemas.microsoft.com/office/drawing/2014/main" id="{5EBBCDAC-EF1F-AD48-B997-61BABE8B4FF9}"/>
                  </a:ext>
                </a:extLst>
              </p14:cNvPr>
              <p14:cNvContentPartPr/>
              <p14:nvPr/>
            </p14:nvContentPartPr>
            <p14:xfrm>
              <a:off x="3748780" y="2109169"/>
              <a:ext cx="212040" cy="778320"/>
            </p14:xfrm>
          </p:contentPart>
        </mc:Choice>
        <mc:Fallback>
          <p:pic>
            <p:nvPicPr>
              <p:cNvPr id="37" name="墨迹 39">
                <a:extLst>
                  <a:ext uri="{FF2B5EF4-FFF2-40B4-BE49-F238E27FC236}">
                    <a16:creationId xmlns:a16="http://schemas.microsoft.com/office/drawing/2014/main" id="{5EBBCDAC-EF1F-AD48-B997-61BABE8B4FF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1220" y="2101612"/>
                <a:ext cx="227160" cy="7930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8" name="墨迹 40">
                <a:extLst>
                  <a:ext uri="{FF2B5EF4-FFF2-40B4-BE49-F238E27FC236}">
                    <a16:creationId xmlns:a16="http://schemas.microsoft.com/office/drawing/2014/main" id="{AB68C6EB-8C95-9545-9F0C-CC3C2BE5109B}"/>
                  </a:ext>
                </a:extLst>
              </p14:cNvPr>
              <p14:cNvContentPartPr/>
              <p14:nvPr/>
            </p14:nvContentPartPr>
            <p14:xfrm>
              <a:off x="3219580" y="2140129"/>
              <a:ext cx="199440" cy="735120"/>
            </p14:xfrm>
          </p:contentPart>
        </mc:Choice>
        <mc:Fallback>
          <p:pic>
            <p:nvPicPr>
              <p:cNvPr id="38" name="墨迹 40">
                <a:extLst>
                  <a:ext uri="{FF2B5EF4-FFF2-40B4-BE49-F238E27FC236}">
                    <a16:creationId xmlns:a16="http://schemas.microsoft.com/office/drawing/2014/main" id="{AB68C6EB-8C95-9545-9F0C-CC3C2BE5109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12020" y="2132569"/>
                <a:ext cx="214560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9" name="墨迹 41">
                <a:extLst>
                  <a:ext uri="{FF2B5EF4-FFF2-40B4-BE49-F238E27FC236}">
                    <a16:creationId xmlns:a16="http://schemas.microsoft.com/office/drawing/2014/main" id="{9A59CA26-7474-C84E-87A2-EFAEDF46B531}"/>
                  </a:ext>
                </a:extLst>
              </p14:cNvPr>
              <p14:cNvContentPartPr/>
              <p14:nvPr/>
            </p14:nvContentPartPr>
            <p14:xfrm>
              <a:off x="2372860" y="1573489"/>
              <a:ext cx="324360" cy="311760"/>
            </p14:xfrm>
          </p:contentPart>
        </mc:Choice>
        <mc:Fallback>
          <p:pic>
            <p:nvPicPr>
              <p:cNvPr id="39" name="墨迹 41">
                <a:extLst>
                  <a:ext uri="{FF2B5EF4-FFF2-40B4-BE49-F238E27FC236}">
                    <a16:creationId xmlns:a16="http://schemas.microsoft.com/office/drawing/2014/main" id="{9A59CA26-7474-C84E-87A2-EFAEDF46B53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65292" y="1565929"/>
                <a:ext cx="339497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6" name="墨迹 46">
                <a:extLst>
                  <a:ext uri="{FF2B5EF4-FFF2-40B4-BE49-F238E27FC236}">
                    <a16:creationId xmlns:a16="http://schemas.microsoft.com/office/drawing/2014/main" id="{7F918B48-8E2E-AF4E-8C47-52270A2595B7}"/>
                  </a:ext>
                </a:extLst>
              </p14:cNvPr>
              <p14:cNvContentPartPr/>
              <p14:nvPr/>
            </p14:nvContentPartPr>
            <p14:xfrm>
              <a:off x="1146700" y="527689"/>
              <a:ext cx="1855080" cy="1733760"/>
            </p14:xfrm>
          </p:contentPart>
        </mc:Choice>
        <mc:Fallback>
          <p:pic>
            <p:nvPicPr>
              <p:cNvPr id="46" name="墨迹 46">
                <a:extLst>
                  <a:ext uri="{FF2B5EF4-FFF2-40B4-BE49-F238E27FC236}">
                    <a16:creationId xmlns:a16="http://schemas.microsoft.com/office/drawing/2014/main" id="{7F918B48-8E2E-AF4E-8C47-52270A2595B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39141" y="520129"/>
                <a:ext cx="1870197" cy="174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1" name="墨迹 51">
                <a:extLst>
                  <a:ext uri="{FF2B5EF4-FFF2-40B4-BE49-F238E27FC236}">
                    <a16:creationId xmlns:a16="http://schemas.microsoft.com/office/drawing/2014/main" id="{4B77E653-CB1F-214C-B5E7-2AFA78647324}"/>
                  </a:ext>
                </a:extLst>
              </p14:cNvPr>
              <p14:cNvContentPartPr/>
              <p14:nvPr/>
            </p14:nvContentPartPr>
            <p14:xfrm>
              <a:off x="3064060" y="185329"/>
              <a:ext cx="330480" cy="324000"/>
            </p14:xfrm>
          </p:contentPart>
        </mc:Choice>
        <mc:Fallback>
          <p:pic>
            <p:nvPicPr>
              <p:cNvPr id="51" name="墨迹 51">
                <a:extLst>
                  <a:ext uri="{FF2B5EF4-FFF2-40B4-BE49-F238E27FC236}">
                    <a16:creationId xmlns:a16="http://schemas.microsoft.com/office/drawing/2014/main" id="{4B77E653-CB1F-214C-B5E7-2AFA7864732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56500" y="177769"/>
                <a:ext cx="34524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9" name="墨迹 59">
                <a:extLst>
                  <a:ext uri="{FF2B5EF4-FFF2-40B4-BE49-F238E27FC236}">
                    <a16:creationId xmlns:a16="http://schemas.microsoft.com/office/drawing/2014/main" id="{0390EBE2-56F3-B042-9F7C-808F6392F168}"/>
                  </a:ext>
                </a:extLst>
              </p14:cNvPr>
              <p14:cNvContentPartPr/>
              <p14:nvPr/>
            </p14:nvContentPartPr>
            <p14:xfrm>
              <a:off x="2796220" y="1399969"/>
              <a:ext cx="2640240" cy="1852200"/>
            </p14:xfrm>
          </p:contentPart>
        </mc:Choice>
        <mc:Fallback>
          <p:pic>
            <p:nvPicPr>
              <p:cNvPr id="59" name="墨迹 59">
                <a:extLst>
                  <a:ext uri="{FF2B5EF4-FFF2-40B4-BE49-F238E27FC236}">
                    <a16:creationId xmlns:a16="http://schemas.microsoft.com/office/drawing/2014/main" id="{0390EBE2-56F3-B042-9F7C-808F6392F16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88659" y="1392409"/>
                <a:ext cx="2655362" cy="18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2" name="墨迹 72">
                <a:extLst>
                  <a:ext uri="{FF2B5EF4-FFF2-40B4-BE49-F238E27FC236}">
                    <a16:creationId xmlns:a16="http://schemas.microsoft.com/office/drawing/2014/main" id="{E5FF2BF0-C96C-6B43-AD3E-9B9E013C7D15}"/>
                  </a:ext>
                </a:extLst>
              </p14:cNvPr>
              <p14:cNvContentPartPr/>
              <p14:nvPr/>
            </p14:nvContentPartPr>
            <p14:xfrm>
              <a:off x="2385460" y="1984609"/>
              <a:ext cx="199440" cy="348840"/>
            </p14:xfrm>
          </p:contentPart>
        </mc:Choice>
        <mc:Fallback>
          <p:pic>
            <p:nvPicPr>
              <p:cNvPr id="72" name="墨迹 72">
                <a:extLst>
                  <a:ext uri="{FF2B5EF4-FFF2-40B4-BE49-F238E27FC236}">
                    <a16:creationId xmlns:a16="http://schemas.microsoft.com/office/drawing/2014/main" id="{E5FF2BF0-C96C-6B43-AD3E-9B9E013C7D1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77900" y="1977049"/>
                <a:ext cx="2145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57D8B0A8-D949-3C43-AD3F-3D2198B20AB6}"/>
                  </a:ext>
                </a:extLst>
              </p14:cNvPr>
              <p14:cNvContentPartPr/>
              <p14:nvPr/>
            </p14:nvContentPartPr>
            <p14:xfrm>
              <a:off x="2273500" y="2012329"/>
              <a:ext cx="417600" cy="37116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57D8B0A8-D949-3C43-AD3F-3D2198B20AB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65940" y="2004769"/>
                <a:ext cx="43236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7" name="墨迹 77">
                <a:extLst>
                  <a:ext uri="{FF2B5EF4-FFF2-40B4-BE49-F238E27FC236}">
                    <a16:creationId xmlns:a16="http://schemas.microsoft.com/office/drawing/2014/main" id="{8C7FE259-C5A4-F645-9BD5-CF5C41F912CC}"/>
                  </a:ext>
                </a:extLst>
              </p14:cNvPr>
              <p14:cNvContentPartPr/>
              <p14:nvPr/>
            </p14:nvContentPartPr>
            <p14:xfrm>
              <a:off x="742060" y="2463769"/>
              <a:ext cx="1550160" cy="921600"/>
            </p14:xfrm>
          </p:contentPart>
        </mc:Choice>
        <mc:Fallback>
          <p:pic>
            <p:nvPicPr>
              <p:cNvPr id="77" name="墨迹 77">
                <a:extLst>
                  <a:ext uri="{FF2B5EF4-FFF2-40B4-BE49-F238E27FC236}">
                    <a16:creationId xmlns:a16="http://schemas.microsoft.com/office/drawing/2014/main" id="{8C7FE259-C5A4-F645-9BD5-CF5C41F912C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4502" y="2456209"/>
                <a:ext cx="1565276" cy="9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3C6DB281-036A-4A47-B729-4DC2FF520926}"/>
                  </a:ext>
                </a:extLst>
              </p14:cNvPr>
              <p14:cNvContentPartPr/>
              <p14:nvPr/>
            </p14:nvContentPartPr>
            <p14:xfrm>
              <a:off x="711460" y="3628009"/>
              <a:ext cx="261000" cy="42984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3C6DB281-036A-4A47-B729-4DC2FF52092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3900" y="3620449"/>
                <a:ext cx="27612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0" name="墨迹 91">
                <a:extLst>
                  <a:ext uri="{FF2B5EF4-FFF2-40B4-BE49-F238E27FC236}">
                    <a16:creationId xmlns:a16="http://schemas.microsoft.com/office/drawing/2014/main" id="{529DF61C-4A5D-6849-AF90-E0F751DDA97E}"/>
                  </a:ext>
                </a:extLst>
              </p14:cNvPr>
              <p14:cNvContentPartPr/>
              <p14:nvPr/>
            </p14:nvContentPartPr>
            <p14:xfrm>
              <a:off x="6830380" y="521569"/>
              <a:ext cx="753480" cy="567000"/>
            </p14:xfrm>
          </p:contentPart>
        </mc:Choice>
        <mc:Fallback>
          <p:pic>
            <p:nvPicPr>
              <p:cNvPr id="90" name="墨迹 91">
                <a:extLst>
                  <a:ext uri="{FF2B5EF4-FFF2-40B4-BE49-F238E27FC236}">
                    <a16:creationId xmlns:a16="http://schemas.microsoft.com/office/drawing/2014/main" id="{529DF61C-4A5D-6849-AF90-E0F751DDA97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822820" y="514009"/>
                <a:ext cx="76860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1" name="墨迹 92">
                <a:extLst>
                  <a:ext uri="{FF2B5EF4-FFF2-40B4-BE49-F238E27FC236}">
                    <a16:creationId xmlns:a16="http://schemas.microsoft.com/office/drawing/2014/main" id="{E2DD8837-DB30-7844-93C9-C835DEF57F71}"/>
                  </a:ext>
                </a:extLst>
              </p14:cNvPr>
              <p14:cNvContentPartPr/>
              <p14:nvPr/>
            </p14:nvContentPartPr>
            <p14:xfrm>
              <a:off x="6045940" y="596089"/>
              <a:ext cx="367560" cy="354600"/>
            </p14:xfrm>
          </p:contentPart>
        </mc:Choice>
        <mc:Fallback>
          <p:pic>
            <p:nvPicPr>
              <p:cNvPr id="91" name="墨迹 92">
                <a:extLst>
                  <a:ext uri="{FF2B5EF4-FFF2-40B4-BE49-F238E27FC236}">
                    <a16:creationId xmlns:a16="http://schemas.microsoft.com/office/drawing/2014/main" id="{E2DD8837-DB30-7844-93C9-C835DEF57F7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038380" y="588529"/>
                <a:ext cx="38268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9" name="墨迹 99">
                <a:extLst>
                  <a:ext uri="{FF2B5EF4-FFF2-40B4-BE49-F238E27FC236}">
                    <a16:creationId xmlns:a16="http://schemas.microsoft.com/office/drawing/2014/main" id="{D0265361-D5AD-1343-BB7A-CA2B60E963FA}"/>
                  </a:ext>
                </a:extLst>
              </p14:cNvPr>
              <p14:cNvContentPartPr/>
              <p14:nvPr/>
            </p14:nvContentPartPr>
            <p14:xfrm>
              <a:off x="7813900" y="465409"/>
              <a:ext cx="3462120" cy="2845440"/>
            </p14:xfrm>
          </p:contentPart>
        </mc:Choice>
        <mc:Fallback>
          <p:pic>
            <p:nvPicPr>
              <p:cNvPr id="99" name="墨迹 99">
                <a:extLst>
                  <a:ext uri="{FF2B5EF4-FFF2-40B4-BE49-F238E27FC236}">
                    <a16:creationId xmlns:a16="http://schemas.microsoft.com/office/drawing/2014/main" id="{D0265361-D5AD-1343-BB7A-CA2B60E963F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806699" y="457849"/>
                <a:ext cx="3477242" cy="28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9" name="墨迹 109">
                <a:extLst>
                  <a:ext uri="{FF2B5EF4-FFF2-40B4-BE49-F238E27FC236}">
                    <a16:creationId xmlns:a16="http://schemas.microsoft.com/office/drawing/2014/main" id="{2591D2B0-EC1F-8643-B265-711FAC42C921}"/>
                  </a:ext>
                </a:extLst>
              </p14:cNvPr>
              <p14:cNvContentPartPr/>
              <p14:nvPr/>
            </p14:nvContentPartPr>
            <p14:xfrm>
              <a:off x="8816500" y="527689"/>
              <a:ext cx="2353320" cy="2882520"/>
            </p14:xfrm>
          </p:contentPart>
        </mc:Choice>
        <mc:Fallback>
          <p:pic>
            <p:nvPicPr>
              <p:cNvPr id="109" name="墨迹 109">
                <a:extLst>
                  <a:ext uri="{FF2B5EF4-FFF2-40B4-BE49-F238E27FC236}">
                    <a16:creationId xmlns:a16="http://schemas.microsoft.com/office/drawing/2014/main" id="{2591D2B0-EC1F-8643-B265-711FAC42C92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808941" y="520130"/>
                <a:ext cx="2368438" cy="2897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5" name="墨迹 131">
                <a:extLst>
                  <a:ext uri="{FF2B5EF4-FFF2-40B4-BE49-F238E27FC236}">
                    <a16:creationId xmlns:a16="http://schemas.microsoft.com/office/drawing/2014/main" id="{327E7C9A-96AC-1A4C-A7ED-BD10F95EA05A}"/>
                  </a:ext>
                </a:extLst>
              </p14:cNvPr>
              <p14:cNvContentPartPr/>
              <p14:nvPr/>
            </p14:nvContentPartPr>
            <p14:xfrm>
              <a:off x="10291780" y="2326969"/>
              <a:ext cx="193320" cy="199440"/>
            </p14:xfrm>
          </p:contentPart>
        </mc:Choice>
        <mc:Fallback>
          <p:pic>
            <p:nvPicPr>
              <p:cNvPr id="125" name="墨迹 131">
                <a:extLst>
                  <a:ext uri="{FF2B5EF4-FFF2-40B4-BE49-F238E27FC236}">
                    <a16:creationId xmlns:a16="http://schemas.microsoft.com/office/drawing/2014/main" id="{327E7C9A-96AC-1A4C-A7ED-BD10F95EA05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284220" y="2319409"/>
                <a:ext cx="2084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6" name="墨迹 132">
                <a:extLst>
                  <a:ext uri="{FF2B5EF4-FFF2-40B4-BE49-F238E27FC236}">
                    <a16:creationId xmlns:a16="http://schemas.microsoft.com/office/drawing/2014/main" id="{EE23AA73-30A9-C348-A94B-F36AB2FA6AD2}"/>
                  </a:ext>
                </a:extLst>
              </p14:cNvPr>
              <p14:cNvContentPartPr/>
              <p14:nvPr/>
            </p14:nvContentPartPr>
            <p14:xfrm>
              <a:off x="9911980" y="2264689"/>
              <a:ext cx="174600" cy="174600"/>
            </p14:xfrm>
          </p:contentPart>
        </mc:Choice>
        <mc:Fallback>
          <p:pic>
            <p:nvPicPr>
              <p:cNvPr id="126" name="墨迹 132">
                <a:extLst>
                  <a:ext uri="{FF2B5EF4-FFF2-40B4-BE49-F238E27FC236}">
                    <a16:creationId xmlns:a16="http://schemas.microsoft.com/office/drawing/2014/main" id="{EE23AA73-30A9-C348-A94B-F36AB2FA6AD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904420" y="2257129"/>
                <a:ext cx="1897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7" name="墨迹 133">
                <a:extLst>
                  <a:ext uri="{FF2B5EF4-FFF2-40B4-BE49-F238E27FC236}">
                    <a16:creationId xmlns:a16="http://schemas.microsoft.com/office/drawing/2014/main" id="{DBD27B35-588F-164F-BAF4-5B2CE2F1F983}"/>
                  </a:ext>
                </a:extLst>
              </p14:cNvPr>
              <p14:cNvContentPartPr/>
              <p14:nvPr/>
            </p14:nvContentPartPr>
            <p14:xfrm>
              <a:off x="10428940" y="1847449"/>
              <a:ext cx="143640" cy="162360"/>
            </p14:xfrm>
          </p:contentPart>
        </mc:Choice>
        <mc:Fallback>
          <p:pic>
            <p:nvPicPr>
              <p:cNvPr id="127" name="墨迹 133">
                <a:extLst>
                  <a:ext uri="{FF2B5EF4-FFF2-40B4-BE49-F238E27FC236}">
                    <a16:creationId xmlns:a16="http://schemas.microsoft.com/office/drawing/2014/main" id="{DBD27B35-588F-164F-BAF4-5B2CE2F1F98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421380" y="1839889"/>
                <a:ext cx="1587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8" name="墨迹 134">
                <a:extLst>
                  <a:ext uri="{FF2B5EF4-FFF2-40B4-BE49-F238E27FC236}">
                    <a16:creationId xmlns:a16="http://schemas.microsoft.com/office/drawing/2014/main" id="{0029A7F6-DD1E-F84E-8B13-EC870ED8906F}"/>
                  </a:ext>
                </a:extLst>
              </p14:cNvPr>
              <p14:cNvContentPartPr/>
              <p14:nvPr/>
            </p14:nvContentPartPr>
            <p14:xfrm>
              <a:off x="9945820" y="1813609"/>
              <a:ext cx="190800" cy="196200"/>
            </p14:xfrm>
          </p:contentPart>
        </mc:Choice>
        <mc:Fallback>
          <p:pic>
            <p:nvPicPr>
              <p:cNvPr id="128" name="墨迹 134">
                <a:extLst>
                  <a:ext uri="{FF2B5EF4-FFF2-40B4-BE49-F238E27FC236}">
                    <a16:creationId xmlns:a16="http://schemas.microsoft.com/office/drawing/2014/main" id="{0029A7F6-DD1E-F84E-8B13-EC870ED8906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938246" y="1806049"/>
                <a:ext cx="205949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9" name="墨迹 135">
                <a:extLst>
                  <a:ext uri="{FF2B5EF4-FFF2-40B4-BE49-F238E27FC236}">
                    <a16:creationId xmlns:a16="http://schemas.microsoft.com/office/drawing/2014/main" id="{86E44653-E03F-4B47-9097-98E4D8D2B9D4}"/>
                  </a:ext>
                </a:extLst>
              </p14:cNvPr>
              <p14:cNvContentPartPr/>
              <p14:nvPr/>
            </p14:nvContentPartPr>
            <p14:xfrm>
              <a:off x="9376660" y="1262449"/>
              <a:ext cx="155880" cy="193320"/>
            </p14:xfrm>
          </p:contentPart>
        </mc:Choice>
        <mc:Fallback>
          <p:pic>
            <p:nvPicPr>
              <p:cNvPr id="129" name="墨迹 135">
                <a:extLst>
                  <a:ext uri="{FF2B5EF4-FFF2-40B4-BE49-F238E27FC236}">
                    <a16:creationId xmlns:a16="http://schemas.microsoft.com/office/drawing/2014/main" id="{86E44653-E03F-4B47-9097-98E4D8D2B9D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69100" y="1254889"/>
                <a:ext cx="1710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0" name="墨迹 136">
                <a:extLst>
                  <a:ext uri="{FF2B5EF4-FFF2-40B4-BE49-F238E27FC236}">
                    <a16:creationId xmlns:a16="http://schemas.microsoft.com/office/drawing/2014/main" id="{B1EBFC6B-1B39-534D-B412-A091B9386AA4}"/>
                  </a:ext>
                </a:extLst>
              </p14:cNvPr>
              <p14:cNvContentPartPr/>
              <p14:nvPr/>
            </p14:nvContentPartPr>
            <p14:xfrm>
              <a:off x="8959420" y="1156609"/>
              <a:ext cx="174600" cy="236880"/>
            </p14:xfrm>
          </p:contentPart>
        </mc:Choice>
        <mc:Fallback>
          <p:pic>
            <p:nvPicPr>
              <p:cNvPr id="130" name="墨迹 136">
                <a:extLst>
                  <a:ext uri="{FF2B5EF4-FFF2-40B4-BE49-F238E27FC236}">
                    <a16:creationId xmlns:a16="http://schemas.microsoft.com/office/drawing/2014/main" id="{B1EBFC6B-1B39-534D-B412-A091B9386AA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949340" y="1146529"/>
                <a:ext cx="1922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1" name="墨迹 137">
                <a:extLst>
                  <a:ext uri="{FF2B5EF4-FFF2-40B4-BE49-F238E27FC236}">
                    <a16:creationId xmlns:a16="http://schemas.microsoft.com/office/drawing/2014/main" id="{32016A9C-4914-0E44-A389-40AAC51C5455}"/>
                  </a:ext>
                </a:extLst>
              </p14:cNvPr>
              <p14:cNvContentPartPr/>
              <p14:nvPr/>
            </p14:nvContentPartPr>
            <p14:xfrm>
              <a:off x="9096580" y="633529"/>
              <a:ext cx="118800" cy="274320"/>
            </p14:xfrm>
          </p:contentPart>
        </mc:Choice>
        <mc:Fallback>
          <p:pic>
            <p:nvPicPr>
              <p:cNvPr id="131" name="墨迹 137">
                <a:extLst>
                  <a:ext uri="{FF2B5EF4-FFF2-40B4-BE49-F238E27FC236}">
                    <a16:creationId xmlns:a16="http://schemas.microsoft.com/office/drawing/2014/main" id="{32016A9C-4914-0E44-A389-40AAC51C545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086500" y="623449"/>
                <a:ext cx="1389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7021B515-084A-7C45-9F23-BE53CA972E46}"/>
                  </a:ext>
                </a:extLst>
              </p14:cNvPr>
              <p14:cNvContentPartPr/>
              <p14:nvPr/>
            </p14:nvContentPartPr>
            <p14:xfrm>
              <a:off x="7285060" y="3877129"/>
              <a:ext cx="205920" cy="32400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7021B515-084A-7C45-9F23-BE53CA972E4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277500" y="3869569"/>
                <a:ext cx="22104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4" name="墨迹 145">
                <a:extLst>
                  <a:ext uri="{FF2B5EF4-FFF2-40B4-BE49-F238E27FC236}">
                    <a16:creationId xmlns:a16="http://schemas.microsoft.com/office/drawing/2014/main" id="{7603CF2F-39F2-584A-A152-F1523E61A39E}"/>
                  </a:ext>
                </a:extLst>
              </p14:cNvPr>
              <p14:cNvContentPartPr/>
              <p14:nvPr/>
            </p14:nvContentPartPr>
            <p14:xfrm>
              <a:off x="6472900" y="3721249"/>
              <a:ext cx="488880" cy="610560"/>
            </p14:xfrm>
          </p:contentPart>
        </mc:Choice>
        <mc:Fallback>
          <p:pic>
            <p:nvPicPr>
              <p:cNvPr id="144" name="墨迹 145">
                <a:extLst>
                  <a:ext uri="{FF2B5EF4-FFF2-40B4-BE49-F238E27FC236}">
                    <a16:creationId xmlns:a16="http://schemas.microsoft.com/office/drawing/2014/main" id="{7603CF2F-39F2-584A-A152-F1523E61A39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465340" y="3714049"/>
                <a:ext cx="50364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5" name="墨迹 146">
                <a:extLst>
                  <a:ext uri="{FF2B5EF4-FFF2-40B4-BE49-F238E27FC236}">
                    <a16:creationId xmlns:a16="http://schemas.microsoft.com/office/drawing/2014/main" id="{74A22CFA-26A6-F645-9833-055AD9D9C0BF}"/>
                  </a:ext>
                </a:extLst>
              </p14:cNvPr>
              <p14:cNvContentPartPr/>
              <p14:nvPr/>
            </p14:nvContentPartPr>
            <p14:xfrm>
              <a:off x="5672620" y="3771289"/>
              <a:ext cx="448560" cy="392400"/>
            </p14:xfrm>
          </p:contentPart>
        </mc:Choice>
        <mc:Fallback>
          <p:pic>
            <p:nvPicPr>
              <p:cNvPr id="145" name="墨迹 146">
                <a:extLst>
                  <a:ext uri="{FF2B5EF4-FFF2-40B4-BE49-F238E27FC236}">
                    <a16:creationId xmlns:a16="http://schemas.microsoft.com/office/drawing/2014/main" id="{74A22CFA-26A6-F645-9833-055AD9D9C0B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665060" y="3763729"/>
                <a:ext cx="46368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7EA6B83F-CBBA-8949-BF2F-C271C2738A08}"/>
                  </a:ext>
                </a:extLst>
              </p14:cNvPr>
              <p14:cNvContentPartPr/>
              <p14:nvPr/>
            </p14:nvContentPartPr>
            <p14:xfrm>
              <a:off x="2378980" y="-132191"/>
              <a:ext cx="137520" cy="492264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7EA6B83F-CBBA-8949-BF2F-C271C2738A0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371420" y="-139751"/>
                <a:ext cx="152640" cy="49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674D37A5-53BC-4140-9131-1B8547FF2BA3}"/>
                  </a:ext>
                </a:extLst>
              </p14:cNvPr>
              <p14:cNvContentPartPr/>
              <p14:nvPr/>
            </p14:nvContentPartPr>
            <p14:xfrm>
              <a:off x="2304460" y="-41471"/>
              <a:ext cx="336600" cy="435204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674D37A5-53BC-4140-9131-1B8547FF2BA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296900" y="-49031"/>
                <a:ext cx="351720" cy="436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D16C2E5E-C5CE-0F4F-8829-6705A7EAFCD8}"/>
                  </a:ext>
                </a:extLst>
              </p14:cNvPr>
              <p14:cNvContentPartPr/>
              <p14:nvPr/>
            </p14:nvContentPartPr>
            <p14:xfrm>
              <a:off x="773020" y="2075329"/>
              <a:ext cx="5596920" cy="40500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D16C2E5E-C5CE-0F4F-8829-6705A7EAFCD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65460" y="2067769"/>
                <a:ext cx="56120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5" name="墨迹 155">
                <a:extLst>
                  <a:ext uri="{FF2B5EF4-FFF2-40B4-BE49-F238E27FC236}">
                    <a16:creationId xmlns:a16="http://schemas.microsoft.com/office/drawing/2014/main" id="{FE324B86-A547-DC4B-9D78-26FD255EBF89}"/>
                  </a:ext>
                </a:extLst>
              </p14:cNvPr>
              <p14:cNvContentPartPr/>
              <p14:nvPr/>
            </p14:nvContentPartPr>
            <p14:xfrm>
              <a:off x="8353841" y="3822206"/>
              <a:ext cx="3085200" cy="2745360"/>
            </p14:xfrm>
          </p:contentPart>
        </mc:Choice>
        <mc:Fallback>
          <p:pic>
            <p:nvPicPr>
              <p:cNvPr id="155" name="墨迹 155">
                <a:extLst>
                  <a:ext uri="{FF2B5EF4-FFF2-40B4-BE49-F238E27FC236}">
                    <a16:creationId xmlns:a16="http://schemas.microsoft.com/office/drawing/2014/main" id="{FE324B86-A547-DC4B-9D78-26FD255EBF8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346282" y="3814646"/>
                <a:ext cx="3100318" cy="27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9" name="墨迹 159">
                <a:extLst>
                  <a:ext uri="{FF2B5EF4-FFF2-40B4-BE49-F238E27FC236}">
                    <a16:creationId xmlns:a16="http://schemas.microsoft.com/office/drawing/2014/main" id="{D96189A7-7B5B-8145-833B-7230BFE8FB34}"/>
                  </a:ext>
                </a:extLst>
              </p14:cNvPr>
              <p14:cNvContentPartPr/>
              <p14:nvPr/>
            </p14:nvContentPartPr>
            <p14:xfrm>
              <a:off x="9173561" y="3956846"/>
              <a:ext cx="6120" cy="12240"/>
            </p14:xfrm>
          </p:contentPart>
        </mc:Choice>
        <mc:Fallback>
          <p:pic>
            <p:nvPicPr>
              <p:cNvPr id="159" name="墨迹 159">
                <a:extLst>
                  <a:ext uri="{FF2B5EF4-FFF2-40B4-BE49-F238E27FC236}">
                    <a16:creationId xmlns:a16="http://schemas.microsoft.com/office/drawing/2014/main" id="{D96189A7-7B5B-8145-833B-7230BFE8FB3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166001" y="3949286"/>
                <a:ext cx="212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69" name="墨迹 169">
                <a:extLst>
                  <a:ext uri="{FF2B5EF4-FFF2-40B4-BE49-F238E27FC236}">
                    <a16:creationId xmlns:a16="http://schemas.microsoft.com/office/drawing/2014/main" id="{40100273-A69A-004D-81A8-D420DA2DE798}"/>
                  </a:ext>
                </a:extLst>
              </p14:cNvPr>
              <p14:cNvContentPartPr/>
              <p14:nvPr/>
            </p14:nvContentPartPr>
            <p14:xfrm>
              <a:off x="8406401" y="3880886"/>
              <a:ext cx="2927520" cy="2622240"/>
            </p14:xfrm>
          </p:contentPart>
        </mc:Choice>
        <mc:Fallback>
          <p:pic>
            <p:nvPicPr>
              <p:cNvPr id="169" name="墨迹 169">
                <a:extLst>
                  <a:ext uri="{FF2B5EF4-FFF2-40B4-BE49-F238E27FC236}">
                    <a16:creationId xmlns:a16="http://schemas.microsoft.com/office/drawing/2014/main" id="{40100273-A69A-004D-81A8-D420DA2DE79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398841" y="3873326"/>
                <a:ext cx="2942640" cy="263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75" name="墨迹 176">
                <a:extLst>
                  <a:ext uri="{FF2B5EF4-FFF2-40B4-BE49-F238E27FC236}">
                    <a16:creationId xmlns:a16="http://schemas.microsoft.com/office/drawing/2014/main" id="{991D0E13-3E56-094E-8FAC-6B9E61943EAA}"/>
                  </a:ext>
                </a:extLst>
              </p14:cNvPr>
              <p14:cNvContentPartPr/>
              <p14:nvPr/>
            </p14:nvContentPartPr>
            <p14:xfrm>
              <a:off x="8723201" y="4641926"/>
              <a:ext cx="181440" cy="252360"/>
            </p14:xfrm>
          </p:contentPart>
        </mc:Choice>
        <mc:Fallback>
          <p:pic>
            <p:nvPicPr>
              <p:cNvPr id="175" name="墨迹 176">
                <a:extLst>
                  <a:ext uri="{FF2B5EF4-FFF2-40B4-BE49-F238E27FC236}">
                    <a16:creationId xmlns:a16="http://schemas.microsoft.com/office/drawing/2014/main" id="{991D0E13-3E56-094E-8FAC-6B9E61943EA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715626" y="4634355"/>
                <a:ext cx="196590" cy="267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76" name="墨迹 177">
                <a:extLst>
                  <a:ext uri="{FF2B5EF4-FFF2-40B4-BE49-F238E27FC236}">
                    <a16:creationId xmlns:a16="http://schemas.microsoft.com/office/drawing/2014/main" id="{CC46C289-981B-C845-A1F7-E003BE2CC222}"/>
                  </a:ext>
                </a:extLst>
              </p14:cNvPr>
              <p14:cNvContentPartPr/>
              <p14:nvPr/>
            </p14:nvContentPartPr>
            <p14:xfrm>
              <a:off x="8799521" y="4150166"/>
              <a:ext cx="145800" cy="292680"/>
            </p14:xfrm>
          </p:contentPart>
        </mc:Choice>
        <mc:Fallback>
          <p:pic>
            <p:nvPicPr>
              <p:cNvPr id="176" name="墨迹 177">
                <a:extLst>
                  <a:ext uri="{FF2B5EF4-FFF2-40B4-BE49-F238E27FC236}">
                    <a16:creationId xmlns:a16="http://schemas.microsoft.com/office/drawing/2014/main" id="{CC46C289-981B-C845-A1F7-E003BE2CC22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791980" y="4142615"/>
                <a:ext cx="160883" cy="307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84" name="墨迹 185">
                <a:extLst>
                  <a:ext uri="{FF2B5EF4-FFF2-40B4-BE49-F238E27FC236}">
                    <a16:creationId xmlns:a16="http://schemas.microsoft.com/office/drawing/2014/main" id="{78027CAB-2530-E441-9402-E712EBAEC4FA}"/>
                  </a:ext>
                </a:extLst>
              </p14:cNvPr>
              <p14:cNvContentPartPr/>
              <p14:nvPr/>
            </p14:nvContentPartPr>
            <p14:xfrm>
              <a:off x="10063841" y="5391086"/>
              <a:ext cx="233280" cy="275400"/>
            </p14:xfrm>
          </p:contentPart>
        </mc:Choice>
        <mc:Fallback>
          <p:pic>
            <p:nvPicPr>
              <p:cNvPr id="184" name="墨迹 185">
                <a:extLst>
                  <a:ext uri="{FF2B5EF4-FFF2-40B4-BE49-F238E27FC236}">
                    <a16:creationId xmlns:a16="http://schemas.microsoft.com/office/drawing/2014/main" id="{78027CAB-2530-E441-9402-E712EBAEC4F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056281" y="5383526"/>
                <a:ext cx="248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89" name="墨迹 189">
                <a:extLst>
                  <a:ext uri="{FF2B5EF4-FFF2-40B4-BE49-F238E27FC236}">
                    <a16:creationId xmlns:a16="http://schemas.microsoft.com/office/drawing/2014/main" id="{5149FE05-75A3-7A4E-B700-5EE341B227E6}"/>
                  </a:ext>
                </a:extLst>
              </p14:cNvPr>
              <p14:cNvContentPartPr/>
              <p14:nvPr/>
            </p14:nvContentPartPr>
            <p14:xfrm>
              <a:off x="9389921" y="5432126"/>
              <a:ext cx="217080" cy="269640"/>
            </p14:xfrm>
          </p:contentPart>
        </mc:Choice>
        <mc:Fallback>
          <p:pic>
            <p:nvPicPr>
              <p:cNvPr id="189" name="墨迹 189">
                <a:extLst>
                  <a:ext uri="{FF2B5EF4-FFF2-40B4-BE49-F238E27FC236}">
                    <a16:creationId xmlns:a16="http://schemas.microsoft.com/office/drawing/2014/main" id="{5149FE05-75A3-7A4E-B700-5EE341B227E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382361" y="5424566"/>
                <a:ext cx="23220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D345A0DE-9A25-E44D-8647-57538F0CB239}"/>
                  </a:ext>
                </a:extLst>
              </p14:cNvPr>
              <p14:cNvContentPartPr/>
              <p14:nvPr/>
            </p14:nvContentPartPr>
            <p14:xfrm>
              <a:off x="6462761" y="1246406"/>
              <a:ext cx="304920" cy="39852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D345A0DE-9A25-E44D-8647-57538F0CB23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455201" y="1238846"/>
                <a:ext cx="31968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5695EE9F-07A8-9A4C-9E94-472CAA3120F3}"/>
                  </a:ext>
                </a:extLst>
              </p14:cNvPr>
              <p14:cNvContentPartPr/>
              <p14:nvPr/>
            </p14:nvContentPartPr>
            <p14:xfrm>
              <a:off x="6767321" y="1533326"/>
              <a:ext cx="35640" cy="17604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5695EE9F-07A8-9A4C-9E94-472CAA3120F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759761" y="1525766"/>
                <a:ext cx="504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4944C09D-8E81-B046-8025-DA2305D45A09}"/>
                  </a:ext>
                </a:extLst>
              </p14:cNvPr>
              <p14:cNvContentPartPr/>
              <p14:nvPr/>
            </p14:nvContentPartPr>
            <p14:xfrm>
              <a:off x="6826001" y="1544846"/>
              <a:ext cx="152640" cy="12924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4944C09D-8E81-B046-8025-DA2305D45A0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818441" y="1537286"/>
                <a:ext cx="16776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7B87C69C-F90E-ED46-BA90-8264BCB490E8}"/>
                  </a:ext>
                </a:extLst>
              </p14:cNvPr>
              <p14:cNvContentPartPr/>
              <p14:nvPr/>
            </p14:nvContentPartPr>
            <p14:xfrm>
              <a:off x="7042361" y="1966406"/>
              <a:ext cx="585720" cy="70020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7B87C69C-F90E-ED46-BA90-8264BCB490E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034801" y="1958846"/>
                <a:ext cx="60084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8F491D52-752A-AB43-89B1-360595117CFF}"/>
                  </a:ext>
                </a:extLst>
              </p14:cNvPr>
              <p14:cNvContentPartPr/>
              <p14:nvPr/>
            </p14:nvContentPartPr>
            <p14:xfrm>
              <a:off x="7990961" y="2042726"/>
              <a:ext cx="421920" cy="49140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8F491D52-752A-AB43-89B1-360595117CF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983401" y="2035166"/>
                <a:ext cx="4370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08" name="墨迹 208">
                <a:extLst>
                  <a:ext uri="{FF2B5EF4-FFF2-40B4-BE49-F238E27FC236}">
                    <a16:creationId xmlns:a16="http://schemas.microsoft.com/office/drawing/2014/main" id="{50BBF3F3-1F30-9045-AA44-CD61726BD7D9}"/>
                  </a:ext>
                </a:extLst>
              </p14:cNvPr>
              <p14:cNvContentPartPr/>
              <p14:nvPr/>
            </p14:nvContentPartPr>
            <p14:xfrm>
              <a:off x="6287441" y="4712126"/>
              <a:ext cx="1516680" cy="630000"/>
            </p14:xfrm>
          </p:contentPart>
        </mc:Choice>
        <mc:Fallback>
          <p:pic>
            <p:nvPicPr>
              <p:cNvPr id="208" name="墨迹 208">
                <a:extLst>
                  <a:ext uri="{FF2B5EF4-FFF2-40B4-BE49-F238E27FC236}">
                    <a16:creationId xmlns:a16="http://schemas.microsoft.com/office/drawing/2014/main" id="{50BBF3F3-1F30-9045-AA44-CD61726BD7D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279881" y="4704566"/>
                <a:ext cx="1531800" cy="64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1040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529522F4-CC3F-C541-87E7-B070C2A3EEAA}"/>
                  </a:ext>
                </a:extLst>
              </p14:cNvPr>
              <p14:cNvContentPartPr/>
              <p14:nvPr/>
            </p14:nvContentPartPr>
            <p14:xfrm>
              <a:off x="2062540" y="533809"/>
              <a:ext cx="167760" cy="32400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529522F4-CC3F-C541-87E7-B070C2A3EE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4980" y="526609"/>
                <a:ext cx="18288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065F9DAE-4A35-4F42-8BD6-30C10786A34A}"/>
                  </a:ext>
                </a:extLst>
              </p14:cNvPr>
              <p14:cNvContentPartPr/>
              <p14:nvPr/>
            </p14:nvContentPartPr>
            <p14:xfrm>
              <a:off x="2528740" y="658369"/>
              <a:ext cx="87480" cy="3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065F9DAE-4A35-4F42-8BD6-30C10786A3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21180" y="650809"/>
                <a:ext cx="1026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E03AAC28-6661-AA40-B5BC-F3D870889882}"/>
                  </a:ext>
                </a:extLst>
              </p14:cNvPr>
              <p14:cNvContentPartPr/>
              <p14:nvPr/>
            </p14:nvContentPartPr>
            <p14:xfrm>
              <a:off x="2547460" y="782929"/>
              <a:ext cx="81360" cy="2520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E03AAC28-6661-AA40-B5BC-F3D8708898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9900" y="775369"/>
                <a:ext cx="964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25E65CB9-C601-1A42-8330-AC7F9D542B67}"/>
                  </a:ext>
                </a:extLst>
              </p14:cNvPr>
              <p14:cNvContentPartPr/>
              <p14:nvPr/>
            </p14:nvContentPartPr>
            <p14:xfrm>
              <a:off x="2958220" y="446689"/>
              <a:ext cx="236880" cy="47340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25E65CB9-C601-1A42-8330-AC7F9D542B6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50660" y="439129"/>
                <a:ext cx="25200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D3403D03-B572-FC44-89E2-7DA36C8BCFF6}"/>
                  </a:ext>
                </a:extLst>
              </p14:cNvPr>
              <p14:cNvContentPartPr/>
              <p14:nvPr/>
            </p14:nvContentPartPr>
            <p14:xfrm>
              <a:off x="3375460" y="658369"/>
              <a:ext cx="25200" cy="13104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D3403D03-B572-FC44-89E2-7DA36C8BCFF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67900" y="650809"/>
                <a:ext cx="403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F2A42F0C-0596-AF49-BBD8-F157FEC5060E}"/>
                  </a:ext>
                </a:extLst>
              </p14:cNvPr>
              <p14:cNvContentPartPr/>
              <p14:nvPr/>
            </p14:nvContentPartPr>
            <p14:xfrm>
              <a:off x="3667780" y="758089"/>
              <a:ext cx="43920" cy="6876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F2A42F0C-0596-AF49-BBD8-F157FEC5060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60220" y="750529"/>
                <a:ext cx="590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EDDDB588-7275-0646-87C8-C9EF6F6955D5}"/>
                  </a:ext>
                </a:extLst>
              </p14:cNvPr>
              <p14:cNvContentPartPr/>
              <p14:nvPr/>
            </p14:nvContentPartPr>
            <p14:xfrm>
              <a:off x="4047580" y="664849"/>
              <a:ext cx="106200" cy="13716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EDDDB588-7275-0646-87C8-C9EF6F6955D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40020" y="657289"/>
                <a:ext cx="1213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17A8D6BF-CE30-574E-90F6-503E5A73CDF3}"/>
                  </a:ext>
                </a:extLst>
              </p14:cNvPr>
              <p14:cNvContentPartPr/>
              <p14:nvPr/>
            </p14:nvContentPartPr>
            <p14:xfrm>
              <a:off x="4470940" y="814249"/>
              <a:ext cx="75240" cy="11880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17A8D6BF-CE30-574E-90F6-503E5A73CDF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63380" y="806689"/>
                <a:ext cx="900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D19EA65B-55BC-2444-94EF-9FDB147265A5}"/>
                  </a:ext>
                </a:extLst>
              </p14:cNvPr>
              <p14:cNvContentPartPr/>
              <p14:nvPr/>
            </p14:nvContentPartPr>
            <p14:xfrm>
              <a:off x="5193100" y="733249"/>
              <a:ext cx="62640" cy="1908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D19EA65B-55BC-2444-94EF-9FDB147265A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85540" y="725689"/>
                <a:ext cx="777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CAA8CFE0-24E7-C743-9012-AED261750363}"/>
                  </a:ext>
                </a:extLst>
              </p14:cNvPr>
              <p14:cNvContentPartPr/>
              <p14:nvPr/>
            </p14:nvContentPartPr>
            <p14:xfrm>
              <a:off x="6207940" y="621289"/>
              <a:ext cx="205920" cy="16164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CAA8CFE0-24E7-C743-9012-AED26175036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00380" y="613729"/>
                <a:ext cx="2210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254FBDCD-6451-3E46-99BD-2C715A50AD64}"/>
                  </a:ext>
                </a:extLst>
              </p14:cNvPr>
              <p14:cNvContentPartPr/>
              <p14:nvPr/>
            </p14:nvContentPartPr>
            <p14:xfrm>
              <a:off x="6631300" y="390889"/>
              <a:ext cx="131040" cy="56052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254FBDCD-6451-3E46-99BD-2C715A50AD6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23740" y="383329"/>
                <a:ext cx="14616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2" name="墨迹 24">
                <a:extLst>
                  <a:ext uri="{FF2B5EF4-FFF2-40B4-BE49-F238E27FC236}">
                    <a16:creationId xmlns:a16="http://schemas.microsoft.com/office/drawing/2014/main" id="{5955F789-107C-7149-B35E-0E8BC514A216}"/>
                  </a:ext>
                </a:extLst>
              </p14:cNvPr>
              <p14:cNvContentPartPr/>
              <p14:nvPr/>
            </p14:nvContentPartPr>
            <p14:xfrm>
              <a:off x="5435740" y="714529"/>
              <a:ext cx="193680" cy="19080"/>
            </p14:xfrm>
          </p:contentPart>
        </mc:Choice>
        <mc:Fallback>
          <p:pic>
            <p:nvPicPr>
              <p:cNvPr id="22" name="墨迹 24">
                <a:extLst>
                  <a:ext uri="{FF2B5EF4-FFF2-40B4-BE49-F238E27FC236}">
                    <a16:creationId xmlns:a16="http://schemas.microsoft.com/office/drawing/2014/main" id="{5955F789-107C-7149-B35E-0E8BC514A21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28527" y="706969"/>
                <a:ext cx="208828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3" name="墨迹 25">
                <a:extLst>
                  <a:ext uri="{FF2B5EF4-FFF2-40B4-BE49-F238E27FC236}">
                    <a16:creationId xmlns:a16="http://schemas.microsoft.com/office/drawing/2014/main" id="{0BE1F613-37B1-814E-9CAF-C8F1289D6C34}"/>
                  </a:ext>
                </a:extLst>
              </p14:cNvPr>
              <p14:cNvContentPartPr/>
              <p14:nvPr/>
            </p14:nvContentPartPr>
            <p14:xfrm>
              <a:off x="1190260" y="807769"/>
              <a:ext cx="68760" cy="134640"/>
            </p14:xfrm>
          </p:contentPart>
        </mc:Choice>
        <mc:Fallback>
          <p:pic>
            <p:nvPicPr>
              <p:cNvPr id="23" name="墨迹 25">
                <a:extLst>
                  <a:ext uri="{FF2B5EF4-FFF2-40B4-BE49-F238E27FC236}">
                    <a16:creationId xmlns:a16="http://schemas.microsoft.com/office/drawing/2014/main" id="{0BE1F613-37B1-814E-9CAF-C8F1289D6C3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82700" y="800209"/>
                <a:ext cx="8388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4" name="墨迹 26">
                <a:extLst>
                  <a:ext uri="{FF2B5EF4-FFF2-40B4-BE49-F238E27FC236}">
                    <a16:creationId xmlns:a16="http://schemas.microsoft.com/office/drawing/2014/main" id="{4E244BEE-2031-0341-8110-76052C12C1CA}"/>
                  </a:ext>
                </a:extLst>
              </p14:cNvPr>
              <p14:cNvContentPartPr/>
              <p14:nvPr/>
            </p14:nvContentPartPr>
            <p14:xfrm>
              <a:off x="592660" y="490249"/>
              <a:ext cx="442080" cy="647280"/>
            </p14:xfrm>
          </p:contentPart>
        </mc:Choice>
        <mc:Fallback>
          <p:pic>
            <p:nvPicPr>
              <p:cNvPr id="24" name="墨迹 26">
                <a:extLst>
                  <a:ext uri="{FF2B5EF4-FFF2-40B4-BE49-F238E27FC236}">
                    <a16:creationId xmlns:a16="http://schemas.microsoft.com/office/drawing/2014/main" id="{4E244BEE-2031-0341-8110-76052C12C1C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5106" y="482689"/>
                <a:ext cx="457188" cy="6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F253595E-602F-B642-8948-EE8FE1F15622}"/>
                  </a:ext>
                </a:extLst>
              </p14:cNvPr>
              <p14:cNvContentPartPr/>
              <p14:nvPr/>
            </p14:nvContentPartPr>
            <p14:xfrm>
              <a:off x="3692620" y="1579969"/>
              <a:ext cx="360" cy="2520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F253595E-602F-B642-8948-EE8FE1F1562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685420" y="1572409"/>
                <a:ext cx="154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EE3D17D0-54DF-A743-A75C-7CC71065C7FC}"/>
                  </a:ext>
                </a:extLst>
              </p14:cNvPr>
              <p14:cNvContentPartPr/>
              <p14:nvPr/>
            </p14:nvContentPartPr>
            <p14:xfrm>
              <a:off x="3717820" y="1748089"/>
              <a:ext cx="6480" cy="2520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EE3D17D0-54DF-A743-A75C-7CC71065C7F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10260" y="1740529"/>
                <a:ext cx="216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388CCD70-C688-CC4B-BCD3-EACF832EB074}"/>
                  </a:ext>
                </a:extLst>
              </p14:cNvPr>
              <p14:cNvContentPartPr/>
              <p14:nvPr/>
            </p14:nvContentPartPr>
            <p14:xfrm>
              <a:off x="4657780" y="1511209"/>
              <a:ext cx="37800" cy="9360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388CCD70-C688-CC4B-BCD3-EACF832EB07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50220" y="1504009"/>
                <a:ext cx="529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9793246A-4CF5-DE48-BE79-8B4D3FD50A0B}"/>
                  </a:ext>
                </a:extLst>
              </p14:cNvPr>
              <p14:cNvContentPartPr/>
              <p14:nvPr/>
            </p14:nvContentPartPr>
            <p14:xfrm>
              <a:off x="5591620" y="1548649"/>
              <a:ext cx="93600" cy="6264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9793246A-4CF5-DE48-BE79-8B4D3FD50A0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584060" y="1541089"/>
                <a:ext cx="1087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BA328DFE-E823-2844-9511-321BF37FABC0}"/>
                  </a:ext>
                </a:extLst>
              </p14:cNvPr>
              <p14:cNvContentPartPr/>
              <p14:nvPr/>
            </p14:nvContentPartPr>
            <p14:xfrm>
              <a:off x="5946580" y="1387009"/>
              <a:ext cx="149760" cy="13716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BA328DFE-E823-2844-9511-321BF37FABC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939020" y="1379449"/>
                <a:ext cx="1648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6ED0DE27-60BB-F047-9B94-38E720EDBCCD}"/>
                  </a:ext>
                </a:extLst>
              </p14:cNvPr>
              <p14:cNvContentPartPr/>
              <p14:nvPr/>
            </p14:nvContentPartPr>
            <p14:xfrm>
              <a:off x="6070780" y="1225009"/>
              <a:ext cx="81360" cy="6876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6ED0DE27-60BB-F047-9B94-38E720EDBCC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063220" y="1217449"/>
                <a:ext cx="964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4D369A2C-8A74-1043-9752-5A8520543B18}"/>
                  </a:ext>
                </a:extLst>
              </p14:cNvPr>
              <p14:cNvContentPartPr/>
              <p14:nvPr/>
            </p14:nvContentPartPr>
            <p14:xfrm>
              <a:off x="6295060" y="1461529"/>
              <a:ext cx="118800" cy="10620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4D369A2C-8A74-1043-9752-5A8520543B1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287500" y="1453969"/>
                <a:ext cx="1335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31CBAE82-D378-9244-B76D-652274BD10C1}"/>
                  </a:ext>
                </a:extLst>
              </p14:cNvPr>
              <p14:cNvContentPartPr/>
              <p14:nvPr/>
            </p14:nvContentPartPr>
            <p14:xfrm>
              <a:off x="8723620" y="1355689"/>
              <a:ext cx="30960" cy="648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31CBAE82-D378-9244-B76D-652274BD10C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716060" y="1348129"/>
                <a:ext cx="457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2B74F43A-6E42-884F-9677-C3432A845C2E}"/>
                  </a:ext>
                </a:extLst>
              </p14:cNvPr>
              <p14:cNvContentPartPr/>
              <p14:nvPr/>
            </p14:nvContentPartPr>
            <p14:xfrm>
              <a:off x="9015580" y="1405369"/>
              <a:ext cx="81360" cy="9360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2B74F43A-6E42-884F-9677-C3432A845C2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008020" y="1398169"/>
                <a:ext cx="964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DEFC8A62-5203-D94C-8E8E-8C957E1B3DA6}"/>
                  </a:ext>
                </a:extLst>
              </p14:cNvPr>
              <p14:cNvContentPartPr/>
              <p14:nvPr/>
            </p14:nvContentPartPr>
            <p14:xfrm>
              <a:off x="9483220" y="1156609"/>
              <a:ext cx="80640" cy="6876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DEFC8A62-5203-D94C-8E8E-8C957E1B3DA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475660" y="1149049"/>
                <a:ext cx="957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3" name="墨迹 71">
                <a:extLst>
                  <a:ext uri="{FF2B5EF4-FFF2-40B4-BE49-F238E27FC236}">
                    <a16:creationId xmlns:a16="http://schemas.microsoft.com/office/drawing/2014/main" id="{6B02E266-6B67-F843-9AF4-F5560C521848}"/>
                  </a:ext>
                </a:extLst>
              </p14:cNvPr>
              <p14:cNvContentPartPr/>
              <p14:nvPr/>
            </p14:nvContentPartPr>
            <p14:xfrm>
              <a:off x="9943300" y="1306009"/>
              <a:ext cx="659880" cy="286560"/>
            </p14:xfrm>
          </p:contentPart>
        </mc:Choice>
        <mc:Fallback>
          <p:pic>
            <p:nvPicPr>
              <p:cNvPr id="63" name="墨迹 71">
                <a:extLst>
                  <a:ext uri="{FF2B5EF4-FFF2-40B4-BE49-F238E27FC236}">
                    <a16:creationId xmlns:a16="http://schemas.microsoft.com/office/drawing/2014/main" id="{6B02E266-6B67-F843-9AF4-F5560C52184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935744" y="1298449"/>
                <a:ext cx="674992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4" name="墨迹 72">
                <a:extLst>
                  <a:ext uri="{FF2B5EF4-FFF2-40B4-BE49-F238E27FC236}">
                    <a16:creationId xmlns:a16="http://schemas.microsoft.com/office/drawing/2014/main" id="{6DCDA683-8BFD-B74A-A9A2-C2E52A6E53FB}"/>
                  </a:ext>
                </a:extLst>
              </p14:cNvPr>
              <p14:cNvContentPartPr/>
              <p14:nvPr/>
            </p14:nvContentPartPr>
            <p14:xfrm>
              <a:off x="9351820" y="1399249"/>
              <a:ext cx="379800" cy="143640"/>
            </p14:xfrm>
          </p:contentPart>
        </mc:Choice>
        <mc:Fallback>
          <p:pic>
            <p:nvPicPr>
              <p:cNvPr id="64" name="墨迹 72">
                <a:extLst>
                  <a:ext uri="{FF2B5EF4-FFF2-40B4-BE49-F238E27FC236}">
                    <a16:creationId xmlns:a16="http://schemas.microsoft.com/office/drawing/2014/main" id="{6DCDA683-8BFD-B74A-A9A2-C2E52A6E53F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344267" y="1391689"/>
                <a:ext cx="394906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5" name="墨迹 73">
                <a:extLst>
                  <a:ext uri="{FF2B5EF4-FFF2-40B4-BE49-F238E27FC236}">
                    <a16:creationId xmlns:a16="http://schemas.microsoft.com/office/drawing/2014/main" id="{F217C166-AB70-0A4C-9081-AA91339F0E56}"/>
                  </a:ext>
                </a:extLst>
              </p14:cNvPr>
              <p14:cNvContentPartPr/>
              <p14:nvPr/>
            </p14:nvContentPartPr>
            <p14:xfrm>
              <a:off x="8125300" y="1343449"/>
              <a:ext cx="411120" cy="43920"/>
            </p14:xfrm>
          </p:contentPart>
        </mc:Choice>
        <mc:Fallback>
          <p:pic>
            <p:nvPicPr>
              <p:cNvPr id="65" name="墨迹 73">
                <a:extLst>
                  <a:ext uri="{FF2B5EF4-FFF2-40B4-BE49-F238E27FC236}">
                    <a16:creationId xmlns:a16="http://schemas.microsoft.com/office/drawing/2014/main" id="{F217C166-AB70-0A4C-9081-AA91339F0E5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117740" y="1335889"/>
                <a:ext cx="4262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6" name="墨迹 74">
                <a:extLst>
                  <a:ext uri="{FF2B5EF4-FFF2-40B4-BE49-F238E27FC236}">
                    <a16:creationId xmlns:a16="http://schemas.microsoft.com/office/drawing/2014/main" id="{8BB7D7F0-9B25-6949-AB83-61165284DEDB}"/>
                  </a:ext>
                </a:extLst>
              </p14:cNvPr>
              <p14:cNvContentPartPr/>
              <p14:nvPr/>
            </p14:nvContentPartPr>
            <p14:xfrm>
              <a:off x="7129180" y="1299529"/>
              <a:ext cx="430200" cy="312120"/>
            </p14:xfrm>
          </p:contentPart>
        </mc:Choice>
        <mc:Fallback>
          <p:pic>
            <p:nvPicPr>
              <p:cNvPr id="66" name="墨迹 74">
                <a:extLst>
                  <a:ext uri="{FF2B5EF4-FFF2-40B4-BE49-F238E27FC236}">
                    <a16:creationId xmlns:a16="http://schemas.microsoft.com/office/drawing/2014/main" id="{8BB7D7F0-9B25-6949-AB83-61165284DED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121614" y="1292321"/>
                <a:ext cx="445333" cy="3272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7" name="墨迹 75">
                <a:extLst>
                  <a:ext uri="{FF2B5EF4-FFF2-40B4-BE49-F238E27FC236}">
                    <a16:creationId xmlns:a16="http://schemas.microsoft.com/office/drawing/2014/main" id="{D883B828-F9A4-6B44-9CC4-D36A5EDCCE96}"/>
                  </a:ext>
                </a:extLst>
              </p14:cNvPr>
              <p14:cNvContentPartPr/>
              <p14:nvPr/>
            </p14:nvContentPartPr>
            <p14:xfrm>
              <a:off x="6665140" y="1249849"/>
              <a:ext cx="234000" cy="311760"/>
            </p14:xfrm>
          </p:contentPart>
        </mc:Choice>
        <mc:Fallback>
          <p:pic>
            <p:nvPicPr>
              <p:cNvPr id="67" name="墨迹 75">
                <a:extLst>
                  <a:ext uri="{FF2B5EF4-FFF2-40B4-BE49-F238E27FC236}">
                    <a16:creationId xmlns:a16="http://schemas.microsoft.com/office/drawing/2014/main" id="{D883B828-F9A4-6B44-9CC4-D36A5EDCCE9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657580" y="1242289"/>
                <a:ext cx="24912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8" name="墨迹 76">
                <a:extLst>
                  <a:ext uri="{FF2B5EF4-FFF2-40B4-BE49-F238E27FC236}">
                    <a16:creationId xmlns:a16="http://schemas.microsoft.com/office/drawing/2014/main" id="{83A857D1-6D79-7F4E-BF71-B3E0A634DA1A}"/>
                  </a:ext>
                </a:extLst>
              </p14:cNvPr>
              <p14:cNvContentPartPr/>
              <p14:nvPr/>
            </p14:nvContentPartPr>
            <p14:xfrm>
              <a:off x="4903300" y="1387009"/>
              <a:ext cx="371160" cy="199080"/>
            </p14:xfrm>
          </p:contentPart>
        </mc:Choice>
        <mc:Fallback>
          <p:pic>
            <p:nvPicPr>
              <p:cNvPr id="68" name="墨迹 76">
                <a:extLst>
                  <a:ext uri="{FF2B5EF4-FFF2-40B4-BE49-F238E27FC236}">
                    <a16:creationId xmlns:a16="http://schemas.microsoft.com/office/drawing/2014/main" id="{83A857D1-6D79-7F4E-BF71-B3E0A634DA1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895740" y="1379463"/>
                <a:ext cx="386280" cy="214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9" name="墨迹 77">
                <a:extLst>
                  <a:ext uri="{FF2B5EF4-FFF2-40B4-BE49-F238E27FC236}">
                    <a16:creationId xmlns:a16="http://schemas.microsoft.com/office/drawing/2014/main" id="{AC4E85D8-AC8C-724A-A6CC-FE5373B74391}"/>
                  </a:ext>
                </a:extLst>
              </p14:cNvPr>
              <p14:cNvContentPartPr/>
              <p14:nvPr/>
            </p14:nvContentPartPr>
            <p14:xfrm>
              <a:off x="4259260" y="1249849"/>
              <a:ext cx="224280" cy="336600"/>
            </p14:xfrm>
          </p:contentPart>
        </mc:Choice>
        <mc:Fallback>
          <p:pic>
            <p:nvPicPr>
              <p:cNvPr id="69" name="墨迹 77">
                <a:extLst>
                  <a:ext uri="{FF2B5EF4-FFF2-40B4-BE49-F238E27FC236}">
                    <a16:creationId xmlns:a16="http://schemas.microsoft.com/office/drawing/2014/main" id="{AC4E85D8-AC8C-724A-A6CC-FE5373B7439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251712" y="1242289"/>
                <a:ext cx="239016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70" name="墨迹 78">
                <a:extLst>
                  <a:ext uri="{FF2B5EF4-FFF2-40B4-BE49-F238E27FC236}">
                    <a16:creationId xmlns:a16="http://schemas.microsoft.com/office/drawing/2014/main" id="{9BB7FA64-09B2-1E4E-A973-E49051985847}"/>
                  </a:ext>
                </a:extLst>
              </p14:cNvPr>
              <p14:cNvContentPartPr/>
              <p14:nvPr/>
            </p14:nvContentPartPr>
            <p14:xfrm>
              <a:off x="3046060" y="1212409"/>
              <a:ext cx="391680" cy="696960"/>
            </p14:xfrm>
          </p:contentPart>
        </mc:Choice>
        <mc:Fallback>
          <p:pic>
            <p:nvPicPr>
              <p:cNvPr id="70" name="墨迹 78">
                <a:extLst>
                  <a:ext uri="{FF2B5EF4-FFF2-40B4-BE49-F238E27FC236}">
                    <a16:creationId xmlns:a16="http://schemas.microsoft.com/office/drawing/2014/main" id="{9BB7FA64-09B2-1E4E-A973-E4905198584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038507" y="1204849"/>
                <a:ext cx="406426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71" name="墨迹 79">
                <a:extLst>
                  <a:ext uri="{FF2B5EF4-FFF2-40B4-BE49-F238E27FC236}">
                    <a16:creationId xmlns:a16="http://schemas.microsoft.com/office/drawing/2014/main" id="{0B741660-36CC-514F-B3C3-B7F6AC2C8C8E}"/>
                  </a:ext>
                </a:extLst>
              </p14:cNvPr>
              <p14:cNvContentPartPr/>
              <p14:nvPr/>
            </p14:nvContentPartPr>
            <p14:xfrm>
              <a:off x="1856260" y="1181449"/>
              <a:ext cx="871920" cy="716400"/>
            </p14:xfrm>
          </p:contentPart>
        </mc:Choice>
        <mc:Fallback>
          <p:pic>
            <p:nvPicPr>
              <p:cNvPr id="71" name="墨迹 79">
                <a:extLst>
                  <a:ext uri="{FF2B5EF4-FFF2-40B4-BE49-F238E27FC236}">
                    <a16:creationId xmlns:a16="http://schemas.microsoft.com/office/drawing/2014/main" id="{0B741660-36CC-514F-B3C3-B7F6AC2C8C8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848700" y="1173889"/>
                <a:ext cx="887040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B326F86F-1738-B64E-89A8-326A0A5AF317}"/>
                  </a:ext>
                </a:extLst>
              </p14:cNvPr>
              <p14:cNvContentPartPr/>
              <p14:nvPr/>
            </p14:nvContentPartPr>
            <p14:xfrm>
              <a:off x="1775260" y="2258569"/>
              <a:ext cx="155880" cy="38016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B326F86F-1738-B64E-89A8-326A0A5AF31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767700" y="2251009"/>
                <a:ext cx="17100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91" name="墨迹 92">
                <a:extLst>
                  <a:ext uri="{FF2B5EF4-FFF2-40B4-BE49-F238E27FC236}">
                    <a16:creationId xmlns:a16="http://schemas.microsoft.com/office/drawing/2014/main" id="{5068661D-8004-F149-A4AB-F7AEC9C5CE28}"/>
                  </a:ext>
                </a:extLst>
              </p14:cNvPr>
              <p14:cNvContentPartPr/>
              <p14:nvPr/>
            </p14:nvContentPartPr>
            <p14:xfrm>
              <a:off x="2230660" y="2077849"/>
              <a:ext cx="217440" cy="290160"/>
            </p14:xfrm>
          </p:contentPart>
        </mc:Choice>
        <mc:Fallback>
          <p:pic>
            <p:nvPicPr>
              <p:cNvPr id="91" name="墨迹 92">
                <a:extLst>
                  <a:ext uri="{FF2B5EF4-FFF2-40B4-BE49-F238E27FC236}">
                    <a16:creationId xmlns:a16="http://schemas.microsoft.com/office/drawing/2014/main" id="{5068661D-8004-F149-A4AB-F7AEC9C5CE2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223100" y="2070289"/>
                <a:ext cx="2325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92" name="墨迹 93">
                <a:extLst>
                  <a:ext uri="{FF2B5EF4-FFF2-40B4-BE49-F238E27FC236}">
                    <a16:creationId xmlns:a16="http://schemas.microsoft.com/office/drawing/2014/main" id="{1DB1F9B7-B035-DE43-9A23-94414A2336FC}"/>
                  </a:ext>
                </a:extLst>
              </p14:cNvPr>
              <p14:cNvContentPartPr/>
              <p14:nvPr/>
            </p14:nvContentPartPr>
            <p14:xfrm>
              <a:off x="598780" y="2177569"/>
              <a:ext cx="566640" cy="567000"/>
            </p14:xfrm>
          </p:contentPart>
        </mc:Choice>
        <mc:Fallback>
          <p:pic>
            <p:nvPicPr>
              <p:cNvPr id="92" name="墨迹 93">
                <a:extLst>
                  <a:ext uri="{FF2B5EF4-FFF2-40B4-BE49-F238E27FC236}">
                    <a16:creationId xmlns:a16="http://schemas.microsoft.com/office/drawing/2014/main" id="{1DB1F9B7-B035-DE43-9A23-94414A2336F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91225" y="2170009"/>
                <a:ext cx="58175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B5C6BDEF-28A2-A94B-8565-11F7B4728C4C}"/>
                  </a:ext>
                </a:extLst>
              </p14:cNvPr>
              <p14:cNvContentPartPr/>
              <p14:nvPr/>
            </p14:nvContentPartPr>
            <p14:xfrm>
              <a:off x="2733940" y="2538649"/>
              <a:ext cx="100080" cy="3132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B5C6BDEF-28A2-A94B-8565-11F7B4728C4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726380" y="2531089"/>
                <a:ext cx="1152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962A19A6-EDF7-6948-8DC6-5F807B3C7C09}"/>
                  </a:ext>
                </a:extLst>
              </p14:cNvPr>
              <p14:cNvContentPartPr/>
              <p14:nvPr/>
            </p14:nvContentPartPr>
            <p14:xfrm>
              <a:off x="2777500" y="2700289"/>
              <a:ext cx="56520" cy="1908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962A19A6-EDF7-6948-8DC6-5F807B3C7C0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769940" y="2692729"/>
                <a:ext cx="712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7F780AAC-9A49-B144-8237-A7C5FC9E6E25}"/>
                  </a:ext>
                </a:extLst>
              </p14:cNvPr>
              <p14:cNvContentPartPr/>
              <p14:nvPr/>
            </p14:nvContentPartPr>
            <p14:xfrm>
              <a:off x="3313180" y="2252089"/>
              <a:ext cx="199440" cy="38016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7F780AAC-9A49-B144-8237-A7C5FC9E6E2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305620" y="2244529"/>
                <a:ext cx="21456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22AD0FF6-1C38-8844-9C17-3760E07A45A7}"/>
                  </a:ext>
                </a:extLst>
              </p14:cNvPr>
              <p14:cNvContentPartPr/>
              <p14:nvPr/>
            </p14:nvContentPartPr>
            <p14:xfrm>
              <a:off x="3798460" y="2289529"/>
              <a:ext cx="62640" cy="8136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22AD0FF6-1C38-8844-9C17-3760E07A45A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790900" y="2281969"/>
                <a:ext cx="777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1A23BA12-7BAC-514D-AC8E-B7895C027A8C}"/>
                  </a:ext>
                </a:extLst>
              </p14:cNvPr>
              <p14:cNvContentPartPr/>
              <p14:nvPr/>
            </p14:nvContentPartPr>
            <p14:xfrm>
              <a:off x="4377700" y="2227249"/>
              <a:ext cx="212040" cy="40500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1A23BA12-7BAC-514D-AC8E-B7895C027A8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370140" y="2219689"/>
                <a:ext cx="22716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05" name="墨迹 105">
                <a:extLst>
                  <a:ext uri="{FF2B5EF4-FFF2-40B4-BE49-F238E27FC236}">
                    <a16:creationId xmlns:a16="http://schemas.microsoft.com/office/drawing/2014/main" id="{8F540FEE-35F6-7843-8D37-1E24F713D695}"/>
                  </a:ext>
                </a:extLst>
              </p14:cNvPr>
              <p14:cNvContentPartPr/>
              <p14:nvPr/>
            </p14:nvContentPartPr>
            <p14:xfrm>
              <a:off x="3736180" y="2513809"/>
              <a:ext cx="324000" cy="118440"/>
            </p14:xfrm>
          </p:contentPart>
        </mc:Choice>
        <mc:Fallback>
          <p:pic>
            <p:nvPicPr>
              <p:cNvPr id="105" name="墨迹 105">
                <a:extLst>
                  <a:ext uri="{FF2B5EF4-FFF2-40B4-BE49-F238E27FC236}">
                    <a16:creationId xmlns:a16="http://schemas.microsoft.com/office/drawing/2014/main" id="{8F540FEE-35F6-7843-8D37-1E24F713D69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728980" y="2506272"/>
                <a:ext cx="339120" cy="133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22" name="墨迹 122">
                <a:extLst>
                  <a:ext uri="{FF2B5EF4-FFF2-40B4-BE49-F238E27FC236}">
                    <a16:creationId xmlns:a16="http://schemas.microsoft.com/office/drawing/2014/main" id="{927144E1-2499-6448-8ED1-41A620ED77AE}"/>
                  </a:ext>
                </a:extLst>
              </p14:cNvPr>
              <p14:cNvContentPartPr/>
              <p14:nvPr/>
            </p14:nvContentPartPr>
            <p14:xfrm>
              <a:off x="4683340" y="2015569"/>
              <a:ext cx="4132800" cy="828360"/>
            </p14:xfrm>
          </p:contentPart>
        </mc:Choice>
        <mc:Fallback>
          <p:pic>
            <p:nvPicPr>
              <p:cNvPr id="122" name="墨迹 122">
                <a:extLst>
                  <a:ext uri="{FF2B5EF4-FFF2-40B4-BE49-F238E27FC236}">
                    <a16:creationId xmlns:a16="http://schemas.microsoft.com/office/drawing/2014/main" id="{927144E1-2499-6448-8ED1-41A620ED77A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675780" y="2008009"/>
                <a:ext cx="4147920" cy="84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468B2F2A-EAB6-344D-BA34-1435EBADC1BB}"/>
                  </a:ext>
                </a:extLst>
              </p14:cNvPr>
              <p14:cNvContentPartPr/>
              <p14:nvPr/>
            </p14:nvContentPartPr>
            <p14:xfrm>
              <a:off x="2341900" y="3540889"/>
              <a:ext cx="50040" cy="1908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468B2F2A-EAB6-344D-BA34-1435EBADC1B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334340" y="3533329"/>
                <a:ext cx="651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1EE84684-144B-9340-8B79-53A49D322480}"/>
                  </a:ext>
                </a:extLst>
              </p14:cNvPr>
              <p14:cNvContentPartPr/>
              <p14:nvPr/>
            </p14:nvContentPartPr>
            <p14:xfrm>
              <a:off x="2372860" y="3652849"/>
              <a:ext cx="25200" cy="2520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1EE84684-144B-9340-8B79-53A49D32248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365300" y="3645289"/>
                <a:ext cx="40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E3CD6BDB-42BD-D745-9737-04AF4076DDFA}"/>
                  </a:ext>
                </a:extLst>
              </p14:cNvPr>
              <p14:cNvContentPartPr/>
              <p14:nvPr/>
            </p14:nvContentPartPr>
            <p14:xfrm>
              <a:off x="2846260" y="3435049"/>
              <a:ext cx="124920" cy="13716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E3CD6BDB-42BD-D745-9737-04AF4076DDF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838700" y="3427489"/>
                <a:ext cx="1400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40D1EEA0-5999-8944-8DCE-08035F8832F1}"/>
                  </a:ext>
                </a:extLst>
              </p14:cNvPr>
              <p14:cNvContentPartPr/>
              <p14:nvPr/>
            </p14:nvContentPartPr>
            <p14:xfrm>
              <a:off x="2939500" y="3235969"/>
              <a:ext cx="106200" cy="5652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40D1EEA0-5999-8944-8DCE-08035F8832F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931940" y="3228409"/>
                <a:ext cx="1213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C5207C55-F4E3-144B-9BB9-198F68B8D417}"/>
                  </a:ext>
                </a:extLst>
              </p14:cNvPr>
              <p14:cNvContentPartPr/>
              <p14:nvPr/>
            </p14:nvContentPartPr>
            <p14:xfrm>
              <a:off x="3163780" y="3478609"/>
              <a:ext cx="12960" cy="11880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C5207C55-F4E3-144B-9BB9-198F68B8D41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156220" y="3471049"/>
                <a:ext cx="277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37" name="墨迹 138">
                <a:extLst>
                  <a:ext uri="{FF2B5EF4-FFF2-40B4-BE49-F238E27FC236}">
                    <a16:creationId xmlns:a16="http://schemas.microsoft.com/office/drawing/2014/main" id="{E5CED59A-3802-6F4F-A97F-21B175D75DDF}"/>
                  </a:ext>
                </a:extLst>
              </p14:cNvPr>
              <p14:cNvContentPartPr/>
              <p14:nvPr/>
            </p14:nvContentPartPr>
            <p14:xfrm>
              <a:off x="1544860" y="3205369"/>
              <a:ext cx="405360" cy="423000"/>
            </p14:xfrm>
          </p:contentPart>
        </mc:Choice>
        <mc:Fallback>
          <p:pic>
            <p:nvPicPr>
              <p:cNvPr id="137" name="墨迹 138">
                <a:extLst>
                  <a:ext uri="{FF2B5EF4-FFF2-40B4-BE49-F238E27FC236}">
                    <a16:creationId xmlns:a16="http://schemas.microsoft.com/office/drawing/2014/main" id="{E5CED59A-3802-6F4F-A97F-21B175D75DD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537293" y="3197809"/>
                <a:ext cx="420493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241BCD1D-49D8-B043-A557-EA1FF837BCB1}"/>
                  </a:ext>
                </a:extLst>
              </p14:cNvPr>
              <p14:cNvContentPartPr/>
              <p14:nvPr/>
            </p14:nvContentPartPr>
            <p14:xfrm>
              <a:off x="3817180" y="3341809"/>
              <a:ext cx="37800" cy="34884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241BCD1D-49D8-B043-A557-EA1FF837BCB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809620" y="3334249"/>
                <a:ext cx="5292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43" name="墨迹 143">
                <a:extLst>
                  <a:ext uri="{FF2B5EF4-FFF2-40B4-BE49-F238E27FC236}">
                    <a16:creationId xmlns:a16="http://schemas.microsoft.com/office/drawing/2014/main" id="{FF9F544C-58C9-2C47-8797-F0F9D6074143}"/>
                  </a:ext>
                </a:extLst>
              </p14:cNvPr>
              <p14:cNvContentPartPr/>
              <p14:nvPr/>
            </p14:nvContentPartPr>
            <p14:xfrm>
              <a:off x="3431260" y="3441169"/>
              <a:ext cx="218160" cy="118800"/>
            </p14:xfrm>
          </p:contentPart>
        </mc:Choice>
        <mc:Fallback>
          <p:pic>
            <p:nvPicPr>
              <p:cNvPr id="143" name="墨迹 143">
                <a:extLst>
                  <a:ext uri="{FF2B5EF4-FFF2-40B4-BE49-F238E27FC236}">
                    <a16:creationId xmlns:a16="http://schemas.microsoft.com/office/drawing/2014/main" id="{FF9F544C-58C9-2C47-8797-F0F9D607414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423700" y="3433609"/>
                <a:ext cx="2332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52" name="墨迹 153">
                <a:extLst>
                  <a:ext uri="{FF2B5EF4-FFF2-40B4-BE49-F238E27FC236}">
                    <a16:creationId xmlns:a16="http://schemas.microsoft.com/office/drawing/2014/main" id="{CD2AA175-627C-484B-A8C3-74EF26DE9698}"/>
                  </a:ext>
                </a:extLst>
              </p14:cNvPr>
              <p14:cNvContentPartPr/>
              <p14:nvPr/>
            </p14:nvContentPartPr>
            <p14:xfrm>
              <a:off x="6494860" y="3223369"/>
              <a:ext cx="491760" cy="460080"/>
            </p14:xfrm>
          </p:contentPart>
        </mc:Choice>
        <mc:Fallback>
          <p:pic>
            <p:nvPicPr>
              <p:cNvPr id="152" name="墨迹 153">
                <a:extLst>
                  <a:ext uri="{FF2B5EF4-FFF2-40B4-BE49-F238E27FC236}">
                    <a16:creationId xmlns:a16="http://schemas.microsoft.com/office/drawing/2014/main" id="{CD2AA175-627C-484B-A8C3-74EF26DE969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487294" y="3215815"/>
                <a:ext cx="506891" cy="475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53" name="墨迹 154">
                <a:extLst>
                  <a:ext uri="{FF2B5EF4-FFF2-40B4-BE49-F238E27FC236}">
                    <a16:creationId xmlns:a16="http://schemas.microsoft.com/office/drawing/2014/main" id="{48843D45-50B8-9043-81EC-6EBFEAE2134F}"/>
                  </a:ext>
                </a:extLst>
              </p14:cNvPr>
              <p14:cNvContentPartPr/>
              <p14:nvPr/>
            </p14:nvContentPartPr>
            <p14:xfrm>
              <a:off x="5230540" y="3229489"/>
              <a:ext cx="759240" cy="453960"/>
            </p14:xfrm>
          </p:contentPart>
        </mc:Choice>
        <mc:Fallback>
          <p:pic>
            <p:nvPicPr>
              <p:cNvPr id="153" name="墨迹 154">
                <a:extLst>
                  <a:ext uri="{FF2B5EF4-FFF2-40B4-BE49-F238E27FC236}">
                    <a16:creationId xmlns:a16="http://schemas.microsoft.com/office/drawing/2014/main" id="{48843D45-50B8-9043-81EC-6EBFEAE2134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222980" y="3221929"/>
                <a:ext cx="77436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257BAD26-DD76-6E42-9243-6CA48E78E0D2}"/>
                  </a:ext>
                </a:extLst>
              </p14:cNvPr>
              <p14:cNvContentPartPr/>
              <p14:nvPr/>
            </p14:nvContentPartPr>
            <p14:xfrm>
              <a:off x="1968940" y="4269169"/>
              <a:ext cx="136800" cy="12492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257BAD26-DD76-6E42-9243-6CA48E78E0D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961380" y="4261609"/>
                <a:ext cx="1515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B7B54428-2E23-2042-BB9E-FC973617F558}"/>
                  </a:ext>
                </a:extLst>
              </p14:cNvPr>
              <p14:cNvContentPartPr/>
              <p14:nvPr/>
            </p14:nvContentPartPr>
            <p14:xfrm>
              <a:off x="2497420" y="4331449"/>
              <a:ext cx="31320" cy="1908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B7B54428-2E23-2042-BB9E-FC973617F55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489860" y="4323889"/>
                <a:ext cx="46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FAEB478C-8F4E-FE43-9EDB-64224545CDF5}"/>
                  </a:ext>
                </a:extLst>
              </p14:cNvPr>
              <p14:cNvContentPartPr/>
              <p14:nvPr/>
            </p14:nvContentPartPr>
            <p14:xfrm>
              <a:off x="2522260" y="4456009"/>
              <a:ext cx="25200" cy="2520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FAEB478C-8F4E-FE43-9EDB-64224545CDF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514700" y="4448449"/>
                <a:ext cx="40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498ECCEE-CB7D-8741-B673-269257653E15}"/>
                  </a:ext>
                </a:extLst>
              </p14:cNvPr>
              <p14:cNvContentPartPr/>
              <p14:nvPr/>
            </p14:nvContentPartPr>
            <p14:xfrm>
              <a:off x="2914660" y="4225609"/>
              <a:ext cx="149760" cy="13104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498ECCEE-CB7D-8741-B673-269257653E1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907100" y="4218049"/>
                <a:ext cx="1648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759C8874-6BEB-6B49-8090-061BFC917E81}"/>
                  </a:ext>
                </a:extLst>
              </p14:cNvPr>
              <p14:cNvContentPartPr/>
              <p14:nvPr/>
            </p14:nvContentPartPr>
            <p14:xfrm>
              <a:off x="3001780" y="4032649"/>
              <a:ext cx="62640" cy="5004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759C8874-6BEB-6B49-8090-061BFC917E8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994220" y="4025089"/>
                <a:ext cx="777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33E85C86-058D-B745-AAAE-6E03616AC287}"/>
                  </a:ext>
                </a:extLst>
              </p14:cNvPr>
              <p14:cNvContentPartPr/>
              <p14:nvPr/>
            </p14:nvContentPartPr>
            <p14:xfrm>
              <a:off x="3250900" y="4287889"/>
              <a:ext cx="193320" cy="9360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33E85C86-058D-B745-AAAE-6E03616AC28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243340" y="4280329"/>
                <a:ext cx="2084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64D4FD14-C083-D74C-9FCB-9C681AAA54A9}"/>
                  </a:ext>
                </a:extLst>
              </p14:cNvPr>
              <p14:cNvContentPartPr/>
              <p14:nvPr/>
            </p14:nvContentPartPr>
            <p14:xfrm>
              <a:off x="4091140" y="4119769"/>
              <a:ext cx="342720" cy="20520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64D4FD14-C083-D74C-9FCB-9C681AAA54A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083580" y="4112209"/>
                <a:ext cx="35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CC16F791-B59E-034F-9733-A320C1521DCF}"/>
                  </a:ext>
                </a:extLst>
              </p14:cNvPr>
              <p14:cNvContentPartPr/>
              <p14:nvPr/>
            </p14:nvContentPartPr>
            <p14:xfrm>
              <a:off x="4919140" y="4325329"/>
              <a:ext cx="37800" cy="8136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CC16F791-B59E-034F-9733-A320C1521DC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911580" y="4317769"/>
                <a:ext cx="529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75" name="墨迹 178">
                <a:extLst>
                  <a:ext uri="{FF2B5EF4-FFF2-40B4-BE49-F238E27FC236}">
                    <a16:creationId xmlns:a16="http://schemas.microsoft.com/office/drawing/2014/main" id="{09647EEE-6D7F-CD4C-A825-2631DB4E3267}"/>
                  </a:ext>
                </a:extLst>
              </p14:cNvPr>
              <p14:cNvContentPartPr/>
              <p14:nvPr/>
            </p14:nvContentPartPr>
            <p14:xfrm>
              <a:off x="6650020" y="3989089"/>
              <a:ext cx="504720" cy="380160"/>
            </p14:xfrm>
          </p:contentPart>
        </mc:Choice>
        <mc:Fallback>
          <p:pic>
            <p:nvPicPr>
              <p:cNvPr id="175" name="墨迹 178">
                <a:extLst>
                  <a:ext uri="{FF2B5EF4-FFF2-40B4-BE49-F238E27FC236}">
                    <a16:creationId xmlns:a16="http://schemas.microsoft.com/office/drawing/2014/main" id="{09647EEE-6D7F-CD4C-A825-2631DB4E326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642460" y="3981529"/>
                <a:ext cx="5198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76" name="墨迹 179">
                <a:extLst>
                  <a:ext uri="{FF2B5EF4-FFF2-40B4-BE49-F238E27FC236}">
                    <a16:creationId xmlns:a16="http://schemas.microsoft.com/office/drawing/2014/main" id="{226A9E63-6240-1F41-B07A-68C5903E9856}"/>
                  </a:ext>
                </a:extLst>
              </p14:cNvPr>
              <p14:cNvContentPartPr/>
              <p14:nvPr/>
            </p14:nvContentPartPr>
            <p14:xfrm>
              <a:off x="5666140" y="4038769"/>
              <a:ext cx="591840" cy="249480"/>
            </p14:xfrm>
          </p:contentPart>
        </mc:Choice>
        <mc:Fallback>
          <p:pic>
            <p:nvPicPr>
              <p:cNvPr id="176" name="墨迹 179">
                <a:extLst>
                  <a:ext uri="{FF2B5EF4-FFF2-40B4-BE49-F238E27FC236}">
                    <a16:creationId xmlns:a16="http://schemas.microsoft.com/office/drawing/2014/main" id="{226A9E63-6240-1F41-B07A-68C5903E985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658580" y="4031209"/>
                <a:ext cx="6069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77" name="墨迹 180">
                <a:extLst>
                  <a:ext uri="{FF2B5EF4-FFF2-40B4-BE49-F238E27FC236}">
                    <a16:creationId xmlns:a16="http://schemas.microsoft.com/office/drawing/2014/main" id="{EDC6F276-37E8-9A40-83EE-4F0BD52C7E8D}"/>
                  </a:ext>
                </a:extLst>
              </p14:cNvPr>
              <p14:cNvContentPartPr/>
              <p14:nvPr/>
            </p14:nvContentPartPr>
            <p14:xfrm>
              <a:off x="3711340" y="4157209"/>
              <a:ext cx="174600" cy="156240"/>
            </p14:xfrm>
          </p:contentPart>
        </mc:Choice>
        <mc:Fallback>
          <p:pic>
            <p:nvPicPr>
              <p:cNvPr id="177" name="墨迹 180">
                <a:extLst>
                  <a:ext uri="{FF2B5EF4-FFF2-40B4-BE49-F238E27FC236}">
                    <a16:creationId xmlns:a16="http://schemas.microsoft.com/office/drawing/2014/main" id="{EDC6F276-37E8-9A40-83EE-4F0BD52C7E8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703780" y="4149632"/>
                <a:ext cx="189720" cy="171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78" name="墨迹 181">
                <a:extLst>
                  <a:ext uri="{FF2B5EF4-FFF2-40B4-BE49-F238E27FC236}">
                    <a16:creationId xmlns:a16="http://schemas.microsoft.com/office/drawing/2014/main" id="{7886163B-6876-794A-B210-25DF967D5C20}"/>
                  </a:ext>
                </a:extLst>
              </p14:cNvPr>
              <p14:cNvContentPartPr/>
              <p14:nvPr/>
            </p14:nvContentPartPr>
            <p14:xfrm>
              <a:off x="1588420" y="4088809"/>
              <a:ext cx="205920" cy="411120"/>
            </p14:xfrm>
          </p:contentPart>
        </mc:Choice>
        <mc:Fallback>
          <p:pic>
            <p:nvPicPr>
              <p:cNvPr id="178" name="墨迹 181">
                <a:extLst>
                  <a:ext uri="{FF2B5EF4-FFF2-40B4-BE49-F238E27FC236}">
                    <a16:creationId xmlns:a16="http://schemas.microsoft.com/office/drawing/2014/main" id="{7886163B-6876-794A-B210-25DF967D5C2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580860" y="4081249"/>
                <a:ext cx="22104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C4C70EE9-6F87-D44B-B2F0-E69E05ADA866}"/>
                  </a:ext>
                </a:extLst>
              </p14:cNvPr>
              <p14:cNvContentPartPr/>
              <p14:nvPr/>
            </p14:nvContentPartPr>
            <p14:xfrm>
              <a:off x="2640700" y="4997809"/>
              <a:ext cx="50040" cy="6876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C4C70EE9-6F87-D44B-B2F0-E69E05ADA86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633140" y="4990249"/>
                <a:ext cx="651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15AF3609-8683-A641-8519-DCD83C231CA7}"/>
                  </a:ext>
                </a:extLst>
              </p14:cNvPr>
              <p14:cNvContentPartPr/>
              <p14:nvPr/>
            </p14:nvContentPartPr>
            <p14:xfrm>
              <a:off x="2684260" y="5215609"/>
              <a:ext cx="12960" cy="6876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15AF3609-8683-A641-8519-DCD83C231CA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676700" y="5208049"/>
                <a:ext cx="277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27575C50-2D7D-884D-AC60-C2766E888403}"/>
                  </a:ext>
                </a:extLst>
              </p14:cNvPr>
              <p14:cNvContentPartPr/>
              <p14:nvPr/>
            </p14:nvContentPartPr>
            <p14:xfrm>
              <a:off x="3368980" y="5428009"/>
              <a:ext cx="155880" cy="10548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27575C50-2D7D-884D-AC60-C2766E88840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361420" y="5420449"/>
                <a:ext cx="17100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3FAFFD90-F750-8347-8671-E620ED418359}"/>
                  </a:ext>
                </a:extLst>
              </p14:cNvPr>
              <p14:cNvContentPartPr/>
              <p14:nvPr/>
            </p14:nvContentPartPr>
            <p14:xfrm>
              <a:off x="3667780" y="5757049"/>
              <a:ext cx="293040" cy="8748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3FAFFD90-F750-8347-8671-E620ED41835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660220" y="5749489"/>
                <a:ext cx="3081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03" name="墨迹 207">
                <a:extLst>
                  <a:ext uri="{FF2B5EF4-FFF2-40B4-BE49-F238E27FC236}">
                    <a16:creationId xmlns:a16="http://schemas.microsoft.com/office/drawing/2014/main" id="{7335A73E-F5C6-D94D-B92F-6ACCD8A1DB98}"/>
                  </a:ext>
                </a:extLst>
              </p14:cNvPr>
              <p14:cNvContentPartPr/>
              <p14:nvPr/>
            </p14:nvContentPartPr>
            <p14:xfrm>
              <a:off x="6963940" y="5395969"/>
              <a:ext cx="781920" cy="442440"/>
            </p14:xfrm>
          </p:contentPart>
        </mc:Choice>
        <mc:Fallback>
          <p:pic>
            <p:nvPicPr>
              <p:cNvPr id="203" name="墨迹 207">
                <a:extLst>
                  <a:ext uri="{FF2B5EF4-FFF2-40B4-BE49-F238E27FC236}">
                    <a16:creationId xmlns:a16="http://schemas.microsoft.com/office/drawing/2014/main" id="{7335A73E-F5C6-D94D-B92F-6ACCD8A1DB9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956380" y="5388409"/>
                <a:ext cx="79704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04" name="墨迹 208">
                <a:extLst>
                  <a:ext uri="{FF2B5EF4-FFF2-40B4-BE49-F238E27FC236}">
                    <a16:creationId xmlns:a16="http://schemas.microsoft.com/office/drawing/2014/main" id="{DB603ADE-FD21-CD41-A2AE-0FBC6246B040}"/>
                  </a:ext>
                </a:extLst>
              </p14:cNvPr>
              <p14:cNvContentPartPr/>
              <p14:nvPr/>
            </p14:nvContentPartPr>
            <p14:xfrm>
              <a:off x="5799700" y="5458249"/>
              <a:ext cx="706680" cy="336600"/>
            </p14:xfrm>
          </p:contentPart>
        </mc:Choice>
        <mc:Fallback>
          <p:pic>
            <p:nvPicPr>
              <p:cNvPr id="204" name="墨迹 208">
                <a:extLst>
                  <a:ext uri="{FF2B5EF4-FFF2-40B4-BE49-F238E27FC236}">
                    <a16:creationId xmlns:a16="http://schemas.microsoft.com/office/drawing/2014/main" id="{DB603ADE-FD21-CD41-A2AE-0FBC6246B0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792140" y="5450689"/>
                <a:ext cx="72180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05" name="墨迹 209">
                <a:extLst>
                  <a:ext uri="{FF2B5EF4-FFF2-40B4-BE49-F238E27FC236}">
                    <a16:creationId xmlns:a16="http://schemas.microsoft.com/office/drawing/2014/main" id="{89A82124-1017-4A45-82C7-5526B3B25E06}"/>
                  </a:ext>
                </a:extLst>
              </p14:cNvPr>
              <p14:cNvContentPartPr/>
              <p14:nvPr/>
            </p14:nvContentPartPr>
            <p14:xfrm>
              <a:off x="4184740" y="5564089"/>
              <a:ext cx="697320" cy="230040"/>
            </p14:xfrm>
          </p:contentPart>
        </mc:Choice>
        <mc:Fallback>
          <p:pic>
            <p:nvPicPr>
              <p:cNvPr id="205" name="墨迹 209">
                <a:extLst>
                  <a:ext uri="{FF2B5EF4-FFF2-40B4-BE49-F238E27FC236}">
                    <a16:creationId xmlns:a16="http://schemas.microsoft.com/office/drawing/2014/main" id="{89A82124-1017-4A45-82C7-5526B3B25E0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177184" y="5556529"/>
                <a:ext cx="712432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06" name="墨迹 210">
                <a:extLst>
                  <a:ext uri="{FF2B5EF4-FFF2-40B4-BE49-F238E27FC236}">
                    <a16:creationId xmlns:a16="http://schemas.microsoft.com/office/drawing/2014/main" id="{19C69866-2123-F742-9361-E3E297921E16}"/>
                  </a:ext>
                </a:extLst>
              </p14:cNvPr>
              <p14:cNvContentPartPr/>
              <p14:nvPr/>
            </p14:nvContentPartPr>
            <p14:xfrm>
              <a:off x="2995660" y="5707369"/>
              <a:ext cx="442080" cy="236880"/>
            </p14:xfrm>
          </p:contentPart>
        </mc:Choice>
        <mc:Fallback>
          <p:pic>
            <p:nvPicPr>
              <p:cNvPr id="206" name="墨迹 210">
                <a:extLst>
                  <a:ext uri="{FF2B5EF4-FFF2-40B4-BE49-F238E27FC236}">
                    <a16:creationId xmlns:a16="http://schemas.microsoft.com/office/drawing/2014/main" id="{19C69866-2123-F742-9361-E3E297921E1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988106" y="5699809"/>
                <a:ext cx="457188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07" name="墨迹 211">
                <a:extLst>
                  <a:ext uri="{FF2B5EF4-FFF2-40B4-BE49-F238E27FC236}">
                    <a16:creationId xmlns:a16="http://schemas.microsoft.com/office/drawing/2014/main" id="{15C37A8C-333D-9046-AFC8-D384059D6079}"/>
                  </a:ext>
                </a:extLst>
              </p14:cNvPr>
              <p14:cNvContentPartPr/>
              <p14:nvPr/>
            </p14:nvContentPartPr>
            <p14:xfrm>
              <a:off x="1570060" y="5490289"/>
              <a:ext cx="890280" cy="584640"/>
            </p14:xfrm>
          </p:contentPart>
        </mc:Choice>
        <mc:Fallback>
          <p:pic>
            <p:nvPicPr>
              <p:cNvPr id="207" name="墨迹 211">
                <a:extLst>
                  <a:ext uri="{FF2B5EF4-FFF2-40B4-BE49-F238E27FC236}">
                    <a16:creationId xmlns:a16="http://schemas.microsoft.com/office/drawing/2014/main" id="{15C37A8C-333D-9046-AFC8-D384059D607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562503" y="5482734"/>
                <a:ext cx="905394" cy="599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CCEC69A1-740F-F244-8B54-E5D780A6F62D}"/>
                  </a:ext>
                </a:extLst>
              </p14:cNvPr>
              <p14:cNvContentPartPr/>
              <p14:nvPr/>
            </p14:nvContentPartPr>
            <p14:xfrm>
              <a:off x="7683220" y="3210769"/>
              <a:ext cx="411120" cy="268272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CCEC69A1-740F-F244-8B54-E5D780A6F62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675660" y="3203569"/>
                <a:ext cx="426240" cy="269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17" name="墨迹 217">
                <a:extLst>
                  <a:ext uri="{FF2B5EF4-FFF2-40B4-BE49-F238E27FC236}">
                    <a16:creationId xmlns:a16="http://schemas.microsoft.com/office/drawing/2014/main" id="{6F00848D-4C73-BD45-B30D-ECED33E485E8}"/>
                  </a:ext>
                </a:extLst>
              </p14:cNvPr>
              <p14:cNvContentPartPr/>
              <p14:nvPr/>
            </p14:nvContentPartPr>
            <p14:xfrm>
              <a:off x="8424100" y="3161089"/>
              <a:ext cx="703800" cy="448920"/>
            </p14:xfrm>
          </p:contentPart>
        </mc:Choice>
        <mc:Fallback>
          <p:pic>
            <p:nvPicPr>
              <p:cNvPr id="217" name="墨迹 217">
                <a:extLst>
                  <a:ext uri="{FF2B5EF4-FFF2-40B4-BE49-F238E27FC236}">
                    <a16:creationId xmlns:a16="http://schemas.microsoft.com/office/drawing/2014/main" id="{6F00848D-4C73-BD45-B30D-ECED33E485E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416540" y="3153523"/>
                <a:ext cx="718920" cy="464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21" name="墨迹 221">
                <a:extLst>
                  <a:ext uri="{FF2B5EF4-FFF2-40B4-BE49-F238E27FC236}">
                    <a16:creationId xmlns:a16="http://schemas.microsoft.com/office/drawing/2014/main" id="{B6965220-2321-804A-AE22-BFD1EAD74DC7}"/>
                  </a:ext>
                </a:extLst>
              </p14:cNvPr>
              <p14:cNvContentPartPr/>
              <p14:nvPr/>
            </p14:nvContentPartPr>
            <p14:xfrm>
              <a:off x="9339220" y="3360169"/>
              <a:ext cx="230760" cy="150120"/>
            </p14:xfrm>
          </p:contentPart>
        </mc:Choice>
        <mc:Fallback>
          <p:pic>
            <p:nvPicPr>
              <p:cNvPr id="221" name="墨迹 221">
                <a:extLst>
                  <a:ext uri="{FF2B5EF4-FFF2-40B4-BE49-F238E27FC236}">
                    <a16:creationId xmlns:a16="http://schemas.microsoft.com/office/drawing/2014/main" id="{B6965220-2321-804A-AE22-BFD1EAD74DC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331660" y="3352952"/>
                <a:ext cx="245880" cy="1652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51" name="墨迹 252">
                <a:extLst>
                  <a:ext uri="{FF2B5EF4-FFF2-40B4-BE49-F238E27FC236}">
                    <a16:creationId xmlns:a16="http://schemas.microsoft.com/office/drawing/2014/main" id="{C5E0392B-1027-DD43-BA1E-E529791476D0}"/>
                  </a:ext>
                </a:extLst>
              </p14:cNvPr>
              <p14:cNvContentPartPr/>
              <p14:nvPr/>
            </p14:nvContentPartPr>
            <p14:xfrm>
              <a:off x="10316620" y="3161089"/>
              <a:ext cx="1706040" cy="759960"/>
            </p14:xfrm>
          </p:contentPart>
        </mc:Choice>
        <mc:Fallback>
          <p:pic>
            <p:nvPicPr>
              <p:cNvPr id="251" name="墨迹 252">
                <a:extLst>
                  <a:ext uri="{FF2B5EF4-FFF2-40B4-BE49-F238E27FC236}">
                    <a16:creationId xmlns:a16="http://schemas.microsoft.com/office/drawing/2014/main" id="{C5E0392B-1027-DD43-BA1E-E529791476D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309060" y="3153529"/>
                <a:ext cx="1721160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52" name="墨迹 253">
                <a:extLst>
                  <a:ext uri="{FF2B5EF4-FFF2-40B4-BE49-F238E27FC236}">
                    <a16:creationId xmlns:a16="http://schemas.microsoft.com/office/drawing/2014/main" id="{80085861-8006-3A4D-B7A2-92BA1AD25B77}"/>
                  </a:ext>
                </a:extLst>
              </p14:cNvPr>
              <p14:cNvContentPartPr/>
              <p14:nvPr/>
            </p14:nvContentPartPr>
            <p14:xfrm>
              <a:off x="9694180" y="3142369"/>
              <a:ext cx="448560" cy="585720"/>
            </p14:xfrm>
          </p:contentPart>
        </mc:Choice>
        <mc:Fallback>
          <p:pic>
            <p:nvPicPr>
              <p:cNvPr id="252" name="墨迹 253">
                <a:extLst>
                  <a:ext uri="{FF2B5EF4-FFF2-40B4-BE49-F238E27FC236}">
                    <a16:creationId xmlns:a16="http://schemas.microsoft.com/office/drawing/2014/main" id="{80085861-8006-3A4D-B7A2-92BA1AD25B77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686620" y="3134809"/>
                <a:ext cx="46368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64" name="墨迹 265">
                <a:extLst>
                  <a:ext uri="{FF2B5EF4-FFF2-40B4-BE49-F238E27FC236}">
                    <a16:creationId xmlns:a16="http://schemas.microsoft.com/office/drawing/2014/main" id="{56ECFE34-7B10-9B4E-AA85-80AF58334428}"/>
                  </a:ext>
                </a:extLst>
              </p14:cNvPr>
              <p14:cNvContentPartPr/>
              <p14:nvPr/>
            </p14:nvContentPartPr>
            <p14:xfrm>
              <a:off x="8903620" y="4057489"/>
              <a:ext cx="716040" cy="454680"/>
            </p14:xfrm>
          </p:contentPart>
        </mc:Choice>
        <mc:Fallback>
          <p:pic>
            <p:nvPicPr>
              <p:cNvPr id="264" name="墨迹 265">
                <a:extLst>
                  <a:ext uri="{FF2B5EF4-FFF2-40B4-BE49-F238E27FC236}">
                    <a16:creationId xmlns:a16="http://schemas.microsoft.com/office/drawing/2014/main" id="{56ECFE34-7B10-9B4E-AA85-80AF5833442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896064" y="4049929"/>
                <a:ext cx="731152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65" name="墨迹 266">
                <a:extLst>
                  <a:ext uri="{FF2B5EF4-FFF2-40B4-BE49-F238E27FC236}">
                    <a16:creationId xmlns:a16="http://schemas.microsoft.com/office/drawing/2014/main" id="{73A6C62E-E3CF-5C4D-AD8F-35E1142F0ACC}"/>
                  </a:ext>
                </a:extLst>
              </p14:cNvPr>
              <p14:cNvContentPartPr/>
              <p14:nvPr/>
            </p14:nvContentPartPr>
            <p14:xfrm>
              <a:off x="8442820" y="4225609"/>
              <a:ext cx="255600" cy="187200"/>
            </p14:xfrm>
          </p:contentPart>
        </mc:Choice>
        <mc:Fallback>
          <p:pic>
            <p:nvPicPr>
              <p:cNvPr id="265" name="墨迹 266">
                <a:extLst>
                  <a:ext uri="{FF2B5EF4-FFF2-40B4-BE49-F238E27FC236}">
                    <a16:creationId xmlns:a16="http://schemas.microsoft.com/office/drawing/2014/main" id="{73A6C62E-E3CF-5C4D-AD8F-35E1142F0AC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435260" y="4218049"/>
                <a:ext cx="2707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68" name="墨迹 267">
                <a:extLst>
                  <a:ext uri="{FF2B5EF4-FFF2-40B4-BE49-F238E27FC236}">
                    <a16:creationId xmlns:a16="http://schemas.microsoft.com/office/drawing/2014/main" id="{8D5BB583-B766-DE4E-B5DB-8F638ADFE109}"/>
                  </a:ext>
                </a:extLst>
              </p14:cNvPr>
              <p14:cNvContentPartPr/>
              <p14:nvPr/>
            </p14:nvContentPartPr>
            <p14:xfrm>
              <a:off x="9930700" y="4256929"/>
              <a:ext cx="212040" cy="68760"/>
            </p14:xfrm>
          </p:contentPart>
        </mc:Choice>
        <mc:Fallback>
          <p:pic>
            <p:nvPicPr>
              <p:cNvPr id="268" name="墨迹 267">
                <a:extLst>
                  <a:ext uri="{FF2B5EF4-FFF2-40B4-BE49-F238E27FC236}">
                    <a16:creationId xmlns:a16="http://schemas.microsoft.com/office/drawing/2014/main" id="{8D5BB583-B766-DE4E-B5DB-8F638ADFE10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923140" y="4249369"/>
                <a:ext cx="2271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78" name="墨迹 278">
                <a:extLst>
                  <a:ext uri="{FF2B5EF4-FFF2-40B4-BE49-F238E27FC236}">
                    <a16:creationId xmlns:a16="http://schemas.microsoft.com/office/drawing/2014/main" id="{365B7B29-64B0-A545-9603-1290BED5AD62}"/>
                  </a:ext>
                </a:extLst>
              </p14:cNvPr>
              <p14:cNvContentPartPr/>
              <p14:nvPr/>
            </p14:nvContentPartPr>
            <p14:xfrm>
              <a:off x="10391500" y="4051369"/>
              <a:ext cx="1108440" cy="436320"/>
            </p14:xfrm>
          </p:contentPart>
        </mc:Choice>
        <mc:Fallback>
          <p:pic>
            <p:nvPicPr>
              <p:cNvPr id="278" name="墨迹 278">
                <a:extLst>
                  <a:ext uri="{FF2B5EF4-FFF2-40B4-BE49-F238E27FC236}">
                    <a16:creationId xmlns:a16="http://schemas.microsoft.com/office/drawing/2014/main" id="{365B7B29-64B0-A545-9603-1290BED5AD62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383942" y="4043809"/>
                <a:ext cx="1123195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99" name="墨迹 298">
                <a:extLst>
                  <a:ext uri="{FF2B5EF4-FFF2-40B4-BE49-F238E27FC236}">
                    <a16:creationId xmlns:a16="http://schemas.microsoft.com/office/drawing/2014/main" id="{C101BC1A-738A-1D48-B1B6-FC0810599B78}"/>
                  </a:ext>
                </a:extLst>
              </p14:cNvPr>
              <p14:cNvContentPartPr/>
              <p14:nvPr/>
            </p14:nvContentPartPr>
            <p14:xfrm>
              <a:off x="10702540" y="5084929"/>
              <a:ext cx="87480" cy="6480"/>
            </p14:xfrm>
          </p:contentPart>
        </mc:Choice>
        <mc:Fallback>
          <p:pic>
            <p:nvPicPr>
              <p:cNvPr id="299" name="墨迹 298">
                <a:extLst>
                  <a:ext uri="{FF2B5EF4-FFF2-40B4-BE49-F238E27FC236}">
                    <a16:creationId xmlns:a16="http://schemas.microsoft.com/office/drawing/2014/main" id="{C101BC1A-738A-1D48-B1B6-FC0810599B7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694980" y="5077369"/>
                <a:ext cx="102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300" name="墨迹 299">
                <a:extLst>
                  <a:ext uri="{FF2B5EF4-FFF2-40B4-BE49-F238E27FC236}">
                    <a16:creationId xmlns:a16="http://schemas.microsoft.com/office/drawing/2014/main" id="{CBEA014D-8AFD-9241-A0EE-C774B224DB9F}"/>
                  </a:ext>
                </a:extLst>
              </p14:cNvPr>
              <p14:cNvContentPartPr/>
              <p14:nvPr/>
            </p14:nvContentPartPr>
            <p14:xfrm>
              <a:off x="10995220" y="5103649"/>
              <a:ext cx="155880" cy="12960"/>
            </p14:xfrm>
          </p:contentPart>
        </mc:Choice>
        <mc:Fallback>
          <p:pic>
            <p:nvPicPr>
              <p:cNvPr id="300" name="墨迹 299">
                <a:extLst>
                  <a:ext uri="{FF2B5EF4-FFF2-40B4-BE49-F238E27FC236}">
                    <a16:creationId xmlns:a16="http://schemas.microsoft.com/office/drawing/2014/main" id="{CBEA014D-8AFD-9241-A0EE-C774B224DB9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987660" y="5096089"/>
                <a:ext cx="171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301" name="墨迹 300">
                <a:extLst>
                  <a:ext uri="{FF2B5EF4-FFF2-40B4-BE49-F238E27FC236}">
                    <a16:creationId xmlns:a16="http://schemas.microsoft.com/office/drawing/2014/main" id="{A2F60C96-554E-2E4A-A093-88859B359EB1}"/>
                  </a:ext>
                </a:extLst>
              </p14:cNvPr>
              <p14:cNvContentPartPr/>
              <p14:nvPr/>
            </p14:nvContentPartPr>
            <p14:xfrm>
              <a:off x="11412460" y="5122009"/>
              <a:ext cx="68760" cy="12960"/>
            </p14:xfrm>
          </p:contentPart>
        </mc:Choice>
        <mc:Fallback>
          <p:pic>
            <p:nvPicPr>
              <p:cNvPr id="301" name="墨迹 300">
                <a:extLst>
                  <a:ext uri="{FF2B5EF4-FFF2-40B4-BE49-F238E27FC236}">
                    <a16:creationId xmlns:a16="http://schemas.microsoft.com/office/drawing/2014/main" id="{A2F60C96-554E-2E4A-A093-88859B359EB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1404900" y="5114449"/>
                <a:ext cx="838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02" name="墨迹 302">
                <a:extLst>
                  <a:ext uri="{FF2B5EF4-FFF2-40B4-BE49-F238E27FC236}">
                    <a16:creationId xmlns:a16="http://schemas.microsoft.com/office/drawing/2014/main" id="{900B7D80-BFB8-C044-A915-B1EB037B5BDA}"/>
                  </a:ext>
                </a:extLst>
              </p14:cNvPr>
              <p14:cNvContentPartPr/>
              <p14:nvPr/>
            </p14:nvContentPartPr>
            <p14:xfrm>
              <a:off x="8442820" y="4860649"/>
              <a:ext cx="1985760" cy="635400"/>
            </p14:xfrm>
          </p:contentPart>
        </mc:Choice>
        <mc:Fallback>
          <p:pic>
            <p:nvPicPr>
              <p:cNvPr id="302" name="墨迹 302">
                <a:extLst>
                  <a:ext uri="{FF2B5EF4-FFF2-40B4-BE49-F238E27FC236}">
                    <a16:creationId xmlns:a16="http://schemas.microsoft.com/office/drawing/2014/main" id="{900B7D80-BFB8-C044-A915-B1EB037B5BDA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435260" y="4853089"/>
                <a:ext cx="2000520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334" name="墨迹 335">
                <a:extLst>
                  <a:ext uri="{FF2B5EF4-FFF2-40B4-BE49-F238E27FC236}">
                    <a16:creationId xmlns:a16="http://schemas.microsoft.com/office/drawing/2014/main" id="{4E90CA66-2DA5-2640-A26A-D878D7927FFA}"/>
                  </a:ext>
                </a:extLst>
              </p14:cNvPr>
              <p14:cNvContentPartPr/>
              <p14:nvPr/>
            </p14:nvContentPartPr>
            <p14:xfrm>
              <a:off x="9377380" y="5682529"/>
              <a:ext cx="2645280" cy="921960"/>
            </p14:xfrm>
          </p:contentPart>
        </mc:Choice>
        <mc:Fallback>
          <p:pic>
            <p:nvPicPr>
              <p:cNvPr id="334" name="墨迹 335">
                <a:extLst>
                  <a:ext uri="{FF2B5EF4-FFF2-40B4-BE49-F238E27FC236}">
                    <a16:creationId xmlns:a16="http://schemas.microsoft.com/office/drawing/2014/main" id="{4E90CA66-2DA5-2640-A26A-D878D7927FF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369821" y="5674966"/>
                <a:ext cx="2660038" cy="9370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35" name="墨迹 336">
                <a:extLst>
                  <a:ext uri="{FF2B5EF4-FFF2-40B4-BE49-F238E27FC236}">
                    <a16:creationId xmlns:a16="http://schemas.microsoft.com/office/drawing/2014/main" id="{B84F0028-3AA8-3B40-8163-778F1EADB003}"/>
                  </a:ext>
                </a:extLst>
              </p14:cNvPr>
              <p14:cNvContentPartPr/>
              <p14:nvPr/>
            </p14:nvContentPartPr>
            <p14:xfrm>
              <a:off x="8965900" y="5969449"/>
              <a:ext cx="190440" cy="192600"/>
            </p14:xfrm>
          </p:contentPart>
        </mc:Choice>
        <mc:Fallback>
          <p:pic>
            <p:nvPicPr>
              <p:cNvPr id="335" name="墨迹 336">
                <a:extLst>
                  <a:ext uri="{FF2B5EF4-FFF2-40B4-BE49-F238E27FC236}">
                    <a16:creationId xmlns:a16="http://schemas.microsoft.com/office/drawing/2014/main" id="{B84F0028-3AA8-3B40-8163-778F1EADB00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958340" y="5961889"/>
                <a:ext cx="205560" cy="20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6664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0B2BA1B-B83B-DC44-B892-628F32DF0D30}"/>
                  </a:ext>
                </a:extLst>
              </p14:cNvPr>
              <p14:cNvContentPartPr/>
              <p14:nvPr/>
            </p14:nvContentPartPr>
            <p14:xfrm>
              <a:off x="1688140" y="390889"/>
              <a:ext cx="112320" cy="687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0B2BA1B-B83B-DC44-B892-628F32DF0D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0580" y="383329"/>
                <a:ext cx="1274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墨迹 6">
                <a:extLst>
                  <a:ext uri="{FF2B5EF4-FFF2-40B4-BE49-F238E27FC236}">
                    <a16:creationId xmlns:a16="http://schemas.microsoft.com/office/drawing/2014/main" id="{95346A14-0D42-504C-809C-0EA20AD68C9F}"/>
                  </a:ext>
                </a:extLst>
              </p14:cNvPr>
              <p14:cNvContentPartPr/>
              <p14:nvPr/>
            </p14:nvContentPartPr>
            <p14:xfrm>
              <a:off x="1644580" y="204049"/>
              <a:ext cx="853200" cy="510840"/>
            </p14:xfrm>
          </p:contentPart>
        </mc:Choice>
        <mc:Fallback>
          <p:pic>
            <p:nvPicPr>
              <p:cNvPr id="6" name="墨迹 6">
                <a:extLst>
                  <a:ext uri="{FF2B5EF4-FFF2-40B4-BE49-F238E27FC236}">
                    <a16:creationId xmlns:a16="http://schemas.microsoft.com/office/drawing/2014/main" id="{95346A14-0D42-504C-809C-0EA20AD68C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7020" y="196489"/>
                <a:ext cx="86832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6" name="墨迹 29">
                <a:extLst>
                  <a:ext uri="{FF2B5EF4-FFF2-40B4-BE49-F238E27FC236}">
                    <a16:creationId xmlns:a16="http://schemas.microsoft.com/office/drawing/2014/main" id="{F1577A1C-1E99-A742-B373-A74FD5625B02}"/>
                  </a:ext>
                </a:extLst>
              </p14:cNvPr>
              <p14:cNvContentPartPr/>
              <p14:nvPr/>
            </p14:nvContentPartPr>
            <p14:xfrm>
              <a:off x="7714540" y="222769"/>
              <a:ext cx="784800" cy="548280"/>
            </p14:xfrm>
          </p:contentPart>
        </mc:Choice>
        <mc:Fallback>
          <p:pic>
            <p:nvPicPr>
              <p:cNvPr id="26" name="墨迹 29">
                <a:extLst>
                  <a:ext uri="{FF2B5EF4-FFF2-40B4-BE49-F238E27FC236}">
                    <a16:creationId xmlns:a16="http://schemas.microsoft.com/office/drawing/2014/main" id="{F1577A1C-1E99-A742-B373-A74FD5625B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06980" y="215209"/>
                <a:ext cx="79992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7" name="墨迹 30">
                <a:extLst>
                  <a:ext uri="{FF2B5EF4-FFF2-40B4-BE49-F238E27FC236}">
                    <a16:creationId xmlns:a16="http://schemas.microsoft.com/office/drawing/2014/main" id="{62EA114F-D4C6-9145-AA01-59CD1A70511F}"/>
                  </a:ext>
                </a:extLst>
              </p14:cNvPr>
              <p14:cNvContentPartPr/>
              <p14:nvPr/>
            </p14:nvContentPartPr>
            <p14:xfrm>
              <a:off x="6338620" y="179209"/>
              <a:ext cx="1142280" cy="523080"/>
            </p14:xfrm>
          </p:contentPart>
        </mc:Choice>
        <mc:Fallback>
          <p:pic>
            <p:nvPicPr>
              <p:cNvPr id="27" name="墨迹 30">
                <a:extLst>
                  <a:ext uri="{FF2B5EF4-FFF2-40B4-BE49-F238E27FC236}">
                    <a16:creationId xmlns:a16="http://schemas.microsoft.com/office/drawing/2014/main" id="{62EA114F-D4C6-9145-AA01-59CD1A70511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31060" y="171654"/>
                <a:ext cx="1157400" cy="537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墨迹 31">
                <a:extLst>
                  <a:ext uri="{FF2B5EF4-FFF2-40B4-BE49-F238E27FC236}">
                    <a16:creationId xmlns:a16="http://schemas.microsoft.com/office/drawing/2014/main" id="{00EAEF7A-71B6-C94B-9646-53879EB3A5AC}"/>
                  </a:ext>
                </a:extLst>
              </p14:cNvPr>
              <p14:cNvContentPartPr/>
              <p14:nvPr/>
            </p14:nvContentPartPr>
            <p14:xfrm>
              <a:off x="4602340" y="185329"/>
              <a:ext cx="1307160" cy="504720"/>
            </p14:xfrm>
          </p:contentPart>
        </mc:Choice>
        <mc:Fallback>
          <p:pic>
            <p:nvPicPr>
              <p:cNvPr id="28" name="墨迹 31">
                <a:extLst>
                  <a:ext uri="{FF2B5EF4-FFF2-40B4-BE49-F238E27FC236}">
                    <a16:creationId xmlns:a16="http://schemas.microsoft.com/office/drawing/2014/main" id="{00EAEF7A-71B6-C94B-9646-53879EB3A5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94780" y="177769"/>
                <a:ext cx="132192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墨迹 32">
                <a:extLst>
                  <a:ext uri="{FF2B5EF4-FFF2-40B4-BE49-F238E27FC236}">
                    <a16:creationId xmlns:a16="http://schemas.microsoft.com/office/drawing/2014/main" id="{280C18B6-4383-D24D-B46B-173C854B112A}"/>
                  </a:ext>
                </a:extLst>
              </p14:cNvPr>
              <p14:cNvContentPartPr/>
              <p14:nvPr/>
            </p14:nvContentPartPr>
            <p14:xfrm>
              <a:off x="3157300" y="216289"/>
              <a:ext cx="1114920" cy="536040"/>
            </p14:xfrm>
          </p:contentPart>
        </mc:Choice>
        <mc:Fallback>
          <p:pic>
            <p:nvPicPr>
              <p:cNvPr id="29" name="墨迹 32">
                <a:extLst>
                  <a:ext uri="{FF2B5EF4-FFF2-40B4-BE49-F238E27FC236}">
                    <a16:creationId xmlns:a16="http://schemas.microsoft.com/office/drawing/2014/main" id="{280C18B6-4383-D24D-B46B-173C854B112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49738" y="209084"/>
                <a:ext cx="1130045" cy="551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1" name="墨迹 42">
                <a:extLst>
                  <a:ext uri="{FF2B5EF4-FFF2-40B4-BE49-F238E27FC236}">
                    <a16:creationId xmlns:a16="http://schemas.microsoft.com/office/drawing/2014/main" id="{846E00BE-85FA-D149-9F1A-0C3C1D1821F2}"/>
                  </a:ext>
                </a:extLst>
              </p14:cNvPr>
              <p14:cNvContentPartPr/>
              <p14:nvPr/>
            </p14:nvContentPartPr>
            <p14:xfrm>
              <a:off x="2540980" y="1698049"/>
              <a:ext cx="43920" cy="193680"/>
            </p14:xfrm>
          </p:contentPart>
        </mc:Choice>
        <mc:Fallback>
          <p:pic>
            <p:nvPicPr>
              <p:cNvPr id="41" name="墨迹 42">
                <a:extLst>
                  <a:ext uri="{FF2B5EF4-FFF2-40B4-BE49-F238E27FC236}">
                    <a16:creationId xmlns:a16="http://schemas.microsoft.com/office/drawing/2014/main" id="{846E00BE-85FA-D149-9F1A-0C3C1D1821F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33420" y="1690475"/>
                <a:ext cx="59040" cy="208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2" name="墨迹 43">
                <a:extLst>
                  <a:ext uri="{FF2B5EF4-FFF2-40B4-BE49-F238E27FC236}">
                    <a16:creationId xmlns:a16="http://schemas.microsoft.com/office/drawing/2014/main" id="{23A17416-B2DE-F44A-8AEC-6416BB724AF6}"/>
                  </a:ext>
                </a:extLst>
              </p14:cNvPr>
              <p14:cNvContentPartPr/>
              <p14:nvPr/>
            </p14:nvContentPartPr>
            <p14:xfrm>
              <a:off x="1208980" y="1144009"/>
              <a:ext cx="1021320" cy="940680"/>
            </p14:xfrm>
          </p:contentPart>
        </mc:Choice>
        <mc:Fallback>
          <p:pic>
            <p:nvPicPr>
              <p:cNvPr id="42" name="墨迹 43">
                <a:extLst>
                  <a:ext uri="{FF2B5EF4-FFF2-40B4-BE49-F238E27FC236}">
                    <a16:creationId xmlns:a16="http://schemas.microsoft.com/office/drawing/2014/main" id="{23A17416-B2DE-F44A-8AEC-6416BB724AF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01420" y="1136446"/>
                <a:ext cx="1036440" cy="9558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BC191F11-5F2C-D842-B6EF-F3272970B5BF}"/>
                  </a:ext>
                </a:extLst>
              </p14:cNvPr>
              <p14:cNvContentPartPr/>
              <p14:nvPr/>
            </p14:nvContentPartPr>
            <p14:xfrm>
              <a:off x="4141180" y="1567369"/>
              <a:ext cx="131040" cy="25560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BC191F11-5F2C-D842-B6EF-F3272970B5B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33620" y="1559809"/>
                <a:ext cx="14616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0B7838A4-D099-7446-B596-A679CAE27B0A}"/>
                  </a:ext>
                </a:extLst>
              </p14:cNvPr>
              <p14:cNvContentPartPr/>
              <p14:nvPr/>
            </p14:nvContentPartPr>
            <p14:xfrm>
              <a:off x="4483540" y="1785169"/>
              <a:ext cx="12960" cy="11880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0B7838A4-D099-7446-B596-A679CAE27B0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75980" y="1777609"/>
                <a:ext cx="277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1380C1C6-2282-5E4F-9FF9-09AF31647B4D}"/>
                  </a:ext>
                </a:extLst>
              </p14:cNvPr>
              <p14:cNvContentPartPr/>
              <p14:nvPr/>
            </p14:nvContentPartPr>
            <p14:xfrm>
              <a:off x="4794580" y="1891009"/>
              <a:ext cx="62640" cy="4392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1380C1C6-2282-5E4F-9FF9-09AF31647B4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87020" y="1883449"/>
                <a:ext cx="777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AE21DDF1-D4F6-BC4C-870A-F189FDB5C789}"/>
                  </a:ext>
                </a:extLst>
              </p14:cNvPr>
              <p14:cNvContentPartPr/>
              <p14:nvPr/>
            </p14:nvContentPartPr>
            <p14:xfrm>
              <a:off x="5815540" y="1860049"/>
              <a:ext cx="62640" cy="5652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AE21DDF1-D4F6-BC4C-870A-F189FDB5C78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07980" y="1852489"/>
                <a:ext cx="777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1A50C2A9-006C-A547-9FAB-007B22DC0301}"/>
                  </a:ext>
                </a:extLst>
              </p14:cNvPr>
              <p14:cNvContentPartPr/>
              <p14:nvPr/>
            </p14:nvContentPartPr>
            <p14:xfrm>
              <a:off x="8075620" y="1617049"/>
              <a:ext cx="212040" cy="1908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1A50C2A9-006C-A547-9FAB-007B22DC030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68060" y="1609489"/>
                <a:ext cx="2271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0B104E70-4C4B-3A43-9754-F4A39FCD4A0E}"/>
                  </a:ext>
                </a:extLst>
              </p14:cNvPr>
              <p14:cNvContentPartPr/>
              <p14:nvPr/>
            </p14:nvContentPartPr>
            <p14:xfrm>
              <a:off x="8486380" y="1648369"/>
              <a:ext cx="112320" cy="648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0B104E70-4C4B-3A43-9754-F4A39FCD4A0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478820" y="1640809"/>
                <a:ext cx="1274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EC3FE61A-D57D-7E4A-BB5A-B275FC419B4C}"/>
                  </a:ext>
                </a:extLst>
              </p14:cNvPr>
              <p14:cNvContentPartPr/>
              <p14:nvPr/>
            </p14:nvContentPartPr>
            <p14:xfrm>
              <a:off x="8953300" y="1667089"/>
              <a:ext cx="124920" cy="648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EC3FE61A-D57D-7E4A-BB5A-B275FC419B4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45740" y="1659529"/>
                <a:ext cx="140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1" name="墨迹 64">
                <a:extLst>
                  <a:ext uri="{FF2B5EF4-FFF2-40B4-BE49-F238E27FC236}">
                    <a16:creationId xmlns:a16="http://schemas.microsoft.com/office/drawing/2014/main" id="{7E07C4EE-B35C-C24A-B5A1-F1ADE3E0442F}"/>
                  </a:ext>
                </a:extLst>
              </p14:cNvPr>
              <p14:cNvContentPartPr/>
              <p14:nvPr/>
            </p14:nvContentPartPr>
            <p14:xfrm>
              <a:off x="7340860" y="1380529"/>
              <a:ext cx="423720" cy="430200"/>
            </p14:xfrm>
          </p:contentPart>
        </mc:Choice>
        <mc:Fallback>
          <p:pic>
            <p:nvPicPr>
              <p:cNvPr id="61" name="墨迹 64">
                <a:extLst>
                  <a:ext uri="{FF2B5EF4-FFF2-40B4-BE49-F238E27FC236}">
                    <a16:creationId xmlns:a16="http://schemas.microsoft.com/office/drawing/2014/main" id="{7E07C4EE-B35C-C24A-B5A1-F1ADE3E0442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33300" y="1372963"/>
                <a:ext cx="438840" cy="445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2" name="墨迹 65">
                <a:extLst>
                  <a:ext uri="{FF2B5EF4-FFF2-40B4-BE49-F238E27FC236}">
                    <a16:creationId xmlns:a16="http://schemas.microsoft.com/office/drawing/2014/main" id="{7E11FA9B-37F8-9E43-B604-244234BBF950}"/>
                  </a:ext>
                </a:extLst>
              </p14:cNvPr>
              <p14:cNvContentPartPr/>
              <p14:nvPr/>
            </p14:nvContentPartPr>
            <p14:xfrm>
              <a:off x="6151780" y="1791649"/>
              <a:ext cx="548280" cy="18720"/>
            </p14:xfrm>
          </p:contentPart>
        </mc:Choice>
        <mc:Fallback>
          <p:pic>
            <p:nvPicPr>
              <p:cNvPr id="62" name="墨迹 65">
                <a:extLst>
                  <a:ext uri="{FF2B5EF4-FFF2-40B4-BE49-F238E27FC236}">
                    <a16:creationId xmlns:a16="http://schemas.microsoft.com/office/drawing/2014/main" id="{7E11FA9B-37F8-9E43-B604-244234BBF95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144220" y="1784232"/>
                <a:ext cx="563400" cy="33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3" name="墨迹 66">
                <a:extLst>
                  <a:ext uri="{FF2B5EF4-FFF2-40B4-BE49-F238E27FC236}">
                    <a16:creationId xmlns:a16="http://schemas.microsoft.com/office/drawing/2014/main" id="{40E4AA1D-E6BF-3841-BEF6-04FBB58143DB}"/>
                  </a:ext>
                </a:extLst>
              </p14:cNvPr>
              <p14:cNvContentPartPr/>
              <p14:nvPr/>
            </p14:nvContentPartPr>
            <p14:xfrm>
              <a:off x="5180500" y="1592209"/>
              <a:ext cx="435960" cy="342000"/>
            </p14:xfrm>
          </p:contentPart>
        </mc:Choice>
        <mc:Fallback>
          <p:pic>
            <p:nvPicPr>
              <p:cNvPr id="63" name="墨迹 66">
                <a:extLst>
                  <a:ext uri="{FF2B5EF4-FFF2-40B4-BE49-F238E27FC236}">
                    <a16:creationId xmlns:a16="http://schemas.microsoft.com/office/drawing/2014/main" id="{40E4AA1D-E6BF-3841-BEF6-04FBB58143D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73306" y="1584649"/>
                <a:ext cx="450708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4" name="墨迹 67">
                <a:extLst>
                  <a:ext uri="{FF2B5EF4-FFF2-40B4-BE49-F238E27FC236}">
                    <a16:creationId xmlns:a16="http://schemas.microsoft.com/office/drawing/2014/main" id="{7AE4FE0D-6E1A-4C4C-B0B3-D6CA90B4356A}"/>
                  </a:ext>
                </a:extLst>
              </p14:cNvPr>
              <p14:cNvContentPartPr/>
              <p14:nvPr/>
            </p14:nvContentPartPr>
            <p14:xfrm>
              <a:off x="3145060" y="1480249"/>
              <a:ext cx="628920" cy="423720"/>
            </p14:xfrm>
          </p:contentPart>
        </mc:Choice>
        <mc:Fallback>
          <p:pic>
            <p:nvPicPr>
              <p:cNvPr id="64" name="墨迹 67">
                <a:extLst>
                  <a:ext uri="{FF2B5EF4-FFF2-40B4-BE49-F238E27FC236}">
                    <a16:creationId xmlns:a16="http://schemas.microsoft.com/office/drawing/2014/main" id="{7AE4FE0D-6E1A-4C4C-B0B3-D6CA90B4356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37504" y="1472689"/>
                <a:ext cx="643672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F58CD542-8E22-1749-88E0-6B1647D4E2B0}"/>
                  </a:ext>
                </a:extLst>
              </p14:cNvPr>
              <p14:cNvContentPartPr/>
              <p14:nvPr/>
            </p14:nvContentPartPr>
            <p14:xfrm>
              <a:off x="1868860" y="2694169"/>
              <a:ext cx="37800" cy="648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F58CD542-8E22-1749-88E0-6B1647D4E2B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861300" y="2686609"/>
                <a:ext cx="529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84814569-451A-0D43-A17E-1BB7814808E8}"/>
                  </a:ext>
                </a:extLst>
              </p14:cNvPr>
              <p14:cNvContentPartPr/>
              <p14:nvPr/>
            </p14:nvContentPartPr>
            <p14:xfrm>
              <a:off x="1899820" y="2837449"/>
              <a:ext cx="19080" cy="5580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84814569-451A-0D43-A17E-1BB7814808E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892260" y="2829889"/>
                <a:ext cx="3420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34D8A6E2-6956-AD4E-961F-75441C7E00E1}"/>
                  </a:ext>
                </a:extLst>
              </p14:cNvPr>
              <p14:cNvContentPartPr/>
              <p14:nvPr/>
            </p14:nvContentPartPr>
            <p14:xfrm>
              <a:off x="7988500" y="2576089"/>
              <a:ext cx="342720" cy="18072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34D8A6E2-6956-AD4E-961F-75441C7E00E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980940" y="2568529"/>
                <a:ext cx="3578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7" name="墨迹 105">
                <a:extLst>
                  <a:ext uri="{FF2B5EF4-FFF2-40B4-BE49-F238E27FC236}">
                    <a16:creationId xmlns:a16="http://schemas.microsoft.com/office/drawing/2014/main" id="{86E0EE08-52B6-CD42-BDDC-4FF0C2590BD0}"/>
                  </a:ext>
                </a:extLst>
              </p14:cNvPr>
              <p14:cNvContentPartPr/>
              <p14:nvPr/>
            </p14:nvContentPartPr>
            <p14:xfrm>
              <a:off x="7540300" y="2638009"/>
              <a:ext cx="162000" cy="131400"/>
            </p14:xfrm>
          </p:contentPart>
        </mc:Choice>
        <mc:Fallback>
          <p:pic>
            <p:nvPicPr>
              <p:cNvPr id="97" name="墨迹 105">
                <a:extLst>
                  <a:ext uri="{FF2B5EF4-FFF2-40B4-BE49-F238E27FC236}">
                    <a16:creationId xmlns:a16="http://schemas.microsoft.com/office/drawing/2014/main" id="{86E0EE08-52B6-CD42-BDDC-4FF0C2590BD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532757" y="2630789"/>
                <a:ext cx="176727" cy="1465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8" name="墨迹 106">
                <a:extLst>
                  <a:ext uri="{FF2B5EF4-FFF2-40B4-BE49-F238E27FC236}">
                    <a16:creationId xmlns:a16="http://schemas.microsoft.com/office/drawing/2014/main" id="{F33CC5F7-3D7C-1C4B-9A24-A2F1C8749B81}"/>
                  </a:ext>
                </a:extLst>
              </p14:cNvPr>
              <p14:cNvContentPartPr/>
              <p14:nvPr/>
            </p14:nvContentPartPr>
            <p14:xfrm>
              <a:off x="6625540" y="2519929"/>
              <a:ext cx="572760" cy="355320"/>
            </p14:xfrm>
          </p:contentPart>
        </mc:Choice>
        <mc:Fallback>
          <p:pic>
            <p:nvPicPr>
              <p:cNvPr id="98" name="墨迹 106">
                <a:extLst>
                  <a:ext uri="{FF2B5EF4-FFF2-40B4-BE49-F238E27FC236}">
                    <a16:creationId xmlns:a16="http://schemas.microsoft.com/office/drawing/2014/main" id="{F33CC5F7-3D7C-1C4B-9A24-A2F1C8749B8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17975" y="2512369"/>
                <a:ext cx="58789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9" name="墨迹 107">
                <a:extLst>
                  <a:ext uri="{FF2B5EF4-FFF2-40B4-BE49-F238E27FC236}">
                    <a16:creationId xmlns:a16="http://schemas.microsoft.com/office/drawing/2014/main" id="{0D584D47-F729-FD4A-A139-BF8D665EAFD4}"/>
                  </a:ext>
                </a:extLst>
              </p14:cNvPr>
              <p14:cNvContentPartPr/>
              <p14:nvPr/>
            </p14:nvContentPartPr>
            <p14:xfrm>
              <a:off x="6214060" y="2588329"/>
              <a:ext cx="193320" cy="168480"/>
            </p14:xfrm>
          </p:contentPart>
        </mc:Choice>
        <mc:Fallback>
          <p:pic>
            <p:nvPicPr>
              <p:cNvPr id="99" name="墨迹 107">
                <a:extLst>
                  <a:ext uri="{FF2B5EF4-FFF2-40B4-BE49-F238E27FC236}">
                    <a16:creationId xmlns:a16="http://schemas.microsoft.com/office/drawing/2014/main" id="{0D584D47-F729-FD4A-A139-BF8D665EAFD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206500" y="2580769"/>
                <a:ext cx="2084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0" name="墨迹 108">
                <a:extLst>
                  <a:ext uri="{FF2B5EF4-FFF2-40B4-BE49-F238E27FC236}">
                    <a16:creationId xmlns:a16="http://schemas.microsoft.com/office/drawing/2014/main" id="{2E4873FE-3196-C24F-B500-66F1884315B9}"/>
                  </a:ext>
                </a:extLst>
              </p14:cNvPr>
              <p14:cNvContentPartPr/>
              <p14:nvPr/>
            </p14:nvContentPartPr>
            <p14:xfrm>
              <a:off x="5448340" y="2513809"/>
              <a:ext cx="436320" cy="298800"/>
            </p14:xfrm>
          </p:contentPart>
        </mc:Choice>
        <mc:Fallback>
          <p:pic>
            <p:nvPicPr>
              <p:cNvPr id="100" name="墨迹 108">
                <a:extLst>
                  <a:ext uri="{FF2B5EF4-FFF2-40B4-BE49-F238E27FC236}">
                    <a16:creationId xmlns:a16="http://schemas.microsoft.com/office/drawing/2014/main" id="{2E4873FE-3196-C24F-B500-66F1884315B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440780" y="2506258"/>
                <a:ext cx="451080" cy="313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1" name="墨迹 109">
                <a:extLst>
                  <a:ext uri="{FF2B5EF4-FFF2-40B4-BE49-F238E27FC236}">
                    <a16:creationId xmlns:a16="http://schemas.microsoft.com/office/drawing/2014/main" id="{44760E5C-4294-AD4F-A1C2-3E3D1F20537E}"/>
                  </a:ext>
                </a:extLst>
              </p14:cNvPr>
              <p14:cNvContentPartPr/>
              <p14:nvPr/>
            </p14:nvContentPartPr>
            <p14:xfrm>
              <a:off x="4913020" y="2607049"/>
              <a:ext cx="162360" cy="143640"/>
            </p14:xfrm>
          </p:contentPart>
        </mc:Choice>
        <mc:Fallback>
          <p:pic>
            <p:nvPicPr>
              <p:cNvPr id="101" name="墨迹 109">
                <a:extLst>
                  <a:ext uri="{FF2B5EF4-FFF2-40B4-BE49-F238E27FC236}">
                    <a16:creationId xmlns:a16="http://schemas.microsoft.com/office/drawing/2014/main" id="{44760E5C-4294-AD4F-A1C2-3E3D1F20537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05460" y="2599489"/>
                <a:ext cx="1771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2" name="墨迹 110">
                <a:extLst>
                  <a:ext uri="{FF2B5EF4-FFF2-40B4-BE49-F238E27FC236}">
                    <a16:creationId xmlns:a16="http://schemas.microsoft.com/office/drawing/2014/main" id="{B579AC97-0412-CC45-A291-05781FFFE1A4}"/>
                  </a:ext>
                </a:extLst>
              </p14:cNvPr>
              <p14:cNvContentPartPr/>
              <p14:nvPr/>
            </p14:nvContentPartPr>
            <p14:xfrm>
              <a:off x="4060180" y="2588329"/>
              <a:ext cx="610200" cy="193320"/>
            </p14:xfrm>
          </p:contentPart>
        </mc:Choice>
        <mc:Fallback>
          <p:pic>
            <p:nvPicPr>
              <p:cNvPr id="102" name="墨迹 110">
                <a:extLst>
                  <a:ext uri="{FF2B5EF4-FFF2-40B4-BE49-F238E27FC236}">
                    <a16:creationId xmlns:a16="http://schemas.microsoft.com/office/drawing/2014/main" id="{B579AC97-0412-CC45-A291-05781FFFE1A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052624" y="2580769"/>
                <a:ext cx="625311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3" name="墨迹 111">
                <a:extLst>
                  <a:ext uri="{FF2B5EF4-FFF2-40B4-BE49-F238E27FC236}">
                    <a16:creationId xmlns:a16="http://schemas.microsoft.com/office/drawing/2014/main" id="{F17FFD0A-8628-5C4B-B423-602DD907D0F1}"/>
                  </a:ext>
                </a:extLst>
              </p14:cNvPr>
              <p14:cNvContentPartPr/>
              <p14:nvPr/>
            </p14:nvContentPartPr>
            <p14:xfrm>
              <a:off x="3630700" y="2656729"/>
              <a:ext cx="162360" cy="112320"/>
            </p14:xfrm>
          </p:contentPart>
        </mc:Choice>
        <mc:Fallback>
          <p:pic>
            <p:nvPicPr>
              <p:cNvPr id="103" name="墨迹 111">
                <a:extLst>
                  <a:ext uri="{FF2B5EF4-FFF2-40B4-BE49-F238E27FC236}">
                    <a16:creationId xmlns:a16="http://schemas.microsoft.com/office/drawing/2014/main" id="{F17FFD0A-8628-5C4B-B423-602DD907D0F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623140" y="2649169"/>
                <a:ext cx="1771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4" name="墨迹 112">
                <a:extLst>
                  <a:ext uri="{FF2B5EF4-FFF2-40B4-BE49-F238E27FC236}">
                    <a16:creationId xmlns:a16="http://schemas.microsoft.com/office/drawing/2014/main" id="{566E1832-7F82-EB4A-BC72-B2E8C253E03E}"/>
                  </a:ext>
                </a:extLst>
              </p14:cNvPr>
              <p14:cNvContentPartPr/>
              <p14:nvPr/>
            </p14:nvContentPartPr>
            <p14:xfrm>
              <a:off x="2945620" y="2569609"/>
              <a:ext cx="435960" cy="299160"/>
            </p14:xfrm>
          </p:contentPart>
        </mc:Choice>
        <mc:Fallback>
          <p:pic>
            <p:nvPicPr>
              <p:cNvPr id="104" name="墨迹 112">
                <a:extLst>
                  <a:ext uri="{FF2B5EF4-FFF2-40B4-BE49-F238E27FC236}">
                    <a16:creationId xmlns:a16="http://schemas.microsoft.com/office/drawing/2014/main" id="{566E1832-7F82-EB4A-BC72-B2E8C253E03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938066" y="2562049"/>
                <a:ext cx="450708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5" name="墨迹 113">
                <a:extLst>
                  <a:ext uri="{FF2B5EF4-FFF2-40B4-BE49-F238E27FC236}">
                    <a16:creationId xmlns:a16="http://schemas.microsoft.com/office/drawing/2014/main" id="{C47FA075-BF3E-C94E-8A69-7F13DE677A15}"/>
                  </a:ext>
                </a:extLst>
              </p14:cNvPr>
              <p14:cNvContentPartPr/>
              <p14:nvPr/>
            </p14:nvContentPartPr>
            <p14:xfrm>
              <a:off x="944740" y="2308249"/>
              <a:ext cx="668880" cy="849960"/>
            </p14:xfrm>
          </p:contentPart>
        </mc:Choice>
        <mc:Fallback>
          <p:pic>
            <p:nvPicPr>
              <p:cNvPr id="105" name="墨迹 113">
                <a:extLst>
                  <a:ext uri="{FF2B5EF4-FFF2-40B4-BE49-F238E27FC236}">
                    <a16:creationId xmlns:a16="http://schemas.microsoft.com/office/drawing/2014/main" id="{C47FA075-BF3E-C94E-8A69-7F13DE677A1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37184" y="2300689"/>
                <a:ext cx="683992" cy="86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8" name="墨迹 128">
                <a:extLst>
                  <a:ext uri="{FF2B5EF4-FFF2-40B4-BE49-F238E27FC236}">
                    <a16:creationId xmlns:a16="http://schemas.microsoft.com/office/drawing/2014/main" id="{6B6445E0-0874-8540-B4A2-61E476E58157}"/>
                  </a:ext>
                </a:extLst>
              </p14:cNvPr>
              <p14:cNvContentPartPr/>
              <p14:nvPr/>
            </p14:nvContentPartPr>
            <p14:xfrm>
              <a:off x="9090820" y="2121409"/>
              <a:ext cx="3006720" cy="876240"/>
            </p14:xfrm>
          </p:contentPart>
        </mc:Choice>
        <mc:Fallback>
          <p:pic>
            <p:nvPicPr>
              <p:cNvPr id="128" name="墨迹 128">
                <a:extLst>
                  <a:ext uri="{FF2B5EF4-FFF2-40B4-BE49-F238E27FC236}">
                    <a16:creationId xmlns:a16="http://schemas.microsoft.com/office/drawing/2014/main" id="{6B6445E0-0874-8540-B4A2-61E476E5815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083260" y="2113849"/>
                <a:ext cx="3021480" cy="89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7DD667D7-A5DA-1C4C-ADEC-0A59B54DD620}"/>
                  </a:ext>
                </a:extLst>
              </p14:cNvPr>
              <p14:cNvContentPartPr/>
              <p14:nvPr/>
            </p14:nvContentPartPr>
            <p14:xfrm>
              <a:off x="3250900" y="3223369"/>
              <a:ext cx="106200" cy="50796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7DD667D7-A5DA-1C4C-ADEC-0A59B54DD62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243340" y="3215809"/>
                <a:ext cx="12132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37" name="墨迹 137">
                <a:extLst>
                  <a:ext uri="{FF2B5EF4-FFF2-40B4-BE49-F238E27FC236}">
                    <a16:creationId xmlns:a16="http://schemas.microsoft.com/office/drawing/2014/main" id="{48DD8438-CF24-614F-BB62-B1B6B87AB72B}"/>
                  </a:ext>
                </a:extLst>
              </p14:cNvPr>
              <p14:cNvContentPartPr/>
              <p14:nvPr/>
            </p14:nvContentPartPr>
            <p14:xfrm>
              <a:off x="3624220" y="3136249"/>
              <a:ext cx="984240" cy="778320"/>
            </p14:xfrm>
          </p:contentPart>
        </mc:Choice>
        <mc:Fallback>
          <p:pic>
            <p:nvPicPr>
              <p:cNvPr id="137" name="墨迹 137">
                <a:extLst>
                  <a:ext uri="{FF2B5EF4-FFF2-40B4-BE49-F238E27FC236}">
                    <a16:creationId xmlns:a16="http://schemas.microsoft.com/office/drawing/2014/main" id="{48DD8438-CF24-614F-BB62-B1B6B87AB72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616657" y="3128692"/>
                <a:ext cx="999366" cy="7930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0A66083F-8D72-5748-839C-679BBE902307}"/>
                  </a:ext>
                </a:extLst>
              </p14:cNvPr>
              <p14:cNvContentPartPr/>
              <p14:nvPr/>
            </p14:nvContentPartPr>
            <p14:xfrm>
              <a:off x="1793980" y="4275649"/>
              <a:ext cx="100080" cy="7524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0A66083F-8D72-5748-839C-679BBE90230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786420" y="4268089"/>
                <a:ext cx="1152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F9A5E63D-4156-2340-8FAF-974AEE36A0E8}"/>
                  </a:ext>
                </a:extLst>
              </p14:cNvPr>
              <p14:cNvContentPartPr/>
              <p14:nvPr/>
            </p14:nvContentPartPr>
            <p14:xfrm>
              <a:off x="2924380" y="4792969"/>
              <a:ext cx="34200" cy="2448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F9A5E63D-4156-2340-8FAF-974AEE36A0E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916820" y="4785409"/>
                <a:ext cx="493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5924839F-3B2B-3942-A042-6CCC594C6A54}"/>
                  </a:ext>
                </a:extLst>
              </p14:cNvPr>
              <p14:cNvContentPartPr/>
              <p14:nvPr/>
            </p14:nvContentPartPr>
            <p14:xfrm>
              <a:off x="2939500" y="4953889"/>
              <a:ext cx="6480" cy="1548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5924839F-3B2B-3942-A042-6CCC594C6A5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931940" y="4946689"/>
                <a:ext cx="216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51" name="墨迹 153">
                <a:extLst>
                  <a:ext uri="{FF2B5EF4-FFF2-40B4-BE49-F238E27FC236}">
                    <a16:creationId xmlns:a16="http://schemas.microsoft.com/office/drawing/2014/main" id="{BE15751D-422C-D74B-821D-189536630C7C}"/>
                  </a:ext>
                </a:extLst>
              </p14:cNvPr>
              <p14:cNvContentPartPr/>
              <p14:nvPr/>
            </p14:nvContentPartPr>
            <p14:xfrm>
              <a:off x="2323180" y="4381489"/>
              <a:ext cx="398520" cy="691560"/>
            </p14:xfrm>
          </p:contentPart>
        </mc:Choice>
        <mc:Fallback>
          <p:pic>
            <p:nvPicPr>
              <p:cNvPr id="151" name="墨迹 153">
                <a:extLst>
                  <a:ext uri="{FF2B5EF4-FFF2-40B4-BE49-F238E27FC236}">
                    <a16:creationId xmlns:a16="http://schemas.microsoft.com/office/drawing/2014/main" id="{BE15751D-422C-D74B-821D-189536630C7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315627" y="4373929"/>
                <a:ext cx="413626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52" name="墨迹 154">
                <a:extLst>
                  <a:ext uri="{FF2B5EF4-FFF2-40B4-BE49-F238E27FC236}">
                    <a16:creationId xmlns:a16="http://schemas.microsoft.com/office/drawing/2014/main" id="{78AF5372-A133-8449-9C76-182EA7DC1A8E}"/>
                  </a:ext>
                </a:extLst>
              </p14:cNvPr>
              <p14:cNvContentPartPr/>
              <p14:nvPr/>
            </p14:nvContentPartPr>
            <p14:xfrm>
              <a:off x="1737820" y="4474729"/>
              <a:ext cx="386280" cy="404640"/>
            </p14:xfrm>
          </p:contentPart>
        </mc:Choice>
        <mc:Fallback>
          <p:pic>
            <p:nvPicPr>
              <p:cNvPr id="152" name="墨迹 154">
                <a:extLst>
                  <a:ext uri="{FF2B5EF4-FFF2-40B4-BE49-F238E27FC236}">
                    <a16:creationId xmlns:a16="http://schemas.microsoft.com/office/drawing/2014/main" id="{78AF5372-A133-8449-9C76-182EA7DC1A8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730620" y="4467162"/>
                <a:ext cx="401400" cy="419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53" name="墨迹 155">
                <a:extLst>
                  <a:ext uri="{FF2B5EF4-FFF2-40B4-BE49-F238E27FC236}">
                    <a16:creationId xmlns:a16="http://schemas.microsoft.com/office/drawing/2014/main" id="{91E93E56-F01A-7B45-A4BF-71A7F325C60D}"/>
                  </a:ext>
                </a:extLst>
              </p14:cNvPr>
              <p14:cNvContentPartPr/>
              <p14:nvPr/>
            </p14:nvContentPartPr>
            <p14:xfrm>
              <a:off x="1053100" y="4462129"/>
              <a:ext cx="417600" cy="261720"/>
            </p14:xfrm>
          </p:contentPart>
        </mc:Choice>
        <mc:Fallback>
          <p:pic>
            <p:nvPicPr>
              <p:cNvPr id="153" name="墨迹 155">
                <a:extLst>
                  <a:ext uri="{FF2B5EF4-FFF2-40B4-BE49-F238E27FC236}">
                    <a16:creationId xmlns:a16="http://schemas.microsoft.com/office/drawing/2014/main" id="{91E93E56-F01A-7B45-A4BF-71A7F325C60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45540" y="4454569"/>
                <a:ext cx="43236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A6F0B189-5EDF-2448-8D47-CCEAF7A07E92}"/>
                  </a:ext>
                </a:extLst>
              </p14:cNvPr>
              <p14:cNvContentPartPr/>
              <p14:nvPr/>
            </p14:nvContentPartPr>
            <p14:xfrm>
              <a:off x="3480940" y="4480849"/>
              <a:ext cx="87480" cy="42372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A6F0B189-5EDF-2448-8D47-CCEAF7A07E9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473740" y="4473289"/>
                <a:ext cx="10260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D18A7DEF-874C-1548-A11E-393708B04C0C}"/>
                  </a:ext>
                </a:extLst>
              </p14:cNvPr>
              <p14:cNvContentPartPr/>
              <p14:nvPr/>
            </p14:nvContentPartPr>
            <p14:xfrm>
              <a:off x="4203100" y="4456009"/>
              <a:ext cx="118800" cy="66636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D18A7DEF-874C-1548-A11E-393708B04C0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195900" y="4448449"/>
                <a:ext cx="13356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0045116D-A265-4740-8371-81E0ED9CFCD1}"/>
                  </a:ext>
                </a:extLst>
              </p14:cNvPr>
              <p14:cNvContentPartPr/>
              <p14:nvPr/>
            </p14:nvContentPartPr>
            <p14:xfrm>
              <a:off x="4595500" y="4947769"/>
              <a:ext cx="81360" cy="8748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0045116D-A265-4740-8371-81E0ED9CFCD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587940" y="4940209"/>
                <a:ext cx="964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3" name="墨迹 163">
                <a:extLst>
                  <a:ext uri="{FF2B5EF4-FFF2-40B4-BE49-F238E27FC236}">
                    <a16:creationId xmlns:a16="http://schemas.microsoft.com/office/drawing/2014/main" id="{8E6383D9-F249-B845-9B35-B58B4380B7BE}"/>
                  </a:ext>
                </a:extLst>
              </p14:cNvPr>
              <p14:cNvContentPartPr/>
              <p14:nvPr/>
            </p14:nvContentPartPr>
            <p14:xfrm>
              <a:off x="3842020" y="4381489"/>
              <a:ext cx="173880" cy="621360"/>
            </p14:xfrm>
          </p:contentPart>
        </mc:Choice>
        <mc:Fallback>
          <p:pic>
            <p:nvPicPr>
              <p:cNvPr id="163" name="墨迹 163">
                <a:extLst>
                  <a:ext uri="{FF2B5EF4-FFF2-40B4-BE49-F238E27FC236}">
                    <a16:creationId xmlns:a16="http://schemas.microsoft.com/office/drawing/2014/main" id="{8E6383D9-F249-B845-9B35-B58B4380B7B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834820" y="4373929"/>
                <a:ext cx="189000" cy="63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1C2DA342-58AC-484B-80CD-53B39F9E49E1}"/>
                  </a:ext>
                </a:extLst>
              </p14:cNvPr>
              <p14:cNvContentPartPr/>
              <p14:nvPr/>
            </p14:nvContentPartPr>
            <p14:xfrm>
              <a:off x="5024980" y="4462129"/>
              <a:ext cx="100080" cy="42372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1C2DA342-58AC-484B-80CD-53B39F9E49E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017420" y="4454569"/>
                <a:ext cx="11520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27A17193-BD76-9346-BBBA-42239C1C15F0}"/>
                  </a:ext>
                </a:extLst>
              </p14:cNvPr>
              <p14:cNvContentPartPr/>
              <p14:nvPr/>
            </p14:nvContentPartPr>
            <p14:xfrm>
              <a:off x="6575140" y="4549249"/>
              <a:ext cx="87480" cy="29916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27A17193-BD76-9346-BBBA-42239C1C15F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567580" y="4542049"/>
                <a:ext cx="10260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74" name="墨迹 173">
                <a:extLst>
                  <a:ext uri="{FF2B5EF4-FFF2-40B4-BE49-F238E27FC236}">
                    <a16:creationId xmlns:a16="http://schemas.microsoft.com/office/drawing/2014/main" id="{FCA50413-1968-E145-9C98-A0C1A98A9180}"/>
                  </a:ext>
                </a:extLst>
              </p14:cNvPr>
              <p14:cNvContentPartPr/>
              <p14:nvPr/>
            </p14:nvContentPartPr>
            <p14:xfrm>
              <a:off x="6923980" y="4829689"/>
              <a:ext cx="168480" cy="224640"/>
            </p14:xfrm>
          </p:contentPart>
        </mc:Choice>
        <mc:Fallback>
          <p:pic>
            <p:nvPicPr>
              <p:cNvPr id="174" name="墨迹 173">
                <a:extLst>
                  <a:ext uri="{FF2B5EF4-FFF2-40B4-BE49-F238E27FC236}">
                    <a16:creationId xmlns:a16="http://schemas.microsoft.com/office/drawing/2014/main" id="{FCA50413-1968-E145-9C98-A0C1A98A918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916420" y="4822129"/>
                <a:ext cx="1836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F9A90197-D50D-2844-B067-C181C100B628}"/>
                  </a:ext>
                </a:extLst>
              </p14:cNvPr>
              <p14:cNvContentPartPr/>
              <p14:nvPr/>
            </p14:nvContentPartPr>
            <p14:xfrm>
              <a:off x="7421860" y="4437289"/>
              <a:ext cx="62640" cy="573120"/>
            </p14:xfrm>
          </p:contentPart>
        </mc:Choice>
        <mc:Fallback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F9A90197-D50D-2844-B067-C181C100B62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414300" y="4429729"/>
                <a:ext cx="7776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780FF2BD-2C58-094E-B465-32777C45CB0B}"/>
                  </a:ext>
                </a:extLst>
              </p14:cNvPr>
              <p14:cNvContentPartPr/>
              <p14:nvPr/>
            </p14:nvContentPartPr>
            <p14:xfrm>
              <a:off x="7745500" y="4882249"/>
              <a:ext cx="62640" cy="7236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780FF2BD-2C58-094E-B465-32777C45CB0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737940" y="4874689"/>
                <a:ext cx="777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77" name="墨迹 178">
                <a:extLst>
                  <a:ext uri="{FF2B5EF4-FFF2-40B4-BE49-F238E27FC236}">
                    <a16:creationId xmlns:a16="http://schemas.microsoft.com/office/drawing/2014/main" id="{D92AB55A-ED7C-9D48-9DFE-7BD0A413D166}"/>
                  </a:ext>
                </a:extLst>
              </p14:cNvPr>
              <p14:cNvContentPartPr/>
              <p14:nvPr/>
            </p14:nvContentPartPr>
            <p14:xfrm>
              <a:off x="6873940" y="4331449"/>
              <a:ext cx="255600" cy="324000"/>
            </p14:xfrm>
          </p:contentPart>
        </mc:Choice>
        <mc:Fallback>
          <p:pic>
            <p:nvPicPr>
              <p:cNvPr id="177" name="墨迹 178">
                <a:extLst>
                  <a:ext uri="{FF2B5EF4-FFF2-40B4-BE49-F238E27FC236}">
                    <a16:creationId xmlns:a16="http://schemas.microsoft.com/office/drawing/2014/main" id="{D92AB55A-ED7C-9D48-9DFE-7BD0A413D16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866380" y="4323889"/>
                <a:ext cx="2707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78" name="墨迹 179">
                <a:extLst>
                  <a:ext uri="{FF2B5EF4-FFF2-40B4-BE49-F238E27FC236}">
                    <a16:creationId xmlns:a16="http://schemas.microsoft.com/office/drawing/2014/main" id="{1893569F-52C8-3B42-A16E-608B81302D5F}"/>
                  </a:ext>
                </a:extLst>
              </p14:cNvPr>
              <p14:cNvContentPartPr/>
              <p14:nvPr/>
            </p14:nvContentPartPr>
            <p14:xfrm>
              <a:off x="5460940" y="4362769"/>
              <a:ext cx="628920" cy="722160"/>
            </p14:xfrm>
          </p:contentPart>
        </mc:Choice>
        <mc:Fallback>
          <p:pic>
            <p:nvPicPr>
              <p:cNvPr id="178" name="墨迹 179">
                <a:extLst>
                  <a:ext uri="{FF2B5EF4-FFF2-40B4-BE49-F238E27FC236}">
                    <a16:creationId xmlns:a16="http://schemas.microsoft.com/office/drawing/2014/main" id="{1893569F-52C8-3B42-A16E-608B81302D5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453384" y="4355213"/>
                <a:ext cx="643672" cy="737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8FF5D981-A9FB-8B43-95F7-9A858190AEF1}"/>
                  </a:ext>
                </a:extLst>
              </p14:cNvPr>
              <p14:cNvContentPartPr/>
              <p14:nvPr/>
            </p14:nvContentPartPr>
            <p14:xfrm>
              <a:off x="8144020" y="4425049"/>
              <a:ext cx="112320" cy="41112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8FF5D981-A9FB-8B43-95F7-9A858190AEF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136460" y="4417489"/>
                <a:ext cx="12744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3F3231F7-6871-4343-924F-6DE0B2EB0097}"/>
                  </a:ext>
                </a:extLst>
              </p14:cNvPr>
              <p14:cNvContentPartPr/>
              <p14:nvPr/>
            </p14:nvContentPartPr>
            <p14:xfrm>
              <a:off x="10192060" y="4618009"/>
              <a:ext cx="168480" cy="1296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3F3231F7-6871-4343-924F-6DE0B2EB009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184500" y="4610449"/>
                <a:ext cx="183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E7832152-D922-F745-98A2-1E04AA98722E}"/>
                  </a:ext>
                </a:extLst>
              </p14:cNvPr>
              <p14:cNvContentPartPr/>
              <p14:nvPr/>
            </p14:nvContentPartPr>
            <p14:xfrm>
              <a:off x="10671580" y="4592809"/>
              <a:ext cx="778680" cy="2520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E7832152-D922-F745-98A2-1E04AA98722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664020" y="4585609"/>
                <a:ext cx="793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91" name="墨迹 191">
                <a:extLst>
                  <a:ext uri="{FF2B5EF4-FFF2-40B4-BE49-F238E27FC236}">
                    <a16:creationId xmlns:a16="http://schemas.microsoft.com/office/drawing/2014/main" id="{17E391CE-5E19-1D40-BA35-09F592007034}"/>
                  </a:ext>
                </a:extLst>
              </p14:cNvPr>
              <p14:cNvContentPartPr/>
              <p14:nvPr/>
            </p14:nvContentPartPr>
            <p14:xfrm>
              <a:off x="8517700" y="4275649"/>
              <a:ext cx="1450800" cy="747000"/>
            </p14:xfrm>
          </p:contentPart>
        </mc:Choice>
        <mc:Fallback>
          <p:pic>
            <p:nvPicPr>
              <p:cNvPr id="191" name="墨迹 191">
                <a:extLst>
                  <a:ext uri="{FF2B5EF4-FFF2-40B4-BE49-F238E27FC236}">
                    <a16:creationId xmlns:a16="http://schemas.microsoft.com/office/drawing/2014/main" id="{17E391CE-5E19-1D40-BA35-09F59200703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510140" y="4268093"/>
                <a:ext cx="1465920" cy="762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07" name="墨迹 210">
                <a:extLst>
                  <a:ext uri="{FF2B5EF4-FFF2-40B4-BE49-F238E27FC236}">
                    <a16:creationId xmlns:a16="http://schemas.microsoft.com/office/drawing/2014/main" id="{C552DD12-9C38-3043-BBFB-B7CC6FB6D885}"/>
                  </a:ext>
                </a:extLst>
              </p14:cNvPr>
              <p14:cNvContentPartPr/>
              <p14:nvPr/>
            </p14:nvContentPartPr>
            <p14:xfrm>
              <a:off x="3705220" y="5333689"/>
              <a:ext cx="629280" cy="591840"/>
            </p14:xfrm>
          </p:contentPart>
        </mc:Choice>
        <mc:Fallback>
          <p:pic>
            <p:nvPicPr>
              <p:cNvPr id="207" name="墨迹 210">
                <a:extLst>
                  <a:ext uri="{FF2B5EF4-FFF2-40B4-BE49-F238E27FC236}">
                    <a16:creationId xmlns:a16="http://schemas.microsoft.com/office/drawing/2014/main" id="{C552DD12-9C38-3043-BBFB-B7CC6FB6D88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697660" y="5326129"/>
                <a:ext cx="64404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08" name="墨迹 211">
                <a:extLst>
                  <a:ext uri="{FF2B5EF4-FFF2-40B4-BE49-F238E27FC236}">
                    <a16:creationId xmlns:a16="http://schemas.microsoft.com/office/drawing/2014/main" id="{79F9AEEC-3B2A-0445-8B7D-37A763D66DD6}"/>
                  </a:ext>
                </a:extLst>
              </p14:cNvPr>
              <p14:cNvContentPartPr/>
              <p14:nvPr/>
            </p14:nvContentPartPr>
            <p14:xfrm>
              <a:off x="2653300" y="5365009"/>
              <a:ext cx="871560" cy="635400"/>
            </p14:xfrm>
          </p:contentPart>
        </mc:Choice>
        <mc:Fallback>
          <p:pic>
            <p:nvPicPr>
              <p:cNvPr id="208" name="墨迹 211">
                <a:extLst>
                  <a:ext uri="{FF2B5EF4-FFF2-40B4-BE49-F238E27FC236}">
                    <a16:creationId xmlns:a16="http://schemas.microsoft.com/office/drawing/2014/main" id="{79F9AEEC-3B2A-0445-8B7D-37A763D66DD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645743" y="5357449"/>
                <a:ext cx="886674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09" name="墨迹 212">
                <a:extLst>
                  <a:ext uri="{FF2B5EF4-FFF2-40B4-BE49-F238E27FC236}">
                    <a16:creationId xmlns:a16="http://schemas.microsoft.com/office/drawing/2014/main" id="{79B9FAA1-81DC-B448-B33A-434C29B3CD27}"/>
                  </a:ext>
                </a:extLst>
              </p14:cNvPr>
              <p14:cNvContentPartPr/>
              <p14:nvPr/>
            </p14:nvContentPartPr>
            <p14:xfrm>
              <a:off x="1918540" y="5726089"/>
              <a:ext cx="31680" cy="155880"/>
            </p14:xfrm>
          </p:contentPart>
        </mc:Choice>
        <mc:Fallback>
          <p:pic>
            <p:nvPicPr>
              <p:cNvPr id="209" name="墨迹 212">
                <a:extLst>
                  <a:ext uri="{FF2B5EF4-FFF2-40B4-BE49-F238E27FC236}">
                    <a16:creationId xmlns:a16="http://schemas.microsoft.com/office/drawing/2014/main" id="{79B9FAA1-81DC-B448-B33A-434C29B3CD2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910893" y="5718529"/>
                <a:ext cx="46974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10" name="墨迹 213">
                <a:extLst>
                  <a:ext uri="{FF2B5EF4-FFF2-40B4-BE49-F238E27FC236}">
                    <a16:creationId xmlns:a16="http://schemas.microsoft.com/office/drawing/2014/main" id="{EF1A75B5-2343-8642-8D91-67F3B62A8DC4}"/>
                  </a:ext>
                </a:extLst>
              </p14:cNvPr>
              <p14:cNvContentPartPr/>
              <p14:nvPr/>
            </p14:nvContentPartPr>
            <p14:xfrm>
              <a:off x="1059220" y="5314969"/>
              <a:ext cx="648000" cy="797400"/>
            </p14:xfrm>
          </p:contentPart>
        </mc:Choice>
        <mc:Fallback>
          <p:pic>
            <p:nvPicPr>
              <p:cNvPr id="210" name="墨迹 213">
                <a:extLst>
                  <a:ext uri="{FF2B5EF4-FFF2-40B4-BE49-F238E27FC236}">
                    <a16:creationId xmlns:a16="http://schemas.microsoft.com/office/drawing/2014/main" id="{EF1A75B5-2343-8642-8D91-67F3B62A8DC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52016" y="5307769"/>
                <a:ext cx="663128" cy="81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1CF25A8C-F0D7-B74D-A15B-227E878BFBE7}"/>
                  </a:ext>
                </a:extLst>
              </p14:cNvPr>
              <p14:cNvContentPartPr/>
              <p14:nvPr/>
            </p14:nvContentPartPr>
            <p14:xfrm>
              <a:off x="4632940" y="5645089"/>
              <a:ext cx="124920" cy="36144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1CF25A8C-F0D7-B74D-A15B-227E878BFBE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625380" y="5637529"/>
                <a:ext cx="1400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0E73CA1B-4FE0-2241-8AA2-F57F1A2E1857}"/>
                  </a:ext>
                </a:extLst>
              </p14:cNvPr>
              <p14:cNvContentPartPr/>
              <p14:nvPr/>
            </p14:nvContentPartPr>
            <p14:xfrm>
              <a:off x="5012740" y="5881609"/>
              <a:ext cx="87480" cy="13680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0E73CA1B-4FE0-2241-8AA2-F57F1A2E185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005180" y="5874049"/>
                <a:ext cx="1026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78F860A3-A137-ED4C-84F7-CED578F9CE31}"/>
                  </a:ext>
                </a:extLst>
              </p14:cNvPr>
              <p14:cNvContentPartPr/>
              <p14:nvPr/>
            </p14:nvContentPartPr>
            <p14:xfrm>
              <a:off x="5964940" y="5508289"/>
              <a:ext cx="112320" cy="54828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78F860A3-A137-ED4C-84F7-CED578F9CE3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957380" y="5500729"/>
                <a:ext cx="12744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22" name="墨迹 222">
                <a:extLst>
                  <a:ext uri="{FF2B5EF4-FFF2-40B4-BE49-F238E27FC236}">
                    <a16:creationId xmlns:a16="http://schemas.microsoft.com/office/drawing/2014/main" id="{856791F8-C05D-5A4D-9CAF-0B3F1FDCC828}"/>
                  </a:ext>
                </a:extLst>
              </p14:cNvPr>
              <p14:cNvContentPartPr/>
              <p14:nvPr/>
            </p14:nvContentPartPr>
            <p14:xfrm>
              <a:off x="5348620" y="5582809"/>
              <a:ext cx="224640" cy="492120"/>
            </p14:xfrm>
          </p:contentPart>
        </mc:Choice>
        <mc:Fallback>
          <p:pic>
            <p:nvPicPr>
              <p:cNvPr id="222" name="墨迹 222">
                <a:extLst>
                  <a:ext uri="{FF2B5EF4-FFF2-40B4-BE49-F238E27FC236}">
                    <a16:creationId xmlns:a16="http://schemas.microsoft.com/office/drawing/2014/main" id="{856791F8-C05D-5A4D-9CAF-0B3F1FDCC82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341060" y="5575249"/>
                <a:ext cx="23940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73E40BB7-3EF4-A440-9085-5C02ECFE7558}"/>
                  </a:ext>
                </a:extLst>
              </p14:cNvPr>
              <p14:cNvContentPartPr/>
              <p14:nvPr/>
            </p14:nvContentPartPr>
            <p14:xfrm>
              <a:off x="4975300" y="5464729"/>
              <a:ext cx="212040" cy="17460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73E40BB7-3EF4-A440-9085-5C02ECFE755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967740" y="5457169"/>
                <a:ext cx="2271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92EE75C3-26F6-CC44-AFB7-DC9E3A9A9768}"/>
                  </a:ext>
                </a:extLst>
              </p14:cNvPr>
              <p14:cNvContentPartPr/>
              <p14:nvPr/>
            </p14:nvContentPartPr>
            <p14:xfrm>
              <a:off x="6954940" y="5981329"/>
              <a:ext cx="61920" cy="6264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92EE75C3-26F6-CC44-AFB7-DC9E3A9A976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947380" y="5973769"/>
                <a:ext cx="770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29" name="墨迹 229">
                <a:extLst>
                  <a:ext uri="{FF2B5EF4-FFF2-40B4-BE49-F238E27FC236}">
                    <a16:creationId xmlns:a16="http://schemas.microsoft.com/office/drawing/2014/main" id="{D123430F-8A98-9145-869E-985BAD180138}"/>
                  </a:ext>
                </a:extLst>
              </p14:cNvPr>
              <p14:cNvContentPartPr/>
              <p14:nvPr/>
            </p14:nvContentPartPr>
            <p14:xfrm>
              <a:off x="6282460" y="5489569"/>
              <a:ext cx="436320" cy="579240"/>
            </p14:xfrm>
          </p:contentPart>
        </mc:Choice>
        <mc:Fallback>
          <p:pic>
            <p:nvPicPr>
              <p:cNvPr id="229" name="墨迹 229">
                <a:extLst>
                  <a:ext uri="{FF2B5EF4-FFF2-40B4-BE49-F238E27FC236}">
                    <a16:creationId xmlns:a16="http://schemas.microsoft.com/office/drawing/2014/main" id="{D123430F-8A98-9145-869E-985BAD18013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274900" y="5482009"/>
                <a:ext cx="45108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31" name="墨迹 230">
                <a:extLst>
                  <a:ext uri="{FF2B5EF4-FFF2-40B4-BE49-F238E27FC236}">
                    <a16:creationId xmlns:a16="http://schemas.microsoft.com/office/drawing/2014/main" id="{51EC46FA-B099-3543-AB37-BF60D03E8255}"/>
                  </a:ext>
                </a:extLst>
              </p14:cNvPr>
              <p14:cNvContentPartPr/>
              <p14:nvPr/>
            </p14:nvContentPartPr>
            <p14:xfrm>
              <a:off x="7415740" y="5464729"/>
              <a:ext cx="93600" cy="523440"/>
            </p14:xfrm>
          </p:contentPart>
        </mc:Choice>
        <mc:Fallback>
          <p:pic>
            <p:nvPicPr>
              <p:cNvPr id="231" name="墨迹 230">
                <a:extLst>
                  <a:ext uri="{FF2B5EF4-FFF2-40B4-BE49-F238E27FC236}">
                    <a16:creationId xmlns:a16="http://schemas.microsoft.com/office/drawing/2014/main" id="{51EC46FA-B099-3543-AB37-BF60D03E825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408180" y="5457169"/>
                <a:ext cx="10872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40" name="墨迹 239">
                <a:extLst>
                  <a:ext uri="{FF2B5EF4-FFF2-40B4-BE49-F238E27FC236}">
                    <a16:creationId xmlns:a16="http://schemas.microsoft.com/office/drawing/2014/main" id="{4158E429-30F2-E242-91E0-2729E0409DAD}"/>
                  </a:ext>
                </a:extLst>
              </p14:cNvPr>
              <p14:cNvContentPartPr/>
              <p14:nvPr/>
            </p14:nvContentPartPr>
            <p14:xfrm>
              <a:off x="9924580" y="5284009"/>
              <a:ext cx="324000" cy="212040"/>
            </p14:xfrm>
          </p:contentPart>
        </mc:Choice>
        <mc:Fallback>
          <p:pic>
            <p:nvPicPr>
              <p:cNvPr id="240" name="墨迹 239">
                <a:extLst>
                  <a:ext uri="{FF2B5EF4-FFF2-40B4-BE49-F238E27FC236}">
                    <a16:creationId xmlns:a16="http://schemas.microsoft.com/office/drawing/2014/main" id="{4158E429-30F2-E242-91E0-2729E0409DA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917020" y="5276449"/>
                <a:ext cx="3391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41" name="墨迹 240">
                <a:extLst>
                  <a:ext uri="{FF2B5EF4-FFF2-40B4-BE49-F238E27FC236}">
                    <a16:creationId xmlns:a16="http://schemas.microsoft.com/office/drawing/2014/main" id="{4A8D7877-A9ED-0E46-B89E-5565B691CB03}"/>
                  </a:ext>
                </a:extLst>
              </p14:cNvPr>
              <p14:cNvContentPartPr/>
              <p14:nvPr/>
            </p14:nvContentPartPr>
            <p14:xfrm>
              <a:off x="9980380" y="5832649"/>
              <a:ext cx="280440" cy="104760"/>
            </p14:xfrm>
          </p:contentPart>
        </mc:Choice>
        <mc:Fallback>
          <p:pic>
            <p:nvPicPr>
              <p:cNvPr id="241" name="墨迹 240">
                <a:extLst>
                  <a:ext uri="{FF2B5EF4-FFF2-40B4-BE49-F238E27FC236}">
                    <a16:creationId xmlns:a16="http://schemas.microsoft.com/office/drawing/2014/main" id="{4A8D7877-A9ED-0E46-B89E-5565B691CB0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972820" y="5825089"/>
                <a:ext cx="2955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42" name="墨迹 241">
                <a:extLst>
                  <a:ext uri="{FF2B5EF4-FFF2-40B4-BE49-F238E27FC236}">
                    <a16:creationId xmlns:a16="http://schemas.microsoft.com/office/drawing/2014/main" id="{CC52D27D-65AD-934A-BCE5-0F33451BE96A}"/>
                  </a:ext>
                </a:extLst>
              </p14:cNvPr>
              <p14:cNvContentPartPr/>
              <p14:nvPr/>
            </p14:nvContentPartPr>
            <p14:xfrm>
              <a:off x="10298980" y="5246569"/>
              <a:ext cx="267120" cy="836280"/>
            </p14:xfrm>
          </p:contentPart>
        </mc:Choice>
        <mc:Fallback>
          <p:pic>
            <p:nvPicPr>
              <p:cNvPr id="242" name="墨迹 241">
                <a:extLst>
                  <a:ext uri="{FF2B5EF4-FFF2-40B4-BE49-F238E27FC236}">
                    <a16:creationId xmlns:a16="http://schemas.microsoft.com/office/drawing/2014/main" id="{CC52D27D-65AD-934A-BCE5-0F33451BE96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291420" y="5239009"/>
                <a:ext cx="282240" cy="85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54645BA1-2D82-7740-B41F-CED01B4B9164}"/>
                  </a:ext>
                </a:extLst>
              </p14:cNvPr>
              <p14:cNvContentPartPr/>
              <p14:nvPr/>
            </p14:nvContentPartPr>
            <p14:xfrm>
              <a:off x="10385020" y="6099409"/>
              <a:ext cx="218160" cy="106200"/>
            </p14:xfrm>
          </p:contentPart>
        </mc:Choice>
        <mc:Fallback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54645BA1-2D82-7740-B41F-CED01B4B916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377820" y="6091849"/>
                <a:ext cx="2332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53" name="墨迹 253">
                <a:extLst>
                  <a:ext uri="{FF2B5EF4-FFF2-40B4-BE49-F238E27FC236}">
                    <a16:creationId xmlns:a16="http://schemas.microsoft.com/office/drawing/2014/main" id="{0ACC7F69-59D1-1349-9CBD-47332885522C}"/>
                  </a:ext>
                </a:extLst>
              </p14:cNvPr>
              <p14:cNvContentPartPr/>
              <p14:nvPr/>
            </p14:nvContentPartPr>
            <p14:xfrm>
              <a:off x="7764220" y="5371849"/>
              <a:ext cx="1911600" cy="809280"/>
            </p14:xfrm>
          </p:contentPart>
        </mc:Choice>
        <mc:Fallback>
          <p:pic>
            <p:nvPicPr>
              <p:cNvPr id="253" name="墨迹 253">
                <a:extLst>
                  <a:ext uri="{FF2B5EF4-FFF2-40B4-BE49-F238E27FC236}">
                    <a16:creationId xmlns:a16="http://schemas.microsoft.com/office/drawing/2014/main" id="{0ACC7F69-59D1-1349-9CBD-47332885522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756660" y="5364286"/>
                <a:ext cx="1926720" cy="824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66" name="墨迹 266">
                <a:extLst>
                  <a:ext uri="{FF2B5EF4-FFF2-40B4-BE49-F238E27FC236}">
                    <a16:creationId xmlns:a16="http://schemas.microsoft.com/office/drawing/2014/main" id="{98C9C59D-38C4-0847-A758-BBB30948DB2D}"/>
                  </a:ext>
                </a:extLst>
              </p14:cNvPr>
              <p14:cNvContentPartPr/>
              <p14:nvPr/>
            </p14:nvContentPartPr>
            <p14:xfrm>
              <a:off x="10883260" y="5598649"/>
              <a:ext cx="1202040" cy="426600"/>
            </p14:xfrm>
          </p:contentPart>
        </mc:Choice>
        <mc:Fallback>
          <p:pic>
            <p:nvPicPr>
              <p:cNvPr id="266" name="墨迹 266">
                <a:extLst>
                  <a:ext uri="{FF2B5EF4-FFF2-40B4-BE49-F238E27FC236}">
                    <a16:creationId xmlns:a16="http://schemas.microsoft.com/office/drawing/2014/main" id="{98C9C59D-38C4-0847-A758-BBB30948DB2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875700" y="5591089"/>
                <a:ext cx="121680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72" name="墨迹 272">
                <a:extLst>
                  <a:ext uri="{FF2B5EF4-FFF2-40B4-BE49-F238E27FC236}">
                    <a16:creationId xmlns:a16="http://schemas.microsoft.com/office/drawing/2014/main" id="{50411009-16D4-514B-8A64-8B3E58DC9C64}"/>
                  </a:ext>
                </a:extLst>
              </p14:cNvPr>
              <p14:cNvContentPartPr/>
              <p14:nvPr/>
            </p14:nvContentPartPr>
            <p14:xfrm>
              <a:off x="11281780" y="4667689"/>
              <a:ext cx="691200" cy="541800"/>
            </p14:xfrm>
          </p:contentPart>
        </mc:Choice>
        <mc:Fallback>
          <p:pic>
            <p:nvPicPr>
              <p:cNvPr id="272" name="墨迹 272">
                <a:extLst>
                  <a:ext uri="{FF2B5EF4-FFF2-40B4-BE49-F238E27FC236}">
                    <a16:creationId xmlns:a16="http://schemas.microsoft.com/office/drawing/2014/main" id="{50411009-16D4-514B-8A64-8B3E58DC9C64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1274224" y="4660129"/>
                <a:ext cx="705952" cy="55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8214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墨迹 24">
                <a:extLst>
                  <a:ext uri="{FF2B5EF4-FFF2-40B4-BE49-F238E27FC236}">
                    <a16:creationId xmlns:a16="http://schemas.microsoft.com/office/drawing/2014/main" id="{D1A74875-C926-1B48-9E29-D993390FE4CC}"/>
                  </a:ext>
                </a:extLst>
              </p14:cNvPr>
              <p14:cNvContentPartPr/>
              <p14:nvPr/>
            </p14:nvContentPartPr>
            <p14:xfrm>
              <a:off x="4539340" y="782929"/>
              <a:ext cx="25200" cy="155880"/>
            </p14:xfrm>
          </p:contentPart>
        </mc:Choice>
        <mc:Fallback>
          <p:pic>
            <p:nvPicPr>
              <p:cNvPr id="19" name="墨迹 24">
                <a:extLst>
                  <a:ext uri="{FF2B5EF4-FFF2-40B4-BE49-F238E27FC236}">
                    <a16:creationId xmlns:a16="http://schemas.microsoft.com/office/drawing/2014/main" id="{D1A74875-C926-1B48-9E29-D993390FE4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31780" y="775369"/>
                <a:ext cx="403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墨迹 25">
                <a:extLst>
                  <a:ext uri="{FF2B5EF4-FFF2-40B4-BE49-F238E27FC236}">
                    <a16:creationId xmlns:a16="http://schemas.microsoft.com/office/drawing/2014/main" id="{12907BBD-A28A-EF41-89A8-0A8BB03F56A2}"/>
                  </a:ext>
                </a:extLst>
              </p14:cNvPr>
              <p14:cNvContentPartPr/>
              <p14:nvPr/>
            </p14:nvContentPartPr>
            <p14:xfrm>
              <a:off x="3723940" y="303769"/>
              <a:ext cx="479880" cy="772200"/>
            </p14:xfrm>
          </p:contentPart>
        </mc:Choice>
        <mc:Fallback>
          <p:pic>
            <p:nvPicPr>
              <p:cNvPr id="20" name="墨迹 25">
                <a:extLst>
                  <a:ext uri="{FF2B5EF4-FFF2-40B4-BE49-F238E27FC236}">
                    <a16:creationId xmlns:a16="http://schemas.microsoft.com/office/drawing/2014/main" id="{12907BBD-A28A-EF41-89A8-0A8BB03F56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16380" y="296209"/>
                <a:ext cx="49464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墨迹 26">
                <a:extLst>
                  <a:ext uri="{FF2B5EF4-FFF2-40B4-BE49-F238E27FC236}">
                    <a16:creationId xmlns:a16="http://schemas.microsoft.com/office/drawing/2014/main" id="{878EB084-D7FB-8249-AA81-1F517C55A1B4}"/>
                  </a:ext>
                </a:extLst>
              </p14:cNvPr>
              <p14:cNvContentPartPr/>
              <p14:nvPr/>
            </p14:nvContentPartPr>
            <p14:xfrm>
              <a:off x="2852380" y="348049"/>
              <a:ext cx="529560" cy="354600"/>
            </p14:xfrm>
          </p:contentPart>
        </mc:Choice>
        <mc:Fallback>
          <p:pic>
            <p:nvPicPr>
              <p:cNvPr id="21" name="墨迹 26">
                <a:extLst>
                  <a:ext uri="{FF2B5EF4-FFF2-40B4-BE49-F238E27FC236}">
                    <a16:creationId xmlns:a16="http://schemas.microsoft.com/office/drawing/2014/main" id="{878EB084-D7FB-8249-AA81-1F517C55A1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44820" y="340489"/>
                <a:ext cx="54468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墨迹 27">
                <a:extLst>
                  <a:ext uri="{FF2B5EF4-FFF2-40B4-BE49-F238E27FC236}">
                    <a16:creationId xmlns:a16="http://schemas.microsoft.com/office/drawing/2014/main" id="{76922D96-2A71-A942-94D6-5A6EA7EB106B}"/>
                  </a:ext>
                </a:extLst>
              </p14:cNvPr>
              <p14:cNvContentPartPr/>
              <p14:nvPr/>
            </p14:nvContentPartPr>
            <p14:xfrm>
              <a:off x="2242180" y="266329"/>
              <a:ext cx="311400" cy="591840"/>
            </p14:xfrm>
          </p:contentPart>
        </mc:Choice>
        <mc:Fallback>
          <p:pic>
            <p:nvPicPr>
              <p:cNvPr id="22" name="墨迹 27">
                <a:extLst>
                  <a:ext uri="{FF2B5EF4-FFF2-40B4-BE49-F238E27FC236}">
                    <a16:creationId xmlns:a16="http://schemas.microsoft.com/office/drawing/2014/main" id="{76922D96-2A71-A942-94D6-5A6EA7EB106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629" y="258769"/>
                <a:ext cx="326503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墨迹 28">
                <a:extLst>
                  <a:ext uri="{FF2B5EF4-FFF2-40B4-BE49-F238E27FC236}">
                    <a16:creationId xmlns:a16="http://schemas.microsoft.com/office/drawing/2014/main" id="{12413F63-AF11-F24B-9C91-21357489B82D}"/>
                  </a:ext>
                </a:extLst>
              </p14:cNvPr>
              <p14:cNvContentPartPr/>
              <p14:nvPr/>
            </p14:nvContentPartPr>
            <p14:xfrm>
              <a:off x="1457740" y="421849"/>
              <a:ext cx="367560" cy="398880"/>
            </p14:xfrm>
          </p:contentPart>
        </mc:Choice>
        <mc:Fallback>
          <p:pic>
            <p:nvPicPr>
              <p:cNvPr id="23" name="墨迹 28">
                <a:extLst>
                  <a:ext uri="{FF2B5EF4-FFF2-40B4-BE49-F238E27FC236}">
                    <a16:creationId xmlns:a16="http://schemas.microsoft.com/office/drawing/2014/main" id="{12413F63-AF11-F24B-9C91-21357489B8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50180" y="414289"/>
                <a:ext cx="38268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墨迹 29">
                <a:extLst>
                  <a:ext uri="{FF2B5EF4-FFF2-40B4-BE49-F238E27FC236}">
                    <a16:creationId xmlns:a16="http://schemas.microsoft.com/office/drawing/2014/main" id="{63D2B39B-4ACD-1347-BABF-7BE331D336D2}"/>
                  </a:ext>
                </a:extLst>
              </p14:cNvPr>
              <p14:cNvContentPartPr/>
              <p14:nvPr/>
            </p14:nvContentPartPr>
            <p14:xfrm>
              <a:off x="586180" y="484129"/>
              <a:ext cx="417600" cy="355320"/>
            </p14:xfrm>
          </p:contentPart>
        </mc:Choice>
        <mc:Fallback>
          <p:pic>
            <p:nvPicPr>
              <p:cNvPr id="24" name="墨迹 29">
                <a:extLst>
                  <a:ext uri="{FF2B5EF4-FFF2-40B4-BE49-F238E27FC236}">
                    <a16:creationId xmlns:a16="http://schemas.microsoft.com/office/drawing/2014/main" id="{63D2B39B-4ACD-1347-BABF-7BE331D336D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8620" y="476569"/>
                <a:ext cx="43236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7534420F-DCF8-434C-9AD3-A6A4CEEB8D30}"/>
                  </a:ext>
                </a:extLst>
              </p14:cNvPr>
              <p14:cNvContentPartPr/>
              <p14:nvPr/>
            </p14:nvContentPartPr>
            <p14:xfrm>
              <a:off x="2366740" y="1548649"/>
              <a:ext cx="43920" cy="6876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7534420F-DCF8-434C-9AD3-A6A4CEEB8D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59180" y="1541089"/>
                <a:ext cx="590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7FB66B2F-BB61-B241-BCFC-8146F22F143C}"/>
                  </a:ext>
                </a:extLst>
              </p14:cNvPr>
              <p14:cNvContentPartPr/>
              <p14:nvPr/>
            </p14:nvContentPartPr>
            <p14:xfrm>
              <a:off x="3393820" y="1579969"/>
              <a:ext cx="62640" cy="6264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7FB66B2F-BB61-B241-BCFC-8146F22F143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86260" y="1572409"/>
                <a:ext cx="77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4F6B99E5-0C92-4340-B886-D57C75B1690E}"/>
                  </a:ext>
                </a:extLst>
              </p14:cNvPr>
              <p14:cNvContentPartPr/>
              <p14:nvPr/>
            </p14:nvContentPartPr>
            <p14:xfrm>
              <a:off x="6973660" y="1318249"/>
              <a:ext cx="106200" cy="1296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4F6B99E5-0C92-4340-B886-D57C75B1690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66100" y="1310689"/>
                <a:ext cx="121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60C6DEC9-B8D0-E24B-ADC1-CCA2449958D7}"/>
                  </a:ext>
                </a:extLst>
              </p14:cNvPr>
              <p14:cNvContentPartPr/>
              <p14:nvPr/>
            </p14:nvContentPartPr>
            <p14:xfrm>
              <a:off x="7340860" y="1299529"/>
              <a:ext cx="93600" cy="648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60C6DEC9-B8D0-E24B-ADC1-CCA2449958D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33300" y="1292329"/>
                <a:ext cx="1087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0" name="墨迹 55">
                <a:extLst>
                  <a:ext uri="{FF2B5EF4-FFF2-40B4-BE49-F238E27FC236}">
                    <a16:creationId xmlns:a16="http://schemas.microsoft.com/office/drawing/2014/main" id="{1B3D2848-7016-3E42-9D64-4E93127C3080}"/>
                  </a:ext>
                </a:extLst>
              </p14:cNvPr>
              <p14:cNvContentPartPr/>
              <p14:nvPr/>
            </p14:nvContentPartPr>
            <p14:xfrm>
              <a:off x="7745500" y="1281169"/>
              <a:ext cx="380160" cy="19080"/>
            </p14:xfrm>
          </p:contentPart>
        </mc:Choice>
        <mc:Fallback>
          <p:pic>
            <p:nvPicPr>
              <p:cNvPr id="50" name="墨迹 55">
                <a:extLst>
                  <a:ext uri="{FF2B5EF4-FFF2-40B4-BE49-F238E27FC236}">
                    <a16:creationId xmlns:a16="http://schemas.microsoft.com/office/drawing/2014/main" id="{1B3D2848-7016-3E42-9D64-4E93127C308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37940" y="1273609"/>
                <a:ext cx="3952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1" name="墨迹 56">
                <a:extLst>
                  <a:ext uri="{FF2B5EF4-FFF2-40B4-BE49-F238E27FC236}">
                    <a16:creationId xmlns:a16="http://schemas.microsoft.com/office/drawing/2014/main" id="{F6B3C45E-66AE-BD48-AAA5-F77D684F7997}"/>
                  </a:ext>
                </a:extLst>
              </p14:cNvPr>
              <p14:cNvContentPartPr/>
              <p14:nvPr/>
            </p14:nvContentPartPr>
            <p14:xfrm>
              <a:off x="6083380" y="1056889"/>
              <a:ext cx="516960" cy="423720"/>
            </p14:xfrm>
          </p:contentPart>
        </mc:Choice>
        <mc:Fallback>
          <p:pic>
            <p:nvPicPr>
              <p:cNvPr id="51" name="墨迹 56">
                <a:extLst>
                  <a:ext uri="{FF2B5EF4-FFF2-40B4-BE49-F238E27FC236}">
                    <a16:creationId xmlns:a16="http://schemas.microsoft.com/office/drawing/2014/main" id="{F6B3C45E-66AE-BD48-AAA5-F77D684F799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75820" y="1049329"/>
                <a:ext cx="5320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2" name="墨迹 57">
                <a:extLst>
                  <a:ext uri="{FF2B5EF4-FFF2-40B4-BE49-F238E27FC236}">
                    <a16:creationId xmlns:a16="http://schemas.microsoft.com/office/drawing/2014/main" id="{274691B9-A00D-204C-9D6E-AA93D921C1C4}"/>
                  </a:ext>
                </a:extLst>
              </p14:cNvPr>
              <p14:cNvContentPartPr/>
              <p14:nvPr/>
            </p14:nvContentPartPr>
            <p14:xfrm>
              <a:off x="4888180" y="1324729"/>
              <a:ext cx="734760" cy="50040"/>
            </p14:xfrm>
          </p:contentPart>
        </mc:Choice>
        <mc:Fallback>
          <p:pic>
            <p:nvPicPr>
              <p:cNvPr id="52" name="墨迹 57">
                <a:extLst>
                  <a:ext uri="{FF2B5EF4-FFF2-40B4-BE49-F238E27FC236}">
                    <a16:creationId xmlns:a16="http://schemas.microsoft.com/office/drawing/2014/main" id="{274691B9-A00D-204C-9D6E-AA93D921C1C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80624" y="1317169"/>
                <a:ext cx="749513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3" name="墨迹 58">
                <a:extLst>
                  <a:ext uri="{FF2B5EF4-FFF2-40B4-BE49-F238E27FC236}">
                    <a16:creationId xmlns:a16="http://schemas.microsoft.com/office/drawing/2014/main" id="{DCB169E5-76A6-8542-BB92-829F7145159D}"/>
                  </a:ext>
                </a:extLst>
              </p14:cNvPr>
              <p14:cNvContentPartPr/>
              <p14:nvPr/>
            </p14:nvContentPartPr>
            <p14:xfrm>
              <a:off x="3705220" y="1144009"/>
              <a:ext cx="722520" cy="492120"/>
            </p14:xfrm>
          </p:contentPart>
        </mc:Choice>
        <mc:Fallback>
          <p:pic>
            <p:nvPicPr>
              <p:cNvPr id="53" name="墨迹 58">
                <a:extLst>
                  <a:ext uri="{FF2B5EF4-FFF2-40B4-BE49-F238E27FC236}">
                    <a16:creationId xmlns:a16="http://schemas.microsoft.com/office/drawing/2014/main" id="{DCB169E5-76A6-8542-BB92-829F7145159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97660" y="1136449"/>
                <a:ext cx="73764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4" name="墨迹 59">
                <a:extLst>
                  <a:ext uri="{FF2B5EF4-FFF2-40B4-BE49-F238E27FC236}">
                    <a16:creationId xmlns:a16="http://schemas.microsoft.com/office/drawing/2014/main" id="{F8E8A10C-7557-4941-AFD1-517D145E0734}"/>
                  </a:ext>
                </a:extLst>
              </p14:cNvPr>
              <p14:cNvContentPartPr/>
              <p14:nvPr/>
            </p14:nvContentPartPr>
            <p14:xfrm>
              <a:off x="2696860" y="1175329"/>
              <a:ext cx="361440" cy="417240"/>
            </p14:xfrm>
          </p:contentPart>
        </mc:Choice>
        <mc:Fallback>
          <p:pic>
            <p:nvPicPr>
              <p:cNvPr id="54" name="墨迹 59">
                <a:extLst>
                  <a:ext uri="{FF2B5EF4-FFF2-40B4-BE49-F238E27FC236}">
                    <a16:creationId xmlns:a16="http://schemas.microsoft.com/office/drawing/2014/main" id="{F8E8A10C-7557-4941-AFD1-517D145E073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89300" y="1167776"/>
                <a:ext cx="376560" cy="431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5" name="墨迹 60">
                <a:extLst>
                  <a:ext uri="{FF2B5EF4-FFF2-40B4-BE49-F238E27FC236}">
                    <a16:creationId xmlns:a16="http://schemas.microsoft.com/office/drawing/2014/main" id="{203A03A9-2F3A-5547-930E-7EC0CEA85B21}"/>
                  </a:ext>
                </a:extLst>
              </p14:cNvPr>
              <p14:cNvContentPartPr/>
              <p14:nvPr/>
            </p14:nvContentPartPr>
            <p14:xfrm>
              <a:off x="1563580" y="1137889"/>
              <a:ext cx="461160" cy="466560"/>
            </p14:xfrm>
          </p:contentPart>
        </mc:Choice>
        <mc:Fallback>
          <p:pic>
            <p:nvPicPr>
              <p:cNvPr id="55" name="墨迹 60">
                <a:extLst>
                  <a:ext uri="{FF2B5EF4-FFF2-40B4-BE49-F238E27FC236}">
                    <a16:creationId xmlns:a16="http://schemas.microsoft.com/office/drawing/2014/main" id="{203A03A9-2F3A-5547-930E-7EC0CEA85B2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56020" y="1130329"/>
                <a:ext cx="47628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DB710958-432B-1F4A-827D-831E2C0F0AD1}"/>
                  </a:ext>
                </a:extLst>
              </p14:cNvPr>
              <p14:cNvContentPartPr/>
              <p14:nvPr/>
            </p14:nvContentPartPr>
            <p14:xfrm>
              <a:off x="5068540" y="2028169"/>
              <a:ext cx="448560" cy="35460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DB710958-432B-1F4A-827D-831E2C0F0AD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60980" y="2020609"/>
                <a:ext cx="46368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6" name="墨迹 79">
                <a:extLst>
                  <a:ext uri="{FF2B5EF4-FFF2-40B4-BE49-F238E27FC236}">
                    <a16:creationId xmlns:a16="http://schemas.microsoft.com/office/drawing/2014/main" id="{F1F6E092-F991-8444-8EE8-82F8D40F926D}"/>
                  </a:ext>
                </a:extLst>
              </p14:cNvPr>
              <p14:cNvContentPartPr/>
              <p14:nvPr/>
            </p14:nvContentPartPr>
            <p14:xfrm>
              <a:off x="4601620" y="2264689"/>
              <a:ext cx="162360" cy="162360"/>
            </p14:xfrm>
          </p:contentPart>
        </mc:Choice>
        <mc:Fallback>
          <p:pic>
            <p:nvPicPr>
              <p:cNvPr id="76" name="墨迹 79">
                <a:extLst>
                  <a:ext uri="{FF2B5EF4-FFF2-40B4-BE49-F238E27FC236}">
                    <a16:creationId xmlns:a16="http://schemas.microsoft.com/office/drawing/2014/main" id="{F1F6E092-F991-8444-8EE8-82F8D40F926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94060" y="2257129"/>
                <a:ext cx="1771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7" name="墨迹 80">
                <a:extLst>
                  <a:ext uri="{FF2B5EF4-FFF2-40B4-BE49-F238E27FC236}">
                    <a16:creationId xmlns:a16="http://schemas.microsoft.com/office/drawing/2014/main" id="{B5DD85C7-E362-B946-80BB-0DD144172365}"/>
                  </a:ext>
                </a:extLst>
              </p14:cNvPr>
              <p14:cNvContentPartPr/>
              <p14:nvPr/>
            </p14:nvContentPartPr>
            <p14:xfrm>
              <a:off x="3736180" y="2053009"/>
              <a:ext cx="516960" cy="423720"/>
            </p14:xfrm>
          </p:contentPart>
        </mc:Choice>
        <mc:Fallback>
          <p:pic>
            <p:nvPicPr>
              <p:cNvPr id="77" name="墨迹 80">
                <a:extLst>
                  <a:ext uri="{FF2B5EF4-FFF2-40B4-BE49-F238E27FC236}">
                    <a16:creationId xmlns:a16="http://schemas.microsoft.com/office/drawing/2014/main" id="{B5DD85C7-E362-B946-80BB-0DD14417236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728980" y="2045449"/>
                <a:ext cx="5320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8" name="墨迹 81">
                <a:extLst>
                  <a:ext uri="{FF2B5EF4-FFF2-40B4-BE49-F238E27FC236}">
                    <a16:creationId xmlns:a16="http://schemas.microsoft.com/office/drawing/2014/main" id="{3A283BFA-8582-364B-9020-039E71564CC7}"/>
                  </a:ext>
                </a:extLst>
              </p14:cNvPr>
              <p14:cNvContentPartPr/>
              <p14:nvPr/>
            </p14:nvContentPartPr>
            <p14:xfrm>
              <a:off x="3151180" y="2289529"/>
              <a:ext cx="205560" cy="124920"/>
            </p14:xfrm>
          </p:contentPart>
        </mc:Choice>
        <mc:Fallback>
          <p:pic>
            <p:nvPicPr>
              <p:cNvPr id="78" name="墨迹 81">
                <a:extLst>
                  <a:ext uri="{FF2B5EF4-FFF2-40B4-BE49-F238E27FC236}">
                    <a16:creationId xmlns:a16="http://schemas.microsoft.com/office/drawing/2014/main" id="{3A283BFA-8582-364B-9020-039E71564CC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43633" y="2281969"/>
                <a:ext cx="220654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9" name="墨迹 82">
                <a:extLst>
                  <a:ext uri="{FF2B5EF4-FFF2-40B4-BE49-F238E27FC236}">
                    <a16:creationId xmlns:a16="http://schemas.microsoft.com/office/drawing/2014/main" id="{F0B9AB19-6B8B-454E-8124-C2359E62EDFF}"/>
                  </a:ext>
                </a:extLst>
              </p14:cNvPr>
              <p14:cNvContentPartPr/>
              <p14:nvPr/>
            </p14:nvContentPartPr>
            <p14:xfrm>
              <a:off x="1675900" y="2090449"/>
              <a:ext cx="927720" cy="448200"/>
            </p14:xfrm>
          </p:contentPart>
        </mc:Choice>
        <mc:Fallback>
          <p:pic>
            <p:nvPicPr>
              <p:cNvPr id="79" name="墨迹 82">
                <a:extLst>
                  <a:ext uri="{FF2B5EF4-FFF2-40B4-BE49-F238E27FC236}">
                    <a16:creationId xmlns:a16="http://schemas.microsoft.com/office/drawing/2014/main" id="{F0B9AB19-6B8B-454E-8124-C2359E62EDF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68343" y="2082895"/>
                <a:ext cx="942834" cy="463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2" name="墨迹 93">
                <a:extLst>
                  <a:ext uri="{FF2B5EF4-FFF2-40B4-BE49-F238E27FC236}">
                    <a16:creationId xmlns:a16="http://schemas.microsoft.com/office/drawing/2014/main" id="{2879FE6C-6445-9046-BA07-21F46FC5B5CC}"/>
                  </a:ext>
                </a:extLst>
              </p14:cNvPr>
              <p14:cNvContentPartPr/>
              <p14:nvPr/>
            </p14:nvContentPartPr>
            <p14:xfrm>
              <a:off x="6587740" y="1761049"/>
              <a:ext cx="1762200" cy="752400"/>
            </p14:xfrm>
          </p:contentPart>
        </mc:Choice>
        <mc:Fallback>
          <p:pic>
            <p:nvPicPr>
              <p:cNvPr id="92" name="墨迹 93">
                <a:extLst>
                  <a:ext uri="{FF2B5EF4-FFF2-40B4-BE49-F238E27FC236}">
                    <a16:creationId xmlns:a16="http://schemas.microsoft.com/office/drawing/2014/main" id="{2879FE6C-6445-9046-BA07-21F46FC5B5C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80180" y="1753489"/>
                <a:ext cx="1777320" cy="76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3" name="墨迹 94">
                <a:extLst>
                  <a:ext uri="{FF2B5EF4-FFF2-40B4-BE49-F238E27FC236}">
                    <a16:creationId xmlns:a16="http://schemas.microsoft.com/office/drawing/2014/main" id="{EA369EDA-2117-C242-A860-538E99211B6B}"/>
                  </a:ext>
                </a:extLst>
              </p14:cNvPr>
              <p14:cNvContentPartPr/>
              <p14:nvPr/>
            </p14:nvContentPartPr>
            <p14:xfrm>
              <a:off x="5644180" y="2046889"/>
              <a:ext cx="539280" cy="180720"/>
            </p14:xfrm>
          </p:contentPart>
        </mc:Choice>
        <mc:Fallback>
          <p:pic>
            <p:nvPicPr>
              <p:cNvPr id="93" name="墨迹 94">
                <a:extLst>
                  <a:ext uri="{FF2B5EF4-FFF2-40B4-BE49-F238E27FC236}">
                    <a16:creationId xmlns:a16="http://schemas.microsoft.com/office/drawing/2014/main" id="{EA369EDA-2117-C242-A860-538E99211B6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636620" y="2039329"/>
                <a:ext cx="5544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9" name="墨迹 99">
                <a:extLst>
                  <a:ext uri="{FF2B5EF4-FFF2-40B4-BE49-F238E27FC236}">
                    <a16:creationId xmlns:a16="http://schemas.microsoft.com/office/drawing/2014/main" id="{017C2EFC-ED1E-A94F-B993-1904E5AC4C81}"/>
                  </a:ext>
                </a:extLst>
              </p14:cNvPr>
              <p14:cNvContentPartPr/>
              <p14:nvPr/>
            </p14:nvContentPartPr>
            <p14:xfrm>
              <a:off x="2995660" y="2881009"/>
              <a:ext cx="934200" cy="398880"/>
            </p14:xfrm>
          </p:contentPart>
        </mc:Choice>
        <mc:Fallback>
          <p:pic>
            <p:nvPicPr>
              <p:cNvPr id="99" name="墨迹 99">
                <a:extLst>
                  <a:ext uri="{FF2B5EF4-FFF2-40B4-BE49-F238E27FC236}">
                    <a16:creationId xmlns:a16="http://schemas.microsoft.com/office/drawing/2014/main" id="{017C2EFC-ED1E-A94F-B993-1904E5AC4C8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988100" y="2873449"/>
                <a:ext cx="94932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3FD9A81D-3B72-3E44-9DAD-EBCF8EB637D0}"/>
                  </a:ext>
                </a:extLst>
              </p14:cNvPr>
              <p14:cNvContentPartPr/>
              <p14:nvPr/>
            </p14:nvContentPartPr>
            <p14:xfrm>
              <a:off x="7297300" y="2762569"/>
              <a:ext cx="386280" cy="34056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3FD9A81D-3B72-3E44-9DAD-EBCF8EB637D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89740" y="2755009"/>
                <a:ext cx="40140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1" name="墨迹 114">
                <a:extLst>
                  <a:ext uri="{FF2B5EF4-FFF2-40B4-BE49-F238E27FC236}">
                    <a16:creationId xmlns:a16="http://schemas.microsoft.com/office/drawing/2014/main" id="{9D5A4D6E-FF90-3E4F-AB88-2CCFFCCD549F}"/>
                  </a:ext>
                </a:extLst>
              </p14:cNvPr>
              <p14:cNvContentPartPr/>
              <p14:nvPr/>
            </p14:nvContentPartPr>
            <p14:xfrm>
              <a:off x="6575140" y="2881009"/>
              <a:ext cx="467280" cy="243000"/>
            </p14:xfrm>
          </p:contentPart>
        </mc:Choice>
        <mc:Fallback>
          <p:pic>
            <p:nvPicPr>
              <p:cNvPr id="111" name="墨迹 114">
                <a:extLst>
                  <a:ext uri="{FF2B5EF4-FFF2-40B4-BE49-F238E27FC236}">
                    <a16:creationId xmlns:a16="http://schemas.microsoft.com/office/drawing/2014/main" id="{9D5A4D6E-FF90-3E4F-AB88-2CCFFCCD549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567580" y="2873449"/>
                <a:ext cx="4824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2" name="墨迹 115">
                <a:extLst>
                  <a:ext uri="{FF2B5EF4-FFF2-40B4-BE49-F238E27FC236}">
                    <a16:creationId xmlns:a16="http://schemas.microsoft.com/office/drawing/2014/main" id="{84CE6E3C-5DD7-CD4B-B834-2CDDCE9912D9}"/>
                  </a:ext>
                </a:extLst>
              </p14:cNvPr>
              <p14:cNvContentPartPr/>
              <p14:nvPr/>
            </p14:nvContentPartPr>
            <p14:xfrm>
              <a:off x="5834260" y="2712889"/>
              <a:ext cx="460440" cy="442440"/>
            </p14:xfrm>
          </p:contentPart>
        </mc:Choice>
        <mc:Fallback>
          <p:pic>
            <p:nvPicPr>
              <p:cNvPr id="112" name="墨迹 115">
                <a:extLst>
                  <a:ext uri="{FF2B5EF4-FFF2-40B4-BE49-F238E27FC236}">
                    <a16:creationId xmlns:a16="http://schemas.microsoft.com/office/drawing/2014/main" id="{84CE6E3C-5DD7-CD4B-B834-2CDDCE9912D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826700" y="2705329"/>
                <a:ext cx="47556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3" name="墨迹 116">
                <a:extLst>
                  <a:ext uri="{FF2B5EF4-FFF2-40B4-BE49-F238E27FC236}">
                    <a16:creationId xmlns:a16="http://schemas.microsoft.com/office/drawing/2014/main" id="{732186AE-10A9-134A-96D1-709C4D0335D8}"/>
                  </a:ext>
                </a:extLst>
              </p14:cNvPr>
              <p14:cNvContentPartPr/>
              <p14:nvPr/>
            </p14:nvContentPartPr>
            <p14:xfrm>
              <a:off x="5298940" y="2949409"/>
              <a:ext cx="174600" cy="137520"/>
            </p14:xfrm>
          </p:contentPart>
        </mc:Choice>
        <mc:Fallback>
          <p:pic>
            <p:nvPicPr>
              <p:cNvPr id="113" name="墨迹 116">
                <a:extLst>
                  <a:ext uri="{FF2B5EF4-FFF2-40B4-BE49-F238E27FC236}">
                    <a16:creationId xmlns:a16="http://schemas.microsoft.com/office/drawing/2014/main" id="{732186AE-10A9-134A-96D1-709C4D0335D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291380" y="2941829"/>
                <a:ext cx="189720" cy="1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4" name="墨迹 117">
                <a:extLst>
                  <a:ext uri="{FF2B5EF4-FFF2-40B4-BE49-F238E27FC236}">
                    <a16:creationId xmlns:a16="http://schemas.microsoft.com/office/drawing/2014/main" id="{BD8CFCCA-8589-3449-8189-C8036F29C8B4}"/>
                  </a:ext>
                </a:extLst>
              </p14:cNvPr>
              <p14:cNvContentPartPr/>
              <p14:nvPr/>
            </p14:nvContentPartPr>
            <p14:xfrm>
              <a:off x="4452220" y="2737729"/>
              <a:ext cx="541800" cy="380160"/>
            </p14:xfrm>
          </p:contentPart>
        </mc:Choice>
        <mc:Fallback>
          <p:pic>
            <p:nvPicPr>
              <p:cNvPr id="114" name="墨迹 117">
                <a:extLst>
                  <a:ext uri="{FF2B5EF4-FFF2-40B4-BE49-F238E27FC236}">
                    <a16:creationId xmlns:a16="http://schemas.microsoft.com/office/drawing/2014/main" id="{BD8CFCCA-8589-3449-8189-C8036F29C8B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444660" y="2730169"/>
                <a:ext cx="55692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21" name="墨迹 121">
                <a:extLst>
                  <a:ext uri="{FF2B5EF4-FFF2-40B4-BE49-F238E27FC236}">
                    <a16:creationId xmlns:a16="http://schemas.microsoft.com/office/drawing/2014/main" id="{4C1AEB7E-3CF4-4A4E-BCF4-7AC36DC95C2D}"/>
                  </a:ext>
                </a:extLst>
              </p14:cNvPr>
              <p14:cNvContentPartPr/>
              <p14:nvPr/>
            </p14:nvContentPartPr>
            <p14:xfrm>
              <a:off x="667180" y="3690289"/>
              <a:ext cx="411120" cy="423720"/>
            </p14:xfrm>
          </p:contentPart>
        </mc:Choice>
        <mc:Fallback>
          <p:pic>
            <p:nvPicPr>
              <p:cNvPr id="121" name="墨迹 121">
                <a:extLst>
                  <a:ext uri="{FF2B5EF4-FFF2-40B4-BE49-F238E27FC236}">
                    <a16:creationId xmlns:a16="http://schemas.microsoft.com/office/drawing/2014/main" id="{4C1AEB7E-3CF4-4A4E-BCF4-7AC36DC95C2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59620" y="3682729"/>
                <a:ext cx="42624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26" name="墨迹 126">
                <a:extLst>
                  <a:ext uri="{FF2B5EF4-FFF2-40B4-BE49-F238E27FC236}">
                    <a16:creationId xmlns:a16="http://schemas.microsoft.com/office/drawing/2014/main" id="{1C320BA8-FE69-4F4B-B854-58FD85F31CCE}"/>
                  </a:ext>
                </a:extLst>
              </p14:cNvPr>
              <p14:cNvContentPartPr/>
              <p14:nvPr/>
            </p14:nvContentPartPr>
            <p14:xfrm>
              <a:off x="1551340" y="3652849"/>
              <a:ext cx="374040" cy="417600"/>
            </p14:xfrm>
          </p:contentPart>
        </mc:Choice>
        <mc:Fallback>
          <p:pic>
            <p:nvPicPr>
              <p:cNvPr id="126" name="墨迹 126">
                <a:extLst>
                  <a:ext uri="{FF2B5EF4-FFF2-40B4-BE49-F238E27FC236}">
                    <a16:creationId xmlns:a16="http://schemas.microsoft.com/office/drawing/2014/main" id="{1C320BA8-FE69-4F4B-B854-58FD85F31CC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543780" y="3645289"/>
                <a:ext cx="38880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5A9CA544-B360-C54E-B80B-B923D964A374}"/>
                  </a:ext>
                </a:extLst>
              </p14:cNvPr>
              <p14:cNvContentPartPr/>
              <p14:nvPr/>
            </p14:nvContentPartPr>
            <p14:xfrm>
              <a:off x="2211220" y="3677689"/>
              <a:ext cx="479880" cy="25488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5A9CA544-B360-C54E-B80B-B923D964A37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203660" y="3670129"/>
                <a:ext cx="4946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38" name="墨迹 139">
                <a:extLst>
                  <a:ext uri="{FF2B5EF4-FFF2-40B4-BE49-F238E27FC236}">
                    <a16:creationId xmlns:a16="http://schemas.microsoft.com/office/drawing/2014/main" id="{331A2BBA-8A21-594B-BBBA-EDD294FEE9E3}"/>
                  </a:ext>
                </a:extLst>
              </p14:cNvPr>
              <p14:cNvContentPartPr/>
              <p14:nvPr/>
            </p14:nvContentPartPr>
            <p14:xfrm>
              <a:off x="4439980" y="3871009"/>
              <a:ext cx="75240" cy="123840"/>
            </p14:xfrm>
          </p:contentPart>
        </mc:Choice>
        <mc:Fallback>
          <p:pic>
            <p:nvPicPr>
              <p:cNvPr id="138" name="墨迹 139">
                <a:extLst>
                  <a:ext uri="{FF2B5EF4-FFF2-40B4-BE49-F238E27FC236}">
                    <a16:creationId xmlns:a16="http://schemas.microsoft.com/office/drawing/2014/main" id="{331A2BBA-8A21-594B-BBBA-EDD294FEE9E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432420" y="3863471"/>
                <a:ext cx="90000" cy="138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39" name="墨迹 140">
                <a:extLst>
                  <a:ext uri="{FF2B5EF4-FFF2-40B4-BE49-F238E27FC236}">
                    <a16:creationId xmlns:a16="http://schemas.microsoft.com/office/drawing/2014/main" id="{55D5C22D-B991-5142-AF6E-D0839D0D87C2}"/>
                  </a:ext>
                </a:extLst>
              </p14:cNvPr>
              <p14:cNvContentPartPr/>
              <p14:nvPr/>
            </p14:nvContentPartPr>
            <p14:xfrm>
              <a:off x="2926900" y="3404089"/>
              <a:ext cx="1214640" cy="956160"/>
            </p14:xfrm>
          </p:contentPart>
        </mc:Choice>
        <mc:Fallback>
          <p:pic>
            <p:nvPicPr>
              <p:cNvPr id="139" name="墨迹 140">
                <a:extLst>
                  <a:ext uri="{FF2B5EF4-FFF2-40B4-BE49-F238E27FC236}">
                    <a16:creationId xmlns:a16="http://schemas.microsoft.com/office/drawing/2014/main" id="{55D5C22D-B991-5142-AF6E-D0839D0D87C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919338" y="3396529"/>
                <a:ext cx="1229764" cy="9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6E951203-AD84-1D42-9373-93E10CD61BDD}"/>
                  </a:ext>
                </a:extLst>
              </p14:cNvPr>
              <p14:cNvContentPartPr/>
              <p14:nvPr/>
            </p14:nvContentPartPr>
            <p14:xfrm>
              <a:off x="2609380" y="4687129"/>
              <a:ext cx="19080" cy="6804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6E951203-AD84-1D42-9373-93E10CD61BD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602180" y="4679569"/>
                <a:ext cx="3420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85EDB3D7-F8B4-FB4A-B12E-778BB770EE0A}"/>
                  </a:ext>
                </a:extLst>
              </p14:cNvPr>
              <p14:cNvContentPartPr/>
              <p14:nvPr/>
            </p14:nvContentPartPr>
            <p14:xfrm>
              <a:off x="5087260" y="4726369"/>
              <a:ext cx="62640" cy="3492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85EDB3D7-F8B4-FB4A-B12E-778BB770EE0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079700" y="4718809"/>
                <a:ext cx="777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159444DC-F7B7-1445-867E-511F525D0E32}"/>
                  </a:ext>
                </a:extLst>
              </p14:cNvPr>
              <p14:cNvContentPartPr/>
              <p14:nvPr/>
            </p14:nvContentPartPr>
            <p14:xfrm>
              <a:off x="5697460" y="4599289"/>
              <a:ext cx="162360" cy="2520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159444DC-F7B7-1445-867E-511F525D0E3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689900" y="4591729"/>
                <a:ext cx="1771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56" name="墨迹 160">
                <a:extLst>
                  <a:ext uri="{FF2B5EF4-FFF2-40B4-BE49-F238E27FC236}">
                    <a16:creationId xmlns:a16="http://schemas.microsoft.com/office/drawing/2014/main" id="{0D16C6DE-6BF2-6E46-A2DC-F417DFEF4491}"/>
                  </a:ext>
                </a:extLst>
              </p14:cNvPr>
              <p14:cNvContentPartPr/>
              <p14:nvPr/>
            </p14:nvContentPartPr>
            <p14:xfrm>
              <a:off x="7098220" y="4269169"/>
              <a:ext cx="615960" cy="517320"/>
            </p14:xfrm>
          </p:contentPart>
        </mc:Choice>
        <mc:Fallback>
          <p:pic>
            <p:nvPicPr>
              <p:cNvPr id="156" name="墨迹 160">
                <a:extLst>
                  <a:ext uri="{FF2B5EF4-FFF2-40B4-BE49-F238E27FC236}">
                    <a16:creationId xmlns:a16="http://schemas.microsoft.com/office/drawing/2014/main" id="{0D16C6DE-6BF2-6E46-A2DC-F417DFEF449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090660" y="4261604"/>
                <a:ext cx="631080" cy="532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57" name="墨迹 161">
                <a:extLst>
                  <a:ext uri="{FF2B5EF4-FFF2-40B4-BE49-F238E27FC236}">
                    <a16:creationId xmlns:a16="http://schemas.microsoft.com/office/drawing/2014/main" id="{A80B72A4-B2A5-294E-8907-3E11D4BB0127}"/>
                  </a:ext>
                </a:extLst>
              </p14:cNvPr>
              <p14:cNvContentPartPr/>
              <p14:nvPr/>
            </p14:nvContentPartPr>
            <p14:xfrm>
              <a:off x="6102100" y="4618009"/>
              <a:ext cx="461160" cy="43560"/>
            </p14:xfrm>
          </p:contentPart>
        </mc:Choice>
        <mc:Fallback>
          <p:pic>
            <p:nvPicPr>
              <p:cNvPr id="157" name="墨迹 161">
                <a:extLst>
                  <a:ext uri="{FF2B5EF4-FFF2-40B4-BE49-F238E27FC236}">
                    <a16:creationId xmlns:a16="http://schemas.microsoft.com/office/drawing/2014/main" id="{A80B72A4-B2A5-294E-8907-3E11D4BB012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094540" y="4610511"/>
                <a:ext cx="476280" cy="58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58" name="墨迹 162">
                <a:extLst>
                  <a:ext uri="{FF2B5EF4-FFF2-40B4-BE49-F238E27FC236}">
                    <a16:creationId xmlns:a16="http://schemas.microsoft.com/office/drawing/2014/main" id="{6671BBA2-00B8-5443-AA01-25A1249F0D98}"/>
                  </a:ext>
                </a:extLst>
              </p14:cNvPr>
              <p14:cNvContentPartPr/>
              <p14:nvPr/>
            </p14:nvContentPartPr>
            <p14:xfrm>
              <a:off x="4274380" y="4356289"/>
              <a:ext cx="545760" cy="448560"/>
            </p14:xfrm>
          </p:contentPart>
        </mc:Choice>
        <mc:Fallback>
          <p:pic>
            <p:nvPicPr>
              <p:cNvPr id="158" name="墨迹 162">
                <a:extLst>
                  <a:ext uri="{FF2B5EF4-FFF2-40B4-BE49-F238E27FC236}">
                    <a16:creationId xmlns:a16="http://schemas.microsoft.com/office/drawing/2014/main" id="{6671BBA2-00B8-5443-AA01-25A1249F0D9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266815" y="4348729"/>
                <a:ext cx="56089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59" name="墨迹 163">
                <a:extLst>
                  <a:ext uri="{FF2B5EF4-FFF2-40B4-BE49-F238E27FC236}">
                    <a16:creationId xmlns:a16="http://schemas.microsoft.com/office/drawing/2014/main" id="{D76F1302-3CA1-2A41-ABC7-F8BE05ED5C99}"/>
                  </a:ext>
                </a:extLst>
              </p14:cNvPr>
              <p14:cNvContentPartPr/>
              <p14:nvPr/>
            </p14:nvContentPartPr>
            <p14:xfrm>
              <a:off x="3082780" y="4381489"/>
              <a:ext cx="685080" cy="448560"/>
            </p14:xfrm>
          </p:contentPart>
        </mc:Choice>
        <mc:Fallback>
          <p:pic>
            <p:nvPicPr>
              <p:cNvPr id="159" name="墨迹 163">
                <a:extLst>
                  <a:ext uri="{FF2B5EF4-FFF2-40B4-BE49-F238E27FC236}">
                    <a16:creationId xmlns:a16="http://schemas.microsoft.com/office/drawing/2014/main" id="{D76F1302-3CA1-2A41-ABC7-F8BE05ED5C9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075220" y="4373929"/>
                <a:ext cx="70020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60" name="墨迹 164">
                <a:extLst>
                  <a:ext uri="{FF2B5EF4-FFF2-40B4-BE49-F238E27FC236}">
                    <a16:creationId xmlns:a16="http://schemas.microsoft.com/office/drawing/2014/main" id="{F1C8D316-CB18-EB43-98DB-81EC4374E336}"/>
                  </a:ext>
                </a:extLst>
              </p14:cNvPr>
              <p14:cNvContentPartPr/>
              <p14:nvPr/>
            </p14:nvContentPartPr>
            <p14:xfrm>
              <a:off x="1974700" y="4287889"/>
              <a:ext cx="380160" cy="405000"/>
            </p14:xfrm>
          </p:contentPart>
        </mc:Choice>
        <mc:Fallback>
          <p:pic>
            <p:nvPicPr>
              <p:cNvPr id="160" name="墨迹 164">
                <a:extLst>
                  <a:ext uri="{FF2B5EF4-FFF2-40B4-BE49-F238E27FC236}">
                    <a16:creationId xmlns:a16="http://schemas.microsoft.com/office/drawing/2014/main" id="{F1C8D316-CB18-EB43-98DB-81EC4374E33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967140" y="4280329"/>
                <a:ext cx="39528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9552B079-9491-BE4B-A5B3-0C37696DC356}"/>
                  </a:ext>
                </a:extLst>
              </p14:cNvPr>
              <p14:cNvContentPartPr/>
              <p14:nvPr/>
            </p14:nvContentPartPr>
            <p14:xfrm>
              <a:off x="7839100" y="4829689"/>
              <a:ext cx="56520" cy="13104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9552B079-9491-BE4B-A5B3-0C37696DC35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831540" y="4822129"/>
                <a:ext cx="712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324CDB84-FF12-3C4D-A2F8-870E1EDD70F3}"/>
                  </a:ext>
                </a:extLst>
              </p14:cNvPr>
              <p14:cNvContentPartPr/>
              <p14:nvPr/>
            </p14:nvContentPartPr>
            <p14:xfrm>
              <a:off x="8984620" y="4605409"/>
              <a:ext cx="75240" cy="4392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324CDB84-FF12-3C4D-A2F8-870E1EDD70F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977060" y="4597849"/>
                <a:ext cx="900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70" name="墨迹 170">
                <a:extLst>
                  <a:ext uri="{FF2B5EF4-FFF2-40B4-BE49-F238E27FC236}">
                    <a16:creationId xmlns:a16="http://schemas.microsoft.com/office/drawing/2014/main" id="{AAF50E33-9A66-E74B-895D-1C4CF0025D57}"/>
                  </a:ext>
                </a:extLst>
              </p14:cNvPr>
              <p14:cNvContentPartPr/>
              <p14:nvPr/>
            </p14:nvContentPartPr>
            <p14:xfrm>
              <a:off x="8200180" y="4636729"/>
              <a:ext cx="429840" cy="56160"/>
            </p14:xfrm>
          </p:contentPart>
        </mc:Choice>
        <mc:Fallback>
          <p:pic>
            <p:nvPicPr>
              <p:cNvPr id="170" name="墨迹 170">
                <a:extLst>
                  <a:ext uri="{FF2B5EF4-FFF2-40B4-BE49-F238E27FC236}">
                    <a16:creationId xmlns:a16="http://schemas.microsoft.com/office/drawing/2014/main" id="{AAF50E33-9A66-E74B-895D-1C4CF0025D5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192620" y="4629217"/>
                <a:ext cx="444960" cy="70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EECD6925-5C59-9843-972C-B138A798A9BB}"/>
                  </a:ext>
                </a:extLst>
              </p14:cNvPr>
              <p14:cNvContentPartPr/>
              <p14:nvPr/>
            </p14:nvContentPartPr>
            <p14:xfrm>
              <a:off x="5648140" y="5321449"/>
              <a:ext cx="447840" cy="56052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EECD6925-5C59-9843-972C-B138A798A9B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640580" y="5313889"/>
                <a:ext cx="46296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85" name="墨迹 186">
                <a:extLst>
                  <a:ext uri="{FF2B5EF4-FFF2-40B4-BE49-F238E27FC236}">
                    <a16:creationId xmlns:a16="http://schemas.microsoft.com/office/drawing/2014/main" id="{DA1E8570-460D-7244-B08B-BB513AF4BAC2}"/>
                  </a:ext>
                </a:extLst>
              </p14:cNvPr>
              <p14:cNvContentPartPr/>
              <p14:nvPr/>
            </p14:nvContentPartPr>
            <p14:xfrm>
              <a:off x="5037580" y="5539249"/>
              <a:ext cx="280440" cy="180720"/>
            </p14:xfrm>
          </p:contentPart>
        </mc:Choice>
        <mc:Fallback>
          <p:pic>
            <p:nvPicPr>
              <p:cNvPr id="185" name="墨迹 186">
                <a:extLst>
                  <a:ext uri="{FF2B5EF4-FFF2-40B4-BE49-F238E27FC236}">
                    <a16:creationId xmlns:a16="http://schemas.microsoft.com/office/drawing/2014/main" id="{DA1E8570-460D-7244-B08B-BB513AF4BAC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030020" y="5531689"/>
                <a:ext cx="2955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86" name="墨迹 187">
                <a:extLst>
                  <a:ext uri="{FF2B5EF4-FFF2-40B4-BE49-F238E27FC236}">
                    <a16:creationId xmlns:a16="http://schemas.microsoft.com/office/drawing/2014/main" id="{E0C91985-3FA3-3541-BCB2-1A4822F3F138}"/>
                  </a:ext>
                </a:extLst>
              </p14:cNvPr>
              <p14:cNvContentPartPr/>
              <p14:nvPr/>
            </p14:nvContentPartPr>
            <p14:xfrm>
              <a:off x="2167660" y="5147209"/>
              <a:ext cx="2073240" cy="996480"/>
            </p14:xfrm>
          </p:contentPart>
        </mc:Choice>
        <mc:Fallback>
          <p:pic>
            <p:nvPicPr>
              <p:cNvPr id="186" name="墨迹 187">
                <a:extLst>
                  <a:ext uri="{FF2B5EF4-FFF2-40B4-BE49-F238E27FC236}">
                    <a16:creationId xmlns:a16="http://schemas.microsoft.com/office/drawing/2014/main" id="{E0C91985-3FA3-3541-BCB2-1A4822F3F13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160101" y="5139649"/>
                <a:ext cx="2087997" cy="10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92" name="墨迹 192">
                <a:extLst>
                  <a:ext uri="{FF2B5EF4-FFF2-40B4-BE49-F238E27FC236}">
                    <a16:creationId xmlns:a16="http://schemas.microsoft.com/office/drawing/2014/main" id="{6F13E04C-CA86-DF44-8175-47D79BCAA5F6}"/>
                  </a:ext>
                </a:extLst>
              </p14:cNvPr>
              <p14:cNvContentPartPr/>
              <p14:nvPr/>
            </p14:nvContentPartPr>
            <p14:xfrm>
              <a:off x="1968220" y="6193009"/>
              <a:ext cx="589680" cy="336600"/>
            </p14:xfrm>
          </p:contentPart>
        </mc:Choice>
        <mc:Fallback>
          <p:pic>
            <p:nvPicPr>
              <p:cNvPr id="192" name="墨迹 192">
                <a:extLst>
                  <a:ext uri="{FF2B5EF4-FFF2-40B4-BE49-F238E27FC236}">
                    <a16:creationId xmlns:a16="http://schemas.microsoft.com/office/drawing/2014/main" id="{6F13E04C-CA86-DF44-8175-47D79BCAA5F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960660" y="6185449"/>
                <a:ext cx="60480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00" name="墨迹 202">
                <a:extLst>
                  <a:ext uri="{FF2B5EF4-FFF2-40B4-BE49-F238E27FC236}">
                    <a16:creationId xmlns:a16="http://schemas.microsoft.com/office/drawing/2014/main" id="{57B6C1E5-7878-DD45-9FA2-7E7F828269BC}"/>
                  </a:ext>
                </a:extLst>
              </p14:cNvPr>
              <p14:cNvContentPartPr/>
              <p14:nvPr/>
            </p14:nvContentPartPr>
            <p14:xfrm>
              <a:off x="5093380" y="6591529"/>
              <a:ext cx="112320" cy="93600"/>
            </p14:xfrm>
          </p:contentPart>
        </mc:Choice>
        <mc:Fallback>
          <p:pic>
            <p:nvPicPr>
              <p:cNvPr id="200" name="墨迹 202">
                <a:extLst>
                  <a:ext uri="{FF2B5EF4-FFF2-40B4-BE49-F238E27FC236}">
                    <a16:creationId xmlns:a16="http://schemas.microsoft.com/office/drawing/2014/main" id="{57B6C1E5-7878-DD45-9FA2-7E7F828269B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085820" y="6583969"/>
                <a:ext cx="1274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01" name="墨迹 203">
                <a:extLst>
                  <a:ext uri="{FF2B5EF4-FFF2-40B4-BE49-F238E27FC236}">
                    <a16:creationId xmlns:a16="http://schemas.microsoft.com/office/drawing/2014/main" id="{77D139C8-3FBB-304F-9AFE-B4FFD8C1BC47}"/>
                  </a:ext>
                </a:extLst>
              </p14:cNvPr>
              <p14:cNvContentPartPr/>
              <p14:nvPr/>
            </p14:nvContentPartPr>
            <p14:xfrm>
              <a:off x="4153420" y="6460489"/>
              <a:ext cx="143640" cy="137520"/>
            </p14:xfrm>
          </p:contentPart>
        </mc:Choice>
        <mc:Fallback>
          <p:pic>
            <p:nvPicPr>
              <p:cNvPr id="201" name="墨迹 203">
                <a:extLst>
                  <a:ext uri="{FF2B5EF4-FFF2-40B4-BE49-F238E27FC236}">
                    <a16:creationId xmlns:a16="http://schemas.microsoft.com/office/drawing/2014/main" id="{77D139C8-3FBB-304F-9AFE-B4FFD8C1BC4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145860" y="6452909"/>
                <a:ext cx="158760" cy="1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02" name="墨迹 204">
                <a:extLst>
                  <a:ext uri="{FF2B5EF4-FFF2-40B4-BE49-F238E27FC236}">
                    <a16:creationId xmlns:a16="http://schemas.microsoft.com/office/drawing/2014/main" id="{8F3A0F53-15F5-FC4A-A8DA-33A1C5408E5B}"/>
                  </a:ext>
                </a:extLst>
              </p14:cNvPr>
              <p14:cNvContentPartPr/>
              <p14:nvPr/>
            </p14:nvContentPartPr>
            <p14:xfrm>
              <a:off x="3319300" y="6124609"/>
              <a:ext cx="554400" cy="529560"/>
            </p14:xfrm>
          </p:contentPart>
        </mc:Choice>
        <mc:Fallback>
          <p:pic>
            <p:nvPicPr>
              <p:cNvPr id="202" name="墨迹 204">
                <a:extLst>
                  <a:ext uri="{FF2B5EF4-FFF2-40B4-BE49-F238E27FC236}">
                    <a16:creationId xmlns:a16="http://schemas.microsoft.com/office/drawing/2014/main" id="{8F3A0F53-15F5-FC4A-A8DA-33A1C5408E5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311740" y="6117049"/>
                <a:ext cx="56952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E291EEB0-9798-A043-9BF5-50381949371C}"/>
                  </a:ext>
                </a:extLst>
              </p14:cNvPr>
              <p14:cNvContentPartPr/>
              <p14:nvPr/>
            </p14:nvContentPartPr>
            <p14:xfrm>
              <a:off x="4825900" y="6304969"/>
              <a:ext cx="268200" cy="392400"/>
            </p14:xfrm>
          </p:contentPart>
        </mc:Choice>
        <mc:Fallback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E291EEB0-9798-A043-9BF5-50381949371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818340" y="6297409"/>
                <a:ext cx="2829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11" name="墨迹 212">
                <a:extLst>
                  <a:ext uri="{FF2B5EF4-FFF2-40B4-BE49-F238E27FC236}">
                    <a16:creationId xmlns:a16="http://schemas.microsoft.com/office/drawing/2014/main" id="{43425E75-E46A-7A42-970A-7FEB0418D64D}"/>
                  </a:ext>
                </a:extLst>
              </p14:cNvPr>
              <p14:cNvContentPartPr/>
              <p14:nvPr/>
            </p14:nvContentPartPr>
            <p14:xfrm>
              <a:off x="5896540" y="6093289"/>
              <a:ext cx="597960" cy="690480"/>
            </p14:xfrm>
          </p:contentPart>
        </mc:Choice>
        <mc:Fallback>
          <p:pic>
            <p:nvPicPr>
              <p:cNvPr id="211" name="墨迹 212">
                <a:extLst>
                  <a:ext uri="{FF2B5EF4-FFF2-40B4-BE49-F238E27FC236}">
                    <a16:creationId xmlns:a16="http://schemas.microsoft.com/office/drawing/2014/main" id="{43425E75-E46A-7A42-970A-7FEB0418D64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888980" y="6085733"/>
                <a:ext cx="613080" cy="705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12" name="墨迹 213">
                <a:extLst>
                  <a:ext uri="{FF2B5EF4-FFF2-40B4-BE49-F238E27FC236}">
                    <a16:creationId xmlns:a16="http://schemas.microsoft.com/office/drawing/2014/main" id="{6FFB0EA3-D7F1-7D4C-BBFB-C816ECDD4398}"/>
                  </a:ext>
                </a:extLst>
              </p14:cNvPr>
              <p14:cNvContentPartPr/>
              <p14:nvPr/>
            </p14:nvContentPartPr>
            <p14:xfrm>
              <a:off x="5467060" y="6385969"/>
              <a:ext cx="162360" cy="274320"/>
            </p14:xfrm>
          </p:contentPart>
        </mc:Choice>
        <mc:Fallback>
          <p:pic>
            <p:nvPicPr>
              <p:cNvPr id="212" name="墨迹 213">
                <a:extLst>
                  <a:ext uri="{FF2B5EF4-FFF2-40B4-BE49-F238E27FC236}">
                    <a16:creationId xmlns:a16="http://schemas.microsoft.com/office/drawing/2014/main" id="{6FFB0EA3-D7F1-7D4C-BBFB-C816ECDD439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459500" y="6378409"/>
                <a:ext cx="1771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22" name="墨迹 222">
                <a:extLst>
                  <a:ext uri="{FF2B5EF4-FFF2-40B4-BE49-F238E27FC236}">
                    <a16:creationId xmlns:a16="http://schemas.microsoft.com/office/drawing/2014/main" id="{F2AAF161-DC49-DC47-9903-3EFE8259E1A0}"/>
                  </a:ext>
                </a:extLst>
              </p14:cNvPr>
              <p14:cNvContentPartPr/>
              <p14:nvPr/>
            </p14:nvContentPartPr>
            <p14:xfrm>
              <a:off x="8851060" y="340849"/>
              <a:ext cx="2542680" cy="834840"/>
            </p14:xfrm>
          </p:contentPart>
        </mc:Choice>
        <mc:Fallback>
          <p:pic>
            <p:nvPicPr>
              <p:cNvPr id="222" name="墨迹 222">
                <a:extLst>
                  <a:ext uri="{FF2B5EF4-FFF2-40B4-BE49-F238E27FC236}">
                    <a16:creationId xmlns:a16="http://schemas.microsoft.com/office/drawing/2014/main" id="{F2AAF161-DC49-DC47-9903-3EFE8259E1A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843501" y="333286"/>
                <a:ext cx="2557798" cy="849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26" name="墨迹 225">
                <a:extLst>
                  <a:ext uri="{FF2B5EF4-FFF2-40B4-BE49-F238E27FC236}">
                    <a16:creationId xmlns:a16="http://schemas.microsoft.com/office/drawing/2014/main" id="{F8FA7B17-4D52-5E49-85A5-CA9828F48B8E}"/>
                  </a:ext>
                </a:extLst>
              </p14:cNvPr>
              <p14:cNvContentPartPr/>
              <p14:nvPr/>
            </p14:nvContentPartPr>
            <p14:xfrm>
              <a:off x="9438940" y="2003329"/>
              <a:ext cx="62640" cy="50040"/>
            </p14:xfrm>
          </p:contentPart>
        </mc:Choice>
        <mc:Fallback>
          <p:pic>
            <p:nvPicPr>
              <p:cNvPr id="226" name="墨迹 225">
                <a:extLst>
                  <a:ext uri="{FF2B5EF4-FFF2-40B4-BE49-F238E27FC236}">
                    <a16:creationId xmlns:a16="http://schemas.microsoft.com/office/drawing/2014/main" id="{F8FA7B17-4D52-5E49-85A5-CA9828F48B8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431380" y="1995769"/>
                <a:ext cx="777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8D17C778-8D0C-7948-8FA1-085E1E74887C}"/>
                  </a:ext>
                </a:extLst>
              </p14:cNvPr>
              <p14:cNvContentPartPr/>
              <p14:nvPr/>
            </p14:nvContentPartPr>
            <p14:xfrm>
              <a:off x="9376660" y="2146249"/>
              <a:ext cx="155880" cy="12960"/>
            </p14:xfrm>
          </p:contentPart>
        </mc:Choice>
        <mc:Fallback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8D17C778-8D0C-7948-8FA1-085E1E74887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369100" y="2138689"/>
                <a:ext cx="171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18392CEF-AE8A-4646-8EF0-7FF4CC61032C}"/>
                  </a:ext>
                </a:extLst>
              </p14:cNvPr>
              <p14:cNvContentPartPr/>
              <p14:nvPr/>
            </p14:nvContentPartPr>
            <p14:xfrm>
              <a:off x="9364060" y="3017809"/>
              <a:ext cx="196920" cy="50040"/>
            </p14:xfrm>
          </p:contentPart>
        </mc:Choice>
        <mc:Fallback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18392CEF-AE8A-4646-8EF0-7FF4CC61032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356500" y="3010249"/>
                <a:ext cx="2120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44" name="墨迹 243">
                <a:extLst>
                  <a:ext uri="{FF2B5EF4-FFF2-40B4-BE49-F238E27FC236}">
                    <a16:creationId xmlns:a16="http://schemas.microsoft.com/office/drawing/2014/main" id="{048148BC-BB41-BC46-A903-91F94EEC818C}"/>
                  </a:ext>
                </a:extLst>
              </p14:cNvPr>
              <p14:cNvContentPartPr/>
              <p14:nvPr/>
            </p14:nvContentPartPr>
            <p14:xfrm>
              <a:off x="9364060" y="3179809"/>
              <a:ext cx="280440" cy="25200"/>
            </p14:xfrm>
          </p:contentPart>
        </mc:Choice>
        <mc:Fallback>
          <p:pic>
            <p:nvPicPr>
              <p:cNvPr id="244" name="墨迹 243">
                <a:extLst>
                  <a:ext uri="{FF2B5EF4-FFF2-40B4-BE49-F238E27FC236}">
                    <a16:creationId xmlns:a16="http://schemas.microsoft.com/office/drawing/2014/main" id="{048148BC-BB41-BC46-A903-91F94EEC818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356500" y="3172249"/>
                <a:ext cx="2955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45" name="墨迹 244">
                <a:extLst>
                  <a:ext uri="{FF2B5EF4-FFF2-40B4-BE49-F238E27FC236}">
                    <a16:creationId xmlns:a16="http://schemas.microsoft.com/office/drawing/2014/main" id="{8E53E961-403C-A149-BF43-10E89A969425}"/>
                  </a:ext>
                </a:extLst>
              </p14:cNvPr>
              <p14:cNvContentPartPr/>
              <p14:nvPr/>
            </p14:nvContentPartPr>
            <p14:xfrm>
              <a:off x="10111420" y="2986849"/>
              <a:ext cx="342720" cy="249480"/>
            </p14:xfrm>
          </p:contentPart>
        </mc:Choice>
        <mc:Fallback>
          <p:pic>
            <p:nvPicPr>
              <p:cNvPr id="245" name="墨迹 244">
                <a:extLst>
                  <a:ext uri="{FF2B5EF4-FFF2-40B4-BE49-F238E27FC236}">
                    <a16:creationId xmlns:a16="http://schemas.microsoft.com/office/drawing/2014/main" id="{8E53E961-403C-A149-BF43-10E89A96942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103860" y="2979289"/>
                <a:ext cx="3578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46" name="墨迹 245">
                <a:extLst>
                  <a:ext uri="{FF2B5EF4-FFF2-40B4-BE49-F238E27FC236}">
                    <a16:creationId xmlns:a16="http://schemas.microsoft.com/office/drawing/2014/main" id="{2B7C3655-6BED-0441-B758-7D550B95DF5C}"/>
                  </a:ext>
                </a:extLst>
              </p14:cNvPr>
              <p14:cNvContentPartPr/>
              <p14:nvPr/>
            </p14:nvContentPartPr>
            <p14:xfrm>
              <a:off x="10291780" y="3391489"/>
              <a:ext cx="37800" cy="75240"/>
            </p14:xfrm>
          </p:contentPart>
        </mc:Choice>
        <mc:Fallback>
          <p:pic>
            <p:nvPicPr>
              <p:cNvPr id="246" name="墨迹 245">
                <a:extLst>
                  <a:ext uri="{FF2B5EF4-FFF2-40B4-BE49-F238E27FC236}">
                    <a16:creationId xmlns:a16="http://schemas.microsoft.com/office/drawing/2014/main" id="{2B7C3655-6BED-0441-B758-7D550B95DF5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284220" y="3383929"/>
                <a:ext cx="529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47" name="墨迹 248">
                <a:extLst>
                  <a:ext uri="{FF2B5EF4-FFF2-40B4-BE49-F238E27FC236}">
                    <a16:creationId xmlns:a16="http://schemas.microsoft.com/office/drawing/2014/main" id="{13049BF4-A1FD-6447-9C66-73912AE078D2}"/>
                  </a:ext>
                </a:extLst>
              </p14:cNvPr>
              <p14:cNvContentPartPr/>
              <p14:nvPr/>
            </p14:nvContentPartPr>
            <p14:xfrm>
              <a:off x="9700300" y="1835209"/>
              <a:ext cx="2279160" cy="728640"/>
            </p14:xfrm>
          </p:contentPart>
        </mc:Choice>
        <mc:Fallback>
          <p:pic>
            <p:nvPicPr>
              <p:cNvPr id="247" name="墨迹 248">
                <a:extLst>
                  <a:ext uri="{FF2B5EF4-FFF2-40B4-BE49-F238E27FC236}">
                    <a16:creationId xmlns:a16="http://schemas.microsoft.com/office/drawing/2014/main" id="{13049BF4-A1FD-6447-9C66-73912AE078D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692739" y="1827649"/>
                <a:ext cx="2294282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48" name="墨迹 249">
                <a:extLst>
                  <a:ext uri="{FF2B5EF4-FFF2-40B4-BE49-F238E27FC236}">
                    <a16:creationId xmlns:a16="http://schemas.microsoft.com/office/drawing/2014/main" id="{321240C4-7D23-8A4B-9327-26D8ABD387FA}"/>
                  </a:ext>
                </a:extLst>
              </p14:cNvPr>
              <p14:cNvContentPartPr/>
              <p14:nvPr/>
            </p14:nvContentPartPr>
            <p14:xfrm>
              <a:off x="8648380" y="1722889"/>
              <a:ext cx="504720" cy="591840"/>
            </p14:xfrm>
          </p:contentPart>
        </mc:Choice>
        <mc:Fallback>
          <p:pic>
            <p:nvPicPr>
              <p:cNvPr id="248" name="墨迹 249">
                <a:extLst>
                  <a:ext uri="{FF2B5EF4-FFF2-40B4-BE49-F238E27FC236}">
                    <a16:creationId xmlns:a16="http://schemas.microsoft.com/office/drawing/2014/main" id="{321240C4-7D23-8A4B-9327-26D8ABD387F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638300" y="1712809"/>
                <a:ext cx="522360" cy="60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6447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15BBEDF-A91F-5E4C-957F-D024F1B86AFC}"/>
                  </a:ext>
                </a:extLst>
              </p14:cNvPr>
              <p14:cNvContentPartPr/>
              <p14:nvPr/>
            </p14:nvContentPartPr>
            <p14:xfrm>
              <a:off x="1513900" y="515449"/>
              <a:ext cx="25200" cy="2556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15BBEDF-A91F-5E4C-957F-D024F1B86A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6340" y="507889"/>
                <a:ext cx="403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D15AF006-0E0D-7547-962A-25CC88962142}"/>
                  </a:ext>
                </a:extLst>
              </p14:cNvPr>
              <p14:cNvContentPartPr/>
              <p14:nvPr/>
            </p14:nvContentPartPr>
            <p14:xfrm>
              <a:off x="1756540" y="670969"/>
              <a:ext cx="37800" cy="626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D15AF006-0E0D-7547-962A-25CC889621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8980" y="663409"/>
                <a:ext cx="529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7FAE8F58-6B0D-BC4A-AD2C-75FF20CCAC1F}"/>
                  </a:ext>
                </a:extLst>
              </p14:cNvPr>
              <p14:cNvContentPartPr/>
              <p14:nvPr/>
            </p14:nvContentPartPr>
            <p14:xfrm>
              <a:off x="3671380" y="316009"/>
              <a:ext cx="183600" cy="49212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7FAE8F58-6B0D-BC4A-AD2C-75FF20CCAC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63820" y="308449"/>
                <a:ext cx="19872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墨迹 22">
                <a:extLst>
                  <a:ext uri="{FF2B5EF4-FFF2-40B4-BE49-F238E27FC236}">
                    <a16:creationId xmlns:a16="http://schemas.microsoft.com/office/drawing/2014/main" id="{B2BDAAC0-A688-6B4D-AE54-12A1F83568F1}"/>
                  </a:ext>
                </a:extLst>
              </p14:cNvPr>
              <p14:cNvContentPartPr/>
              <p14:nvPr/>
            </p14:nvContentPartPr>
            <p14:xfrm>
              <a:off x="4545820" y="814249"/>
              <a:ext cx="56520" cy="186840"/>
            </p14:xfrm>
          </p:contentPart>
        </mc:Choice>
        <mc:Fallback>
          <p:pic>
            <p:nvPicPr>
              <p:cNvPr id="19" name="墨迹 22">
                <a:extLst>
                  <a:ext uri="{FF2B5EF4-FFF2-40B4-BE49-F238E27FC236}">
                    <a16:creationId xmlns:a16="http://schemas.microsoft.com/office/drawing/2014/main" id="{B2BDAAC0-A688-6B4D-AE54-12A1F83568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38260" y="806704"/>
                <a:ext cx="71280" cy="201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墨迹 23">
                <a:extLst>
                  <a:ext uri="{FF2B5EF4-FFF2-40B4-BE49-F238E27FC236}">
                    <a16:creationId xmlns:a16="http://schemas.microsoft.com/office/drawing/2014/main" id="{8304F102-4DC3-2E4E-86F9-3CD3E3D10F4D}"/>
                  </a:ext>
                </a:extLst>
              </p14:cNvPr>
              <p14:cNvContentPartPr/>
              <p14:nvPr/>
            </p14:nvContentPartPr>
            <p14:xfrm>
              <a:off x="4066300" y="291169"/>
              <a:ext cx="280440" cy="597240"/>
            </p14:xfrm>
          </p:contentPart>
        </mc:Choice>
        <mc:Fallback>
          <p:pic>
            <p:nvPicPr>
              <p:cNvPr id="20" name="墨迹 23">
                <a:extLst>
                  <a:ext uri="{FF2B5EF4-FFF2-40B4-BE49-F238E27FC236}">
                    <a16:creationId xmlns:a16="http://schemas.microsoft.com/office/drawing/2014/main" id="{8304F102-4DC3-2E4E-86F9-3CD3E3D10F4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58740" y="283609"/>
                <a:ext cx="295560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" name="墨迹 24">
                <a:extLst>
                  <a:ext uri="{FF2B5EF4-FFF2-40B4-BE49-F238E27FC236}">
                    <a16:creationId xmlns:a16="http://schemas.microsoft.com/office/drawing/2014/main" id="{45F21024-200B-B24B-9CDA-1C4416862106}"/>
                  </a:ext>
                </a:extLst>
              </p14:cNvPr>
              <p14:cNvContentPartPr/>
              <p14:nvPr/>
            </p14:nvContentPartPr>
            <p14:xfrm>
              <a:off x="2161180" y="266329"/>
              <a:ext cx="1289160" cy="654120"/>
            </p14:xfrm>
          </p:contentPart>
        </mc:Choice>
        <mc:Fallback>
          <p:pic>
            <p:nvPicPr>
              <p:cNvPr id="21" name="墨迹 24">
                <a:extLst>
                  <a:ext uri="{FF2B5EF4-FFF2-40B4-BE49-F238E27FC236}">
                    <a16:creationId xmlns:a16="http://schemas.microsoft.com/office/drawing/2014/main" id="{45F21024-200B-B24B-9CDA-1C441686210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53620" y="258769"/>
                <a:ext cx="130428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" name="墨迹 25">
                <a:extLst>
                  <a:ext uri="{FF2B5EF4-FFF2-40B4-BE49-F238E27FC236}">
                    <a16:creationId xmlns:a16="http://schemas.microsoft.com/office/drawing/2014/main" id="{355C4BEE-AD1A-AD47-AAFD-F004836C50C7}"/>
                  </a:ext>
                </a:extLst>
              </p14:cNvPr>
              <p14:cNvContentPartPr/>
              <p14:nvPr/>
            </p14:nvContentPartPr>
            <p14:xfrm>
              <a:off x="729460" y="453169"/>
              <a:ext cx="560520" cy="386280"/>
            </p14:xfrm>
          </p:contentPart>
        </mc:Choice>
        <mc:Fallback>
          <p:pic>
            <p:nvPicPr>
              <p:cNvPr id="22" name="墨迹 25">
                <a:extLst>
                  <a:ext uri="{FF2B5EF4-FFF2-40B4-BE49-F238E27FC236}">
                    <a16:creationId xmlns:a16="http://schemas.microsoft.com/office/drawing/2014/main" id="{355C4BEE-AD1A-AD47-AAFD-F004836C50C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1900" y="445609"/>
                <a:ext cx="57564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2" name="墨迹 33">
                <a:extLst>
                  <a:ext uri="{FF2B5EF4-FFF2-40B4-BE49-F238E27FC236}">
                    <a16:creationId xmlns:a16="http://schemas.microsoft.com/office/drawing/2014/main" id="{0A9AD460-A93A-A845-927A-528714F246A4}"/>
                  </a:ext>
                </a:extLst>
              </p14:cNvPr>
              <p14:cNvContentPartPr/>
              <p14:nvPr/>
            </p14:nvContentPartPr>
            <p14:xfrm>
              <a:off x="2973948" y="1092214"/>
              <a:ext cx="605160" cy="483120"/>
            </p14:xfrm>
          </p:contentPart>
        </mc:Choice>
        <mc:Fallback>
          <p:pic>
            <p:nvPicPr>
              <p:cNvPr id="32" name="墨迹 33">
                <a:extLst>
                  <a:ext uri="{FF2B5EF4-FFF2-40B4-BE49-F238E27FC236}">
                    <a16:creationId xmlns:a16="http://schemas.microsoft.com/office/drawing/2014/main" id="{0A9AD460-A93A-A845-927A-528714F246A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66392" y="1084654"/>
                <a:ext cx="620271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3" name="墨迹 34">
                <a:extLst>
                  <a:ext uri="{FF2B5EF4-FFF2-40B4-BE49-F238E27FC236}">
                    <a16:creationId xmlns:a16="http://schemas.microsoft.com/office/drawing/2014/main" id="{D05439DD-6EB3-A646-AB19-B8161F567524}"/>
                  </a:ext>
                </a:extLst>
              </p14:cNvPr>
              <p14:cNvContentPartPr/>
              <p14:nvPr/>
            </p14:nvContentPartPr>
            <p14:xfrm>
              <a:off x="1525308" y="1034254"/>
              <a:ext cx="1120320" cy="892440"/>
            </p14:xfrm>
          </p:contentPart>
        </mc:Choice>
        <mc:Fallback>
          <p:pic>
            <p:nvPicPr>
              <p:cNvPr id="33" name="墨迹 34">
                <a:extLst>
                  <a:ext uri="{FF2B5EF4-FFF2-40B4-BE49-F238E27FC236}">
                    <a16:creationId xmlns:a16="http://schemas.microsoft.com/office/drawing/2014/main" id="{D05439DD-6EB3-A646-AB19-B8161F56752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17748" y="1026694"/>
                <a:ext cx="1135440" cy="90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2" name="墨迹 55">
                <a:extLst>
                  <a:ext uri="{FF2B5EF4-FFF2-40B4-BE49-F238E27FC236}">
                    <a16:creationId xmlns:a16="http://schemas.microsoft.com/office/drawing/2014/main" id="{1581E0BB-53AD-574E-A7A7-3D1D86C286E8}"/>
                  </a:ext>
                </a:extLst>
              </p14:cNvPr>
              <p14:cNvContentPartPr/>
              <p14:nvPr/>
            </p14:nvContentPartPr>
            <p14:xfrm>
              <a:off x="4394877" y="1866731"/>
              <a:ext cx="1170360" cy="537120"/>
            </p14:xfrm>
          </p:contentPart>
        </mc:Choice>
        <mc:Fallback>
          <p:pic>
            <p:nvPicPr>
              <p:cNvPr id="52" name="墨迹 55">
                <a:extLst>
                  <a:ext uri="{FF2B5EF4-FFF2-40B4-BE49-F238E27FC236}">
                    <a16:creationId xmlns:a16="http://schemas.microsoft.com/office/drawing/2014/main" id="{1581E0BB-53AD-574E-A7A7-3D1D86C286E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87317" y="1859171"/>
                <a:ext cx="118548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3" name="墨迹 56">
                <a:extLst>
                  <a:ext uri="{FF2B5EF4-FFF2-40B4-BE49-F238E27FC236}">
                    <a16:creationId xmlns:a16="http://schemas.microsoft.com/office/drawing/2014/main" id="{F9EF87A3-807F-C34B-9270-4E835989C1CA}"/>
                  </a:ext>
                </a:extLst>
              </p14:cNvPr>
              <p14:cNvContentPartPr/>
              <p14:nvPr/>
            </p14:nvContentPartPr>
            <p14:xfrm>
              <a:off x="3092037" y="2041691"/>
              <a:ext cx="1013760" cy="332280"/>
            </p14:xfrm>
          </p:contentPart>
        </mc:Choice>
        <mc:Fallback>
          <p:pic>
            <p:nvPicPr>
              <p:cNvPr id="53" name="墨迹 56">
                <a:extLst>
                  <a:ext uri="{FF2B5EF4-FFF2-40B4-BE49-F238E27FC236}">
                    <a16:creationId xmlns:a16="http://schemas.microsoft.com/office/drawing/2014/main" id="{F9EF87A3-807F-C34B-9270-4E835989C1C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84837" y="2034123"/>
                <a:ext cx="1028520" cy="347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4" name="墨迹 57">
                <a:extLst>
                  <a:ext uri="{FF2B5EF4-FFF2-40B4-BE49-F238E27FC236}">
                    <a16:creationId xmlns:a16="http://schemas.microsoft.com/office/drawing/2014/main" id="{30BA6C23-B9F3-A842-8CB9-AA8E5B0375EA}"/>
                  </a:ext>
                </a:extLst>
              </p14:cNvPr>
              <p14:cNvContentPartPr/>
              <p14:nvPr/>
            </p14:nvContentPartPr>
            <p14:xfrm>
              <a:off x="2616477" y="2228531"/>
              <a:ext cx="138240" cy="145080"/>
            </p14:xfrm>
          </p:contentPart>
        </mc:Choice>
        <mc:Fallback>
          <p:pic>
            <p:nvPicPr>
              <p:cNvPr id="54" name="墨迹 57">
                <a:extLst>
                  <a:ext uri="{FF2B5EF4-FFF2-40B4-BE49-F238E27FC236}">
                    <a16:creationId xmlns:a16="http://schemas.microsoft.com/office/drawing/2014/main" id="{30BA6C23-B9F3-A842-8CB9-AA8E5B0375E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08917" y="2220971"/>
                <a:ext cx="153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5" name="墨迹 58">
                <a:extLst>
                  <a:ext uri="{FF2B5EF4-FFF2-40B4-BE49-F238E27FC236}">
                    <a16:creationId xmlns:a16="http://schemas.microsoft.com/office/drawing/2014/main" id="{1B7D4113-619D-9E49-8BA8-F6E1E2F1073A}"/>
                  </a:ext>
                </a:extLst>
              </p14:cNvPr>
              <p14:cNvContentPartPr/>
              <p14:nvPr/>
            </p14:nvContentPartPr>
            <p14:xfrm>
              <a:off x="1638717" y="2041691"/>
              <a:ext cx="663840" cy="458640"/>
            </p14:xfrm>
          </p:contentPart>
        </mc:Choice>
        <mc:Fallback>
          <p:pic>
            <p:nvPicPr>
              <p:cNvPr id="55" name="墨迹 58">
                <a:extLst>
                  <a:ext uri="{FF2B5EF4-FFF2-40B4-BE49-F238E27FC236}">
                    <a16:creationId xmlns:a16="http://schemas.microsoft.com/office/drawing/2014/main" id="{1B7D4113-619D-9E49-8BA8-F6E1E2F1073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31157" y="2034131"/>
                <a:ext cx="67896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8" name="墨迹 68">
                <a:extLst>
                  <a:ext uri="{FF2B5EF4-FFF2-40B4-BE49-F238E27FC236}">
                    <a16:creationId xmlns:a16="http://schemas.microsoft.com/office/drawing/2014/main" id="{3F56E62D-E1E4-8845-A63F-0BCD1926C018}"/>
                  </a:ext>
                </a:extLst>
              </p14:cNvPr>
              <p14:cNvContentPartPr/>
              <p14:nvPr/>
            </p14:nvContentPartPr>
            <p14:xfrm>
              <a:off x="5830557" y="1842611"/>
              <a:ext cx="1754640" cy="667440"/>
            </p14:xfrm>
          </p:contentPart>
        </mc:Choice>
        <mc:Fallback>
          <p:pic>
            <p:nvPicPr>
              <p:cNvPr id="68" name="墨迹 68">
                <a:extLst>
                  <a:ext uri="{FF2B5EF4-FFF2-40B4-BE49-F238E27FC236}">
                    <a16:creationId xmlns:a16="http://schemas.microsoft.com/office/drawing/2014/main" id="{3F56E62D-E1E4-8845-A63F-0BCD1926C01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22999" y="1835051"/>
                <a:ext cx="1769397" cy="68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C510715C-D851-944C-B158-6C36C473A885}"/>
                  </a:ext>
                </a:extLst>
              </p14:cNvPr>
              <p14:cNvContentPartPr/>
              <p14:nvPr/>
            </p14:nvContentPartPr>
            <p14:xfrm>
              <a:off x="1451517" y="2457851"/>
              <a:ext cx="120960" cy="80784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C510715C-D851-944C-B158-6C36C473A88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43957" y="2450291"/>
                <a:ext cx="136080" cy="82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318D8E94-88B4-0E4C-BFF9-DB257B437384}"/>
                  </a:ext>
                </a:extLst>
              </p14:cNvPr>
              <p14:cNvContentPartPr/>
              <p14:nvPr/>
            </p14:nvContentPartPr>
            <p14:xfrm>
              <a:off x="3357717" y="3139331"/>
              <a:ext cx="145080" cy="11484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318D8E94-88B4-0E4C-BFF9-DB257B43738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50157" y="3131771"/>
                <a:ext cx="1602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A408551F-71AE-F742-998F-2A48CFC0B232}"/>
                  </a:ext>
                </a:extLst>
              </p14:cNvPr>
              <p14:cNvContentPartPr/>
              <p14:nvPr/>
            </p14:nvContentPartPr>
            <p14:xfrm>
              <a:off x="3797997" y="3272171"/>
              <a:ext cx="114840" cy="12708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A408551F-71AE-F742-998F-2A48CFC0B23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790437" y="3264611"/>
                <a:ext cx="12996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4F120C50-8124-4B48-B2AC-41A954DF3121}"/>
                  </a:ext>
                </a:extLst>
              </p14:cNvPr>
              <p14:cNvContentPartPr/>
              <p14:nvPr/>
            </p14:nvContentPartPr>
            <p14:xfrm>
              <a:off x="5760717" y="2958251"/>
              <a:ext cx="57960" cy="33192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4F120C50-8124-4B48-B2AC-41A954DF312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753157" y="2950691"/>
                <a:ext cx="7308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4" name="墨迹 87">
                <a:extLst>
                  <a:ext uri="{FF2B5EF4-FFF2-40B4-BE49-F238E27FC236}">
                    <a16:creationId xmlns:a16="http://schemas.microsoft.com/office/drawing/2014/main" id="{707A0DD7-BA9F-504D-B37C-CF59EAFCAA0C}"/>
                  </a:ext>
                </a:extLst>
              </p14:cNvPr>
              <p14:cNvContentPartPr/>
              <p14:nvPr/>
            </p14:nvContentPartPr>
            <p14:xfrm>
              <a:off x="5263557" y="3084971"/>
              <a:ext cx="253440" cy="127080"/>
            </p14:xfrm>
          </p:contentPart>
        </mc:Choice>
        <mc:Fallback>
          <p:pic>
            <p:nvPicPr>
              <p:cNvPr id="84" name="墨迹 87">
                <a:extLst>
                  <a:ext uri="{FF2B5EF4-FFF2-40B4-BE49-F238E27FC236}">
                    <a16:creationId xmlns:a16="http://schemas.microsoft.com/office/drawing/2014/main" id="{707A0DD7-BA9F-504D-B37C-CF59EAFCAA0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56008" y="3077411"/>
                <a:ext cx="268539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5" name="墨迹 88">
                <a:extLst>
                  <a:ext uri="{FF2B5EF4-FFF2-40B4-BE49-F238E27FC236}">
                    <a16:creationId xmlns:a16="http://schemas.microsoft.com/office/drawing/2014/main" id="{9245BD6A-A9FD-C342-9FDD-981D6C252217}"/>
                  </a:ext>
                </a:extLst>
              </p14:cNvPr>
              <p14:cNvContentPartPr/>
              <p14:nvPr/>
            </p14:nvContentPartPr>
            <p14:xfrm>
              <a:off x="4346637" y="2898131"/>
              <a:ext cx="663840" cy="380160"/>
            </p14:xfrm>
          </p:contentPart>
        </mc:Choice>
        <mc:Fallback>
          <p:pic>
            <p:nvPicPr>
              <p:cNvPr id="85" name="墨迹 88">
                <a:extLst>
                  <a:ext uri="{FF2B5EF4-FFF2-40B4-BE49-F238E27FC236}">
                    <a16:creationId xmlns:a16="http://schemas.microsoft.com/office/drawing/2014/main" id="{9245BD6A-A9FD-C342-9FDD-981D6C25221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39077" y="2890571"/>
                <a:ext cx="67896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6" name="墨迹 89">
                <a:extLst>
                  <a:ext uri="{FF2B5EF4-FFF2-40B4-BE49-F238E27FC236}">
                    <a16:creationId xmlns:a16="http://schemas.microsoft.com/office/drawing/2014/main" id="{2F8F6DEE-AF14-C444-ADB4-4C06AD610C81}"/>
                  </a:ext>
                </a:extLst>
              </p14:cNvPr>
              <p14:cNvContentPartPr/>
              <p14:nvPr/>
            </p14:nvContentPartPr>
            <p14:xfrm>
              <a:off x="2851557" y="3187571"/>
              <a:ext cx="240840" cy="145080"/>
            </p14:xfrm>
          </p:contentPart>
        </mc:Choice>
        <mc:Fallback>
          <p:pic>
            <p:nvPicPr>
              <p:cNvPr id="86" name="墨迹 89">
                <a:extLst>
                  <a:ext uri="{FF2B5EF4-FFF2-40B4-BE49-F238E27FC236}">
                    <a16:creationId xmlns:a16="http://schemas.microsoft.com/office/drawing/2014/main" id="{2F8F6DEE-AF14-C444-ADB4-4C06AD610C8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843997" y="3180011"/>
                <a:ext cx="2559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7" name="墨迹 90">
                <a:extLst>
                  <a:ext uri="{FF2B5EF4-FFF2-40B4-BE49-F238E27FC236}">
                    <a16:creationId xmlns:a16="http://schemas.microsoft.com/office/drawing/2014/main" id="{A7DB7020-E415-F34F-AA48-A96D20E3087A}"/>
                  </a:ext>
                </a:extLst>
              </p14:cNvPr>
              <p14:cNvContentPartPr/>
              <p14:nvPr/>
            </p14:nvContentPartPr>
            <p14:xfrm>
              <a:off x="1879917" y="2976611"/>
              <a:ext cx="627840" cy="488880"/>
            </p14:xfrm>
          </p:contentPart>
        </mc:Choice>
        <mc:Fallback>
          <p:pic>
            <p:nvPicPr>
              <p:cNvPr id="87" name="墨迹 90">
                <a:extLst>
                  <a:ext uri="{FF2B5EF4-FFF2-40B4-BE49-F238E27FC236}">
                    <a16:creationId xmlns:a16="http://schemas.microsoft.com/office/drawing/2014/main" id="{A7DB7020-E415-F34F-AA48-A96D20E3087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872353" y="2969051"/>
                <a:ext cx="642969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49A06BA9-8D56-E14C-B16F-CCE53F5406B2}"/>
                  </a:ext>
                </a:extLst>
              </p14:cNvPr>
              <p14:cNvContentPartPr/>
              <p14:nvPr/>
            </p14:nvContentPartPr>
            <p14:xfrm>
              <a:off x="1554117" y="4418051"/>
              <a:ext cx="199440" cy="110952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49A06BA9-8D56-E14C-B16F-CCE53F5406B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546557" y="4410491"/>
                <a:ext cx="214560" cy="11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2071A4AB-4459-D846-8C9A-A43561C3ED28}"/>
                  </a:ext>
                </a:extLst>
              </p14:cNvPr>
              <p14:cNvContentPartPr/>
              <p14:nvPr/>
            </p14:nvContentPartPr>
            <p14:xfrm>
              <a:off x="2772357" y="4544771"/>
              <a:ext cx="229680" cy="10836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2071A4AB-4459-D846-8C9A-A43561C3ED2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765157" y="4537211"/>
                <a:ext cx="24480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8" name="墨迹 99">
                <a:extLst>
                  <a:ext uri="{FF2B5EF4-FFF2-40B4-BE49-F238E27FC236}">
                    <a16:creationId xmlns:a16="http://schemas.microsoft.com/office/drawing/2014/main" id="{90B04A50-D268-BF48-8AC4-60537F06DBBF}"/>
                  </a:ext>
                </a:extLst>
              </p14:cNvPr>
              <p14:cNvContentPartPr/>
              <p14:nvPr/>
            </p14:nvContentPartPr>
            <p14:xfrm>
              <a:off x="3273117" y="4448291"/>
              <a:ext cx="205560" cy="174960"/>
            </p14:xfrm>
          </p:contentPart>
        </mc:Choice>
        <mc:Fallback>
          <p:pic>
            <p:nvPicPr>
              <p:cNvPr id="98" name="墨迹 99">
                <a:extLst>
                  <a:ext uri="{FF2B5EF4-FFF2-40B4-BE49-F238E27FC236}">
                    <a16:creationId xmlns:a16="http://schemas.microsoft.com/office/drawing/2014/main" id="{90B04A50-D268-BF48-8AC4-60537F06DBB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265557" y="4440747"/>
                <a:ext cx="220320" cy="1900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9" name="墨迹 100">
                <a:extLst>
                  <a:ext uri="{FF2B5EF4-FFF2-40B4-BE49-F238E27FC236}">
                    <a16:creationId xmlns:a16="http://schemas.microsoft.com/office/drawing/2014/main" id="{1BBD4F92-B1B3-C649-BDA9-A8B3A945DCEE}"/>
                  </a:ext>
                </a:extLst>
              </p14:cNvPr>
              <p14:cNvContentPartPr/>
              <p14:nvPr/>
            </p14:nvContentPartPr>
            <p14:xfrm>
              <a:off x="2176197" y="4254971"/>
              <a:ext cx="390960" cy="458640"/>
            </p14:xfrm>
          </p:contentPart>
        </mc:Choice>
        <mc:Fallback>
          <p:pic>
            <p:nvPicPr>
              <p:cNvPr id="99" name="墨迹 100">
                <a:extLst>
                  <a:ext uri="{FF2B5EF4-FFF2-40B4-BE49-F238E27FC236}">
                    <a16:creationId xmlns:a16="http://schemas.microsoft.com/office/drawing/2014/main" id="{1BBD4F92-B1B3-C649-BDA9-A8B3A945DCE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168637" y="4247411"/>
                <a:ext cx="40608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E2E4EE5F-4372-B24F-BD92-18E85B62A65D}"/>
                  </a:ext>
                </a:extLst>
              </p14:cNvPr>
              <p14:cNvContentPartPr/>
              <p14:nvPr/>
            </p14:nvContentPartPr>
            <p14:xfrm>
              <a:off x="3785757" y="4357571"/>
              <a:ext cx="331920" cy="20556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E2E4EE5F-4372-B24F-BD92-18E85B62A65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778197" y="4350011"/>
                <a:ext cx="3470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5" name="墨迹 117">
                <a:extLst>
                  <a:ext uri="{FF2B5EF4-FFF2-40B4-BE49-F238E27FC236}">
                    <a16:creationId xmlns:a16="http://schemas.microsoft.com/office/drawing/2014/main" id="{DD2C780E-FF50-7C4D-867D-423810198002}"/>
                  </a:ext>
                </a:extLst>
              </p14:cNvPr>
              <p14:cNvContentPartPr/>
              <p14:nvPr/>
            </p14:nvContentPartPr>
            <p14:xfrm>
              <a:off x="6107757" y="3983531"/>
              <a:ext cx="1104120" cy="555480"/>
            </p14:xfrm>
          </p:contentPart>
        </mc:Choice>
        <mc:Fallback>
          <p:pic>
            <p:nvPicPr>
              <p:cNvPr id="115" name="墨迹 117">
                <a:extLst>
                  <a:ext uri="{FF2B5EF4-FFF2-40B4-BE49-F238E27FC236}">
                    <a16:creationId xmlns:a16="http://schemas.microsoft.com/office/drawing/2014/main" id="{DD2C780E-FF50-7C4D-867D-42381019800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100197" y="3976326"/>
                <a:ext cx="1119240" cy="570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6" name="墨迹 118">
                <a:extLst>
                  <a:ext uri="{FF2B5EF4-FFF2-40B4-BE49-F238E27FC236}">
                    <a16:creationId xmlns:a16="http://schemas.microsoft.com/office/drawing/2014/main" id="{A4E3C89A-925A-C54B-A0A4-32033513DEA4}"/>
                  </a:ext>
                </a:extLst>
              </p14:cNvPr>
              <p14:cNvContentPartPr/>
              <p14:nvPr/>
            </p14:nvContentPartPr>
            <p14:xfrm>
              <a:off x="5607357" y="4316171"/>
              <a:ext cx="223560" cy="216720"/>
            </p14:xfrm>
          </p:contentPart>
        </mc:Choice>
        <mc:Fallback>
          <p:pic>
            <p:nvPicPr>
              <p:cNvPr id="116" name="墨迹 118">
                <a:extLst>
                  <a:ext uri="{FF2B5EF4-FFF2-40B4-BE49-F238E27FC236}">
                    <a16:creationId xmlns:a16="http://schemas.microsoft.com/office/drawing/2014/main" id="{A4E3C89A-925A-C54B-A0A4-32033513DEA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599797" y="4308611"/>
                <a:ext cx="2386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7" name="墨迹 119">
                <a:extLst>
                  <a:ext uri="{FF2B5EF4-FFF2-40B4-BE49-F238E27FC236}">
                    <a16:creationId xmlns:a16="http://schemas.microsoft.com/office/drawing/2014/main" id="{F357E43B-114B-1C42-AB06-576068469023}"/>
                  </a:ext>
                </a:extLst>
              </p14:cNvPr>
              <p14:cNvContentPartPr/>
              <p14:nvPr/>
            </p14:nvContentPartPr>
            <p14:xfrm>
              <a:off x="4196517" y="4146611"/>
              <a:ext cx="1121400" cy="464760"/>
            </p14:xfrm>
          </p:contentPart>
        </mc:Choice>
        <mc:Fallback>
          <p:pic>
            <p:nvPicPr>
              <p:cNvPr id="117" name="墨迹 119">
                <a:extLst>
                  <a:ext uri="{FF2B5EF4-FFF2-40B4-BE49-F238E27FC236}">
                    <a16:creationId xmlns:a16="http://schemas.microsoft.com/office/drawing/2014/main" id="{F357E43B-114B-1C42-AB06-57606846902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188957" y="4139051"/>
                <a:ext cx="113652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26" name="墨迹 127">
                <a:extLst>
                  <a:ext uri="{FF2B5EF4-FFF2-40B4-BE49-F238E27FC236}">
                    <a16:creationId xmlns:a16="http://schemas.microsoft.com/office/drawing/2014/main" id="{B142E8A9-44ED-2A48-B26C-BFA4F693EC6F}"/>
                  </a:ext>
                </a:extLst>
              </p14:cNvPr>
              <p14:cNvContentPartPr/>
              <p14:nvPr/>
            </p14:nvContentPartPr>
            <p14:xfrm>
              <a:off x="3472197" y="5268371"/>
              <a:ext cx="223560" cy="133200"/>
            </p14:xfrm>
          </p:contentPart>
        </mc:Choice>
        <mc:Fallback>
          <p:pic>
            <p:nvPicPr>
              <p:cNvPr id="126" name="墨迹 127">
                <a:extLst>
                  <a:ext uri="{FF2B5EF4-FFF2-40B4-BE49-F238E27FC236}">
                    <a16:creationId xmlns:a16="http://schemas.microsoft.com/office/drawing/2014/main" id="{B142E8A9-44ED-2A48-B26C-BFA4F693EC6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464637" y="5260811"/>
                <a:ext cx="2386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7" name="墨迹 128">
                <a:extLst>
                  <a:ext uri="{FF2B5EF4-FFF2-40B4-BE49-F238E27FC236}">
                    <a16:creationId xmlns:a16="http://schemas.microsoft.com/office/drawing/2014/main" id="{5D274760-27F1-A745-8AB9-68BEAC7D70B0}"/>
                  </a:ext>
                </a:extLst>
              </p14:cNvPr>
              <p14:cNvContentPartPr/>
              <p14:nvPr/>
            </p14:nvContentPartPr>
            <p14:xfrm>
              <a:off x="2422797" y="5105651"/>
              <a:ext cx="687960" cy="416520"/>
            </p14:xfrm>
          </p:contentPart>
        </mc:Choice>
        <mc:Fallback>
          <p:pic>
            <p:nvPicPr>
              <p:cNvPr id="127" name="墨迹 128">
                <a:extLst>
                  <a:ext uri="{FF2B5EF4-FFF2-40B4-BE49-F238E27FC236}">
                    <a16:creationId xmlns:a16="http://schemas.microsoft.com/office/drawing/2014/main" id="{5D274760-27F1-A745-8AB9-68BEAC7D70B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415237" y="5098091"/>
                <a:ext cx="70308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A7310F5A-8591-3A48-AC64-0D4D90FE760D}"/>
                  </a:ext>
                </a:extLst>
              </p14:cNvPr>
              <p14:cNvContentPartPr/>
              <p14:nvPr/>
            </p14:nvContentPartPr>
            <p14:xfrm>
              <a:off x="3924357" y="5118251"/>
              <a:ext cx="356040" cy="30744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A7310F5A-8591-3A48-AC64-0D4D90FE760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917157" y="5110691"/>
                <a:ext cx="371160" cy="32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1191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7" name="墨迹 30">
                <a:extLst>
                  <a:ext uri="{FF2B5EF4-FFF2-40B4-BE49-F238E27FC236}">
                    <a16:creationId xmlns:a16="http://schemas.microsoft.com/office/drawing/2014/main" id="{4DE005DE-DDD1-7941-87EE-E9D03E0CDD3B}"/>
                  </a:ext>
                </a:extLst>
              </p14:cNvPr>
              <p14:cNvContentPartPr/>
              <p14:nvPr/>
            </p14:nvContentPartPr>
            <p14:xfrm>
              <a:off x="5469940" y="807769"/>
              <a:ext cx="41040" cy="168480"/>
            </p14:xfrm>
          </p:contentPart>
        </mc:Choice>
        <mc:Fallback>
          <p:pic>
            <p:nvPicPr>
              <p:cNvPr id="27" name="墨迹 30">
                <a:extLst>
                  <a:ext uri="{FF2B5EF4-FFF2-40B4-BE49-F238E27FC236}">
                    <a16:creationId xmlns:a16="http://schemas.microsoft.com/office/drawing/2014/main" id="{4DE005DE-DDD1-7941-87EE-E9D03E0CDD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62380" y="800209"/>
                <a:ext cx="561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8" name="墨迹 31">
                <a:extLst>
                  <a:ext uri="{FF2B5EF4-FFF2-40B4-BE49-F238E27FC236}">
                    <a16:creationId xmlns:a16="http://schemas.microsoft.com/office/drawing/2014/main" id="{07119D68-8B8F-E040-9CA6-5DFECE812FB3}"/>
                  </a:ext>
                </a:extLst>
              </p14:cNvPr>
              <p14:cNvContentPartPr/>
              <p14:nvPr/>
            </p14:nvContentPartPr>
            <p14:xfrm>
              <a:off x="4383820" y="340849"/>
              <a:ext cx="797040" cy="442440"/>
            </p14:xfrm>
          </p:contentPart>
        </mc:Choice>
        <mc:Fallback>
          <p:pic>
            <p:nvPicPr>
              <p:cNvPr id="28" name="墨迹 31">
                <a:extLst>
                  <a:ext uri="{FF2B5EF4-FFF2-40B4-BE49-F238E27FC236}">
                    <a16:creationId xmlns:a16="http://schemas.microsoft.com/office/drawing/2014/main" id="{07119D68-8B8F-E040-9CA6-5DFECE812F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76263" y="333289"/>
                <a:ext cx="811793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9" name="墨迹 32">
                <a:extLst>
                  <a:ext uri="{FF2B5EF4-FFF2-40B4-BE49-F238E27FC236}">
                    <a16:creationId xmlns:a16="http://schemas.microsoft.com/office/drawing/2014/main" id="{E4B20E04-A01E-8645-AC4A-740148A91ABE}"/>
                  </a:ext>
                </a:extLst>
              </p14:cNvPr>
              <p14:cNvContentPartPr/>
              <p14:nvPr/>
            </p14:nvContentPartPr>
            <p14:xfrm>
              <a:off x="1937260" y="347329"/>
              <a:ext cx="2091960" cy="408600"/>
            </p14:xfrm>
          </p:contentPart>
        </mc:Choice>
        <mc:Fallback>
          <p:pic>
            <p:nvPicPr>
              <p:cNvPr id="29" name="墨迹 32">
                <a:extLst>
                  <a:ext uri="{FF2B5EF4-FFF2-40B4-BE49-F238E27FC236}">
                    <a16:creationId xmlns:a16="http://schemas.microsoft.com/office/drawing/2014/main" id="{E4B20E04-A01E-8645-AC4A-740148A91A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29700" y="339769"/>
                <a:ext cx="210708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" name="墨迹 33">
                <a:extLst>
                  <a:ext uri="{FF2B5EF4-FFF2-40B4-BE49-F238E27FC236}">
                    <a16:creationId xmlns:a16="http://schemas.microsoft.com/office/drawing/2014/main" id="{239C01E4-C3C3-854E-86A5-8620BC3CD926}"/>
                  </a:ext>
                </a:extLst>
              </p14:cNvPr>
              <p14:cNvContentPartPr/>
              <p14:nvPr/>
            </p14:nvContentPartPr>
            <p14:xfrm>
              <a:off x="580060" y="266329"/>
              <a:ext cx="847080" cy="716400"/>
            </p14:xfrm>
          </p:contentPart>
        </mc:Choice>
        <mc:Fallback>
          <p:pic>
            <p:nvPicPr>
              <p:cNvPr id="30" name="墨迹 33">
                <a:extLst>
                  <a:ext uri="{FF2B5EF4-FFF2-40B4-BE49-F238E27FC236}">
                    <a16:creationId xmlns:a16="http://schemas.microsoft.com/office/drawing/2014/main" id="{239C01E4-C3C3-854E-86A5-8620BC3CD92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2500" y="258769"/>
                <a:ext cx="862200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0" name="墨迹 40">
                <a:extLst>
                  <a:ext uri="{FF2B5EF4-FFF2-40B4-BE49-F238E27FC236}">
                    <a16:creationId xmlns:a16="http://schemas.microsoft.com/office/drawing/2014/main" id="{BB42E1F8-726E-C04B-9122-440504B2652A}"/>
                  </a:ext>
                </a:extLst>
              </p14:cNvPr>
              <p14:cNvContentPartPr/>
              <p14:nvPr/>
            </p14:nvContentPartPr>
            <p14:xfrm>
              <a:off x="679780" y="1156609"/>
              <a:ext cx="454680" cy="597240"/>
            </p14:xfrm>
          </p:contentPart>
        </mc:Choice>
        <mc:Fallback>
          <p:pic>
            <p:nvPicPr>
              <p:cNvPr id="40" name="墨迹 40">
                <a:extLst>
                  <a:ext uri="{FF2B5EF4-FFF2-40B4-BE49-F238E27FC236}">
                    <a16:creationId xmlns:a16="http://schemas.microsoft.com/office/drawing/2014/main" id="{BB42E1F8-726E-C04B-9122-440504B2652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2220" y="1149049"/>
                <a:ext cx="469800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5" name="墨迹 45">
                <a:extLst>
                  <a:ext uri="{FF2B5EF4-FFF2-40B4-BE49-F238E27FC236}">
                    <a16:creationId xmlns:a16="http://schemas.microsoft.com/office/drawing/2014/main" id="{F1A92E25-D7AF-F045-8B2C-4C6E2D8E52D3}"/>
                  </a:ext>
                </a:extLst>
              </p14:cNvPr>
              <p14:cNvContentPartPr/>
              <p14:nvPr/>
            </p14:nvContentPartPr>
            <p14:xfrm>
              <a:off x="1358380" y="1225009"/>
              <a:ext cx="753480" cy="498240"/>
            </p14:xfrm>
          </p:contentPart>
        </mc:Choice>
        <mc:Fallback>
          <p:pic>
            <p:nvPicPr>
              <p:cNvPr id="45" name="墨迹 45">
                <a:extLst>
                  <a:ext uri="{FF2B5EF4-FFF2-40B4-BE49-F238E27FC236}">
                    <a16:creationId xmlns:a16="http://schemas.microsoft.com/office/drawing/2014/main" id="{F1A92E25-D7AF-F045-8B2C-4C6E2D8E52D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50820" y="1217449"/>
                <a:ext cx="76860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C4ABB43B-9ADE-F647-B339-47DA21B88BEA}"/>
                  </a:ext>
                </a:extLst>
              </p14:cNvPr>
              <p14:cNvContentPartPr/>
              <p14:nvPr/>
            </p14:nvContentPartPr>
            <p14:xfrm>
              <a:off x="3107620" y="1287289"/>
              <a:ext cx="186480" cy="31500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C4ABB43B-9ADE-F647-B339-47DA21B88BE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00060" y="1279729"/>
                <a:ext cx="20160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5" name="墨迹 79">
                <a:extLst>
                  <a:ext uri="{FF2B5EF4-FFF2-40B4-BE49-F238E27FC236}">
                    <a16:creationId xmlns:a16="http://schemas.microsoft.com/office/drawing/2014/main" id="{D2F8E157-EE76-0640-8E31-F4610933BA03}"/>
                  </a:ext>
                </a:extLst>
              </p14:cNvPr>
              <p14:cNvContentPartPr/>
              <p14:nvPr/>
            </p14:nvContentPartPr>
            <p14:xfrm>
              <a:off x="7658380" y="1505089"/>
              <a:ext cx="124920" cy="199440"/>
            </p14:xfrm>
          </p:contentPart>
        </mc:Choice>
        <mc:Fallback>
          <p:pic>
            <p:nvPicPr>
              <p:cNvPr id="75" name="墨迹 79">
                <a:extLst>
                  <a:ext uri="{FF2B5EF4-FFF2-40B4-BE49-F238E27FC236}">
                    <a16:creationId xmlns:a16="http://schemas.microsoft.com/office/drawing/2014/main" id="{D2F8E157-EE76-0640-8E31-F4610933BA0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50820" y="1497529"/>
                <a:ext cx="1400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6" name="墨迹 80">
                <a:extLst>
                  <a:ext uri="{FF2B5EF4-FFF2-40B4-BE49-F238E27FC236}">
                    <a16:creationId xmlns:a16="http://schemas.microsoft.com/office/drawing/2014/main" id="{92113779-4ECF-0C48-9484-938A1530423D}"/>
                  </a:ext>
                </a:extLst>
              </p14:cNvPr>
              <p14:cNvContentPartPr/>
              <p14:nvPr/>
            </p14:nvContentPartPr>
            <p14:xfrm>
              <a:off x="6307660" y="1106569"/>
              <a:ext cx="1077120" cy="635400"/>
            </p14:xfrm>
          </p:contentPart>
        </mc:Choice>
        <mc:Fallback>
          <p:pic>
            <p:nvPicPr>
              <p:cNvPr id="76" name="墨迹 80">
                <a:extLst>
                  <a:ext uri="{FF2B5EF4-FFF2-40B4-BE49-F238E27FC236}">
                    <a16:creationId xmlns:a16="http://schemas.microsoft.com/office/drawing/2014/main" id="{92113779-4ECF-0C48-9484-938A1530423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00103" y="1099009"/>
                <a:ext cx="1092235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7" name="墨迹 81">
                <a:extLst>
                  <a:ext uri="{FF2B5EF4-FFF2-40B4-BE49-F238E27FC236}">
                    <a16:creationId xmlns:a16="http://schemas.microsoft.com/office/drawing/2014/main" id="{E12965D9-A4ED-4A48-958E-EFC940910A55}"/>
                  </a:ext>
                </a:extLst>
              </p14:cNvPr>
              <p14:cNvContentPartPr/>
              <p14:nvPr/>
            </p14:nvContentPartPr>
            <p14:xfrm>
              <a:off x="5429620" y="1187569"/>
              <a:ext cx="666720" cy="523440"/>
            </p14:xfrm>
          </p:contentPart>
        </mc:Choice>
        <mc:Fallback>
          <p:pic>
            <p:nvPicPr>
              <p:cNvPr id="77" name="墨迹 81">
                <a:extLst>
                  <a:ext uri="{FF2B5EF4-FFF2-40B4-BE49-F238E27FC236}">
                    <a16:creationId xmlns:a16="http://schemas.microsoft.com/office/drawing/2014/main" id="{E12965D9-A4ED-4A48-958E-EFC940910A5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22056" y="1180009"/>
                <a:ext cx="681848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8" name="墨迹 82">
                <a:extLst>
                  <a:ext uri="{FF2B5EF4-FFF2-40B4-BE49-F238E27FC236}">
                    <a16:creationId xmlns:a16="http://schemas.microsoft.com/office/drawing/2014/main" id="{DA875D92-0DE5-DA4B-A63D-77D90C2DA0DD}"/>
                  </a:ext>
                </a:extLst>
              </p14:cNvPr>
              <p14:cNvContentPartPr/>
              <p14:nvPr/>
            </p14:nvContentPartPr>
            <p14:xfrm>
              <a:off x="3574540" y="1168849"/>
              <a:ext cx="1637640" cy="567000"/>
            </p14:xfrm>
          </p:contentPart>
        </mc:Choice>
        <mc:Fallback>
          <p:pic>
            <p:nvPicPr>
              <p:cNvPr id="78" name="墨迹 82">
                <a:extLst>
                  <a:ext uri="{FF2B5EF4-FFF2-40B4-BE49-F238E27FC236}">
                    <a16:creationId xmlns:a16="http://schemas.microsoft.com/office/drawing/2014/main" id="{DA875D92-0DE5-DA4B-A63D-77D90C2DA0D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66980" y="1161289"/>
                <a:ext cx="165276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9" name="墨迹 83">
                <a:extLst>
                  <a:ext uri="{FF2B5EF4-FFF2-40B4-BE49-F238E27FC236}">
                    <a16:creationId xmlns:a16="http://schemas.microsoft.com/office/drawing/2014/main" id="{C9270BEC-BAE7-784B-A6A7-92CB19169449}"/>
                  </a:ext>
                </a:extLst>
              </p14:cNvPr>
              <p14:cNvContentPartPr/>
              <p14:nvPr/>
            </p14:nvContentPartPr>
            <p14:xfrm>
              <a:off x="2298340" y="1206289"/>
              <a:ext cx="597960" cy="448560"/>
            </p14:xfrm>
          </p:contentPart>
        </mc:Choice>
        <mc:Fallback>
          <p:pic>
            <p:nvPicPr>
              <p:cNvPr id="79" name="墨迹 83">
                <a:extLst>
                  <a:ext uri="{FF2B5EF4-FFF2-40B4-BE49-F238E27FC236}">
                    <a16:creationId xmlns:a16="http://schemas.microsoft.com/office/drawing/2014/main" id="{C9270BEC-BAE7-784B-A6A7-92CB1916944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90780" y="1198729"/>
                <a:ext cx="61308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1" name="墨迹 92">
                <a:extLst>
                  <a:ext uri="{FF2B5EF4-FFF2-40B4-BE49-F238E27FC236}">
                    <a16:creationId xmlns:a16="http://schemas.microsoft.com/office/drawing/2014/main" id="{AE34AC87-24FE-F04D-AC4F-24C7C5F5FD99}"/>
                  </a:ext>
                </a:extLst>
              </p14:cNvPr>
              <p14:cNvContentPartPr/>
              <p14:nvPr/>
            </p14:nvContentPartPr>
            <p14:xfrm>
              <a:off x="9195940" y="1554769"/>
              <a:ext cx="25560" cy="181080"/>
            </p14:xfrm>
          </p:contentPart>
        </mc:Choice>
        <mc:Fallback>
          <p:pic>
            <p:nvPicPr>
              <p:cNvPr id="91" name="墨迹 92">
                <a:extLst>
                  <a:ext uri="{FF2B5EF4-FFF2-40B4-BE49-F238E27FC236}">
                    <a16:creationId xmlns:a16="http://schemas.microsoft.com/office/drawing/2014/main" id="{AE34AC87-24FE-F04D-AC4F-24C7C5F5FD9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88637" y="1547555"/>
                <a:ext cx="40896" cy="196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2" name="墨迹 93">
                <a:extLst>
                  <a:ext uri="{FF2B5EF4-FFF2-40B4-BE49-F238E27FC236}">
                    <a16:creationId xmlns:a16="http://schemas.microsoft.com/office/drawing/2014/main" id="{FC6BFAF9-6E36-284E-BD71-A58836F6FAD1}"/>
                  </a:ext>
                </a:extLst>
              </p14:cNvPr>
              <p14:cNvContentPartPr/>
              <p14:nvPr/>
            </p14:nvContentPartPr>
            <p14:xfrm>
              <a:off x="8053300" y="1025929"/>
              <a:ext cx="931320" cy="628920"/>
            </p14:xfrm>
          </p:contentPart>
        </mc:Choice>
        <mc:Fallback>
          <p:pic>
            <p:nvPicPr>
              <p:cNvPr id="92" name="墨迹 93">
                <a:extLst>
                  <a:ext uri="{FF2B5EF4-FFF2-40B4-BE49-F238E27FC236}">
                    <a16:creationId xmlns:a16="http://schemas.microsoft.com/office/drawing/2014/main" id="{FC6BFAF9-6E36-284E-BD71-A58836F6FAD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45740" y="1018373"/>
                <a:ext cx="946440" cy="643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7" name="墨迹 97">
                <a:extLst>
                  <a:ext uri="{FF2B5EF4-FFF2-40B4-BE49-F238E27FC236}">
                    <a16:creationId xmlns:a16="http://schemas.microsoft.com/office/drawing/2014/main" id="{246AF931-8BEF-5841-A67E-A4DACAA7394E}"/>
                  </a:ext>
                </a:extLst>
              </p14:cNvPr>
              <p14:cNvContentPartPr/>
              <p14:nvPr/>
            </p14:nvContentPartPr>
            <p14:xfrm>
              <a:off x="754300" y="2083969"/>
              <a:ext cx="405000" cy="311760"/>
            </p14:xfrm>
          </p:contentPart>
        </mc:Choice>
        <mc:Fallback>
          <p:pic>
            <p:nvPicPr>
              <p:cNvPr id="97" name="墨迹 97">
                <a:extLst>
                  <a:ext uri="{FF2B5EF4-FFF2-40B4-BE49-F238E27FC236}">
                    <a16:creationId xmlns:a16="http://schemas.microsoft.com/office/drawing/2014/main" id="{246AF931-8BEF-5841-A67E-A4DACAA7394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46740" y="2076409"/>
                <a:ext cx="42012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1F1D0BF3-EEFB-DF4D-A355-AE9B5ADC9A86}"/>
                  </a:ext>
                </a:extLst>
              </p14:cNvPr>
              <p14:cNvContentPartPr/>
              <p14:nvPr/>
            </p14:nvContentPartPr>
            <p14:xfrm>
              <a:off x="2186380" y="2046889"/>
              <a:ext cx="243000" cy="38016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1F1D0BF3-EEFB-DF4D-A355-AE9B5ADC9A8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78820" y="2039329"/>
                <a:ext cx="25812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9" name="墨迹 110">
                <a:extLst>
                  <a:ext uri="{FF2B5EF4-FFF2-40B4-BE49-F238E27FC236}">
                    <a16:creationId xmlns:a16="http://schemas.microsoft.com/office/drawing/2014/main" id="{B9E7E99C-3489-DD43-AEE8-370983363836}"/>
                  </a:ext>
                </a:extLst>
              </p14:cNvPr>
              <p14:cNvContentPartPr/>
              <p14:nvPr/>
            </p14:nvContentPartPr>
            <p14:xfrm>
              <a:off x="2709100" y="1984609"/>
              <a:ext cx="909360" cy="460800"/>
            </p14:xfrm>
          </p:contentPart>
        </mc:Choice>
        <mc:Fallback>
          <p:pic>
            <p:nvPicPr>
              <p:cNvPr id="109" name="墨迹 110">
                <a:extLst>
                  <a:ext uri="{FF2B5EF4-FFF2-40B4-BE49-F238E27FC236}">
                    <a16:creationId xmlns:a16="http://schemas.microsoft.com/office/drawing/2014/main" id="{B9E7E99C-3489-DD43-AEE8-37098336383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01540" y="1977055"/>
                <a:ext cx="924480" cy="475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10" name="墨迹 111">
                <a:extLst>
                  <a:ext uri="{FF2B5EF4-FFF2-40B4-BE49-F238E27FC236}">
                    <a16:creationId xmlns:a16="http://schemas.microsoft.com/office/drawing/2014/main" id="{362581C7-46E1-7748-8938-9AA41AEBB5D9}"/>
                  </a:ext>
                </a:extLst>
              </p14:cNvPr>
              <p14:cNvContentPartPr/>
              <p14:nvPr/>
            </p14:nvContentPartPr>
            <p14:xfrm>
              <a:off x="1470340" y="1996849"/>
              <a:ext cx="423720" cy="479880"/>
            </p14:xfrm>
          </p:contentPart>
        </mc:Choice>
        <mc:Fallback>
          <p:pic>
            <p:nvPicPr>
              <p:cNvPr id="110" name="墨迹 111">
                <a:extLst>
                  <a:ext uri="{FF2B5EF4-FFF2-40B4-BE49-F238E27FC236}">
                    <a16:creationId xmlns:a16="http://schemas.microsoft.com/office/drawing/2014/main" id="{362581C7-46E1-7748-8938-9AA41AEBB5D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62780" y="1989289"/>
                <a:ext cx="43884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E9D2C31E-DA3E-8148-9A04-930D0ED38401}"/>
                  </a:ext>
                </a:extLst>
              </p14:cNvPr>
              <p14:cNvContentPartPr/>
              <p14:nvPr/>
            </p14:nvContentPartPr>
            <p14:xfrm>
              <a:off x="4010140" y="2389249"/>
              <a:ext cx="6480" cy="648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E9D2C31E-DA3E-8148-9A04-930D0ED3840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002580" y="2381689"/>
                <a:ext cx="21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6" name="墨迹 116">
                <a:extLst>
                  <a:ext uri="{FF2B5EF4-FFF2-40B4-BE49-F238E27FC236}">
                    <a16:creationId xmlns:a16="http://schemas.microsoft.com/office/drawing/2014/main" id="{4B3E886A-46B1-CD41-93ED-477A7C126CCA}"/>
                  </a:ext>
                </a:extLst>
              </p14:cNvPr>
              <p14:cNvContentPartPr/>
              <p14:nvPr/>
            </p14:nvContentPartPr>
            <p14:xfrm>
              <a:off x="673300" y="2719009"/>
              <a:ext cx="472680" cy="423720"/>
            </p14:xfrm>
          </p:contentPart>
        </mc:Choice>
        <mc:Fallback>
          <p:pic>
            <p:nvPicPr>
              <p:cNvPr id="116" name="墨迹 116">
                <a:extLst>
                  <a:ext uri="{FF2B5EF4-FFF2-40B4-BE49-F238E27FC236}">
                    <a16:creationId xmlns:a16="http://schemas.microsoft.com/office/drawing/2014/main" id="{4B3E886A-46B1-CD41-93ED-477A7C126CC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5740" y="2711449"/>
                <a:ext cx="48780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4" name="墨迹 124">
                <a:extLst>
                  <a:ext uri="{FF2B5EF4-FFF2-40B4-BE49-F238E27FC236}">
                    <a16:creationId xmlns:a16="http://schemas.microsoft.com/office/drawing/2014/main" id="{5EA79E32-7D21-854E-98D9-B07293E6CF25}"/>
                  </a:ext>
                </a:extLst>
              </p14:cNvPr>
              <p14:cNvContentPartPr/>
              <p14:nvPr/>
            </p14:nvContentPartPr>
            <p14:xfrm>
              <a:off x="4470940" y="347329"/>
              <a:ext cx="2795400" cy="934200"/>
            </p14:xfrm>
          </p:contentPart>
        </mc:Choice>
        <mc:Fallback>
          <p:pic>
            <p:nvPicPr>
              <p:cNvPr id="124" name="墨迹 124">
                <a:extLst>
                  <a:ext uri="{FF2B5EF4-FFF2-40B4-BE49-F238E27FC236}">
                    <a16:creationId xmlns:a16="http://schemas.microsoft.com/office/drawing/2014/main" id="{5EA79E32-7D21-854E-98D9-B07293E6CF2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63381" y="339769"/>
                <a:ext cx="2810158" cy="9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8" name="墨迹 128">
                <a:extLst>
                  <a:ext uri="{FF2B5EF4-FFF2-40B4-BE49-F238E27FC236}">
                    <a16:creationId xmlns:a16="http://schemas.microsoft.com/office/drawing/2014/main" id="{9983BFE3-E0B1-E74B-970C-B61BAD751A0A}"/>
                  </a:ext>
                </a:extLst>
              </p14:cNvPr>
              <p14:cNvContentPartPr/>
              <p14:nvPr/>
            </p14:nvContentPartPr>
            <p14:xfrm>
              <a:off x="1502020" y="2787769"/>
              <a:ext cx="298440" cy="479520"/>
            </p14:xfrm>
          </p:contentPart>
        </mc:Choice>
        <mc:Fallback>
          <p:pic>
            <p:nvPicPr>
              <p:cNvPr id="128" name="墨迹 128">
                <a:extLst>
                  <a:ext uri="{FF2B5EF4-FFF2-40B4-BE49-F238E27FC236}">
                    <a16:creationId xmlns:a16="http://schemas.microsoft.com/office/drawing/2014/main" id="{9983BFE3-E0B1-E74B-970C-B61BAD751A0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494460" y="2780215"/>
                <a:ext cx="313560" cy="494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46" name="墨迹 147">
                <a:extLst>
                  <a:ext uri="{FF2B5EF4-FFF2-40B4-BE49-F238E27FC236}">
                    <a16:creationId xmlns:a16="http://schemas.microsoft.com/office/drawing/2014/main" id="{1824B2B7-C4CB-3B40-AFEF-8AA9B5971B38}"/>
                  </a:ext>
                </a:extLst>
              </p14:cNvPr>
              <p14:cNvContentPartPr/>
              <p14:nvPr/>
            </p14:nvContentPartPr>
            <p14:xfrm>
              <a:off x="3157300" y="2681929"/>
              <a:ext cx="2259720" cy="777960"/>
            </p14:xfrm>
          </p:contentPart>
        </mc:Choice>
        <mc:Fallback>
          <p:pic>
            <p:nvPicPr>
              <p:cNvPr id="146" name="墨迹 147">
                <a:extLst>
                  <a:ext uri="{FF2B5EF4-FFF2-40B4-BE49-F238E27FC236}">
                    <a16:creationId xmlns:a16="http://schemas.microsoft.com/office/drawing/2014/main" id="{1824B2B7-C4CB-3B40-AFEF-8AA9B5971B3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149739" y="2674369"/>
                <a:ext cx="2274842" cy="79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47" name="墨迹 148">
                <a:extLst>
                  <a:ext uri="{FF2B5EF4-FFF2-40B4-BE49-F238E27FC236}">
                    <a16:creationId xmlns:a16="http://schemas.microsoft.com/office/drawing/2014/main" id="{738F4E1F-5236-F240-9CA4-8DAC39DD3115}"/>
                  </a:ext>
                </a:extLst>
              </p14:cNvPr>
              <p14:cNvContentPartPr/>
              <p14:nvPr/>
            </p14:nvContentPartPr>
            <p14:xfrm>
              <a:off x="1949500" y="2694169"/>
              <a:ext cx="974880" cy="875520"/>
            </p14:xfrm>
          </p:contentPart>
        </mc:Choice>
        <mc:Fallback>
          <p:pic>
            <p:nvPicPr>
              <p:cNvPr id="147" name="墨迹 148">
                <a:extLst>
                  <a:ext uri="{FF2B5EF4-FFF2-40B4-BE49-F238E27FC236}">
                    <a16:creationId xmlns:a16="http://schemas.microsoft.com/office/drawing/2014/main" id="{738F4E1F-5236-F240-9CA4-8DAC39DD311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941940" y="2686609"/>
                <a:ext cx="99000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64" name="墨迹 167">
                <a:extLst>
                  <a:ext uri="{FF2B5EF4-FFF2-40B4-BE49-F238E27FC236}">
                    <a16:creationId xmlns:a16="http://schemas.microsoft.com/office/drawing/2014/main" id="{5FF652CC-E944-2D41-A3DF-2F62721AEBB5}"/>
                  </a:ext>
                </a:extLst>
              </p14:cNvPr>
              <p14:cNvContentPartPr/>
              <p14:nvPr/>
            </p14:nvContentPartPr>
            <p14:xfrm>
              <a:off x="7528420" y="2719009"/>
              <a:ext cx="846360" cy="585720"/>
            </p14:xfrm>
          </p:contentPart>
        </mc:Choice>
        <mc:Fallback>
          <p:pic>
            <p:nvPicPr>
              <p:cNvPr id="164" name="墨迹 167">
                <a:extLst>
                  <a:ext uri="{FF2B5EF4-FFF2-40B4-BE49-F238E27FC236}">
                    <a16:creationId xmlns:a16="http://schemas.microsoft.com/office/drawing/2014/main" id="{5FF652CC-E944-2D41-A3DF-2F62721AEBB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520860" y="2711449"/>
                <a:ext cx="86148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65" name="墨迹 168">
                <a:extLst>
                  <a:ext uri="{FF2B5EF4-FFF2-40B4-BE49-F238E27FC236}">
                    <a16:creationId xmlns:a16="http://schemas.microsoft.com/office/drawing/2014/main" id="{6F8E2C2E-7670-C448-9CB1-9BC420F284AE}"/>
                  </a:ext>
                </a:extLst>
              </p14:cNvPr>
              <p14:cNvContentPartPr/>
              <p14:nvPr/>
            </p14:nvContentPartPr>
            <p14:xfrm>
              <a:off x="7061500" y="2756449"/>
              <a:ext cx="235440" cy="709920"/>
            </p14:xfrm>
          </p:contentPart>
        </mc:Choice>
        <mc:Fallback>
          <p:pic>
            <p:nvPicPr>
              <p:cNvPr id="165" name="墨迹 168">
                <a:extLst>
                  <a:ext uri="{FF2B5EF4-FFF2-40B4-BE49-F238E27FC236}">
                    <a16:creationId xmlns:a16="http://schemas.microsoft.com/office/drawing/2014/main" id="{6F8E2C2E-7670-C448-9CB1-9BC420F284A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053940" y="2748889"/>
                <a:ext cx="250560" cy="7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66" name="墨迹 169">
                <a:extLst>
                  <a:ext uri="{FF2B5EF4-FFF2-40B4-BE49-F238E27FC236}">
                    <a16:creationId xmlns:a16="http://schemas.microsoft.com/office/drawing/2014/main" id="{F9D33DAF-9EA3-B347-9E40-8AB019FA3D83}"/>
                  </a:ext>
                </a:extLst>
              </p14:cNvPr>
              <p14:cNvContentPartPr/>
              <p14:nvPr/>
            </p14:nvContentPartPr>
            <p14:xfrm>
              <a:off x="6569020" y="2750329"/>
              <a:ext cx="293040" cy="522720"/>
            </p14:xfrm>
          </p:contentPart>
        </mc:Choice>
        <mc:Fallback>
          <p:pic>
            <p:nvPicPr>
              <p:cNvPr id="166" name="墨迹 169">
                <a:extLst>
                  <a:ext uri="{FF2B5EF4-FFF2-40B4-BE49-F238E27FC236}">
                    <a16:creationId xmlns:a16="http://schemas.microsoft.com/office/drawing/2014/main" id="{F9D33DAF-9EA3-B347-9E40-8AB019FA3D8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561460" y="2742769"/>
                <a:ext cx="30816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67" name="墨迹 170">
                <a:extLst>
                  <a:ext uri="{FF2B5EF4-FFF2-40B4-BE49-F238E27FC236}">
                    <a16:creationId xmlns:a16="http://schemas.microsoft.com/office/drawing/2014/main" id="{DF905538-8ABA-654F-A848-B09670A8850F}"/>
                  </a:ext>
                </a:extLst>
              </p14:cNvPr>
              <p14:cNvContentPartPr/>
              <p14:nvPr/>
            </p14:nvContentPartPr>
            <p14:xfrm>
              <a:off x="5660020" y="2800009"/>
              <a:ext cx="641520" cy="461160"/>
            </p14:xfrm>
          </p:contentPart>
        </mc:Choice>
        <mc:Fallback>
          <p:pic>
            <p:nvPicPr>
              <p:cNvPr id="167" name="墨迹 170">
                <a:extLst>
                  <a:ext uri="{FF2B5EF4-FFF2-40B4-BE49-F238E27FC236}">
                    <a16:creationId xmlns:a16="http://schemas.microsoft.com/office/drawing/2014/main" id="{DF905538-8ABA-654F-A848-B09670A8850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652460" y="2792449"/>
                <a:ext cx="65664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79" name="墨迹 180">
                <a:extLst>
                  <a:ext uri="{FF2B5EF4-FFF2-40B4-BE49-F238E27FC236}">
                    <a16:creationId xmlns:a16="http://schemas.microsoft.com/office/drawing/2014/main" id="{7E7027BB-35BD-8A43-B91D-65B5FA758374}"/>
                  </a:ext>
                </a:extLst>
              </p14:cNvPr>
              <p14:cNvContentPartPr/>
              <p14:nvPr/>
            </p14:nvContentPartPr>
            <p14:xfrm>
              <a:off x="9236260" y="2725489"/>
              <a:ext cx="763560" cy="548280"/>
            </p14:xfrm>
          </p:contentPart>
        </mc:Choice>
        <mc:Fallback>
          <p:pic>
            <p:nvPicPr>
              <p:cNvPr id="179" name="墨迹 180">
                <a:extLst>
                  <a:ext uri="{FF2B5EF4-FFF2-40B4-BE49-F238E27FC236}">
                    <a16:creationId xmlns:a16="http://schemas.microsoft.com/office/drawing/2014/main" id="{7E7027BB-35BD-8A43-B91D-65B5FA75837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228696" y="2717929"/>
                <a:ext cx="778687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80" name="墨迹 181">
                <a:extLst>
                  <a:ext uri="{FF2B5EF4-FFF2-40B4-BE49-F238E27FC236}">
                    <a16:creationId xmlns:a16="http://schemas.microsoft.com/office/drawing/2014/main" id="{EDD6F137-E666-7C4F-A4E0-924182B7FE40}"/>
                  </a:ext>
                </a:extLst>
              </p14:cNvPr>
              <p14:cNvContentPartPr/>
              <p14:nvPr/>
            </p14:nvContentPartPr>
            <p14:xfrm>
              <a:off x="8779060" y="2762569"/>
              <a:ext cx="261720" cy="510840"/>
            </p14:xfrm>
          </p:contentPart>
        </mc:Choice>
        <mc:Fallback>
          <p:pic>
            <p:nvPicPr>
              <p:cNvPr id="180" name="墨迹 181">
                <a:extLst>
                  <a:ext uri="{FF2B5EF4-FFF2-40B4-BE49-F238E27FC236}">
                    <a16:creationId xmlns:a16="http://schemas.microsoft.com/office/drawing/2014/main" id="{EDD6F137-E666-7C4F-A4E0-924182B7FE4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771500" y="2755009"/>
                <a:ext cx="2768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96" name="墨迹 196">
                <a:extLst>
                  <a:ext uri="{FF2B5EF4-FFF2-40B4-BE49-F238E27FC236}">
                    <a16:creationId xmlns:a16="http://schemas.microsoft.com/office/drawing/2014/main" id="{73FF388E-864C-CF4D-88BB-AFF7830C2463}"/>
                  </a:ext>
                </a:extLst>
              </p14:cNvPr>
              <p14:cNvContentPartPr/>
              <p14:nvPr/>
            </p14:nvContentPartPr>
            <p14:xfrm>
              <a:off x="9962020" y="2663209"/>
              <a:ext cx="2098080" cy="797040"/>
            </p14:xfrm>
          </p:contentPart>
        </mc:Choice>
        <mc:Fallback>
          <p:pic>
            <p:nvPicPr>
              <p:cNvPr id="196" name="墨迹 196">
                <a:extLst>
                  <a:ext uri="{FF2B5EF4-FFF2-40B4-BE49-F238E27FC236}">
                    <a16:creationId xmlns:a16="http://schemas.microsoft.com/office/drawing/2014/main" id="{73FF388E-864C-CF4D-88BB-AFF7830C246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954461" y="2655652"/>
                <a:ext cx="2113197" cy="811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7EFFB2F6-0E5B-034B-9108-175C5B9DA839}"/>
                  </a:ext>
                </a:extLst>
              </p14:cNvPr>
              <p14:cNvContentPartPr/>
              <p14:nvPr/>
            </p14:nvContentPartPr>
            <p14:xfrm>
              <a:off x="2752660" y="3976489"/>
              <a:ext cx="230760" cy="19944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7EFFB2F6-0E5B-034B-9108-175C5B9DA83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45100" y="3969289"/>
                <a:ext cx="2458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E0707282-D8B7-644D-B82A-15943D83A68F}"/>
                  </a:ext>
                </a:extLst>
              </p14:cNvPr>
              <p14:cNvContentPartPr/>
              <p14:nvPr/>
            </p14:nvContentPartPr>
            <p14:xfrm>
              <a:off x="7807780" y="3901969"/>
              <a:ext cx="249480" cy="293040"/>
            </p14:xfrm>
          </p:contentPart>
        </mc:Choice>
        <mc:Fallback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E0707282-D8B7-644D-B82A-15943D83A68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800220" y="3894409"/>
                <a:ext cx="264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33" name="墨迹 243">
                <a:extLst>
                  <a:ext uri="{FF2B5EF4-FFF2-40B4-BE49-F238E27FC236}">
                    <a16:creationId xmlns:a16="http://schemas.microsoft.com/office/drawing/2014/main" id="{A0AD72B9-46EC-AB41-A6FE-65C0FC0AA0BD}"/>
                  </a:ext>
                </a:extLst>
              </p14:cNvPr>
              <p14:cNvContentPartPr/>
              <p14:nvPr/>
            </p14:nvContentPartPr>
            <p14:xfrm>
              <a:off x="8306020" y="4157209"/>
              <a:ext cx="50040" cy="199440"/>
            </p14:xfrm>
          </p:contentPart>
        </mc:Choice>
        <mc:Fallback>
          <p:pic>
            <p:nvPicPr>
              <p:cNvPr id="233" name="墨迹 243">
                <a:extLst>
                  <a:ext uri="{FF2B5EF4-FFF2-40B4-BE49-F238E27FC236}">
                    <a16:creationId xmlns:a16="http://schemas.microsoft.com/office/drawing/2014/main" id="{A0AD72B9-46EC-AB41-A6FE-65C0FC0AA0B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298460" y="4149649"/>
                <a:ext cx="651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34" name="墨迹 244">
                <a:extLst>
                  <a:ext uri="{FF2B5EF4-FFF2-40B4-BE49-F238E27FC236}">
                    <a16:creationId xmlns:a16="http://schemas.microsoft.com/office/drawing/2014/main" id="{CC31C92F-08B5-524B-AB71-7456358379D2}"/>
                  </a:ext>
                </a:extLst>
              </p14:cNvPr>
              <p14:cNvContentPartPr/>
              <p14:nvPr/>
            </p14:nvContentPartPr>
            <p14:xfrm>
              <a:off x="7166620" y="3652849"/>
              <a:ext cx="429840" cy="604080"/>
            </p14:xfrm>
          </p:contentPart>
        </mc:Choice>
        <mc:Fallback>
          <p:pic>
            <p:nvPicPr>
              <p:cNvPr id="234" name="墨迹 244">
                <a:extLst>
                  <a:ext uri="{FF2B5EF4-FFF2-40B4-BE49-F238E27FC236}">
                    <a16:creationId xmlns:a16="http://schemas.microsoft.com/office/drawing/2014/main" id="{CC31C92F-08B5-524B-AB71-7456358379D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159060" y="3645289"/>
                <a:ext cx="44496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35" name="墨迹 245">
                <a:extLst>
                  <a:ext uri="{FF2B5EF4-FFF2-40B4-BE49-F238E27FC236}">
                    <a16:creationId xmlns:a16="http://schemas.microsoft.com/office/drawing/2014/main" id="{9670F6F1-413A-3E49-B02E-8A2033810384}"/>
                  </a:ext>
                </a:extLst>
              </p14:cNvPr>
              <p14:cNvContentPartPr/>
              <p14:nvPr/>
            </p14:nvContentPartPr>
            <p14:xfrm>
              <a:off x="6394780" y="3864529"/>
              <a:ext cx="554040" cy="454680"/>
            </p14:xfrm>
          </p:contentPart>
        </mc:Choice>
        <mc:Fallback>
          <p:pic>
            <p:nvPicPr>
              <p:cNvPr id="235" name="墨迹 245">
                <a:extLst>
                  <a:ext uri="{FF2B5EF4-FFF2-40B4-BE49-F238E27FC236}">
                    <a16:creationId xmlns:a16="http://schemas.microsoft.com/office/drawing/2014/main" id="{9670F6F1-413A-3E49-B02E-8A203381038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387225" y="3856969"/>
                <a:ext cx="56915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36" name="墨迹 246">
                <a:extLst>
                  <a:ext uri="{FF2B5EF4-FFF2-40B4-BE49-F238E27FC236}">
                    <a16:creationId xmlns:a16="http://schemas.microsoft.com/office/drawing/2014/main" id="{69554012-0267-3643-BC81-798A2D19C67C}"/>
                  </a:ext>
                </a:extLst>
              </p14:cNvPr>
              <p14:cNvContentPartPr/>
              <p14:nvPr/>
            </p14:nvContentPartPr>
            <p14:xfrm>
              <a:off x="5828860" y="3852289"/>
              <a:ext cx="341640" cy="411120"/>
            </p14:xfrm>
          </p:contentPart>
        </mc:Choice>
        <mc:Fallback>
          <p:pic>
            <p:nvPicPr>
              <p:cNvPr id="236" name="墨迹 246">
                <a:extLst>
                  <a:ext uri="{FF2B5EF4-FFF2-40B4-BE49-F238E27FC236}">
                    <a16:creationId xmlns:a16="http://schemas.microsoft.com/office/drawing/2014/main" id="{69554012-0267-3643-BC81-798A2D19C67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821292" y="3844729"/>
                <a:ext cx="356776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37" name="墨迹 247">
                <a:extLst>
                  <a:ext uri="{FF2B5EF4-FFF2-40B4-BE49-F238E27FC236}">
                    <a16:creationId xmlns:a16="http://schemas.microsoft.com/office/drawing/2014/main" id="{E1159939-5CB8-8E4F-A7FC-BD5EDBE5422D}"/>
                  </a:ext>
                </a:extLst>
              </p14:cNvPr>
              <p14:cNvContentPartPr/>
              <p14:nvPr/>
            </p14:nvContentPartPr>
            <p14:xfrm>
              <a:off x="5386780" y="3677689"/>
              <a:ext cx="192600" cy="759960"/>
            </p14:xfrm>
          </p:contentPart>
        </mc:Choice>
        <mc:Fallback>
          <p:pic>
            <p:nvPicPr>
              <p:cNvPr id="237" name="墨迹 247">
                <a:extLst>
                  <a:ext uri="{FF2B5EF4-FFF2-40B4-BE49-F238E27FC236}">
                    <a16:creationId xmlns:a16="http://schemas.microsoft.com/office/drawing/2014/main" id="{E1159939-5CB8-8E4F-A7FC-BD5EDBE5422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379220" y="3670129"/>
                <a:ext cx="207720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38" name="墨迹 248">
                <a:extLst>
                  <a:ext uri="{FF2B5EF4-FFF2-40B4-BE49-F238E27FC236}">
                    <a16:creationId xmlns:a16="http://schemas.microsoft.com/office/drawing/2014/main" id="{88E7F1DD-950D-2D4E-9C79-2F5DF3EC3C6F}"/>
                  </a:ext>
                </a:extLst>
              </p14:cNvPr>
              <p14:cNvContentPartPr/>
              <p14:nvPr/>
            </p14:nvContentPartPr>
            <p14:xfrm>
              <a:off x="4682620" y="3671569"/>
              <a:ext cx="442440" cy="615960"/>
            </p14:xfrm>
          </p:contentPart>
        </mc:Choice>
        <mc:Fallback>
          <p:pic>
            <p:nvPicPr>
              <p:cNvPr id="238" name="墨迹 248">
                <a:extLst>
                  <a:ext uri="{FF2B5EF4-FFF2-40B4-BE49-F238E27FC236}">
                    <a16:creationId xmlns:a16="http://schemas.microsoft.com/office/drawing/2014/main" id="{88E7F1DD-950D-2D4E-9C79-2F5DF3EC3C6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675060" y="3664009"/>
                <a:ext cx="45756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39" name="墨迹 249">
                <a:extLst>
                  <a:ext uri="{FF2B5EF4-FFF2-40B4-BE49-F238E27FC236}">
                    <a16:creationId xmlns:a16="http://schemas.microsoft.com/office/drawing/2014/main" id="{D1CA5A43-3B2B-3649-9543-F820F9507C1E}"/>
                  </a:ext>
                </a:extLst>
              </p14:cNvPr>
              <p14:cNvContentPartPr/>
              <p14:nvPr/>
            </p14:nvContentPartPr>
            <p14:xfrm>
              <a:off x="3630700" y="3783529"/>
              <a:ext cx="783720" cy="479880"/>
            </p14:xfrm>
          </p:contentPart>
        </mc:Choice>
        <mc:Fallback>
          <p:pic>
            <p:nvPicPr>
              <p:cNvPr id="239" name="墨迹 249">
                <a:extLst>
                  <a:ext uri="{FF2B5EF4-FFF2-40B4-BE49-F238E27FC236}">
                    <a16:creationId xmlns:a16="http://schemas.microsoft.com/office/drawing/2014/main" id="{D1CA5A43-3B2B-3649-9543-F820F9507C1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623143" y="3775969"/>
                <a:ext cx="798833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40" name="墨迹 250">
                <a:extLst>
                  <a:ext uri="{FF2B5EF4-FFF2-40B4-BE49-F238E27FC236}">
                    <a16:creationId xmlns:a16="http://schemas.microsoft.com/office/drawing/2014/main" id="{1D1D09A8-7788-AE44-B70B-A13D8D32770C}"/>
                  </a:ext>
                </a:extLst>
              </p14:cNvPr>
              <p14:cNvContentPartPr/>
              <p14:nvPr/>
            </p14:nvContentPartPr>
            <p14:xfrm>
              <a:off x="3225700" y="3820969"/>
              <a:ext cx="124920" cy="423720"/>
            </p14:xfrm>
          </p:contentPart>
        </mc:Choice>
        <mc:Fallback>
          <p:pic>
            <p:nvPicPr>
              <p:cNvPr id="240" name="墨迹 250">
                <a:extLst>
                  <a:ext uri="{FF2B5EF4-FFF2-40B4-BE49-F238E27FC236}">
                    <a16:creationId xmlns:a16="http://schemas.microsoft.com/office/drawing/2014/main" id="{1D1D09A8-7788-AE44-B70B-A13D8D32770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218500" y="3813409"/>
                <a:ext cx="14004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41" name="墨迹 251">
                <a:extLst>
                  <a:ext uri="{FF2B5EF4-FFF2-40B4-BE49-F238E27FC236}">
                    <a16:creationId xmlns:a16="http://schemas.microsoft.com/office/drawing/2014/main" id="{11D23854-7943-C846-AB1C-49B5DAEE8864}"/>
                  </a:ext>
                </a:extLst>
              </p14:cNvPr>
              <p14:cNvContentPartPr/>
              <p14:nvPr/>
            </p14:nvContentPartPr>
            <p14:xfrm>
              <a:off x="2030500" y="3628729"/>
              <a:ext cx="478800" cy="814320"/>
            </p14:xfrm>
          </p:contentPart>
        </mc:Choice>
        <mc:Fallback>
          <p:pic>
            <p:nvPicPr>
              <p:cNvPr id="241" name="墨迹 251">
                <a:extLst>
                  <a:ext uri="{FF2B5EF4-FFF2-40B4-BE49-F238E27FC236}">
                    <a16:creationId xmlns:a16="http://schemas.microsoft.com/office/drawing/2014/main" id="{11D23854-7943-C846-AB1C-49B5DAEE886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022946" y="3621172"/>
                <a:ext cx="493549" cy="8290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42" name="墨迹 252">
                <a:extLst>
                  <a:ext uri="{FF2B5EF4-FFF2-40B4-BE49-F238E27FC236}">
                    <a16:creationId xmlns:a16="http://schemas.microsoft.com/office/drawing/2014/main" id="{AE70A0DD-1ADB-C14A-BE59-EB8F5C10A4BF}"/>
                  </a:ext>
                </a:extLst>
              </p14:cNvPr>
              <p14:cNvContentPartPr/>
              <p14:nvPr/>
            </p14:nvContentPartPr>
            <p14:xfrm>
              <a:off x="1644580" y="4094929"/>
              <a:ext cx="118800" cy="149760"/>
            </p14:xfrm>
          </p:contentPart>
        </mc:Choice>
        <mc:Fallback>
          <p:pic>
            <p:nvPicPr>
              <p:cNvPr id="242" name="墨迹 252">
                <a:extLst>
                  <a:ext uri="{FF2B5EF4-FFF2-40B4-BE49-F238E27FC236}">
                    <a16:creationId xmlns:a16="http://schemas.microsoft.com/office/drawing/2014/main" id="{AE70A0DD-1ADB-C14A-BE59-EB8F5C10A4B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637020" y="4087369"/>
                <a:ext cx="1335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43" name="墨迹 253">
                <a:extLst>
                  <a:ext uri="{FF2B5EF4-FFF2-40B4-BE49-F238E27FC236}">
                    <a16:creationId xmlns:a16="http://schemas.microsoft.com/office/drawing/2014/main" id="{3C9A96BF-9BEE-3D4F-A99C-547DF8131F93}"/>
                  </a:ext>
                </a:extLst>
              </p14:cNvPr>
              <p14:cNvContentPartPr/>
              <p14:nvPr/>
            </p14:nvContentPartPr>
            <p14:xfrm>
              <a:off x="922420" y="3746449"/>
              <a:ext cx="492120" cy="523080"/>
            </p14:xfrm>
          </p:contentPart>
        </mc:Choice>
        <mc:Fallback>
          <p:pic>
            <p:nvPicPr>
              <p:cNvPr id="243" name="墨迹 253">
                <a:extLst>
                  <a:ext uri="{FF2B5EF4-FFF2-40B4-BE49-F238E27FC236}">
                    <a16:creationId xmlns:a16="http://schemas.microsoft.com/office/drawing/2014/main" id="{3C9A96BF-9BEE-3D4F-A99C-547DF8131F9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14860" y="3738894"/>
                <a:ext cx="507240" cy="537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55" name="墨迹 254">
                <a:extLst>
                  <a:ext uri="{FF2B5EF4-FFF2-40B4-BE49-F238E27FC236}">
                    <a16:creationId xmlns:a16="http://schemas.microsoft.com/office/drawing/2014/main" id="{4D4308C0-7476-3D43-AB0D-03792B440EA7}"/>
                  </a:ext>
                </a:extLst>
              </p14:cNvPr>
              <p14:cNvContentPartPr/>
              <p14:nvPr/>
            </p14:nvContentPartPr>
            <p14:xfrm>
              <a:off x="8181460" y="4337569"/>
              <a:ext cx="93600" cy="100080"/>
            </p14:xfrm>
          </p:contentPart>
        </mc:Choice>
        <mc:Fallback>
          <p:pic>
            <p:nvPicPr>
              <p:cNvPr id="255" name="墨迹 254">
                <a:extLst>
                  <a:ext uri="{FF2B5EF4-FFF2-40B4-BE49-F238E27FC236}">
                    <a16:creationId xmlns:a16="http://schemas.microsoft.com/office/drawing/2014/main" id="{4D4308C0-7476-3D43-AB0D-03792B440EA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173900" y="4330369"/>
                <a:ext cx="1087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59" name="墨迹 259">
                <a:extLst>
                  <a:ext uri="{FF2B5EF4-FFF2-40B4-BE49-F238E27FC236}">
                    <a16:creationId xmlns:a16="http://schemas.microsoft.com/office/drawing/2014/main" id="{A4BE4AEE-5E0D-4848-95DF-87349DF9A688}"/>
                  </a:ext>
                </a:extLst>
              </p14:cNvPr>
              <p14:cNvContentPartPr/>
              <p14:nvPr/>
            </p14:nvContentPartPr>
            <p14:xfrm>
              <a:off x="8673220" y="3690289"/>
              <a:ext cx="560520" cy="640800"/>
            </p14:xfrm>
          </p:contentPart>
        </mc:Choice>
        <mc:Fallback>
          <p:pic>
            <p:nvPicPr>
              <p:cNvPr id="259" name="墨迹 259">
                <a:extLst>
                  <a:ext uri="{FF2B5EF4-FFF2-40B4-BE49-F238E27FC236}">
                    <a16:creationId xmlns:a16="http://schemas.microsoft.com/office/drawing/2014/main" id="{A4BE4AEE-5E0D-4848-95DF-87349DF9A68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665660" y="3682729"/>
                <a:ext cx="575640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65" name="墨迹 265">
                <a:extLst>
                  <a:ext uri="{FF2B5EF4-FFF2-40B4-BE49-F238E27FC236}">
                    <a16:creationId xmlns:a16="http://schemas.microsoft.com/office/drawing/2014/main" id="{3FE82205-1402-0545-BCFA-A9524E23ED7C}"/>
                  </a:ext>
                </a:extLst>
              </p14:cNvPr>
              <p14:cNvContentPartPr/>
              <p14:nvPr/>
            </p14:nvContentPartPr>
            <p14:xfrm>
              <a:off x="374500" y="4599289"/>
              <a:ext cx="821880" cy="734400"/>
            </p14:xfrm>
          </p:contentPart>
        </mc:Choice>
        <mc:Fallback>
          <p:pic>
            <p:nvPicPr>
              <p:cNvPr id="265" name="墨迹 265">
                <a:extLst>
                  <a:ext uri="{FF2B5EF4-FFF2-40B4-BE49-F238E27FC236}">
                    <a16:creationId xmlns:a16="http://schemas.microsoft.com/office/drawing/2014/main" id="{3FE82205-1402-0545-BCFA-A9524E23ED7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66943" y="4591729"/>
                <a:ext cx="836993" cy="7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67" name="墨迹 266">
                <a:extLst>
                  <a:ext uri="{FF2B5EF4-FFF2-40B4-BE49-F238E27FC236}">
                    <a16:creationId xmlns:a16="http://schemas.microsoft.com/office/drawing/2014/main" id="{7A804952-111A-6E48-9572-BD8A7A4B855A}"/>
                  </a:ext>
                </a:extLst>
              </p14:cNvPr>
              <p14:cNvContentPartPr/>
              <p14:nvPr/>
            </p14:nvContentPartPr>
            <p14:xfrm>
              <a:off x="1140220" y="5408569"/>
              <a:ext cx="9462960" cy="255600"/>
            </p14:xfrm>
          </p:contentPart>
        </mc:Choice>
        <mc:Fallback>
          <p:pic>
            <p:nvPicPr>
              <p:cNvPr id="267" name="墨迹 266">
                <a:extLst>
                  <a:ext uri="{FF2B5EF4-FFF2-40B4-BE49-F238E27FC236}">
                    <a16:creationId xmlns:a16="http://schemas.microsoft.com/office/drawing/2014/main" id="{7A804952-111A-6E48-9572-BD8A7A4B855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32660" y="5401009"/>
                <a:ext cx="94780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76" name="墨迹 277">
                <a:extLst>
                  <a:ext uri="{FF2B5EF4-FFF2-40B4-BE49-F238E27FC236}">
                    <a16:creationId xmlns:a16="http://schemas.microsoft.com/office/drawing/2014/main" id="{0D8CE4D0-439F-1B42-9C67-859C0758758E}"/>
                  </a:ext>
                </a:extLst>
              </p14:cNvPr>
              <p14:cNvContentPartPr/>
              <p14:nvPr/>
            </p14:nvContentPartPr>
            <p14:xfrm>
              <a:off x="10266940" y="5383729"/>
              <a:ext cx="1238400" cy="274320"/>
            </p14:xfrm>
          </p:contentPart>
        </mc:Choice>
        <mc:Fallback>
          <p:pic>
            <p:nvPicPr>
              <p:cNvPr id="276" name="墨迹 277">
                <a:extLst>
                  <a:ext uri="{FF2B5EF4-FFF2-40B4-BE49-F238E27FC236}">
                    <a16:creationId xmlns:a16="http://schemas.microsoft.com/office/drawing/2014/main" id="{0D8CE4D0-439F-1B42-9C67-859C0758758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259380" y="5376169"/>
                <a:ext cx="12535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77" name="墨迹 278">
                <a:extLst>
                  <a:ext uri="{FF2B5EF4-FFF2-40B4-BE49-F238E27FC236}">
                    <a16:creationId xmlns:a16="http://schemas.microsoft.com/office/drawing/2014/main" id="{DE92C52B-D0FC-0E4D-A8D4-04F090A8DDCB}"/>
                  </a:ext>
                </a:extLst>
              </p14:cNvPr>
              <p14:cNvContentPartPr/>
              <p14:nvPr/>
            </p14:nvContentPartPr>
            <p14:xfrm>
              <a:off x="10161100" y="6062329"/>
              <a:ext cx="921600" cy="610560"/>
            </p14:xfrm>
          </p:contentPart>
        </mc:Choice>
        <mc:Fallback>
          <p:pic>
            <p:nvPicPr>
              <p:cNvPr id="277" name="墨迹 278">
                <a:extLst>
                  <a:ext uri="{FF2B5EF4-FFF2-40B4-BE49-F238E27FC236}">
                    <a16:creationId xmlns:a16="http://schemas.microsoft.com/office/drawing/2014/main" id="{DE92C52B-D0FC-0E4D-A8D4-04F090A8DDC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153540" y="6054769"/>
                <a:ext cx="93672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80" name="墨迹 279">
                <a:extLst>
                  <a:ext uri="{FF2B5EF4-FFF2-40B4-BE49-F238E27FC236}">
                    <a16:creationId xmlns:a16="http://schemas.microsoft.com/office/drawing/2014/main" id="{6DF303D6-E919-C647-B5D2-4FFBAE48C611}"/>
                  </a:ext>
                </a:extLst>
              </p14:cNvPr>
              <p14:cNvContentPartPr/>
              <p14:nvPr/>
            </p14:nvContentPartPr>
            <p14:xfrm>
              <a:off x="1146700" y="5508289"/>
              <a:ext cx="62640" cy="261720"/>
            </p14:xfrm>
          </p:contentPart>
        </mc:Choice>
        <mc:Fallback>
          <p:pic>
            <p:nvPicPr>
              <p:cNvPr id="280" name="墨迹 279">
                <a:extLst>
                  <a:ext uri="{FF2B5EF4-FFF2-40B4-BE49-F238E27FC236}">
                    <a16:creationId xmlns:a16="http://schemas.microsoft.com/office/drawing/2014/main" id="{6DF303D6-E919-C647-B5D2-4FFBAE48C61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139140" y="5500729"/>
                <a:ext cx="7776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81" name="墨迹 280">
                <a:extLst>
                  <a:ext uri="{FF2B5EF4-FFF2-40B4-BE49-F238E27FC236}">
                    <a16:creationId xmlns:a16="http://schemas.microsoft.com/office/drawing/2014/main" id="{E33D4281-8968-264D-B931-6C95B405F9F1}"/>
                  </a:ext>
                </a:extLst>
              </p14:cNvPr>
              <p14:cNvContentPartPr/>
              <p14:nvPr/>
            </p14:nvContentPartPr>
            <p14:xfrm>
              <a:off x="1127980" y="6186889"/>
              <a:ext cx="25200" cy="255600"/>
            </p14:xfrm>
          </p:contentPart>
        </mc:Choice>
        <mc:Fallback>
          <p:pic>
            <p:nvPicPr>
              <p:cNvPr id="281" name="墨迹 280">
                <a:extLst>
                  <a:ext uri="{FF2B5EF4-FFF2-40B4-BE49-F238E27FC236}">
                    <a16:creationId xmlns:a16="http://schemas.microsoft.com/office/drawing/2014/main" id="{E33D4281-8968-264D-B931-6C95B405F9F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20420" y="6179329"/>
                <a:ext cx="403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87" name="墨迹 287">
                <a:extLst>
                  <a:ext uri="{FF2B5EF4-FFF2-40B4-BE49-F238E27FC236}">
                    <a16:creationId xmlns:a16="http://schemas.microsoft.com/office/drawing/2014/main" id="{F6B58464-D8DD-664F-A9B2-398707434899}"/>
                  </a:ext>
                </a:extLst>
              </p14:cNvPr>
              <p14:cNvContentPartPr/>
              <p14:nvPr/>
            </p14:nvContentPartPr>
            <p14:xfrm>
              <a:off x="1339660" y="6155569"/>
              <a:ext cx="541800" cy="441720"/>
            </p14:xfrm>
          </p:contentPart>
        </mc:Choice>
        <mc:Fallback>
          <p:pic>
            <p:nvPicPr>
              <p:cNvPr id="287" name="墨迹 287">
                <a:extLst>
                  <a:ext uri="{FF2B5EF4-FFF2-40B4-BE49-F238E27FC236}">
                    <a16:creationId xmlns:a16="http://schemas.microsoft.com/office/drawing/2014/main" id="{F6B58464-D8DD-664F-A9B2-39870743489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332100" y="6148009"/>
                <a:ext cx="55692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89" name="墨迹 288">
                <a:extLst>
                  <a:ext uri="{FF2B5EF4-FFF2-40B4-BE49-F238E27FC236}">
                    <a16:creationId xmlns:a16="http://schemas.microsoft.com/office/drawing/2014/main" id="{34D0AF03-5450-F24C-8F6F-C02380B87953}"/>
                  </a:ext>
                </a:extLst>
              </p14:cNvPr>
              <p14:cNvContentPartPr/>
              <p14:nvPr/>
            </p14:nvContentPartPr>
            <p14:xfrm>
              <a:off x="2136340" y="5501809"/>
              <a:ext cx="25200" cy="299160"/>
            </p14:xfrm>
          </p:contentPart>
        </mc:Choice>
        <mc:Fallback>
          <p:pic>
            <p:nvPicPr>
              <p:cNvPr id="289" name="墨迹 288">
                <a:extLst>
                  <a:ext uri="{FF2B5EF4-FFF2-40B4-BE49-F238E27FC236}">
                    <a16:creationId xmlns:a16="http://schemas.microsoft.com/office/drawing/2014/main" id="{34D0AF03-5450-F24C-8F6F-C02380B8795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128780" y="5494249"/>
                <a:ext cx="403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90" name="墨迹 289">
                <a:extLst>
                  <a:ext uri="{FF2B5EF4-FFF2-40B4-BE49-F238E27FC236}">
                    <a16:creationId xmlns:a16="http://schemas.microsoft.com/office/drawing/2014/main" id="{8C5F18E8-47F4-2746-843B-0BB37C090099}"/>
                  </a:ext>
                </a:extLst>
              </p14:cNvPr>
              <p14:cNvContentPartPr/>
              <p14:nvPr/>
            </p14:nvContentPartPr>
            <p14:xfrm>
              <a:off x="2317060" y="5962609"/>
              <a:ext cx="118800" cy="155880"/>
            </p14:xfrm>
          </p:contentPart>
        </mc:Choice>
        <mc:Fallback>
          <p:pic>
            <p:nvPicPr>
              <p:cNvPr id="290" name="墨迹 289">
                <a:extLst>
                  <a:ext uri="{FF2B5EF4-FFF2-40B4-BE49-F238E27FC236}">
                    <a16:creationId xmlns:a16="http://schemas.microsoft.com/office/drawing/2014/main" id="{8C5F18E8-47F4-2746-843B-0BB37C09009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309500" y="5955049"/>
                <a:ext cx="1335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91" name="墨迹 290">
                <a:extLst>
                  <a:ext uri="{FF2B5EF4-FFF2-40B4-BE49-F238E27FC236}">
                    <a16:creationId xmlns:a16="http://schemas.microsoft.com/office/drawing/2014/main" id="{BCF6953D-1F8C-E642-BDC3-3A5EAE374CC3}"/>
                  </a:ext>
                </a:extLst>
              </p14:cNvPr>
              <p14:cNvContentPartPr/>
              <p14:nvPr/>
            </p14:nvContentPartPr>
            <p14:xfrm>
              <a:off x="9289540" y="5234329"/>
              <a:ext cx="31320" cy="510840"/>
            </p14:xfrm>
          </p:contentPart>
        </mc:Choice>
        <mc:Fallback>
          <p:pic>
            <p:nvPicPr>
              <p:cNvPr id="291" name="墨迹 290">
                <a:extLst>
                  <a:ext uri="{FF2B5EF4-FFF2-40B4-BE49-F238E27FC236}">
                    <a16:creationId xmlns:a16="http://schemas.microsoft.com/office/drawing/2014/main" id="{BCF6953D-1F8C-E642-BDC3-3A5EAE374CC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281980" y="5226769"/>
                <a:ext cx="464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92" name="墨迹 291">
                <a:extLst>
                  <a:ext uri="{FF2B5EF4-FFF2-40B4-BE49-F238E27FC236}">
                    <a16:creationId xmlns:a16="http://schemas.microsoft.com/office/drawing/2014/main" id="{69FB51C0-F7E9-4A49-BC8C-0B8667366B52}"/>
                  </a:ext>
                </a:extLst>
              </p14:cNvPr>
              <p14:cNvContentPartPr/>
              <p14:nvPr/>
            </p14:nvContentPartPr>
            <p14:xfrm>
              <a:off x="9195940" y="6012289"/>
              <a:ext cx="249480" cy="199440"/>
            </p14:xfrm>
          </p:contentPart>
        </mc:Choice>
        <mc:Fallback>
          <p:pic>
            <p:nvPicPr>
              <p:cNvPr id="292" name="墨迹 291">
                <a:extLst>
                  <a:ext uri="{FF2B5EF4-FFF2-40B4-BE49-F238E27FC236}">
                    <a16:creationId xmlns:a16="http://schemas.microsoft.com/office/drawing/2014/main" id="{69FB51C0-F7E9-4A49-BC8C-0B8667366B5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188740" y="6004729"/>
                <a:ext cx="2646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98" name="墨迹 299">
                <a:extLst>
                  <a:ext uri="{FF2B5EF4-FFF2-40B4-BE49-F238E27FC236}">
                    <a16:creationId xmlns:a16="http://schemas.microsoft.com/office/drawing/2014/main" id="{C3CB8AAD-68BC-2F43-ACEF-BC0CA45F2DCC}"/>
                  </a:ext>
                </a:extLst>
              </p14:cNvPr>
              <p14:cNvContentPartPr/>
              <p14:nvPr/>
            </p14:nvContentPartPr>
            <p14:xfrm>
              <a:off x="7695820" y="5943889"/>
              <a:ext cx="516960" cy="299160"/>
            </p14:xfrm>
          </p:contentPart>
        </mc:Choice>
        <mc:Fallback>
          <p:pic>
            <p:nvPicPr>
              <p:cNvPr id="298" name="墨迹 299">
                <a:extLst>
                  <a:ext uri="{FF2B5EF4-FFF2-40B4-BE49-F238E27FC236}">
                    <a16:creationId xmlns:a16="http://schemas.microsoft.com/office/drawing/2014/main" id="{C3CB8AAD-68BC-2F43-ACEF-BC0CA45F2DC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688260" y="5936329"/>
                <a:ext cx="53208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99" name="墨迹 300">
                <a:extLst>
                  <a:ext uri="{FF2B5EF4-FFF2-40B4-BE49-F238E27FC236}">
                    <a16:creationId xmlns:a16="http://schemas.microsoft.com/office/drawing/2014/main" id="{44FBC70F-55F6-254B-9970-66759387D638}"/>
                  </a:ext>
                </a:extLst>
              </p14:cNvPr>
              <p14:cNvContentPartPr/>
              <p14:nvPr/>
            </p14:nvContentPartPr>
            <p14:xfrm>
              <a:off x="8013340" y="5308849"/>
              <a:ext cx="106200" cy="317880"/>
            </p14:xfrm>
          </p:contentPart>
        </mc:Choice>
        <mc:Fallback>
          <p:pic>
            <p:nvPicPr>
              <p:cNvPr id="299" name="墨迹 300">
                <a:extLst>
                  <a:ext uri="{FF2B5EF4-FFF2-40B4-BE49-F238E27FC236}">
                    <a16:creationId xmlns:a16="http://schemas.microsoft.com/office/drawing/2014/main" id="{44FBC70F-55F6-254B-9970-66759387D63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005780" y="5301289"/>
                <a:ext cx="12132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304" name="墨迹 304">
                <a:extLst>
                  <a:ext uri="{FF2B5EF4-FFF2-40B4-BE49-F238E27FC236}">
                    <a16:creationId xmlns:a16="http://schemas.microsoft.com/office/drawing/2014/main" id="{8D02E840-20FA-3640-A8D6-C4B21C0EB220}"/>
                  </a:ext>
                </a:extLst>
              </p14:cNvPr>
              <p14:cNvContentPartPr/>
              <p14:nvPr/>
            </p14:nvContentPartPr>
            <p14:xfrm>
              <a:off x="1302220" y="2370529"/>
              <a:ext cx="6827400" cy="2988720"/>
            </p14:xfrm>
          </p:contentPart>
        </mc:Choice>
        <mc:Fallback>
          <p:pic>
            <p:nvPicPr>
              <p:cNvPr id="304" name="墨迹 304">
                <a:extLst>
                  <a:ext uri="{FF2B5EF4-FFF2-40B4-BE49-F238E27FC236}">
                    <a16:creationId xmlns:a16="http://schemas.microsoft.com/office/drawing/2014/main" id="{8D02E840-20FA-3640-A8D6-C4B21C0EB22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294660" y="2362969"/>
                <a:ext cx="6842519" cy="30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09" name="墨迹 309">
                <a:extLst>
                  <a:ext uri="{FF2B5EF4-FFF2-40B4-BE49-F238E27FC236}">
                    <a16:creationId xmlns:a16="http://schemas.microsoft.com/office/drawing/2014/main" id="{E1DB8C0B-DD7A-DF46-A701-0ED135910C59}"/>
                  </a:ext>
                </a:extLst>
              </p14:cNvPr>
              <p14:cNvContentPartPr/>
              <p14:nvPr/>
            </p14:nvContentPartPr>
            <p14:xfrm>
              <a:off x="7745500" y="4680289"/>
              <a:ext cx="1774800" cy="1014840"/>
            </p14:xfrm>
          </p:contentPart>
        </mc:Choice>
        <mc:Fallback>
          <p:pic>
            <p:nvPicPr>
              <p:cNvPr id="309" name="墨迹 309">
                <a:extLst>
                  <a:ext uri="{FF2B5EF4-FFF2-40B4-BE49-F238E27FC236}">
                    <a16:creationId xmlns:a16="http://schemas.microsoft.com/office/drawing/2014/main" id="{E1DB8C0B-DD7A-DF46-A701-0ED135910C5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737940" y="4672732"/>
                <a:ext cx="1789560" cy="1029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313" name="墨迹 313">
                <a:extLst>
                  <a:ext uri="{FF2B5EF4-FFF2-40B4-BE49-F238E27FC236}">
                    <a16:creationId xmlns:a16="http://schemas.microsoft.com/office/drawing/2014/main" id="{4E126503-B584-5746-A2D1-4C61EC7046EB}"/>
                  </a:ext>
                </a:extLst>
              </p14:cNvPr>
              <p14:cNvContentPartPr/>
              <p14:nvPr/>
            </p14:nvContentPartPr>
            <p14:xfrm>
              <a:off x="8679340" y="3503449"/>
              <a:ext cx="1413720" cy="2005200"/>
            </p14:xfrm>
          </p:contentPart>
        </mc:Choice>
        <mc:Fallback>
          <p:pic>
            <p:nvPicPr>
              <p:cNvPr id="313" name="墨迹 313">
                <a:extLst>
                  <a:ext uri="{FF2B5EF4-FFF2-40B4-BE49-F238E27FC236}">
                    <a16:creationId xmlns:a16="http://schemas.microsoft.com/office/drawing/2014/main" id="{4E126503-B584-5746-A2D1-4C61EC7046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671780" y="3495888"/>
                <a:ext cx="1428480" cy="20203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317" name="墨迹 317">
                <a:extLst>
                  <a:ext uri="{FF2B5EF4-FFF2-40B4-BE49-F238E27FC236}">
                    <a16:creationId xmlns:a16="http://schemas.microsoft.com/office/drawing/2014/main" id="{AA09A86B-87E8-F84A-B1E3-DAE15D67154B}"/>
                  </a:ext>
                </a:extLst>
              </p14:cNvPr>
              <p14:cNvContentPartPr/>
              <p14:nvPr/>
            </p14:nvContentPartPr>
            <p14:xfrm>
              <a:off x="10310500" y="3528289"/>
              <a:ext cx="286560" cy="423720"/>
            </p14:xfrm>
          </p:contentPart>
        </mc:Choice>
        <mc:Fallback>
          <p:pic>
            <p:nvPicPr>
              <p:cNvPr id="317" name="墨迹 317">
                <a:extLst>
                  <a:ext uri="{FF2B5EF4-FFF2-40B4-BE49-F238E27FC236}">
                    <a16:creationId xmlns:a16="http://schemas.microsoft.com/office/drawing/2014/main" id="{AA09A86B-87E8-F84A-B1E3-DAE15D67154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302940" y="3520729"/>
                <a:ext cx="3016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26" name="墨迹 326">
                <a:extLst>
                  <a:ext uri="{FF2B5EF4-FFF2-40B4-BE49-F238E27FC236}">
                    <a16:creationId xmlns:a16="http://schemas.microsoft.com/office/drawing/2014/main" id="{C5CDA301-5F06-D143-BF09-675336BCF49F}"/>
                  </a:ext>
                </a:extLst>
              </p14:cNvPr>
              <p14:cNvContentPartPr/>
              <p14:nvPr/>
            </p14:nvContentPartPr>
            <p14:xfrm>
              <a:off x="10805860" y="3522169"/>
              <a:ext cx="693720" cy="492120"/>
            </p14:xfrm>
          </p:contentPart>
        </mc:Choice>
        <mc:Fallback>
          <p:pic>
            <p:nvPicPr>
              <p:cNvPr id="326" name="墨迹 326">
                <a:extLst>
                  <a:ext uri="{FF2B5EF4-FFF2-40B4-BE49-F238E27FC236}">
                    <a16:creationId xmlns:a16="http://schemas.microsoft.com/office/drawing/2014/main" id="{C5CDA301-5F06-D143-BF09-675336BCF49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798304" y="3514609"/>
                <a:ext cx="708832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28" name="墨迹 327">
                <a:extLst>
                  <a:ext uri="{FF2B5EF4-FFF2-40B4-BE49-F238E27FC236}">
                    <a16:creationId xmlns:a16="http://schemas.microsoft.com/office/drawing/2014/main" id="{BA4CCB5F-14F0-F34D-8B19-249F30781760}"/>
                  </a:ext>
                </a:extLst>
              </p14:cNvPr>
              <p14:cNvContentPartPr/>
              <p14:nvPr/>
            </p14:nvContentPartPr>
            <p14:xfrm>
              <a:off x="11798380" y="3659329"/>
              <a:ext cx="100080" cy="149760"/>
            </p14:xfrm>
          </p:contentPart>
        </mc:Choice>
        <mc:Fallback>
          <p:pic>
            <p:nvPicPr>
              <p:cNvPr id="328" name="墨迹 327">
                <a:extLst>
                  <a:ext uri="{FF2B5EF4-FFF2-40B4-BE49-F238E27FC236}">
                    <a16:creationId xmlns:a16="http://schemas.microsoft.com/office/drawing/2014/main" id="{BA4CCB5F-14F0-F34D-8B19-249F3078176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790820" y="3651769"/>
                <a:ext cx="115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29" name="墨迹 328">
                <a:extLst>
                  <a:ext uri="{FF2B5EF4-FFF2-40B4-BE49-F238E27FC236}">
                    <a16:creationId xmlns:a16="http://schemas.microsoft.com/office/drawing/2014/main" id="{1AC8A098-1992-0740-8CC4-93052F714051}"/>
                  </a:ext>
                </a:extLst>
              </p14:cNvPr>
              <p14:cNvContentPartPr/>
              <p14:nvPr/>
            </p14:nvContentPartPr>
            <p14:xfrm>
              <a:off x="11736100" y="4045249"/>
              <a:ext cx="25200" cy="25200"/>
            </p14:xfrm>
          </p:contentPart>
        </mc:Choice>
        <mc:Fallback>
          <p:pic>
            <p:nvPicPr>
              <p:cNvPr id="329" name="墨迹 328">
                <a:extLst>
                  <a:ext uri="{FF2B5EF4-FFF2-40B4-BE49-F238E27FC236}">
                    <a16:creationId xmlns:a16="http://schemas.microsoft.com/office/drawing/2014/main" id="{1AC8A098-1992-0740-8CC4-93052F71405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728540" y="4037689"/>
                <a:ext cx="40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30" name="墨迹 329">
                <a:extLst>
                  <a:ext uri="{FF2B5EF4-FFF2-40B4-BE49-F238E27FC236}">
                    <a16:creationId xmlns:a16="http://schemas.microsoft.com/office/drawing/2014/main" id="{0BEC41C3-9BF4-5448-BEE1-A53929BB7544}"/>
                  </a:ext>
                </a:extLst>
              </p14:cNvPr>
              <p14:cNvContentPartPr/>
              <p14:nvPr/>
            </p14:nvContentPartPr>
            <p14:xfrm>
              <a:off x="6680980" y="5414689"/>
              <a:ext cx="31320" cy="305280"/>
            </p14:xfrm>
          </p:contentPart>
        </mc:Choice>
        <mc:Fallback>
          <p:pic>
            <p:nvPicPr>
              <p:cNvPr id="330" name="墨迹 329">
                <a:extLst>
                  <a:ext uri="{FF2B5EF4-FFF2-40B4-BE49-F238E27FC236}">
                    <a16:creationId xmlns:a16="http://schemas.microsoft.com/office/drawing/2014/main" id="{0BEC41C3-9BF4-5448-BEE1-A53929BB754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673420" y="5407129"/>
                <a:ext cx="4644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34" name="墨迹 334">
                <a:extLst>
                  <a:ext uri="{FF2B5EF4-FFF2-40B4-BE49-F238E27FC236}">
                    <a16:creationId xmlns:a16="http://schemas.microsoft.com/office/drawing/2014/main" id="{DB7E4C8F-E3DF-FB48-95EC-C5A1A2CFD796}"/>
                  </a:ext>
                </a:extLst>
              </p14:cNvPr>
              <p14:cNvContentPartPr/>
              <p14:nvPr/>
            </p14:nvContentPartPr>
            <p14:xfrm>
              <a:off x="6376060" y="6118129"/>
              <a:ext cx="766080" cy="218160"/>
            </p14:xfrm>
          </p:contentPart>
        </mc:Choice>
        <mc:Fallback>
          <p:pic>
            <p:nvPicPr>
              <p:cNvPr id="334" name="墨迹 334">
                <a:extLst>
                  <a:ext uri="{FF2B5EF4-FFF2-40B4-BE49-F238E27FC236}">
                    <a16:creationId xmlns:a16="http://schemas.microsoft.com/office/drawing/2014/main" id="{DB7E4C8F-E3DF-FB48-95EC-C5A1A2CFD79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368500" y="6110569"/>
                <a:ext cx="7812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38" name="墨迹 338">
                <a:extLst>
                  <a:ext uri="{FF2B5EF4-FFF2-40B4-BE49-F238E27FC236}">
                    <a16:creationId xmlns:a16="http://schemas.microsoft.com/office/drawing/2014/main" id="{3EB65F5B-BB40-2B4B-866A-F22628F8C8AD}"/>
                  </a:ext>
                </a:extLst>
              </p14:cNvPr>
              <p14:cNvContentPartPr/>
              <p14:nvPr/>
            </p14:nvContentPartPr>
            <p14:xfrm>
              <a:off x="1414180" y="3123649"/>
              <a:ext cx="5024520" cy="2442600"/>
            </p14:xfrm>
          </p:contentPart>
        </mc:Choice>
        <mc:Fallback>
          <p:pic>
            <p:nvPicPr>
              <p:cNvPr id="338" name="墨迹 338">
                <a:extLst>
                  <a:ext uri="{FF2B5EF4-FFF2-40B4-BE49-F238E27FC236}">
                    <a16:creationId xmlns:a16="http://schemas.microsoft.com/office/drawing/2014/main" id="{3EB65F5B-BB40-2B4B-866A-F22628F8C8A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406619" y="3116088"/>
                <a:ext cx="5039641" cy="2457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43" name="墨迹 343">
                <a:extLst>
                  <a:ext uri="{FF2B5EF4-FFF2-40B4-BE49-F238E27FC236}">
                    <a16:creationId xmlns:a16="http://schemas.microsoft.com/office/drawing/2014/main" id="{DAF0F0CE-F2A0-214E-904F-7D36F193EE18}"/>
                  </a:ext>
                </a:extLst>
              </p14:cNvPr>
              <p14:cNvContentPartPr/>
              <p14:nvPr/>
            </p14:nvContentPartPr>
            <p14:xfrm>
              <a:off x="6892660" y="4904209"/>
              <a:ext cx="1880640" cy="747720"/>
            </p14:xfrm>
          </p:contentPart>
        </mc:Choice>
        <mc:Fallback>
          <p:pic>
            <p:nvPicPr>
              <p:cNvPr id="343" name="墨迹 343">
                <a:extLst>
                  <a:ext uri="{FF2B5EF4-FFF2-40B4-BE49-F238E27FC236}">
                    <a16:creationId xmlns:a16="http://schemas.microsoft.com/office/drawing/2014/main" id="{DAF0F0CE-F2A0-214E-904F-7D36F193EE1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885099" y="4896645"/>
                <a:ext cx="1895763" cy="762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58" name="墨迹 360">
                <a:extLst>
                  <a:ext uri="{FF2B5EF4-FFF2-40B4-BE49-F238E27FC236}">
                    <a16:creationId xmlns:a16="http://schemas.microsoft.com/office/drawing/2014/main" id="{C5E37AF2-01B9-8F4B-84A4-2DC8ABE334EA}"/>
                  </a:ext>
                </a:extLst>
              </p14:cNvPr>
              <p14:cNvContentPartPr/>
              <p14:nvPr/>
            </p14:nvContentPartPr>
            <p14:xfrm>
              <a:off x="4427380" y="6081049"/>
              <a:ext cx="921600" cy="665640"/>
            </p14:xfrm>
          </p:contentPart>
        </mc:Choice>
        <mc:Fallback>
          <p:pic>
            <p:nvPicPr>
              <p:cNvPr id="358" name="墨迹 360">
                <a:extLst>
                  <a:ext uri="{FF2B5EF4-FFF2-40B4-BE49-F238E27FC236}">
                    <a16:creationId xmlns:a16="http://schemas.microsoft.com/office/drawing/2014/main" id="{C5E37AF2-01B9-8F4B-84A4-2DC8ABE334E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419820" y="6073489"/>
                <a:ext cx="936720" cy="6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59" name="墨迹 361">
                <a:extLst>
                  <a:ext uri="{FF2B5EF4-FFF2-40B4-BE49-F238E27FC236}">
                    <a16:creationId xmlns:a16="http://schemas.microsoft.com/office/drawing/2014/main" id="{9A7191B3-607C-844F-BEDB-2FC326A5AFDB}"/>
                  </a:ext>
                </a:extLst>
              </p14:cNvPr>
              <p14:cNvContentPartPr/>
              <p14:nvPr/>
            </p14:nvContentPartPr>
            <p14:xfrm>
              <a:off x="3363580" y="6105889"/>
              <a:ext cx="796320" cy="591840"/>
            </p14:xfrm>
          </p:contentPart>
        </mc:Choice>
        <mc:Fallback>
          <p:pic>
            <p:nvPicPr>
              <p:cNvPr id="359" name="墨迹 361">
                <a:extLst>
                  <a:ext uri="{FF2B5EF4-FFF2-40B4-BE49-F238E27FC236}">
                    <a16:creationId xmlns:a16="http://schemas.microsoft.com/office/drawing/2014/main" id="{9A7191B3-607C-844F-BEDB-2FC326A5AFD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356023" y="6098329"/>
                <a:ext cx="811073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360" name="墨迹 362">
                <a:extLst>
                  <a:ext uri="{FF2B5EF4-FFF2-40B4-BE49-F238E27FC236}">
                    <a16:creationId xmlns:a16="http://schemas.microsoft.com/office/drawing/2014/main" id="{02C31E2C-A4DB-0D43-8DE3-08D9B7DF4E14}"/>
                  </a:ext>
                </a:extLst>
              </p14:cNvPr>
              <p14:cNvContentPartPr/>
              <p14:nvPr/>
            </p14:nvContentPartPr>
            <p14:xfrm>
              <a:off x="2466460" y="6292369"/>
              <a:ext cx="560520" cy="374040"/>
            </p14:xfrm>
          </p:contentPart>
        </mc:Choice>
        <mc:Fallback>
          <p:pic>
            <p:nvPicPr>
              <p:cNvPr id="360" name="墨迹 362">
                <a:extLst>
                  <a:ext uri="{FF2B5EF4-FFF2-40B4-BE49-F238E27FC236}">
                    <a16:creationId xmlns:a16="http://schemas.microsoft.com/office/drawing/2014/main" id="{02C31E2C-A4DB-0D43-8DE3-08D9B7DF4E1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458900" y="6285169"/>
                <a:ext cx="57564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371" name="墨迹 372">
                <a:extLst>
                  <a:ext uri="{FF2B5EF4-FFF2-40B4-BE49-F238E27FC236}">
                    <a16:creationId xmlns:a16="http://schemas.microsoft.com/office/drawing/2014/main" id="{779A184E-4BA8-1D4C-8F2F-82E6D930DC08}"/>
                  </a:ext>
                </a:extLst>
              </p14:cNvPr>
              <p14:cNvContentPartPr/>
              <p14:nvPr/>
            </p14:nvContentPartPr>
            <p14:xfrm>
              <a:off x="6058540" y="6112009"/>
              <a:ext cx="1002600" cy="654120"/>
            </p14:xfrm>
          </p:contentPart>
        </mc:Choice>
        <mc:Fallback>
          <p:pic>
            <p:nvPicPr>
              <p:cNvPr id="371" name="墨迹 372">
                <a:extLst>
                  <a:ext uri="{FF2B5EF4-FFF2-40B4-BE49-F238E27FC236}">
                    <a16:creationId xmlns:a16="http://schemas.microsoft.com/office/drawing/2014/main" id="{779A184E-4BA8-1D4C-8F2F-82E6D930DC0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050980" y="6104449"/>
                <a:ext cx="101772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372" name="墨迹 373">
                <a:extLst>
                  <a:ext uri="{FF2B5EF4-FFF2-40B4-BE49-F238E27FC236}">
                    <a16:creationId xmlns:a16="http://schemas.microsoft.com/office/drawing/2014/main" id="{32ECAA8D-D2AA-D145-A4B7-2391FCEAE2EF}"/>
                  </a:ext>
                </a:extLst>
              </p14:cNvPr>
              <p14:cNvContentPartPr/>
              <p14:nvPr/>
            </p14:nvContentPartPr>
            <p14:xfrm>
              <a:off x="5548060" y="6342409"/>
              <a:ext cx="280440" cy="212040"/>
            </p14:xfrm>
          </p:contentPart>
        </mc:Choice>
        <mc:Fallback>
          <p:pic>
            <p:nvPicPr>
              <p:cNvPr id="372" name="墨迹 373">
                <a:extLst>
                  <a:ext uri="{FF2B5EF4-FFF2-40B4-BE49-F238E27FC236}">
                    <a16:creationId xmlns:a16="http://schemas.microsoft.com/office/drawing/2014/main" id="{32ECAA8D-D2AA-D145-A4B7-2391FCEAE2EF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540500" y="6334849"/>
                <a:ext cx="295560" cy="22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5955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50D54B4-8FCC-2B45-8C73-B8A95BF59B51}"/>
                  </a:ext>
                </a:extLst>
              </p14:cNvPr>
              <p14:cNvContentPartPr/>
              <p14:nvPr/>
            </p14:nvContentPartPr>
            <p14:xfrm>
              <a:off x="1962100" y="639649"/>
              <a:ext cx="180720" cy="8845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50D54B4-8FCC-2B45-8C73-B8A95BF59B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4540" y="632089"/>
                <a:ext cx="195840" cy="89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墨迹 6">
                <a:extLst>
                  <a:ext uri="{FF2B5EF4-FFF2-40B4-BE49-F238E27FC236}">
                    <a16:creationId xmlns:a16="http://schemas.microsoft.com/office/drawing/2014/main" id="{C3FFA936-9D86-5D47-AAA1-63155044827E}"/>
                  </a:ext>
                </a:extLst>
              </p14:cNvPr>
              <p14:cNvContentPartPr/>
              <p14:nvPr/>
            </p14:nvContentPartPr>
            <p14:xfrm>
              <a:off x="841420" y="913609"/>
              <a:ext cx="479880" cy="284040"/>
            </p14:xfrm>
          </p:contentPart>
        </mc:Choice>
        <mc:Fallback>
          <p:pic>
            <p:nvPicPr>
              <p:cNvPr id="6" name="墨迹 6">
                <a:extLst>
                  <a:ext uri="{FF2B5EF4-FFF2-40B4-BE49-F238E27FC236}">
                    <a16:creationId xmlns:a16="http://schemas.microsoft.com/office/drawing/2014/main" id="{C3FFA936-9D86-5D47-AAA1-6315504482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3860" y="906049"/>
                <a:ext cx="49464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墨迹 18">
                <a:extLst>
                  <a:ext uri="{FF2B5EF4-FFF2-40B4-BE49-F238E27FC236}">
                    <a16:creationId xmlns:a16="http://schemas.microsoft.com/office/drawing/2014/main" id="{D912F4D3-9150-F14E-8C8B-C3727ECD1F7A}"/>
                  </a:ext>
                </a:extLst>
              </p14:cNvPr>
              <p14:cNvContentPartPr/>
              <p14:nvPr/>
            </p14:nvContentPartPr>
            <p14:xfrm>
              <a:off x="3842020" y="390889"/>
              <a:ext cx="492480" cy="467280"/>
            </p14:xfrm>
          </p:contentPart>
        </mc:Choice>
        <mc:Fallback>
          <p:pic>
            <p:nvPicPr>
              <p:cNvPr id="16" name="墨迹 18">
                <a:extLst>
                  <a:ext uri="{FF2B5EF4-FFF2-40B4-BE49-F238E27FC236}">
                    <a16:creationId xmlns:a16="http://schemas.microsoft.com/office/drawing/2014/main" id="{D912F4D3-9150-F14E-8C8B-C3727ECD1F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34815" y="383329"/>
                <a:ext cx="507611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墨迹 19">
                <a:extLst>
                  <a:ext uri="{FF2B5EF4-FFF2-40B4-BE49-F238E27FC236}">
                    <a16:creationId xmlns:a16="http://schemas.microsoft.com/office/drawing/2014/main" id="{896502A9-1E0A-9E40-BF7C-BE644E8C3403}"/>
                  </a:ext>
                </a:extLst>
              </p14:cNvPr>
              <p14:cNvContentPartPr/>
              <p14:nvPr/>
            </p14:nvContentPartPr>
            <p14:xfrm>
              <a:off x="3375460" y="627409"/>
              <a:ext cx="155880" cy="100080"/>
            </p14:xfrm>
          </p:contentPart>
        </mc:Choice>
        <mc:Fallback>
          <p:pic>
            <p:nvPicPr>
              <p:cNvPr id="17" name="墨迹 19">
                <a:extLst>
                  <a:ext uri="{FF2B5EF4-FFF2-40B4-BE49-F238E27FC236}">
                    <a16:creationId xmlns:a16="http://schemas.microsoft.com/office/drawing/2014/main" id="{896502A9-1E0A-9E40-BF7C-BE644E8C34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67900" y="619849"/>
                <a:ext cx="1710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墨迹 20">
                <a:extLst>
                  <a:ext uri="{FF2B5EF4-FFF2-40B4-BE49-F238E27FC236}">
                    <a16:creationId xmlns:a16="http://schemas.microsoft.com/office/drawing/2014/main" id="{20A33D9B-F35F-AB44-98A8-190A49246468}"/>
                  </a:ext>
                </a:extLst>
              </p14:cNvPr>
              <p14:cNvContentPartPr/>
              <p14:nvPr/>
            </p14:nvContentPartPr>
            <p14:xfrm>
              <a:off x="2459980" y="334729"/>
              <a:ext cx="554760" cy="498240"/>
            </p14:xfrm>
          </p:contentPart>
        </mc:Choice>
        <mc:Fallback>
          <p:pic>
            <p:nvPicPr>
              <p:cNvPr id="18" name="墨迹 20">
                <a:extLst>
                  <a:ext uri="{FF2B5EF4-FFF2-40B4-BE49-F238E27FC236}">
                    <a16:creationId xmlns:a16="http://schemas.microsoft.com/office/drawing/2014/main" id="{20A33D9B-F35F-AB44-98A8-190A492464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52415" y="327169"/>
                <a:ext cx="56989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1" name="墨迹 33">
                <a:extLst>
                  <a:ext uri="{FF2B5EF4-FFF2-40B4-BE49-F238E27FC236}">
                    <a16:creationId xmlns:a16="http://schemas.microsoft.com/office/drawing/2014/main" id="{AE6B6BD0-BA98-3C47-856E-6CBADED133CF}"/>
                  </a:ext>
                </a:extLst>
              </p14:cNvPr>
              <p14:cNvContentPartPr/>
              <p14:nvPr/>
            </p14:nvContentPartPr>
            <p14:xfrm>
              <a:off x="5311540" y="421849"/>
              <a:ext cx="996120" cy="504720"/>
            </p14:xfrm>
          </p:contentPart>
        </mc:Choice>
        <mc:Fallback>
          <p:pic>
            <p:nvPicPr>
              <p:cNvPr id="31" name="墨迹 33">
                <a:extLst>
                  <a:ext uri="{FF2B5EF4-FFF2-40B4-BE49-F238E27FC236}">
                    <a16:creationId xmlns:a16="http://schemas.microsoft.com/office/drawing/2014/main" id="{AE6B6BD0-BA98-3C47-856E-6CBADED133C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03983" y="414289"/>
                <a:ext cx="1011235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2" name="墨迹 34">
                <a:extLst>
                  <a:ext uri="{FF2B5EF4-FFF2-40B4-BE49-F238E27FC236}">
                    <a16:creationId xmlns:a16="http://schemas.microsoft.com/office/drawing/2014/main" id="{D79A1D60-8B36-DD46-89B6-07407923F072}"/>
                  </a:ext>
                </a:extLst>
              </p14:cNvPr>
              <p14:cNvContentPartPr/>
              <p14:nvPr/>
            </p14:nvContentPartPr>
            <p14:xfrm>
              <a:off x="4962700" y="639649"/>
              <a:ext cx="155880" cy="162360"/>
            </p14:xfrm>
          </p:contentPart>
        </mc:Choice>
        <mc:Fallback>
          <p:pic>
            <p:nvPicPr>
              <p:cNvPr id="32" name="墨迹 34">
                <a:extLst>
                  <a:ext uri="{FF2B5EF4-FFF2-40B4-BE49-F238E27FC236}">
                    <a16:creationId xmlns:a16="http://schemas.microsoft.com/office/drawing/2014/main" id="{D79A1D60-8B36-DD46-89B6-07407923F07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55140" y="632089"/>
                <a:ext cx="1710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3" name="墨迹 35">
                <a:extLst>
                  <a:ext uri="{FF2B5EF4-FFF2-40B4-BE49-F238E27FC236}">
                    <a16:creationId xmlns:a16="http://schemas.microsoft.com/office/drawing/2014/main" id="{358FC642-CEA5-4843-836F-27746A1BF552}"/>
                  </a:ext>
                </a:extLst>
              </p14:cNvPr>
              <p14:cNvContentPartPr/>
              <p14:nvPr/>
            </p14:nvContentPartPr>
            <p14:xfrm>
              <a:off x="4439980" y="720649"/>
              <a:ext cx="236520" cy="137160"/>
            </p14:xfrm>
          </p:contentPart>
        </mc:Choice>
        <mc:Fallback>
          <p:pic>
            <p:nvPicPr>
              <p:cNvPr id="33" name="墨迹 35">
                <a:extLst>
                  <a:ext uri="{FF2B5EF4-FFF2-40B4-BE49-F238E27FC236}">
                    <a16:creationId xmlns:a16="http://schemas.microsoft.com/office/drawing/2014/main" id="{358FC642-CEA5-4843-836F-27746A1BF55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32431" y="713089"/>
                <a:ext cx="251617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22581E45-CAB0-C74D-A460-F99968ED4665}"/>
                  </a:ext>
                </a:extLst>
              </p14:cNvPr>
              <p14:cNvContentPartPr/>
              <p14:nvPr/>
            </p14:nvContentPartPr>
            <p14:xfrm>
              <a:off x="3717820" y="1417969"/>
              <a:ext cx="12960" cy="23688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22581E45-CAB0-C74D-A460-F99968ED466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10260" y="1410409"/>
                <a:ext cx="277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720B3FCD-46A3-A940-B8B2-A5586AF593EB}"/>
                  </a:ext>
                </a:extLst>
              </p14:cNvPr>
              <p14:cNvContentPartPr/>
              <p14:nvPr/>
            </p14:nvContentPartPr>
            <p14:xfrm>
              <a:off x="3941740" y="1648369"/>
              <a:ext cx="25200" cy="4392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720B3FCD-46A3-A940-B8B2-A5586AF593E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34180" y="1640809"/>
                <a:ext cx="403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5E088E35-4934-5147-8256-DDC1CEDE16C2}"/>
                  </a:ext>
                </a:extLst>
              </p14:cNvPr>
              <p14:cNvContentPartPr/>
              <p14:nvPr/>
            </p14:nvContentPartPr>
            <p14:xfrm>
              <a:off x="5728420" y="1411849"/>
              <a:ext cx="62640" cy="24948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5E088E35-4934-5147-8256-DDC1CEDE16C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720860" y="1404289"/>
                <a:ext cx="777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0" name="墨迹 53">
                <a:extLst>
                  <a:ext uri="{FF2B5EF4-FFF2-40B4-BE49-F238E27FC236}">
                    <a16:creationId xmlns:a16="http://schemas.microsoft.com/office/drawing/2014/main" id="{D6B03FB2-2B9B-5249-A526-6567728B7771}"/>
                  </a:ext>
                </a:extLst>
              </p14:cNvPr>
              <p14:cNvContentPartPr/>
              <p14:nvPr/>
            </p14:nvContentPartPr>
            <p14:xfrm>
              <a:off x="5286340" y="1480249"/>
              <a:ext cx="199440" cy="112680"/>
            </p14:xfrm>
          </p:contentPart>
        </mc:Choice>
        <mc:Fallback>
          <p:pic>
            <p:nvPicPr>
              <p:cNvPr id="50" name="墨迹 53">
                <a:extLst>
                  <a:ext uri="{FF2B5EF4-FFF2-40B4-BE49-F238E27FC236}">
                    <a16:creationId xmlns:a16="http://schemas.microsoft.com/office/drawing/2014/main" id="{D6B03FB2-2B9B-5249-A526-6567728B777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79140" y="1472665"/>
                <a:ext cx="214560" cy="127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1" name="墨迹 54">
                <a:extLst>
                  <a:ext uri="{FF2B5EF4-FFF2-40B4-BE49-F238E27FC236}">
                    <a16:creationId xmlns:a16="http://schemas.microsoft.com/office/drawing/2014/main" id="{54B58EDF-0A39-6F4B-A319-DD350C300385}"/>
                  </a:ext>
                </a:extLst>
              </p14:cNvPr>
              <p14:cNvContentPartPr/>
              <p14:nvPr/>
            </p14:nvContentPartPr>
            <p14:xfrm>
              <a:off x="4645180" y="1268569"/>
              <a:ext cx="423720" cy="423720"/>
            </p14:xfrm>
          </p:contentPart>
        </mc:Choice>
        <mc:Fallback>
          <p:pic>
            <p:nvPicPr>
              <p:cNvPr id="51" name="墨迹 54">
                <a:extLst>
                  <a:ext uri="{FF2B5EF4-FFF2-40B4-BE49-F238E27FC236}">
                    <a16:creationId xmlns:a16="http://schemas.microsoft.com/office/drawing/2014/main" id="{54B58EDF-0A39-6F4B-A319-DD350C30038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37620" y="1261009"/>
                <a:ext cx="43884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2" name="墨迹 55">
                <a:extLst>
                  <a:ext uri="{FF2B5EF4-FFF2-40B4-BE49-F238E27FC236}">
                    <a16:creationId xmlns:a16="http://schemas.microsoft.com/office/drawing/2014/main" id="{A300AC2D-C527-4647-8EC4-6D07019066ED}"/>
                  </a:ext>
                </a:extLst>
              </p14:cNvPr>
              <p14:cNvContentPartPr/>
              <p14:nvPr/>
            </p14:nvContentPartPr>
            <p14:xfrm>
              <a:off x="3300580" y="1486369"/>
              <a:ext cx="205560" cy="124920"/>
            </p14:xfrm>
          </p:contentPart>
        </mc:Choice>
        <mc:Fallback>
          <p:pic>
            <p:nvPicPr>
              <p:cNvPr id="52" name="墨迹 55">
                <a:extLst>
                  <a:ext uri="{FF2B5EF4-FFF2-40B4-BE49-F238E27FC236}">
                    <a16:creationId xmlns:a16="http://schemas.microsoft.com/office/drawing/2014/main" id="{A300AC2D-C527-4647-8EC4-6D07019066E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93033" y="1478809"/>
                <a:ext cx="220654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3" name="墨迹 56">
                <a:extLst>
                  <a:ext uri="{FF2B5EF4-FFF2-40B4-BE49-F238E27FC236}">
                    <a16:creationId xmlns:a16="http://schemas.microsoft.com/office/drawing/2014/main" id="{282D6C1A-8D46-BB41-A64B-19E979B531DE}"/>
                  </a:ext>
                </a:extLst>
              </p14:cNvPr>
              <p14:cNvContentPartPr/>
              <p14:nvPr/>
            </p14:nvContentPartPr>
            <p14:xfrm>
              <a:off x="2597140" y="1200169"/>
              <a:ext cx="392400" cy="492120"/>
            </p14:xfrm>
          </p:contentPart>
        </mc:Choice>
        <mc:Fallback>
          <p:pic>
            <p:nvPicPr>
              <p:cNvPr id="53" name="墨迹 56">
                <a:extLst>
                  <a:ext uri="{FF2B5EF4-FFF2-40B4-BE49-F238E27FC236}">
                    <a16:creationId xmlns:a16="http://schemas.microsoft.com/office/drawing/2014/main" id="{282D6C1A-8D46-BB41-A64B-19E979B531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89580" y="1192609"/>
                <a:ext cx="40752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75290B5A-37BF-434A-8D2D-01D34A8853B8}"/>
                  </a:ext>
                </a:extLst>
              </p14:cNvPr>
              <p14:cNvContentPartPr/>
              <p14:nvPr/>
            </p14:nvContentPartPr>
            <p14:xfrm>
              <a:off x="2790100" y="2644489"/>
              <a:ext cx="68760" cy="8136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75290B5A-37BF-434A-8D2D-01D34A8853B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82540" y="2636929"/>
                <a:ext cx="838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CBAE9D6C-C716-094F-A619-346C5399A171}"/>
                  </a:ext>
                </a:extLst>
              </p14:cNvPr>
              <p14:cNvContentPartPr/>
              <p14:nvPr/>
            </p14:nvContentPartPr>
            <p14:xfrm>
              <a:off x="3692620" y="2445049"/>
              <a:ext cx="143640" cy="18072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CBAE9D6C-C716-094F-A619-346C5399A17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85420" y="2437489"/>
                <a:ext cx="1587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8" name="墨迹 70">
                <a:extLst>
                  <a:ext uri="{FF2B5EF4-FFF2-40B4-BE49-F238E27FC236}">
                    <a16:creationId xmlns:a16="http://schemas.microsoft.com/office/drawing/2014/main" id="{B462CF5A-C26F-EA43-AAF9-E37B2480D26C}"/>
                  </a:ext>
                </a:extLst>
              </p14:cNvPr>
              <p14:cNvContentPartPr/>
              <p14:nvPr/>
            </p14:nvContentPartPr>
            <p14:xfrm>
              <a:off x="3145060" y="2538649"/>
              <a:ext cx="187200" cy="131040"/>
            </p14:xfrm>
          </p:contentPart>
        </mc:Choice>
        <mc:Fallback>
          <p:pic>
            <p:nvPicPr>
              <p:cNvPr id="68" name="墨迹 70">
                <a:extLst>
                  <a:ext uri="{FF2B5EF4-FFF2-40B4-BE49-F238E27FC236}">
                    <a16:creationId xmlns:a16="http://schemas.microsoft.com/office/drawing/2014/main" id="{B462CF5A-C26F-EA43-AAF9-E37B2480D26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137500" y="2531089"/>
                <a:ext cx="2023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9" name="墨迹 71">
                <a:extLst>
                  <a:ext uri="{FF2B5EF4-FFF2-40B4-BE49-F238E27FC236}">
                    <a16:creationId xmlns:a16="http://schemas.microsoft.com/office/drawing/2014/main" id="{1ED533E1-1A5A-774F-A843-AA33B72030DC}"/>
                  </a:ext>
                </a:extLst>
              </p14:cNvPr>
              <p14:cNvContentPartPr/>
              <p14:nvPr/>
            </p14:nvContentPartPr>
            <p14:xfrm>
              <a:off x="2360620" y="2351809"/>
              <a:ext cx="187200" cy="485280"/>
            </p14:xfrm>
          </p:contentPart>
        </mc:Choice>
        <mc:Fallback>
          <p:pic>
            <p:nvPicPr>
              <p:cNvPr id="69" name="墨迹 71">
                <a:extLst>
                  <a:ext uri="{FF2B5EF4-FFF2-40B4-BE49-F238E27FC236}">
                    <a16:creationId xmlns:a16="http://schemas.microsoft.com/office/drawing/2014/main" id="{1ED533E1-1A5A-774F-A843-AA33B72030D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53060" y="2344249"/>
                <a:ext cx="20232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0" name="墨迹 72">
                <a:extLst>
                  <a:ext uri="{FF2B5EF4-FFF2-40B4-BE49-F238E27FC236}">
                    <a16:creationId xmlns:a16="http://schemas.microsoft.com/office/drawing/2014/main" id="{1CC67233-59F8-F049-9E03-F6203BC81E3C}"/>
                  </a:ext>
                </a:extLst>
              </p14:cNvPr>
              <p14:cNvContentPartPr/>
              <p14:nvPr/>
            </p14:nvContentPartPr>
            <p14:xfrm>
              <a:off x="1532620" y="2215009"/>
              <a:ext cx="429840" cy="822240"/>
            </p14:xfrm>
          </p:contentPart>
        </mc:Choice>
        <mc:Fallback>
          <p:pic>
            <p:nvPicPr>
              <p:cNvPr id="70" name="墨迹 72">
                <a:extLst>
                  <a:ext uri="{FF2B5EF4-FFF2-40B4-BE49-F238E27FC236}">
                    <a16:creationId xmlns:a16="http://schemas.microsoft.com/office/drawing/2014/main" id="{1CC67233-59F8-F049-9E03-F6203BC81E3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25060" y="2207449"/>
                <a:ext cx="444960" cy="83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5498F7F7-01C6-304C-B478-16F626DB4305}"/>
                  </a:ext>
                </a:extLst>
              </p14:cNvPr>
              <p14:cNvContentPartPr/>
              <p14:nvPr/>
            </p14:nvContentPartPr>
            <p14:xfrm>
              <a:off x="2422900" y="3621889"/>
              <a:ext cx="268200" cy="115848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5498F7F7-01C6-304C-B478-16F626DB430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415340" y="3614329"/>
                <a:ext cx="282960" cy="11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3" name="墨迹 98">
                <a:extLst>
                  <a:ext uri="{FF2B5EF4-FFF2-40B4-BE49-F238E27FC236}">
                    <a16:creationId xmlns:a16="http://schemas.microsoft.com/office/drawing/2014/main" id="{7F1EC13D-9DB4-7242-82E4-6D29A724417B}"/>
                  </a:ext>
                </a:extLst>
              </p14:cNvPr>
              <p14:cNvContentPartPr/>
              <p14:nvPr/>
            </p14:nvContentPartPr>
            <p14:xfrm>
              <a:off x="6624820" y="3204649"/>
              <a:ext cx="442800" cy="722520"/>
            </p14:xfrm>
          </p:contentPart>
        </mc:Choice>
        <mc:Fallback>
          <p:pic>
            <p:nvPicPr>
              <p:cNvPr id="93" name="墨迹 98">
                <a:extLst>
                  <a:ext uri="{FF2B5EF4-FFF2-40B4-BE49-F238E27FC236}">
                    <a16:creationId xmlns:a16="http://schemas.microsoft.com/office/drawing/2014/main" id="{7F1EC13D-9DB4-7242-82E4-6D29A724417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17614" y="3197089"/>
                <a:ext cx="457932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4" name="墨迹 99">
                <a:extLst>
                  <a:ext uri="{FF2B5EF4-FFF2-40B4-BE49-F238E27FC236}">
                    <a16:creationId xmlns:a16="http://schemas.microsoft.com/office/drawing/2014/main" id="{695F4E4B-0927-4C45-B7B5-DA24B044431C}"/>
                  </a:ext>
                </a:extLst>
              </p14:cNvPr>
              <p14:cNvContentPartPr/>
              <p14:nvPr/>
            </p14:nvContentPartPr>
            <p14:xfrm>
              <a:off x="6164380" y="3571849"/>
              <a:ext cx="246600" cy="193320"/>
            </p14:xfrm>
          </p:contentPart>
        </mc:Choice>
        <mc:Fallback>
          <p:pic>
            <p:nvPicPr>
              <p:cNvPr id="94" name="墨迹 99">
                <a:extLst>
                  <a:ext uri="{FF2B5EF4-FFF2-40B4-BE49-F238E27FC236}">
                    <a16:creationId xmlns:a16="http://schemas.microsoft.com/office/drawing/2014/main" id="{695F4E4B-0927-4C45-B7B5-DA24B044431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156820" y="3564649"/>
                <a:ext cx="2617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5" name="墨迹 100">
                <a:extLst>
                  <a:ext uri="{FF2B5EF4-FFF2-40B4-BE49-F238E27FC236}">
                    <a16:creationId xmlns:a16="http://schemas.microsoft.com/office/drawing/2014/main" id="{D0BBD105-8308-E24A-8786-667AA065871E}"/>
                  </a:ext>
                </a:extLst>
              </p14:cNvPr>
              <p14:cNvContentPartPr/>
              <p14:nvPr/>
            </p14:nvContentPartPr>
            <p14:xfrm>
              <a:off x="4682620" y="3223369"/>
              <a:ext cx="1033920" cy="709920"/>
            </p14:xfrm>
          </p:contentPart>
        </mc:Choice>
        <mc:Fallback>
          <p:pic>
            <p:nvPicPr>
              <p:cNvPr id="95" name="墨迹 100">
                <a:extLst>
                  <a:ext uri="{FF2B5EF4-FFF2-40B4-BE49-F238E27FC236}">
                    <a16:creationId xmlns:a16="http://schemas.microsoft.com/office/drawing/2014/main" id="{D0BBD105-8308-E24A-8786-667AA065871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675060" y="3215809"/>
                <a:ext cx="1049040" cy="7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6" name="墨迹 101">
                <a:extLst>
                  <a:ext uri="{FF2B5EF4-FFF2-40B4-BE49-F238E27FC236}">
                    <a16:creationId xmlns:a16="http://schemas.microsoft.com/office/drawing/2014/main" id="{AA664E45-BA5D-5245-A4CD-B5FB4742A618}"/>
                  </a:ext>
                </a:extLst>
              </p14:cNvPr>
              <p14:cNvContentPartPr/>
              <p14:nvPr/>
            </p14:nvContentPartPr>
            <p14:xfrm>
              <a:off x="4088620" y="3609289"/>
              <a:ext cx="233280" cy="174960"/>
            </p14:xfrm>
          </p:contentPart>
        </mc:Choice>
        <mc:Fallback>
          <p:pic>
            <p:nvPicPr>
              <p:cNvPr id="96" name="墨迹 101">
                <a:extLst>
                  <a:ext uri="{FF2B5EF4-FFF2-40B4-BE49-F238E27FC236}">
                    <a16:creationId xmlns:a16="http://schemas.microsoft.com/office/drawing/2014/main" id="{AA664E45-BA5D-5245-A4CD-B5FB4742A61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81072" y="3601713"/>
                <a:ext cx="248017" cy="190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7" name="墨迹 102">
                <a:extLst>
                  <a:ext uri="{FF2B5EF4-FFF2-40B4-BE49-F238E27FC236}">
                    <a16:creationId xmlns:a16="http://schemas.microsoft.com/office/drawing/2014/main" id="{F3C8F3F8-451B-3047-8167-1F5A9FDDAEC2}"/>
                  </a:ext>
                </a:extLst>
              </p14:cNvPr>
              <p14:cNvContentPartPr/>
              <p14:nvPr/>
            </p14:nvContentPartPr>
            <p14:xfrm>
              <a:off x="3086020" y="3285649"/>
              <a:ext cx="606960" cy="597240"/>
            </p14:xfrm>
          </p:contentPart>
        </mc:Choice>
        <mc:Fallback>
          <p:pic>
            <p:nvPicPr>
              <p:cNvPr id="97" name="墨迹 102">
                <a:extLst>
                  <a:ext uri="{FF2B5EF4-FFF2-40B4-BE49-F238E27FC236}">
                    <a16:creationId xmlns:a16="http://schemas.microsoft.com/office/drawing/2014/main" id="{F3C8F3F8-451B-3047-8167-1F5A9FDDAEC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078460" y="3278089"/>
                <a:ext cx="622080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8" name="墨迹 103">
                <a:extLst>
                  <a:ext uri="{FF2B5EF4-FFF2-40B4-BE49-F238E27FC236}">
                    <a16:creationId xmlns:a16="http://schemas.microsoft.com/office/drawing/2014/main" id="{E01B6758-DA9E-7548-B564-293C93957AD8}"/>
                  </a:ext>
                </a:extLst>
              </p14:cNvPr>
              <p14:cNvContentPartPr/>
              <p14:nvPr/>
            </p14:nvContentPartPr>
            <p14:xfrm>
              <a:off x="1296100" y="3989089"/>
              <a:ext cx="535680" cy="293040"/>
            </p14:xfrm>
          </p:contentPart>
        </mc:Choice>
        <mc:Fallback>
          <p:pic>
            <p:nvPicPr>
              <p:cNvPr id="98" name="墨迹 103">
                <a:extLst>
                  <a:ext uri="{FF2B5EF4-FFF2-40B4-BE49-F238E27FC236}">
                    <a16:creationId xmlns:a16="http://schemas.microsoft.com/office/drawing/2014/main" id="{E01B6758-DA9E-7548-B564-293C93957AD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288540" y="3981529"/>
                <a:ext cx="5508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9D998EBB-22DD-7B4C-9FEA-96E3F8898FFD}"/>
                  </a:ext>
                </a:extLst>
              </p14:cNvPr>
              <p14:cNvContentPartPr/>
              <p14:nvPr/>
            </p14:nvContentPartPr>
            <p14:xfrm>
              <a:off x="4464820" y="4680289"/>
              <a:ext cx="112320" cy="18720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9D998EBB-22DD-7B4C-9FEA-96E3F8898FF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457260" y="4672729"/>
                <a:ext cx="1274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F0286128-6E5E-BF4F-8C18-CE4A29F07A94}"/>
                  </a:ext>
                </a:extLst>
              </p14:cNvPr>
              <p14:cNvContentPartPr/>
              <p14:nvPr/>
            </p14:nvContentPartPr>
            <p14:xfrm>
              <a:off x="5074660" y="4953889"/>
              <a:ext cx="25200" cy="4392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F0286128-6E5E-BF4F-8C18-CE4A29F07A9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067460" y="4946689"/>
                <a:ext cx="403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94ECE8D4-2A79-C944-9971-D284281DC50A}"/>
                  </a:ext>
                </a:extLst>
              </p14:cNvPr>
              <p14:cNvContentPartPr/>
              <p14:nvPr/>
            </p14:nvContentPartPr>
            <p14:xfrm>
              <a:off x="7210180" y="4711249"/>
              <a:ext cx="106200" cy="43632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94ECE8D4-2A79-C944-9971-D284281DC50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202620" y="4703689"/>
                <a:ext cx="12132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20" name="墨迹 123">
                <a:extLst>
                  <a:ext uri="{FF2B5EF4-FFF2-40B4-BE49-F238E27FC236}">
                    <a16:creationId xmlns:a16="http://schemas.microsoft.com/office/drawing/2014/main" id="{39A0A865-CA5D-6244-AE36-E04A1EC30F9B}"/>
                  </a:ext>
                </a:extLst>
              </p14:cNvPr>
              <p14:cNvContentPartPr/>
              <p14:nvPr/>
            </p14:nvContentPartPr>
            <p14:xfrm>
              <a:off x="6597460" y="4786129"/>
              <a:ext cx="295560" cy="174240"/>
            </p14:xfrm>
          </p:contentPart>
        </mc:Choice>
        <mc:Fallback>
          <p:pic>
            <p:nvPicPr>
              <p:cNvPr id="120" name="墨迹 123">
                <a:extLst>
                  <a:ext uri="{FF2B5EF4-FFF2-40B4-BE49-F238E27FC236}">
                    <a16:creationId xmlns:a16="http://schemas.microsoft.com/office/drawing/2014/main" id="{39A0A865-CA5D-6244-AE36-E04A1EC30F9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589900" y="4778585"/>
                <a:ext cx="310680" cy="189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1" name="墨迹 124">
                <a:extLst>
                  <a:ext uri="{FF2B5EF4-FFF2-40B4-BE49-F238E27FC236}">
                    <a16:creationId xmlns:a16="http://schemas.microsoft.com/office/drawing/2014/main" id="{7882E14B-3455-E743-AE69-12B949C0657B}"/>
                  </a:ext>
                </a:extLst>
              </p14:cNvPr>
              <p14:cNvContentPartPr/>
              <p14:nvPr/>
            </p14:nvContentPartPr>
            <p14:xfrm>
              <a:off x="5641300" y="4381489"/>
              <a:ext cx="654120" cy="735120"/>
            </p14:xfrm>
          </p:contentPart>
        </mc:Choice>
        <mc:Fallback>
          <p:pic>
            <p:nvPicPr>
              <p:cNvPr id="121" name="墨迹 124">
                <a:extLst>
                  <a:ext uri="{FF2B5EF4-FFF2-40B4-BE49-F238E27FC236}">
                    <a16:creationId xmlns:a16="http://schemas.microsoft.com/office/drawing/2014/main" id="{7882E14B-3455-E743-AE69-12B949C0657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633740" y="4373929"/>
                <a:ext cx="669240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2" name="墨迹 125">
                <a:extLst>
                  <a:ext uri="{FF2B5EF4-FFF2-40B4-BE49-F238E27FC236}">
                    <a16:creationId xmlns:a16="http://schemas.microsoft.com/office/drawing/2014/main" id="{27592B34-B6F9-0A47-8529-3B74225F52E0}"/>
                  </a:ext>
                </a:extLst>
              </p14:cNvPr>
              <p14:cNvContentPartPr/>
              <p14:nvPr/>
            </p14:nvContentPartPr>
            <p14:xfrm>
              <a:off x="3182140" y="4326049"/>
              <a:ext cx="909360" cy="702360"/>
            </p14:xfrm>
          </p:contentPart>
        </mc:Choice>
        <mc:Fallback>
          <p:pic>
            <p:nvPicPr>
              <p:cNvPr id="122" name="墨迹 125">
                <a:extLst>
                  <a:ext uri="{FF2B5EF4-FFF2-40B4-BE49-F238E27FC236}">
                    <a16:creationId xmlns:a16="http://schemas.microsoft.com/office/drawing/2014/main" id="{27592B34-B6F9-0A47-8529-3B74225F52E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174580" y="4318489"/>
                <a:ext cx="92448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3" name="墨迹 126">
                <a:extLst>
                  <a:ext uri="{FF2B5EF4-FFF2-40B4-BE49-F238E27FC236}">
                    <a16:creationId xmlns:a16="http://schemas.microsoft.com/office/drawing/2014/main" id="{B74669C7-A968-9045-AF99-8D6AF234899B}"/>
                  </a:ext>
                </a:extLst>
              </p14:cNvPr>
              <p14:cNvContentPartPr/>
              <p14:nvPr/>
            </p14:nvContentPartPr>
            <p14:xfrm>
              <a:off x="7262740" y="3684169"/>
              <a:ext cx="414720" cy="186480"/>
            </p14:xfrm>
          </p:contentPart>
        </mc:Choice>
        <mc:Fallback>
          <p:pic>
            <p:nvPicPr>
              <p:cNvPr id="123" name="墨迹 126">
                <a:extLst>
                  <a:ext uri="{FF2B5EF4-FFF2-40B4-BE49-F238E27FC236}">
                    <a16:creationId xmlns:a16="http://schemas.microsoft.com/office/drawing/2014/main" id="{B74669C7-A968-9045-AF99-8D6AF234899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255180" y="3676609"/>
                <a:ext cx="4298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31" name="墨迹 131">
                <a:extLst>
                  <a:ext uri="{FF2B5EF4-FFF2-40B4-BE49-F238E27FC236}">
                    <a16:creationId xmlns:a16="http://schemas.microsoft.com/office/drawing/2014/main" id="{C2E613A3-2459-9C41-8F5E-149DA8A65591}"/>
                  </a:ext>
                </a:extLst>
              </p14:cNvPr>
              <p14:cNvContentPartPr/>
              <p14:nvPr/>
            </p14:nvContentPartPr>
            <p14:xfrm>
              <a:off x="8467660" y="2582209"/>
              <a:ext cx="510480" cy="423720"/>
            </p14:xfrm>
          </p:contentPart>
        </mc:Choice>
        <mc:Fallback>
          <p:pic>
            <p:nvPicPr>
              <p:cNvPr id="131" name="墨迹 131">
                <a:extLst>
                  <a:ext uri="{FF2B5EF4-FFF2-40B4-BE49-F238E27FC236}">
                    <a16:creationId xmlns:a16="http://schemas.microsoft.com/office/drawing/2014/main" id="{C2E613A3-2459-9C41-8F5E-149DA8A6559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460095" y="2574649"/>
                <a:ext cx="525611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1771C982-F682-D847-ABC3-AB9B30D760BB}"/>
                  </a:ext>
                </a:extLst>
              </p14:cNvPr>
              <p14:cNvContentPartPr/>
              <p14:nvPr/>
            </p14:nvContentPartPr>
            <p14:xfrm>
              <a:off x="10372780" y="2775169"/>
              <a:ext cx="131040" cy="5004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1771C982-F682-D847-ABC3-AB9B30D760B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365220" y="2767609"/>
                <a:ext cx="1461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2300D7A4-A384-E741-B27C-760BB7F8E978}"/>
                  </a:ext>
                </a:extLst>
              </p14:cNvPr>
              <p14:cNvContentPartPr/>
              <p14:nvPr/>
            </p14:nvContentPartPr>
            <p14:xfrm>
              <a:off x="10257220" y="2943289"/>
              <a:ext cx="284040" cy="2520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2300D7A4-A384-E741-B27C-760BB7F8E97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249660" y="2935729"/>
                <a:ext cx="299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BB0FDC3B-7B19-AB4D-82A8-7324820FF23E}"/>
                  </a:ext>
                </a:extLst>
              </p14:cNvPr>
              <p14:cNvContentPartPr/>
              <p14:nvPr/>
            </p14:nvContentPartPr>
            <p14:xfrm>
              <a:off x="10851940" y="2719009"/>
              <a:ext cx="230760" cy="20592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BB0FDC3B-7B19-AB4D-82A8-7324820FF23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844740" y="2711449"/>
                <a:ext cx="2458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9DD81FFF-47BE-AA4B-AA8C-D3CEE7447448}"/>
                  </a:ext>
                </a:extLst>
              </p14:cNvPr>
              <p14:cNvContentPartPr/>
              <p14:nvPr/>
            </p14:nvContentPartPr>
            <p14:xfrm>
              <a:off x="10951660" y="3161089"/>
              <a:ext cx="62640" cy="6876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9DD81FFF-47BE-AA4B-AA8C-D3CEE744744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944100" y="3153529"/>
                <a:ext cx="777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0" name="墨迹 140">
                <a:extLst>
                  <a:ext uri="{FF2B5EF4-FFF2-40B4-BE49-F238E27FC236}">
                    <a16:creationId xmlns:a16="http://schemas.microsoft.com/office/drawing/2014/main" id="{968B4E3A-8225-8848-A4D8-3340AE119C71}"/>
                  </a:ext>
                </a:extLst>
              </p14:cNvPr>
              <p14:cNvContentPartPr/>
              <p14:nvPr/>
            </p14:nvContentPartPr>
            <p14:xfrm>
              <a:off x="9395380" y="2526049"/>
              <a:ext cx="567000" cy="629280"/>
            </p14:xfrm>
          </p:contentPart>
        </mc:Choice>
        <mc:Fallback>
          <p:pic>
            <p:nvPicPr>
              <p:cNvPr id="140" name="墨迹 140">
                <a:extLst>
                  <a:ext uri="{FF2B5EF4-FFF2-40B4-BE49-F238E27FC236}">
                    <a16:creationId xmlns:a16="http://schemas.microsoft.com/office/drawing/2014/main" id="{968B4E3A-8225-8848-A4D8-3340AE119C7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387820" y="2518489"/>
                <a:ext cx="582120" cy="64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1606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6730CA9-49C9-064A-ABB5-B89ADD1B2A0B}"/>
                  </a:ext>
                </a:extLst>
              </p14:cNvPr>
              <p14:cNvContentPartPr/>
              <p14:nvPr/>
            </p14:nvContentPartPr>
            <p14:xfrm>
              <a:off x="1152820" y="478009"/>
              <a:ext cx="112320" cy="802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6730CA9-49C9-064A-ABB5-B89ADD1B2A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5260" y="470449"/>
                <a:ext cx="127440" cy="81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4782B44-F2C6-3240-B2A8-080704ED0C7F}"/>
                  </a:ext>
                </a:extLst>
              </p14:cNvPr>
              <p14:cNvContentPartPr/>
              <p14:nvPr/>
            </p14:nvContentPartPr>
            <p14:xfrm>
              <a:off x="1588420" y="303769"/>
              <a:ext cx="68760" cy="4464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4782B44-F2C6-3240-B2A8-080704ED0C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0860" y="296209"/>
                <a:ext cx="8388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F3602A2-5A98-BC42-8446-F636976398B9}"/>
                  </a:ext>
                </a:extLst>
              </p14:cNvPr>
              <p14:cNvContentPartPr/>
              <p14:nvPr/>
            </p14:nvContentPartPr>
            <p14:xfrm>
              <a:off x="1520020" y="508969"/>
              <a:ext cx="187200" cy="190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F3602A2-5A98-BC42-8446-F636976398B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2460" y="501409"/>
                <a:ext cx="2023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9D7892B-1049-D440-98B2-E425A9DB239B}"/>
                  </a:ext>
                </a:extLst>
              </p14:cNvPr>
              <p14:cNvContentPartPr/>
              <p14:nvPr/>
            </p14:nvContentPartPr>
            <p14:xfrm>
              <a:off x="1818820" y="583849"/>
              <a:ext cx="249480" cy="626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9D7892B-1049-D440-98B2-E425A9DB239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11260" y="576289"/>
                <a:ext cx="2646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6A5FD13-CAD9-A445-AEDA-BE11F90A06E9}"/>
                  </a:ext>
                </a:extLst>
              </p14:cNvPr>
              <p14:cNvContentPartPr/>
              <p14:nvPr/>
            </p14:nvContentPartPr>
            <p14:xfrm>
              <a:off x="2459980" y="478009"/>
              <a:ext cx="143640" cy="64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6A5FD13-CAD9-A445-AEDA-BE11F90A06E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52420" y="470449"/>
                <a:ext cx="1587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32FCD3EA-D415-1E48-84A0-87056B8EFC9D}"/>
                  </a:ext>
                </a:extLst>
              </p14:cNvPr>
              <p14:cNvContentPartPr/>
              <p14:nvPr/>
            </p14:nvContentPartPr>
            <p14:xfrm>
              <a:off x="2503540" y="577369"/>
              <a:ext cx="124920" cy="252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32FCD3EA-D415-1E48-84A0-87056B8EFC9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96340" y="570169"/>
                <a:ext cx="1400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E42677B5-8F34-D14E-9B3E-DA5515269F72}"/>
                  </a:ext>
                </a:extLst>
              </p14:cNvPr>
              <p14:cNvContentPartPr/>
              <p14:nvPr/>
            </p14:nvContentPartPr>
            <p14:xfrm>
              <a:off x="2939500" y="272449"/>
              <a:ext cx="124920" cy="5324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E42677B5-8F34-D14E-9B3E-DA5515269F7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31940" y="264889"/>
                <a:ext cx="140040" cy="5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5877743C-E1EE-3A4D-88CF-146D77628311}"/>
                  </a:ext>
                </a:extLst>
              </p14:cNvPr>
              <p14:cNvContentPartPr/>
              <p14:nvPr/>
            </p14:nvContentPartPr>
            <p14:xfrm>
              <a:off x="2853100" y="540289"/>
              <a:ext cx="261000" cy="3132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5877743C-E1EE-3A4D-88CF-146D7762831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45540" y="532729"/>
                <a:ext cx="2761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40424E3C-6104-AE42-96F3-890483BF78B4}"/>
                  </a:ext>
                </a:extLst>
              </p14:cNvPr>
              <p14:cNvContentPartPr/>
              <p14:nvPr/>
            </p14:nvContentPartPr>
            <p14:xfrm>
              <a:off x="3244420" y="614809"/>
              <a:ext cx="162360" cy="11880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40424E3C-6104-AE42-96F3-890483BF78B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36860" y="607249"/>
                <a:ext cx="1771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110BF0A6-28E2-AB43-84BC-215E32D67433}"/>
                  </a:ext>
                </a:extLst>
              </p14:cNvPr>
              <p14:cNvContentPartPr/>
              <p14:nvPr/>
            </p14:nvContentPartPr>
            <p14:xfrm>
              <a:off x="3605500" y="646129"/>
              <a:ext cx="106200" cy="1908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110BF0A6-28E2-AB43-84BC-215E32D6743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97940" y="638569"/>
                <a:ext cx="1213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17A9CA19-6CF7-2C44-A1CB-F7DFB66F2579}"/>
                  </a:ext>
                </a:extLst>
              </p14:cNvPr>
              <p14:cNvContentPartPr/>
              <p14:nvPr/>
            </p14:nvContentPartPr>
            <p14:xfrm>
              <a:off x="3742660" y="596089"/>
              <a:ext cx="31320" cy="13716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17A9CA19-6CF7-2C44-A1CB-F7DFB66F257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35100" y="588529"/>
                <a:ext cx="464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29379C02-AB1F-5741-BFD8-E52A66F6DCEC}"/>
                  </a:ext>
                </a:extLst>
              </p14:cNvPr>
              <p14:cNvContentPartPr/>
              <p14:nvPr/>
            </p14:nvContentPartPr>
            <p14:xfrm>
              <a:off x="4166740" y="521569"/>
              <a:ext cx="173880" cy="2520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29379C02-AB1F-5741-BFD8-E52A66F6DCE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59180" y="514009"/>
                <a:ext cx="1890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B37AD6AD-DA38-644A-844E-A3826B8B9E51}"/>
                  </a:ext>
                </a:extLst>
              </p14:cNvPr>
              <p14:cNvContentPartPr/>
              <p14:nvPr/>
            </p14:nvContentPartPr>
            <p14:xfrm>
              <a:off x="4265380" y="490249"/>
              <a:ext cx="6480" cy="18072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B37AD6AD-DA38-644A-844E-A3826B8B9E5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57820" y="482689"/>
                <a:ext cx="216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3381691B-4169-C44D-A5F2-B3ACECE8D629}"/>
                  </a:ext>
                </a:extLst>
              </p14:cNvPr>
              <p14:cNvContentPartPr/>
              <p14:nvPr/>
            </p14:nvContentPartPr>
            <p14:xfrm>
              <a:off x="4539340" y="260209"/>
              <a:ext cx="193320" cy="62208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3381691B-4169-C44D-A5F2-B3ACECE8D62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31780" y="252649"/>
                <a:ext cx="20844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0F41662E-33E9-A246-9C86-1C2B3002EF90}"/>
                  </a:ext>
                </a:extLst>
              </p14:cNvPr>
              <p14:cNvContentPartPr/>
              <p14:nvPr/>
            </p14:nvContentPartPr>
            <p14:xfrm>
              <a:off x="4520620" y="577369"/>
              <a:ext cx="212040" cy="7524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0F41662E-33E9-A246-9C86-1C2B3002EF9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13060" y="570169"/>
                <a:ext cx="2271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2811A543-0C0E-AB4A-AC6E-516FA5AACA4D}"/>
                  </a:ext>
                </a:extLst>
              </p14:cNvPr>
              <p14:cNvContentPartPr/>
              <p14:nvPr/>
            </p14:nvContentPartPr>
            <p14:xfrm>
              <a:off x="4850740" y="667369"/>
              <a:ext cx="149760" cy="7164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2811A543-0C0E-AB4A-AC6E-516FA5AACA4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43180" y="659809"/>
                <a:ext cx="16488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6CE80DE6-E78A-944F-BAD2-237CFCDB87C6}"/>
                  </a:ext>
                </a:extLst>
              </p14:cNvPr>
              <p14:cNvContentPartPr/>
              <p14:nvPr/>
            </p14:nvContentPartPr>
            <p14:xfrm>
              <a:off x="5049820" y="677089"/>
              <a:ext cx="118800" cy="648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6CE80DE6-E78A-944F-BAD2-237CFCDB87C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42260" y="669529"/>
                <a:ext cx="1335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416C38F8-6897-5E45-80DB-9EB5911A3710}"/>
                  </a:ext>
                </a:extLst>
              </p14:cNvPr>
              <p14:cNvContentPartPr/>
              <p14:nvPr/>
            </p14:nvContentPartPr>
            <p14:xfrm>
              <a:off x="5274100" y="589969"/>
              <a:ext cx="162360" cy="13104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416C38F8-6897-5E45-80DB-9EB5911A371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266540" y="582409"/>
                <a:ext cx="1771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8748006C-5EA4-9C45-8275-91253A2705DB}"/>
                  </a:ext>
                </a:extLst>
              </p14:cNvPr>
              <p14:cNvContentPartPr/>
              <p14:nvPr/>
            </p14:nvContentPartPr>
            <p14:xfrm>
              <a:off x="2814940" y="1219609"/>
              <a:ext cx="81360" cy="12420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8748006C-5EA4-9C45-8275-91253A2705D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07380" y="1212049"/>
                <a:ext cx="9648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C246D32B-4E4C-8547-849B-CCBF53A7F288}"/>
                  </a:ext>
                </a:extLst>
              </p14:cNvPr>
              <p14:cNvContentPartPr/>
              <p14:nvPr/>
            </p14:nvContentPartPr>
            <p14:xfrm>
              <a:off x="3138580" y="1442809"/>
              <a:ext cx="25200" cy="648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C246D32B-4E4C-8547-849B-CCBF53A7F28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31020" y="1435249"/>
                <a:ext cx="40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4817A169-1A2E-2D42-AEF2-EAA24DAA9073}"/>
                  </a:ext>
                </a:extLst>
              </p14:cNvPr>
              <p14:cNvContentPartPr/>
              <p14:nvPr/>
            </p14:nvContentPartPr>
            <p14:xfrm>
              <a:off x="4078900" y="1281169"/>
              <a:ext cx="31320" cy="13716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4817A169-1A2E-2D42-AEF2-EAA24DAA907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071340" y="1273609"/>
                <a:ext cx="464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55F80545-651A-4F47-A3C4-75D4673A82D3}"/>
                  </a:ext>
                </a:extLst>
              </p14:cNvPr>
              <p14:cNvContentPartPr/>
              <p14:nvPr/>
            </p14:nvContentPartPr>
            <p14:xfrm>
              <a:off x="4950460" y="1101169"/>
              <a:ext cx="56520" cy="31716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55F80545-651A-4F47-A3C4-75D4673A82D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942900" y="1093609"/>
                <a:ext cx="7128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1" name="墨迹 44">
                <a:extLst>
                  <a:ext uri="{FF2B5EF4-FFF2-40B4-BE49-F238E27FC236}">
                    <a16:creationId xmlns:a16="http://schemas.microsoft.com/office/drawing/2014/main" id="{D7581E35-1028-1E42-9838-98E74E1AF7AF}"/>
                  </a:ext>
                </a:extLst>
              </p14:cNvPr>
              <p14:cNvContentPartPr/>
              <p14:nvPr/>
            </p14:nvContentPartPr>
            <p14:xfrm>
              <a:off x="4346380" y="1212409"/>
              <a:ext cx="267840" cy="118800"/>
            </p14:xfrm>
          </p:contentPart>
        </mc:Choice>
        <mc:Fallback>
          <p:pic>
            <p:nvPicPr>
              <p:cNvPr id="41" name="墨迹 44">
                <a:extLst>
                  <a:ext uri="{FF2B5EF4-FFF2-40B4-BE49-F238E27FC236}">
                    <a16:creationId xmlns:a16="http://schemas.microsoft.com/office/drawing/2014/main" id="{D7581E35-1028-1E42-9838-98E74E1AF7A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338830" y="1204849"/>
                <a:ext cx="2825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2" name="墨迹 45">
                <a:extLst>
                  <a:ext uri="{FF2B5EF4-FFF2-40B4-BE49-F238E27FC236}">
                    <a16:creationId xmlns:a16="http://schemas.microsoft.com/office/drawing/2014/main" id="{53902C18-341E-6D4E-A7C6-BD38D69A4C50}"/>
                  </a:ext>
                </a:extLst>
              </p14:cNvPr>
              <p14:cNvContentPartPr/>
              <p14:nvPr/>
            </p14:nvContentPartPr>
            <p14:xfrm>
              <a:off x="3661660" y="1000729"/>
              <a:ext cx="187200" cy="429840"/>
            </p14:xfrm>
          </p:contentPart>
        </mc:Choice>
        <mc:Fallback>
          <p:pic>
            <p:nvPicPr>
              <p:cNvPr id="42" name="墨迹 45">
                <a:extLst>
                  <a:ext uri="{FF2B5EF4-FFF2-40B4-BE49-F238E27FC236}">
                    <a16:creationId xmlns:a16="http://schemas.microsoft.com/office/drawing/2014/main" id="{53902C18-341E-6D4E-A7C6-BD38D69A4C5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54100" y="993169"/>
                <a:ext cx="20232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3" name="墨迹 46">
                <a:extLst>
                  <a:ext uri="{FF2B5EF4-FFF2-40B4-BE49-F238E27FC236}">
                    <a16:creationId xmlns:a16="http://schemas.microsoft.com/office/drawing/2014/main" id="{6698A790-E75A-D54F-ABE1-3295F6C48FDF}"/>
                  </a:ext>
                </a:extLst>
              </p14:cNvPr>
              <p14:cNvContentPartPr/>
              <p14:nvPr/>
            </p14:nvContentPartPr>
            <p14:xfrm>
              <a:off x="2379340" y="1249849"/>
              <a:ext cx="149760" cy="131040"/>
            </p14:xfrm>
          </p:contentPart>
        </mc:Choice>
        <mc:Fallback>
          <p:pic>
            <p:nvPicPr>
              <p:cNvPr id="43" name="墨迹 46">
                <a:extLst>
                  <a:ext uri="{FF2B5EF4-FFF2-40B4-BE49-F238E27FC236}">
                    <a16:creationId xmlns:a16="http://schemas.microsoft.com/office/drawing/2014/main" id="{6698A790-E75A-D54F-ABE1-3295F6C48FD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371780" y="1242289"/>
                <a:ext cx="1648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4" name="墨迹 47">
                <a:extLst>
                  <a:ext uri="{FF2B5EF4-FFF2-40B4-BE49-F238E27FC236}">
                    <a16:creationId xmlns:a16="http://schemas.microsoft.com/office/drawing/2014/main" id="{7210F10A-D272-874B-8AD6-CED1FE3A656A}"/>
                  </a:ext>
                </a:extLst>
              </p14:cNvPr>
              <p14:cNvContentPartPr/>
              <p14:nvPr/>
            </p14:nvContentPartPr>
            <p14:xfrm>
              <a:off x="1625860" y="1044289"/>
              <a:ext cx="361800" cy="486000"/>
            </p14:xfrm>
          </p:contentPart>
        </mc:Choice>
        <mc:Fallback>
          <p:pic>
            <p:nvPicPr>
              <p:cNvPr id="44" name="墨迹 47">
                <a:extLst>
                  <a:ext uri="{FF2B5EF4-FFF2-40B4-BE49-F238E27FC236}">
                    <a16:creationId xmlns:a16="http://schemas.microsoft.com/office/drawing/2014/main" id="{7210F10A-D272-874B-8AD6-CED1FE3A656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618292" y="1037089"/>
                <a:ext cx="376935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6" name="墨迹 58">
                <a:extLst>
                  <a:ext uri="{FF2B5EF4-FFF2-40B4-BE49-F238E27FC236}">
                    <a16:creationId xmlns:a16="http://schemas.microsoft.com/office/drawing/2014/main" id="{1EC56F3F-C86B-364B-990E-42D52B9DC6B2}"/>
                  </a:ext>
                </a:extLst>
              </p14:cNvPr>
              <p14:cNvContentPartPr/>
              <p14:nvPr/>
            </p14:nvContentPartPr>
            <p14:xfrm>
              <a:off x="1594900" y="1959769"/>
              <a:ext cx="510480" cy="528480"/>
            </p14:xfrm>
          </p:contentPart>
        </mc:Choice>
        <mc:Fallback>
          <p:pic>
            <p:nvPicPr>
              <p:cNvPr id="56" name="墨迹 58">
                <a:extLst>
                  <a:ext uri="{FF2B5EF4-FFF2-40B4-BE49-F238E27FC236}">
                    <a16:creationId xmlns:a16="http://schemas.microsoft.com/office/drawing/2014/main" id="{1EC56F3F-C86B-364B-990E-42D52B9DC6B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587345" y="1952214"/>
                <a:ext cx="525589" cy="543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7" name="墨迹 59">
                <a:extLst>
                  <a:ext uri="{FF2B5EF4-FFF2-40B4-BE49-F238E27FC236}">
                    <a16:creationId xmlns:a16="http://schemas.microsoft.com/office/drawing/2014/main" id="{0E66EC7B-3218-3C40-BD34-50363588E791}"/>
                  </a:ext>
                </a:extLst>
              </p14:cNvPr>
              <p14:cNvContentPartPr/>
              <p14:nvPr/>
            </p14:nvContentPartPr>
            <p14:xfrm>
              <a:off x="779140" y="2227249"/>
              <a:ext cx="498600" cy="199440"/>
            </p14:xfrm>
          </p:contentPart>
        </mc:Choice>
        <mc:Fallback>
          <p:pic>
            <p:nvPicPr>
              <p:cNvPr id="57" name="墨迹 59">
                <a:extLst>
                  <a:ext uri="{FF2B5EF4-FFF2-40B4-BE49-F238E27FC236}">
                    <a16:creationId xmlns:a16="http://schemas.microsoft.com/office/drawing/2014/main" id="{0E66EC7B-3218-3C40-BD34-50363588E79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71575" y="2219689"/>
                <a:ext cx="513731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8" name="墨迹 60">
                <a:extLst>
                  <a:ext uri="{FF2B5EF4-FFF2-40B4-BE49-F238E27FC236}">
                    <a16:creationId xmlns:a16="http://schemas.microsoft.com/office/drawing/2014/main" id="{3603E37B-35A7-3443-96CB-7C846C64C4A3}"/>
                  </a:ext>
                </a:extLst>
              </p14:cNvPr>
              <p14:cNvContentPartPr/>
              <p14:nvPr/>
            </p14:nvContentPartPr>
            <p14:xfrm>
              <a:off x="841420" y="1965889"/>
              <a:ext cx="336600" cy="155880"/>
            </p14:xfrm>
          </p:contentPart>
        </mc:Choice>
        <mc:Fallback>
          <p:pic>
            <p:nvPicPr>
              <p:cNvPr id="58" name="墨迹 60">
                <a:extLst>
                  <a:ext uri="{FF2B5EF4-FFF2-40B4-BE49-F238E27FC236}">
                    <a16:creationId xmlns:a16="http://schemas.microsoft.com/office/drawing/2014/main" id="{3603E37B-35A7-3443-96CB-7C846C64C4A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33860" y="1958329"/>
                <a:ext cx="3517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4" name="墨迹 64">
                <a:extLst>
                  <a:ext uri="{FF2B5EF4-FFF2-40B4-BE49-F238E27FC236}">
                    <a16:creationId xmlns:a16="http://schemas.microsoft.com/office/drawing/2014/main" id="{74538C97-5940-2643-8F99-1A40BAF8937B}"/>
                  </a:ext>
                </a:extLst>
              </p14:cNvPr>
              <p14:cNvContentPartPr/>
              <p14:nvPr/>
            </p14:nvContentPartPr>
            <p14:xfrm>
              <a:off x="6911380" y="291169"/>
              <a:ext cx="492120" cy="374040"/>
            </p14:xfrm>
          </p:contentPart>
        </mc:Choice>
        <mc:Fallback>
          <p:pic>
            <p:nvPicPr>
              <p:cNvPr id="64" name="墨迹 64">
                <a:extLst>
                  <a:ext uri="{FF2B5EF4-FFF2-40B4-BE49-F238E27FC236}">
                    <a16:creationId xmlns:a16="http://schemas.microsoft.com/office/drawing/2014/main" id="{74538C97-5940-2643-8F99-1A40BAF8937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903820" y="283609"/>
                <a:ext cx="50724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F3F13FFC-6F10-5440-B6B9-043D742DABF7}"/>
                  </a:ext>
                </a:extLst>
              </p14:cNvPr>
              <p14:cNvContentPartPr/>
              <p14:nvPr/>
            </p14:nvContentPartPr>
            <p14:xfrm>
              <a:off x="4856860" y="1953289"/>
              <a:ext cx="205920" cy="49824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F3F13FFC-6F10-5440-B6B9-043D742DABF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849300" y="1945729"/>
                <a:ext cx="22104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80" name="墨迹 81">
                <a:extLst>
                  <a:ext uri="{FF2B5EF4-FFF2-40B4-BE49-F238E27FC236}">
                    <a16:creationId xmlns:a16="http://schemas.microsoft.com/office/drawing/2014/main" id="{F0013787-5839-F94F-8D58-BE93031B6D23}"/>
                  </a:ext>
                </a:extLst>
              </p14:cNvPr>
              <p14:cNvContentPartPr/>
              <p14:nvPr/>
            </p14:nvContentPartPr>
            <p14:xfrm>
              <a:off x="5280220" y="1996849"/>
              <a:ext cx="392400" cy="498240"/>
            </p14:xfrm>
          </p:contentPart>
        </mc:Choice>
        <mc:Fallback>
          <p:pic>
            <p:nvPicPr>
              <p:cNvPr id="80" name="墨迹 81">
                <a:extLst>
                  <a:ext uri="{FF2B5EF4-FFF2-40B4-BE49-F238E27FC236}">
                    <a16:creationId xmlns:a16="http://schemas.microsoft.com/office/drawing/2014/main" id="{F0013787-5839-F94F-8D58-BE93031B6D2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272660" y="1989289"/>
                <a:ext cx="40752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81" name="墨迹 82">
                <a:extLst>
                  <a:ext uri="{FF2B5EF4-FFF2-40B4-BE49-F238E27FC236}">
                    <a16:creationId xmlns:a16="http://schemas.microsoft.com/office/drawing/2014/main" id="{2E2EC500-A97B-844F-BF14-1049C8EFE8DB}"/>
                  </a:ext>
                </a:extLst>
              </p14:cNvPr>
              <p14:cNvContentPartPr/>
              <p14:nvPr/>
            </p14:nvContentPartPr>
            <p14:xfrm>
              <a:off x="2298340" y="1909729"/>
              <a:ext cx="2341080" cy="651240"/>
            </p14:xfrm>
          </p:contentPart>
        </mc:Choice>
        <mc:Fallback>
          <p:pic>
            <p:nvPicPr>
              <p:cNvPr id="81" name="墨迹 82">
                <a:extLst>
                  <a:ext uri="{FF2B5EF4-FFF2-40B4-BE49-F238E27FC236}">
                    <a16:creationId xmlns:a16="http://schemas.microsoft.com/office/drawing/2014/main" id="{2E2EC500-A97B-844F-BF14-1049C8EFE8D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290780" y="1902169"/>
                <a:ext cx="2356200" cy="66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93" name="墨迹 93">
                <a:extLst>
                  <a:ext uri="{FF2B5EF4-FFF2-40B4-BE49-F238E27FC236}">
                    <a16:creationId xmlns:a16="http://schemas.microsoft.com/office/drawing/2014/main" id="{C4BEAA21-EA2A-7F4B-9EA5-C5070ADECDE3}"/>
                  </a:ext>
                </a:extLst>
              </p14:cNvPr>
              <p14:cNvContentPartPr/>
              <p14:nvPr/>
            </p14:nvContentPartPr>
            <p14:xfrm>
              <a:off x="5759740" y="156889"/>
              <a:ext cx="5173920" cy="732240"/>
            </p14:xfrm>
          </p:contentPart>
        </mc:Choice>
        <mc:Fallback>
          <p:pic>
            <p:nvPicPr>
              <p:cNvPr id="93" name="墨迹 93">
                <a:extLst>
                  <a:ext uri="{FF2B5EF4-FFF2-40B4-BE49-F238E27FC236}">
                    <a16:creationId xmlns:a16="http://schemas.microsoft.com/office/drawing/2014/main" id="{C4BEAA21-EA2A-7F4B-9EA5-C5070ADECDE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752180" y="149329"/>
                <a:ext cx="5188680" cy="74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99" name="墨迹 99">
                <a:extLst>
                  <a:ext uri="{FF2B5EF4-FFF2-40B4-BE49-F238E27FC236}">
                    <a16:creationId xmlns:a16="http://schemas.microsoft.com/office/drawing/2014/main" id="{5D7E5DB8-2B16-1140-B433-AD7E2531E629}"/>
                  </a:ext>
                </a:extLst>
              </p14:cNvPr>
              <p14:cNvContentPartPr/>
              <p14:nvPr/>
            </p14:nvContentPartPr>
            <p14:xfrm>
              <a:off x="6450580" y="1168849"/>
              <a:ext cx="4177800" cy="504720"/>
            </p14:xfrm>
          </p:contentPart>
        </mc:Choice>
        <mc:Fallback>
          <p:pic>
            <p:nvPicPr>
              <p:cNvPr id="99" name="墨迹 99">
                <a:extLst>
                  <a:ext uri="{FF2B5EF4-FFF2-40B4-BE49-F238E27FC236}">
                    <a16:creationId xmlns:a16="http://schemas.microsoft.com/office/drawing/2014/main" id="{5D7E5DB8-2B16-1140-B433-AD7E2531E62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443020" y="1161289"/>
                <a:ext cx="419256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32F2D1F4-28CA-7747-AF72-C18427A4DAAC}"/>
                  </a:ext>
                </a:extLst>
              </p14:cNvPr>
              <p14:cNvContentPartPr/>
              <p14:nvPr/>
            </p14:nvContentPartPr>
            <p14:xfrm>
              <a:off x="1899820" y="3192409"/>
              <a:ext cx="255600" cy="1296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32F2D1F4-28CA-7747-AF72-C18427A4DAA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892260" y="3184849"/>
                <a:ext cx="270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232538FF-F5A9-CB41-8107-CF57EEC88F33}"/>
                  </a:ext>
                </a:extLst>
              </p14:cNvPr>
              <p14:cNvContentPartPr/>
              <p14:nvPr/>
            </p14:nvContentPartPr>
            <p14:xfrm>
              <a:off x="1818820" y="3291769"/>
              <a:ext cx="398880" cy="3132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232538FF-F5A9-CB41-8107-CF57EEC88F3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811260" y="3284209"/>
                <a:ext cx="4140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D7A481F7-2845-A54E-BA1E-9957BC590B0A}"/>
                  </a:ext>
                </a:extLst>
              </p14:cNvPr>
              <p14:cNvContentPartPr/>
              <p14:nvPr/>
            </p14:nvContentPartPr>
            <p14:xfrm>
              <a:off x="2067940" y="3104929"/>
              <a:ext cx="311760" cy="34884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D7A481F7-2845-A54E-BA1E-9957BC590B0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060380" y="3097729"/>
                <a:ext cx="32688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52BAD928-9DF2-BF42-8B4C-C346336C8B88}"/>
                  </a:ext>
                </a:extLst>
              </p14:cNvPr>
              <p14:cNvContentPartPr/>
              <p14:nvPr/>
            </p14:nvContentPartPr>
            <p14:xfrm>
              <a:off x="2920780" y="3073969"/>
              <a:ext cx="286560" cy="52272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52BAD928-9DF2-BF42-8B4C-C346336C8B8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913220" y="3066409"/>
                <a:ext cx="30168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D57F9E79-EE49-6646-9081-D716DCC0F70A}"/>
                  </a:ext>
                </a:extLst>
              </p14:cNvPr>
              <p14:cNvContentPartPr/>
              <p14:nvPr/>
            </p14:nvContentPartPr>
            <p14:xfrm>
              <a:off x="3350260" y="2962009"/>
              <a:ext cx="149760" cy="17460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D57F9E79-EE49-6646-9081-D716DCC0F70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342700" y="2954449"/>
                <a:ext cx="1648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AE34A885-69B2-3146-81F1-7D28ECB28174}"/>
                  </a:ext>
                </a:extLst>
              </p14:cNvPr>
              <p14:cNvContentPartPr/>
              <p14:nvPr/>
            </p14:nvContentPartPr>
            <p14:xfrm>
              <a:off x="3829780" y="3316609"/>
              <a:ext cx="149760" cy="1908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AE34A885-69B2-3146-81F1-7D28ECB2817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822220" y="3309049"/>
                <a:ext cx="1648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57F69176-864D-A04B-B468-7B4BFDB97772}"/>
                  </a:ext>
                </a:extLst>
              </p14:cNvPr>
              <p14:cNvContentPartPr/>
              <p14:nvPr/>
            </p14:nvContentPartPr>
            <p14:xfrm>
              <a:off x="3817900" y="3416329"/>
              <a:ext cx="205200" cy="1908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57F69176-864D-A04B-B468-7B4BFDB9777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810340" y="3408769"/>
                <a:ext cx="2203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89847A8E-AF39-1841-8923-25F963B6EE6D}"/>
                  </a:ext>
                </a:extLst>
              </p14:cNvPr>
              <p14:cNvContentPartPr/>
              <p14:nvPr/>
            </p14:nvContentPartPr>
            <p14:xfrm>
              <a:off x="4439980" y="3049129"/>
              <a:ext cx="299160" cy="49140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89847A8E-AF39-1841-8923-25F963B6EE6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432420" y="3041569"/>
                <a:ext cx="31428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B94E1FF3-B358-9E4D-AE8A-D6D00BED87CF}"/>
                  </a:ext>
                </a:extLst>
              </p14:cNvPr>
              <p14:cNvContentPartPr/>
              <p14:nvPr/>
            </p14:nvContentPartPr>
            <p14:xfrm>
              <a:off x="4813300" y="2893249"/>
              <a:ext cx="137160" cy="12492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B94E1FF3-B358-9E4D-AE8A-D6D00BED87C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805740" y="2886049"/>
                <a:ext cx="1522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F384A273-4292-8E40-89F3-A8E20026589C}"/>
                  </a:ext>
                </a:extLst>
              </p14:cNvPr>
              <p14:cNvContentPartPr/>
              <p14:nvPr/>
            </p14:nvContentPartPr>
            <p14:xfrm>
              <a:off x="5037580" y="2980729"/>
              <a:ext cx="131040" cy="2520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F384A273-4292-8E40-89F3-A8E20026589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030020" y="2973169"/>
                <a:ext cx="146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BF76F544-1629-B64F-80BE-C547D7BB2900}"/>
                  </a:ext>
                </a:extLst>
              </p14:cNvPr>
              <p14:cNvContentPartPr/>
              <p14:nvPr/>
            </p14:nvContentPartPr>
            <p14:xfrm>
              <a:off x="5286340" y="2918449"/>
              <a:ext cx="12960" cy="18072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BF76F544-1629-B64F-80BE-C547D7BB290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279140" y="2910889"/>
                <a:ext cx="277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6925F11A-3563-A043-B3D2-F53059AE3ED9}"/>
                  </a:ext>
                </a:extLst>
              </p14:cNvPr>
              <p14:cNvContentPartPr/>
              <p14:nvPr/>
            </p14:nvContentPartPr>
            <p14:xfrm>
              <a:off x="5311540" y="3404089"/>
              <a:ext cx="261720" cy="1296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6925F11A-3563-A043-B3D2-F53059AE3ED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303980" y="3396529"/>
                <a:ext cx="2768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67A6873C-838E-6242-9BD8-202CEE307088}"/>
                  </a:ext>
                </a:extLst>
              </p14:cNvPr>
              <p14:cNvContentPartPr/>
              <p14:nvPr/>
            </p14:nvContentPartPr>
            <p14:xfrm>
              <a:off x="5460940" y="3341809"/>
              <a:ext cx="37800" cy="14976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67A6873C-838E-6242-9BD8-202CEE30708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453380" y="3334249"/>
                <a:ext cx="529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25" name="墨迹 125">
                <a:extLst>
                  <a:ext uri="{FF2B5EF4-FFF2-40B4-BE49-F238E27FC236}">
                    <a16:creationId xmlns:a16="http://schemas.microsoft.com/office/drawing/2014/main" id="{CB0B6075-0671-4044-B2B5-5CECC0B26111}"/>
                  </a:ext>
                </a:extLst>
              </p14:cNvPr>
              <p14:cNvContentPartPr/>
              <p14:nvPr/>
            </p14:nvContentPartPr>
            <p14:xfrm>
              <a:off x="5872420" y="2881009"/>
              <a:ext cx="1033200" cy="691200"/>
            </p14:xfrm>
          </p:contentPart>
        </mc:Choice>
        <mc:Fallback>
          <p:pic>
            <p:nvPicPr>
              <p:cNvPr id="125" name="墨迹 125">
                <a:extLst>
                  <a:ext uri="{FF2B5EF4-FFF2-40B4-BE49-F238E27FC236}">
                    <a16:creationId xmlns:a16="http://schemas.microsoft.com/office/drawing/2014/main" id="{CB0B6075-0671-4044-B2B5-5CECC0B2611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864860" y="2873453"/>
                <a:ext cx="1048320" cy="705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031710AB-EBEC-644B-A5A9-7C4FEA3F95C6}"/>
                  </a:ext>
                </a:extLst>
              </p14:cNvPr>
              <p14:cNvContentPartPr/>
              <p14:nvPr/>
            </p14:nvContentPartPr>
            <p14:xfrm>
              <a:off x="8268580" y="3080089"/>
              <a:ext cx="143640" cy="24948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031710AB-EBEC-644B-A5A9-7C4FEA3F95C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261020" y="3072529"/>
                <a:ext cx="1587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FF22546B-A1D8-0141-ADBD-2486ACFBB316}"/>
                  </a:ext>
                </a:extLst>
              </p14:cNvPr>
              <p14:cNvContentPartPr/>
              <p14:nvPr/>
            </p14:nvContentPartPr>
            <p14:xfrm>
              <a:off x="8685460" y="2968129"/>
              <a:ext cx="255600" cy="49824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FF22546B-A1D8-0141-ADBD-2486ACFBB31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678260" y="2960569"/>
                <a:ext cx="27072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34" name="墨迹 135">
                <a:extLst>
                  <a:ext uri="{FF2B5EF4-FFF2-40B4-BE49-F238E27FC236}">
                    <a16:creationId xmlns:a16="http://schemas.microsoft.com/office/drawing/2014/main" id="{0E112A80-0C95-5B45-8AF8-A67680DFCAD4}"/>
                  </a:ext>
                </a:extLst>
              </p14:cNvPr>
              <p14:cNvContentPartPr/>
              <p14:nvPr/>
            </p14:nvContentPartPr>
            <p14:xfrm>
              <a:off x="9582940" y="3095929"/>
              <a:ext cx="504000" cy="495000"/>
            </p14:xfrm>
          </p:contentPart>
        </mc:Choice>
        <mc:Fallback>
          <p:pic>
            <p:nvPicPr>
              <p:cNvPr id="134" name="墨迹 135">
                <a:extLst>
                  <a:ext uri="{FF2B5EF4-FFF2-40B4-BE49-F238E27FC236}">
                    <a16:creationId xmlns:a16="http://schemas.microsoft.com/office/drawing/2014/main" id="{0E112A80-0C95-5B45-8AF8-A67680DFCAD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575380" y="3088729"/>
                <a:ext cx="51912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35" name="墨迹 136">
                <a:extLst>
                  <a:ext uri="{FF2B5EF4-FFF2-40B4-BE49-F238E27FC236}">
                    <a16:creationId xmlns:a16="http://schemas.microsoft.com/office/drawing/2014/main" id="{05520367-A567-7B4E-965A-D40C52A98189}"/>
                  </a:ext>
                </a:extLst>
              </p14:cNvPr>
              <p14:cNvContentPartPr/>
              <p14:nvPr/>
            </p14:nvContentPartPr>
            <p14:xfrm>
              <a:off x="9134020" y="3130129"/>
              <a:ext cx="221760" cy="286560"/>
            </p14:xfrm>
          </p:contentPart>
        </mc:Choice>
        <mc:Fallback>
          <p:pic>
            <p:nvPicPr>
              <p:cNvPr id="135" name="墨迹 136">
                <a:extLst>
                  <a:ext uri="{FF2B5EF4-FFF2-40B4-BE49-F238E27FC236}">
                    <a16:creationId xmlns:a16="http://schemas.microsoft.com/office/drawing/2014/main" id="{05520367-A567-7B4E-965A-D40C52A9818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126460" y="3122569"/>
                <a:ext cx="2368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42" name="墨迹 142">
                <a:extLst>
                  <a:ext uri="{FF2B5EF4-FFF2-40B4-BE49-F238E27FC236}">
                    <a16:creationId xmlns:a16="http://schemas.microsoft.com/office/drawing/2014/main" id="{20C407C8-29F4-574F-BA66-64180C2DF6CC}"/>
                  </a:ext>
                </a:extLst>
              </p14:cNvPr>
              <p14:cNvContentPartPr/>
              <p14:nvPr/>
            </p14:nvContentPartPr>
            <p14:xfrm>
              <a:off x="1650700" y="4194649"/>
              <a:ext cx="915840" cy="373680"/>
            </p14:xfrm>
          </p:contentPart>
        </mc:Choice>
        <mc:Fallback>
          <p:pic>
            <p:nvPicPr>
              <p:cNvPr id="142" name="墨迹 142">
                <a:extLst>
                  <a:ext uri="{FF2B5EF4-FFF2-40B4-BE49-F238E27FC236}">
                    <a16:creationId xmlns:a16="http://schemas.microsoft.com/office/drawing/2014/main" id="{20C407C8-29F4-574F-BA66-64180C2DF6C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643137" y="4187096"/>
                <a:ext cx="930966" cy="388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50" name="墨迹 152">
                <a:extLst>
                  <a:ext uri="{FF2B5EF4-FFF2-40B4-BE49-F238E27FC236}">
                    <a16:creationId xmlns:a16="http://schemas.microsoft.com/office/drawing/2014/main" id="{3F831019-A842-1742-9E71-85409A5C1581}"/>
                  </a:ext>
                </a:extLst>
              </p14:cNvPr>
              <p14:cNvContentPartPr/>
              <p14:nvPr/>
            </p14:nvContentPartPr>
            <p14:xfrm>
              <a:off x="4533940" y="4020409"/>
              <a:ext cx="429120" cy="591840"/>
            </p14:xfrm>
          </p:contentPart>
        </mc:Choice>
        <mc:Fallback>
          <p:pic>
            <p:nvPicPr>
              <p:cNvPr id="150" name="墨迹 152">
                <a:extLst>
                  <a:ext uri="{FF2B5EF4-FFF2-40B4-BE49-F238E27FC236}">
                    <a16:creationId xmlns:a16="http://schemas.microsoft.com/office/drawing/2014/main" id="{3F831019-A842-1742-9E71-85409A5C158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526380" y="4012849"/>
                <a:ext cx="44424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51" name="墨迹 153">
                <a:extLst>
                  <a:ext uri="{FF2B5EF4-FFF2-40B4-BE49-F238E27FC236}">
                    <a16:creationId xmlns:a16="http://schemas.microsoft.com/office/drawing/2014/main" id="{90358D53-A2D9-1B43-B46A-56B48EBCDCBE}"/>
                  </a:ext>
                </a:extLst>
              </p14:cNvPr>
              <p14:cNvContentPartPr/>
              <p14:nvPr/>
            </p14:nvContentPartPr>
            <p14:xfrm>
              <a:off x="3973060" y="4312729"/>
              <a:ext cx="205560" cy="112320"/>
            </p14:xfrm>
          </p:contentPart>
        </mc:Choice>
        <mc:Fallback>
          <p:pic>
            <p:nvPicPr>
              <p:cNvPr id="151" name="墨迹 153">
                <a:extLst>
                  <a:ext uri="{FF2B5EF4-FFF2-40B4-BE49-F238E27FC236}">
                    <a16:creationId xmlns:a16="http://schemas.microsoft.com/office/drawing/2014/main" id="{90358D53-A2D9-1B43-B46A-56B48EBCDCB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965513" y="4305169"/>
                <a:ext cx="220654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52" name="墨迹 154">
                <a:extLst>
                  <a:ext uri="{FF2B5EF4-FFF2-40B4-BE49-F238E27FC236}">
                    <a16:creationId xmlns:a16="http://schemas.microsoft.com/office/drawing/2014/main" id="{BAA9753D-7430-3F42-B13F-CAE7D9FB68CD}"/>
                  </a:ext>
                </a:extLst>
              </p14:cNvPr>
              <p14:cNvContentPartPr/>
              <p14:nvPr/>
            </p14:nvContentPartPr>
            <p14:xfrm>
              <a:off x="3001780" y="3970369"/>
              <a:ext cx="547920" cy="592200"/>
            </p14:xfrm>
          </p:contentPart>
        </mc:Choice>
        <mc:Fallback>
          <p:pic>
            <p:nvPicPr>
              <p:cNvPr id="152" name="墨迹 154">
                <a:extLst>
                  <a:ext uri="{FF2B5EF4-FFF2-40B4-BE49-F238E27FC236}">
                    <a16:creationId xmlns:a16="http://schemas.microsoft.com/office/drawing/2014/main" id="{BAA9753D-7430-3F42-B13F-CAE7D9FB68C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994225" y="3962804"/>
                <a:ext cx="563030" cy="607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58" name="墨迹 158">
                <a:extLst>
                  <a:ext uri="{FF2B5EF4-FFF2-40B4-BE49-F238E27FC236}">
                    <a16:creationId xmlns:a16="http://schemas.microsoft.com/office/drawing/2014/main" id="{39AD3F34-4D64-9F4F-8309-777F8775072E}"/>
                  </a:ext>
                </a:extLst>
              </p14:cNvPr>
              <p14:cNvContentPartPr/>
              <p14:nvPr/>
            </p14:nvContentPartPr>
            <p14:xfrm>
              <a:off x="5124700" y="4350169"/>
              <a:ext cx="311760" cy="174600"/>
            </p14:xfrm>
          </p:contentPart>
        </mc:Choice>
        <mc:Fallback>
          <p:pic>
            <p:nvPicPr>
              <p:cNvPr id="158" name="墨迹 158">
                <a:extLst>
                  <a:ext uri="{FF2B5EF4-FFF2-40B4-BE49-F238E27FC236}">
                    <a16:creationId xmlns:a16="http://schemas.microsoft.com/office/drawing/2014/main" id="{39AD3F34-4D64-9F4F-8309-777F8775072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117140" y="4342609"/>
                <a:ext cx="3268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62" name="墨迹 162">
                <a:extLst>
                  <a:ext uri="{FF2B5EF4-FFF2-40B4-BE49-F238E27FC236}">
                    <a16:creationId xmlns:a16="http://schemas.microsoft.com/office/drawing/2014/main" id="{6C983939-4FCA-884C-89FC-39073B7305F2}"/>
                  </a:ext>
                </a:extLst>
              </p14:cNvPr>
              <p14:cNvContentPartPr/>
              <p14:nvPr/>
            </p14:nvContentPartPr>
            <p14:xfrm>
              <a:off x="5859100" y="4063969"/>
              <a:ext cx="529200" cy="528840"/>
            </p14:xfrm>
          </p:contentPart>
        </mc:Choice>
        <mc:Fallback>
          <p:pic>
            <p:nvPicPr>
              <p:cNvPr id="162" name="墨迹 162">
                <a:extLst>
                  <a:ext uri="{FF2B5EF4-FFF2-40B4-BE49-F238E27FC236}">
                    <a16:creationId xmlns:a16="http://schemas.microsoft.com/office/drawing/2014/main" id="{6C983939-4FCA-884C-89FC-39073B7305F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851535" y="4056409"/>
                <a:ext cx="54433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73" name="墨迹 175">
                <a:extLst>
                  <a:ext uri="{FF2B5EF4-FFF2-40B4-BE49-F238E27FC236}">
                    <a16:creationId xmlns:a16="http://schemas.microsoft.com/office/drawing/2014/main" id="{518CB08D-4BF4-1F49-809B-AF0B1B1BA1A6}"/>
                  </a:ext>
                </a:extLst>
              </p14:cNvPr>
              <p14:cNvContentPartPr/>
              <p14:nvPr/>
            </p14:nvContentPartPr>
            <p14:xfrm>
              <a:off x="9171100" y="4020409"/>
              <a:ext cx="809640" cy="448560"/>
            </p14:xfrm>
          </p:contentPart>
        </mc:Choice>
        <mc:Fallback>
          <p:pic>
            <p:nvPicPr>
              <p:cNvPr id="173" name="墨迹 175">
                <a:extLst>
                  <a:ext uri="{FF2B5EF4-FFF2-40B4-BE49-F238E27FC236}">
                    <a16:creationId xmlns:a16="http://schemas.microsoft.com/office/drawing/2014/main" id="{518CB08D-4BF4-1F49-809B-AF0B1B1BA1A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163540" y="4012849"/>
                <a:ext cx="82476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74" name="墨迹 176">
                <a:extLst>
                  <a:ext uri="{FF2B5EF4-FFF2-40B4-BE49-F238E27FC236}">
                    <a16:creationId xmlns:a16="http://schemas.microsoft.com/office/drawing/2014/main" id="{9967D0EF-E6F7-784D-BC32-D834E17AAD05}"/>
                  </a:ext>
                </a:extLst>
              </p14:cNvPr>
              <p14:cNvContentPartPr/>
              <p14:nvPr/>
            </p14:nvContentPartPr>
            <p14:xfrm>
              <a:off x="8617060" y="4113649"/>
              <a:ext cx="143640" cy="411120"/>
            </p14:xfrm>
          </p:contentPart>
        </mc:Choice>
        <mc:Fallback>
          <p:pic>
            <p:nvPicPr>
              <p:cNvPr id="174" name="墨迹 176">
                <a:extLst>
                  <a:ext uri="{FF2B5EF4-FFF2-40B4-BE49-F238E27FC236}">
                    <a16:creationId xmlns:a16="http://schemas.microsoft.com/office/drawing/2014/main" id="{9967D0EF-E6F7-784D-BC32-D834E17AAD0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609500" y="4106089"/>
                <a:ext cx="15876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75" name="墨迹 177">
                <a:extLst>
                  <a:ext uri="{FF2B5EF4-FFF2-40B4-BE49-F238E27FC236}">
                    <a16:creationId xmlns:a16="http://schemas.microsoft.com/office/drawing/2014/main" id="{0B8C96BE-629F-0B4C-BE24-608DF80864DD}"/>
                  </a:ext>
                </a:extLst>
              </p14:cNvPr>
              <p14:cNvContentPartPr/>
              <p14:nvPr/>
            </p14:nvContentPartPr>
            <p14:xfrm>
              <a:off x="8128180" y="4038769"/>
              <a:ext cx="265320" cy="516960"/>
            </p14:xfrm>
          </p:contentPart>
        </mc:Choice>
        <mc:Fallback>
          <p:pic>
            <p:nvPicPr>
              <p:cNvPr id="175" name="墨迹 177">
                <a:extLst>
                  <a:ext uri="{FF2B5EF4-FFF2-40B4-BE49-F238E27FC236}">
                    <a16:creationId xmlns:a16="http://schemas.microsoft.com/office/drawing/2014/main" id="{0B8C96BE-629F-0B4C-BE24-608DF80864D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120620" y="4031209"/>
                <a:ext cx="28044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95" name="墨迹 195">
                <a:extLst>
                  <a:ext uri="{FF2B5EF4-FFF2-40B4-BE49-F238E27FC236}">
                    <a16:creationId xmlns:a16="http://schemas.microsoft.com/office/drawing/2014/main" id="{421DB060-8480-BA4A-8227-330BB6D8A029}"/>
                  </a:ext>
                </a:extLst>
              </p14:cNvPr>
              <p14:cNvContentPartPr/>
              <p14:nvPr/>
            </p14:nvContentPartPr>
            <p14:xfrm>
              <a:off x="10161100" y="4094929"/>
              <a:ext cx="1812240" cy="448920"/>
            </p14:xfrm>
          </p:contentPart>
        </mc:Choice>
        <mc:Fallback>
          <p:pic>
            <p:nvPicPr>
              <p:cNvPr id="195" name="墨迹 195">
                <a:extLst>
                  <a:ext uri="{FF2B5EF4-FFF2-40B4-BE49-F238E27FC236}">
                    <a16:creationId xmlns:a16="http://schemas.microsoft.com/office/drawing/2014/main" id="{421DB060-8480-BA4A-8227-330BB6D8A02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153538" y="4087363"/>
                <a:ext cx="1827363" cy="464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00" name="墨迹 200">
                <a:extLst>
                  <a:ext uri="{FF2B5EF4-FFF2-40B4-BE49-F238E27FC236}">
                    <a16:creationId xmlns:a16="http://schemas.microsoft.com/office/drawing/2014/main" id="{A2520FF3-5B47-8245-8359-371926312BF5}"/>
                  </a:ext>
                </a:extLst>
              </p14:cNvPr>
              <p14:cNvContentPartPr/>
              <p14:nvPr/>
            </p14:nvContentPartPr>
            <p14:xfrm>
              <a:off x="1277380" y="5333689"/>
              <a:ext cx="930960" cy="672840"/>
            </p14:xfrm>
          </p:contentPart>
        </mc:Choice>
        <mc:Fallback>
          <p:pic>
            <p:nvPicPr>
              <p:cNvPr id="200" name="墨迹 200">
                <a:extLst>
                  <a:ext uri="{FF2B5EF4-FFF2-40B4-BE49-F238E27FC236}">
                    <a16:creationId xmlns:a16="http://schemas.microsoft.com/office/drawing/2014/main" id="{A2520FF3-5B47-8245-8359-371926312BF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269817" y="5326129"/>
                <a:ext cx="946086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06" name="墨迹 206">
                <a:extLst>
                  <a:ext uri="{FF2B5EF4-FFF2-40B4-BE49-F238E27FC236}">
                    <a16:creationId xmlns:a16="http://schemas.microsoft.com/office/drawing/2014/main" id="{79DA5A42-6B0E-0347-A8E8-9CD93D376E8C}"/>
                  </a:ext>
                </a:extLst>
              </p14:cNvPr>
              <p14:cNvContentPartPr/>
              <p14:nvPr/>
            </p14:nvContentPartPr>
            <p14:xfrm>
              <a:off x="2902060" y="5383729"/>
              <a:ext cx="772560" cy="523080"/>
            </p14:xfrm>
          </p:contentPart>
        </mc:Choice>
        <mc:Fallback>
          <p:pic>
            <p:nvPicPr>
              <p:cNvPr id="206" name="墨迹 206">
                <a:extLst>
                  <a:ext uri="{FF2B5EF4-FFF2-40B4-BE49-F238E27FC236}">
                    <a16:creationId xmlns:a16="http://schemas.microsoft.com/office/drawing/2014/main" id="{79DA5A42-6B0E-0347-A8E8-9CD93D376E8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894496" y="5376174"/>
                <a:ext cx="787687" cy="537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B7B7D009-6E91-8142-B265-B7DE8E61581F}"/>
                  </a:ext>
                </a:extLst>
              </p14:cNvPr>
              <p14:cNvContentPartPr/>
              <p14:nvPr/>
            </p14:nvContentPartPr>
            <p14:xfrm>
              <a:off x="4514500" y="5956489"/>
              <a:ext cx="193320" cy="143640"/>
            </p14:xfrm>
          </p:contentPart>
        </mc:Choice>
        <mc:Fallback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B7B7D009-6E91-8142-B265-B7DE8E61581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506940" y="5948929"/>
                <a:ext cx="2084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D490D845-CE2B-9643-9203-AE163CBE83F7}"/>
                  </a:ext>
                </a:extLst>
              </p14:cNvPr>
              <p14:cNvContentPartPr/>
              <p14:nvPr/>
            </p14:nvContentPartPr>
            <p14:xfrm>
              <a:off x="3773620" y="5669929"/>
              <a:ext cx="1973880" cy="8748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D490D845-CE2B-9643-9203-AE163CBE83F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766060" y="5662369"/>
                <a:ext cx="19890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35C92A2E-3FC9-AA41-A6BC-C9DB52DB6891}"/>
                  </a:ext>
                </a:extLst>
              </p14:cNvPr>
              <p14:cNvContentPartPr/>
              <p14:nvPr/>
            </p14:nvContentPartPr>
            <p14:xfrm>
              <a:off x="6133060" y="5872609"/>
              <a:ext cx="93600" cy="10260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35C92A2E-3FC9-AA41-A6BC-C9DB52DB689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125500" y="5865049"/>
                <a:ext cx="10872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A26FAC3A-E8D8-1C47-8A78-71D9DCD474B3}"/>
                  </a:ext>
                </a:extLst>
              </p14:cNvPr>
              <p14:cNvContentPartPr/>
              <p14:nvPr/>
            </p14:nvContentPartPr>
            <p14:xfrm>
              <a:off x="9034300" y="6012289"/>
              <a:ext cx="187200" cy="19332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A26FAC3A-E8D8-1C47-8A78-71D9DCD474B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026740" y="6004729"/>
                <a:ext cx="2023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C8B26640-5F96-434C-8430-55E34F4E4722}"/>
                  </a:ext>
                </a:extLst>
              </p14:cNvPr>
              <p14:cNvContentPartPr/>
              <p14:nvPr/>
            </p14:nvContentPartPr>
            <p14:xfrm>
              <a:off x="8274700" y="5744449"/>
              <a:ext cx="1934280" cy="5040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C8B26640-5F96-434C-8430-55E34F4E472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267140" y="5736889"/>
                <a:ext cx="19494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30" name="墨迹 232">
                <a:extLst>
                  <a:ext uri="{FF2B5EF4-FFF2-40B4-BE49-F238E27FC236}">
                    <a16:creationId xmlns:a16="http://schemas.microsoft.com/office/drawing/2014/main" id="{404F4850-5FE0-C742-A43B-4A975AF8E859}"/>
                  </a:ext>
                </a:extLst>
              </p14:cNvPr>
              <p14:cNvContentPartPr/>
              <p14:nvPr/>
            </p14:nvContentPartPr>
            <p14:xfrm>
              <a:off x="8312140" y="4997809"/>
              <a:ext cx="1618920" cy="529560"/>
            </p14:xfrm>
          </p:contentPart>
        </mc:Choice>
        <mc:Fallback>
          <p:pic>
            <p:nvPicPr>
              <p:cNvPr id="230" name="墨迹 232">
                <a:extLst>
                  <a:ext uri="{FF2B5EF4-FFF2-40B4-BE49-F238E27FC236}">
                    <a16:creationId xmlns:a16="http://schemas.microsoft.com/office/drawing/2014/main" id="{404F4850-5FE0-C742-A43B-4A975AF8E85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304580" y="4990249"/>
                <a:ext cx="163404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31" name="墨迹 233">
                <a:extLst>
                  <a:ext uri="{FF2B5EF4-FFF2-40B4-BE49-F238E27FC236}">
                    <a16:creationId xmlns:a16="http://schemas.microsoft.com/office/drawing/2014/main" id="{1F97F157-62EF-024B-9CE1-108436D9EEE6}"/>
                  </a:ext>
                </a:extLst>
              </p14:cNvPr>
              <p14:cNvContentPartPr/>
              <p14:nvPr/>
            </p14:nvContentPartPr>
            <p14:xfrm>
              <a:off x="6849100" y="5377249"/>
              <a:ext cx="934200" cy="479880"/>
            </p14:xfrm>
          </p:contentPart>
        </mc:Choice>
        <mc:Fallback>
          <p:pic>
            <p:nvPicPr>
              <p:cNvPr id="231" name="墨迹 233">
                <a:extLst>
                  <a:ext uri="{FF2B5EF4-FFF2-40B4-BE49-F238E27FC236}">
                    <a16:creationId xmlns:a16="http://schemas.microsoft.com/office/drawing/2014/main" id="{1F97F157-62EF-024B-9CE1-108436D9EEE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841540" y="5369689"/>
                <a:ext cx="94932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32" name="墨迹 234">
                <a:extLst>
                  <a:ext uri="{FF2B5EF4-FFF2-40B4-BE49-F238E27FC236}">
                    <a16:creationId xmlns:a16="http://schemas.microsoft.com/office/drawing/2014/main" id="{C1E24DBF-018E-4B44-B3D3-1D4A048F23CE}"/>
                  </a:ext>
                </a:extLst>
              </p14:cNvPr>
              <p14:cNvContentPartPr/>
              <p14:nvPr/>
            </p14:nvContentPartPr>
            <p14:xfrm>
              <a:off x="3985300" y="5003929"/>
              <a:ext cx="1413720" cy="504720"/>
            </p14:xfrm>
          </p:contentPart>
        </mc:Choice>
        <mc:Fallback>
          <p:pic>
            <p:nvPicPr>
              <p:cNvPr id="232" name="墨迹 234">
                <a:extLst>
                  <a:ext uri="{FF2B5EF4-FFF2-40B4-BE49-F238E27FC236}">
                    <a16:creationId xmlns:a16="http://schemas.microsoft.com/office/drawing/2014/main" id="{C1E24DBF-018E-4B44-B3D3-1D4A048F23C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977740" y="4996369"/>
                <a:ext cx="142848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40" name="墨迹 240">
                <a:extLst>
                  <a:ext uri="{FF2B5EF4-FFF2-40B4-BE49-F238E27FC236}">
                    <a16:creationId xmlns:a16="http://schemas.microsoft.com/office/drawing/2014/main" id="{C0A4E0EC-BC24-E14F-A9D7-67C9837149C4}"/>
                  </a:ext>
                </a:extLst>
              </p14:cNvPr>
              <p14:cNvContentPartPr/>
              <p14:nvPr/>
            </p14:nvContentPartPr>
            <p14:xfrm>
              <a:off x="3754900" y="745489"/>
              <a:ext cx="2005200" cy="5441760"/>
            </p14:xfrm>
          </p:contentPart>
        </mc:Choice>
        <mc:Fallback>
          <p:pic>
            <p:nvPicPr>
              <p:cNvPr id="240" name="墨迹 240">
                <a:extLst>
                  <a:ext uri="{FF2B5EF4-FFF2-40B4-BE49-F238E27FC236}">
                    <a16:creationId xmlns:a16="http://schemas.microsoft.com/office/drawing/2014/main" id="{C0A4E0EC-BC24-E14F-A9D7-67C9837149C4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747339" y="737928"/>
                <a:ext cx="2020323" cy="54568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45" name="墨迹 245">
                <a:extLst>
                  <a:ext uri="{FF2B5EF4-FFF2-40B4-BE49-F238E27FC236}">
                    <a16:creationId xmlns:a16="http://schemas.microsoft.com/office/drawing/2014/main" id="{C223CE9D-6182-9E47-8C98-75D49B65E88E}"/>
                  </a:ext>
                </a:extLst>
              </p14:cNvPr>
              <p14:cNvContentPartPr/>
              <p14:nvPr/>
            </p14:nvContentPartPr>
            <p14:xfrm>
              <a:off x="5629060" y="1119169"/>
              <a:ext cx="5086440" cy="5230080"/>
            </p14:xfrm>
          </p:contentPart>
        </mc:Choice>
        <mc:Fallback>
          <p:pic>
            <p:nvPicPr>
              <p:cNvPr id="245" name="墨迹 245">
                <a:extLst>
                  <a:ext uri="{FF2B5EF4-FFF2-40B4-BE49-F238E27FC236}">
                    <a16:creationId xmlns:a16="http://schemas.microsoft.com/office/drawing/2014/main" id="{C223CE9D-6182-9E47-8C98-75D49B65E88E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621500" y="1111609"/>
                <a:ext cx="5104080" cy="52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49" name="墨迹 249">
                <a:extLst>
                  <a:ext uri="{FF2B5EF4-FFF2-40B4-BE49-F238E27FC236}">
                    <a16:creationId xmlns:a16="http://schemas.microsoft.com/office/drawing/2014/main" id="{0DE52AE8-E4ED-EA45-9083-94C430BBEEFE}"/>
                  </a:ext>
                </a:extLst>
              </p14:cNvPr>
              <p14:cNvContentPartPr/>
              <p14:nvPr/>
            </p14:nvContentPartPr>
            <p14:xfrm>
              <a:off x="654580" y="745489"/>
              <a:ext cx="2223000" cy="3480480"/>
            </p14:xfrm>
          </p:contentPart>
        </mc:Choice>
        <mc:Fallback>
          <p:pic>
            <p:nvPicPr>
              <p:cNvPr id="249" name="墨迹 249">
                <a:extLst>
                  <a:ext uri="{FF2B5EF4-FFF2-40B4-BE49-F238E27FC236}">
                    <a16:creationId xmlns:a16="http://schemas.microsoft.com/office/drawing/2014/main" id="{0DE52AE8-E4ED-EA45-9083-94C430BBEEF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47380" y="737929"/>
                <a:ext cx="2237760" cy="349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60" name="墨迹 260">
                <a:extLst>
                  <a:ext uri="{FF2B5EF4-FFF2-40B4-BE49-F238E27FC236}">
                    <a16:creationId xmlns:a16="http://schemas.microsoft.com/office/drawing/2014/main" id="{53F5633B-79BC-814C-9F0F-DF67DBACDD20}"/>
                  </a:ext>
                </a:extLst>
              </p14:cNvPr>
              <p14:cNvContentPartPr/>
              <p14:nvPr/>
            </p14:nvContentPartPr>
            <p14:xfrm>
              <a:off x="393220" y="3279529"/>
              <a:ext cx="2528640" cy="977400"/>
            </p14:xfrm>
          </p:contentPart>
        </mc:Choice>
        <mc:Fallback>
          <p:pic>
            <p:nvPicPr>
              <p:cNvPr id="260" name="墨迹 260">
                <a:extLst>
                  <a:ext uri="{FF2B5EF4-FFF2-40B4-BE49-F238E27FC236}">
                    <a16:creationId xmlns:a16="http://schemas.microsoft.com/office/drawing/2014/main" id="{53F5633B-79BC-814C-9F0F-DF67DBACDD2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85660" y="3271972"/>
                <a:ext cx="2543760" cy="9925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2295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0CD352F4-2A43-604D-B681-0A4D5890BEC6}"/>
                  </a:ext>
                </a:extLst>
              </p14:cNvPr>
              <p14:cNvContentPartPr/>
              <p14:nvPr/>
            </p14:nvContentPartPr>
            <p14:xfrm>
              <a:off x="1464220" y="708409"/>
              <a:ext cx="68760" cy="1062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0CD352F4-2A43-604D-B681-0A4D5890BE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6660" y="700849"/>
                <a:ext cx="838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墨迹 6">
                <a:extLst>
                  <a:ext uri="{FF2B5EF4-FFF2-40B4-BE49-F238E27FC236}">
                    <a16:creationId xmlns:a16="http://schemas.microsoft.com/office/drawing/2014/main" id="{647FCEAE-2669-1645-B7AF-B085D2466B2B}"/>
                  </a:ext>
                </a:extLst>
              </p14:cNvPr>
              <p14:cNvContentPartPr/>
              <p14:nvPr/>
            </p14:nvContentPartPr>
            <p14:xfrm>
              <a:off x="611020" y="260209"/>
              <a:ext cx="579240" cy="928080"/>
            </p14:xfrm>
          </p:contentPart>
        </mc:Choice>
        <mc:Fallback>
          <p:pic>
            <p:nvPicPr>
              <p:cNvPr id="6" name="墨迹 6">
                <a:extLst>
                  <a:ext uri="{FF2B5EF4-FFF2-40B4-BE49-F238E27FC236}">
                    <a16:creationId xmlns:a16="http://schemas.microsoft.com/office/drawing/2014/main" id="{647FCEAE-2669-1645-B7AF-B085D2466B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3460" y="252649"/>
                <a:ext cx="594360" cy="9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墨迹 21">
                <a:extLst>
                  <a:ext uri="{FF2B5EF4-FFF2-40B4-BE49-F238E27FC236}">
                    <a16:creationId xmlns:a16="http://schemas.microsoft.com/office/drawing/2014/main" id="{D0DD2D0B-0480-BD42-B5BF-162CF4EB3D62}"/>
                  </a:ext>
                </a:extLst>
              </p14:cNvPr>
              <p14:cNvContentPartPr/>
              <p14:nvPr/>
            </p14:nvContentPartPr>
            <p14:xfrm>
              <a:off x="3188620" y="496729"/>
              <a:ext cx="218160" cy="205920"/>
            </p14:xfrm>
          </p:contentPart>
        </mc:Choice>
        <mc:Fallback>
          <p:pic>
            <p:nvPicPr>
              <p:cNvPr id="19" name="墨迹 21">
                <a:extLst>
                  <a:ext uri="{FF2B5EF4-FFF2-40B4-BE49-F238E27FC236}">
                    <a16:creationId xmlns:a16="http://schemas.microsoft.com/office/drawing/2014/main" id="{D0DD2D0B-0480-BD42-B5BF-162CF4EB3D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81060" y="489169"/>
                <a:ext cx="2332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墨迹 22">
                <a:extLst>
                  <a:ext uri="{FF2B5EF4-FFF2-40B4-BE49-F238E27FC236}">
                    <a16:creationId xmlns:a16="http://schemas.microsoft.com/office/drawing/2014/main" id="{22479812-059D-ED47-BBB8-25E3BAD11B18}"/>
                  </a:ext>
                </a:extLst>
              </p14:cNvPr>
              <p14:cNvContentPartPr/>
              <p14:nvPr/>
            </p14:nvContentPartPr>
            <p14:xfrm>
              <a:off x="2074060" y="334729"/>
              <a:ext cx="821880" cy="464400"/>
            </p14:xfrm>
          </p:contentPart>
        </mc:Choice>
        <mc:Fallback>
          <p:pic>
            <p:nvPicPr>
              <p:cNvPr id="20" name="墨迹 22">
                <a:extLst>
                  <a:ext uri="{FF2B5EF4-FFF2-40B4-BE49-F238E27FC236}">
                    <a16:creationId xmlns:a16="http://schemas.microsoft.com/office/drawing/2014/main" id="{22479812-059D-ED47-BBB8-25E3BAD11B1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6503" y="327169"/>
                <a:ext cx="836993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92CF5338-530F-764E-8AE6-505685E737C0}"/>
                  </a:ext>
                </a:extLst>
              </p14:cNvPr>
              <p14:cNvContentPartPr/>
              <p14:nvPr/>
            </p14:nvContentPartPr>
            <p14:xfrm>
              <a:off x="5087260" y="851329"/>
              <a:ext cx="31320" cy="2520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92CF5338-530F-764E-8AE6-505685E737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79700" y="843769"/>
                <a:ext cx="46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0" name="墨迹 30">
                <a:extLst>
                  <a:ext uri="{FF2B5EF4-FFF2-40B4-BE49-F238E27FC236}">
                    <a16:creationId xmlns:a16="http://schemas.microsoft.com/office/drawing/2014/main" id="{E7B9A2CC-7A25-2641-85C9-266EF02A9826}"/>
                  </a:ext>
                </a:extLst>
              </p14:cNvPr>
              <p14:cNvContentPartPr/>
              <p14:nvPr/>
            </p14:nvContentPartPr>
            <p14:xfrm>
              <a:off x="3649060" y="366049"/>
              <a:ext cx="1164960" cy="647640"/>
            </p14:xfrm>
          </p:contentPart>
        </mc:Choice>
        <mc:Fallback>
          <p:pic>
            <p:nvPicPr>
              <p:cNvPr id="30" name="墨迹 30">
                <a:extLst>
                  <a:ext uri="{FF2B5EF4-FFF2-40B4-BE49-F238E27FC236}">
                    <a16:creationId xmlns:a16="http://schemas.microsoft.com/office/drawing/2014/main" id="{E7B9A2CC-7A25-2641-85C9-266EF02A982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41498" y="358489"/>
                <a:ext cx="1180085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B3D08CD7-9317-844B-9B19-535B28924F1F}"/>
                  </a:ext>
                </a:extLst>
              </p14:cNvPr>
              <p14:cNvContentPartPr/>
              <p14:nvPr/>
            </p14:nvContentPartPr>
            <p14:xfrm>
              <a:off x="5516740" y="621289"/>
              <a:ext cx="131040" cy="2520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B3D08CD7-9317-844B-9B19-535B28924F1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09180" y="613729"/>
                <a:ext cx="146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AB6373F0-32E8-904A-A4D3-9D8968DB7991}"/>
                  </a:ext>
                </a:extLst>
              </p14:cNvPr>
              <p14:cNvContentPartPr/>
              <p14:nvPr/>
            </p14:nvContentPartPr>
            <p14:xfrm>
              <a:off x="5958820" y="359569"/>
              <a:ext cx="100080" cy="11232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AB6373F0-32E8-904A-A4D3-9D8968DB799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51260" y="352009"/>
                <a:ext cx="1152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31792BA5-1D9E-3347-BF0B-0D25200D497D}"/>
                  </a:ext>
                </a:extLst>
              </p14:cNvPr>
              <p14:cNvContentPartPr/>
              <p14:nvPr/>
            </p14:nvContentPartPr>
            <p14:xfrm>
              <a:off x="5828860" y="508969"/>
              <a:ext cx="186480" cy="46116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31792BA5-1D9E-3347-BF0B-0D25200D497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21300" y="501409"/>
                <a:ext cx="20160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5F63E057-3C0B-BC49-B758-BB4261722F59}"/>
                  </a:ext>
                </a:extLst>
              </p14:cNvPr>
              <p14:cNvContentPartPr/>
              <p14:nvPr/>
            </p14:nvContentPartPr>
            <p14:xfrm>
              <a:off x="6077260" y="677089"/>
              <a:ext cx="68760" cy="2520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5F63E057-3C0B-BC49-B758-BB4261722F5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9700" y="669529"/>
                <a:ext cx="838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BDCBDB0D-EF1F-E942-B22E-2718E47F802E}"/>
                  </a:ext>
                </a:extLst>
              </p14:cNvPr>
              <p14:cNvContentPartPr/>
              <p14:nvPr/>
            </p14:nvContentPartPr>
            <p14:xfrm>
              <a:off x="6488020" y="652249"/>
              <a:ext cx="112320" cy="2520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BDCBDB0D-EF1F-E942-B22E-2718E47F802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80460" y="644689"/>
                <a:ext cx="127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A875848B-0CD5-AF4B-8B01-660FD97E78A3}"/>
                  </a:ext>
                </a:extLst>
              </p14:cNvPr>
              <p14:cNvContentPartPr/>
              <p14:nvPr/>
            </p14:nvContentPartPr>
            <p14:xfrm>
              <a:off x="6743260" y="521569"/>
              <a:ext cx="124920" cy="24300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A875848B-0CD5-AF4B-8B01-660FD97E78A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35700" y="514009"/>
                <a:ext cx="14004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A2EAF41E-D03F-974F-BA79-6015A9BEDF46}"/>
                  </a:ext>
                </a:extLst>
              </p14:cNvPr>
              <p14:cNvContentPartPr/>
              <p14:nvPr/>
            </p14:nvContentPartPr>
            <p14:xfrm>
              <a:off x="6992380" y="409609"/>
              <a:ext cx="118800" cy="64152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A2EAF41E-D03F-974F-BA79-6015A9BEDF4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84820" y="402049"/>
                <a:ext cx="13356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D12610D5-FF8B-1945-A5B1-855BC8033C66}"/>
                  </a:ext>
                </a:extLst>
              </p14:cNvPr>
              <p14:cNvContentPartPr/>
              <p14:nvPr/>
            </p14:nvContentPartPr>
            <p14:xfrm>
              <a:off x="7502860" y="508969"/>
              <a:ext cx="162360" cy="1908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D12610D5-FF8B-1945-A5B1-855BC8033C6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495300" y="501409"/>
                <a:ext cx="1771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271BAF83-3BBF-D044-A99E-2E82ACCCB73A}"/>
                  </a:ext>
                </a:extLst>
              </p14:cNvPr>
              <p14:cNvContentPartPr/>
              <p14:nvPr/>
            </p14:nvContentPartPr>
            <p14:xfrm>
              <a:off x="7397020" y="384409"/>
              <a:ext cx="486000" cy="51084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271BAF83-3BBF-D044-A99E-2E82ACCCB73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89460" y="376849"/>
                <a:ext cx="50112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45BA163B-3B14-6246-AD40-6A2858E92FB4}"/>
                  </a:ext>
                </a:extLst>
              </p14:cNvPr>
              <p14:cNvContentPartPr/>
              <p14:nvPr/>
            </p14:nvContentPartPr>
            <p14:xfrm>
              <a:off x="7739380" y="627409"/>
              <a:ext cx="137160" cy="7524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45BA163B-3B14-6246-AD40-6A2858E92FB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31820" y="619849"/>
                <a:ext cx="1522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5CA9CE78-7076-8C49-9187-F0BD9DD3B025}"/>
                  </a:ext>
                </a:extLst>
              </p14:cNvPr>
              <p14:cNvContentPartPr/>
              <p14:nvPr/>
            </p14:nvContentPartPr>
            <p14:xfrm>
              <a:off x="7770340" y="316009"/>
              <a:ext cx="124920" cy="8748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5CA9CE78-7076-8C49-9187-F0BD9DD3B02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762780" y="308449"/>
                <a:ext cx="1400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ACE2D794-CE8F-9C44-866F-5CFA9EBF69C3}"/>
                  </a:ext>
                </a:extLst>
              </p14:cNvPr>
              <p14:cNvContentPartPr/>
              <p14:nvPr/>
            </p14:nvContentPartPr>
            <p14:xfrm>
              <a:off x="8374420" y="583849"/>
              <a:ext cx="118800" cy="9360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ACE2D794-CE8F-9C44-866F-5CFA9EBF69C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66860" y="576289"/>
                <a:ext cx="1335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BD00AFFD-FF20-BF4E-8320-CAA9369A1601}"/>
                  </a:ext>
                </a:extLst>
              </p14:cNvPr>
              <p14:cNvContentPartPr/>
              <p14:nvPr/>
            </p14:nvContentPartPr>
            <p14:xfrm>
              <a:off x="8691940" y="484129"/>
              <a:ext cx="87480" cy="25560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BD00AFFD-FF20-BF4E-8320-CAA9369A160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684380" y="476569"/>
                <a:ext cx="1026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1863EEE4-24BB-F94F-89F2-6ADF5B481FAB}"/>
                  </a:ext>
                </a:extLst>
              </p14:cNvPr>
              <p14:cNvContentPartPr/>
              <p14:nvPr/>
            </p14:nvContentPartPr>
            <p14:xfrm>
              <a:off x="8934580" y="347329"/>
              <a:ext cx="161640" cy="73512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1863EEE4-24BB-F94F-89F2-6ADF5B481FA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927020" y="339769"/>
                <a:ext cx="176760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5DE28AE1-2418-EF44-A39E-C465A81F1A42}"/>
                  </a:ext>
                </a:extLst>
              </p14:cNvPr>
              <p14:cNvContentPartPr/>
              <p14:nvPr/>
            </p14:nvContentPartPr>
            <p14:xfrm>
              <a:off x="9420220" y="832969"/>
              <a:ext cx="25200" cy="6876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5DE28AE1-2418-EF44-A39E-C465A81F1A4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412660" y="825409"/>
                <a:ext cx="403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87F23834-435A-A545-9CCB-4B1F4E94B2BA}"/>
                  </a:ext>
                </a:extLst>
              </p14:cNvPr>
              <p14:cNvContentPartPr/>
              <p14:nvPr/>
            </p14:nvContentPartPr>
            <p14:xfrm>
              <a:off x="9432820" y="926209"/>
              <a:ext cx="56520" cy="4392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87F23834-435A-A545-9CCB-4B1F4E94B2B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425260" y="918649"/>
                <a:ext cx="712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D07F27C1-48E7-7847-BDE2-886F8E922301}"/>
                  </a:ext>
                </a:extLst>
              </p14:cNvPr>
              <p14:cNvContentPartPr/>
              <p14:nvPr/>
            </p14:nvContentPartPr>
            <p14:xfrm>
              <a:off x="9414100" y="938449"/>
              <a:ext cx="19080" cy="2520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D07F27C1-48E7-7847-BDE2-886F8E92230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406540" y="931249"/>
                <a:ext cx="342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7DFBB022-93D3-7B4B-A742-730E71CB8444}"/>
                  </a:ext>
                </a:extLst>
              </p14:cNvPr>
              <p14:cNvContentPartPr/>
              <p14:nvPr/>
            </p14:nvContentPartPr>
            <p14:xfrm>
              <a:off x="9370540" y="894889"/>
              <a:ext cx="80640" cy="17460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7DFBB022-93D3-7B4B-A742-730E71CB844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362980" y="887689"/>
                <a:ext cx="957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D501C078-20F0-AC43-8F9C-D8EED668E561}"/>
                  </a:ext>
                </a:extLst>
              </p14:cNvPr>
              <p14:cNvContentPartPr/>
              <p14:nvPr/>
            </p14:nvContentPartPr>
            <p14:xfrm>
              <a:off x="9725140" y="291169"/>
              <a:ext cx="173880" cy="62928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D501C078-20F0-AC43-8F9C-D8EED668E56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717580" y="283609"/>
                <a:ext cx="18900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8586CF98-81F7-FF4D-93DE-FC6C4574E775}"/>
                  </a:ext>
                </a:extLst>
              </p14:cNvPr>
              <p14:cNvContentPartPr/>
              <p14:nvPr/>
            </p14:nvContentPartPr>
            <p14:xfrm>
              <a:off x="9768700" y="714529"/>
              <a:ext cx="50040" cy="1908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8586CF98-81F7-FF4D-93DE-FC6C4574E77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761500" y="706969"/>
                <a:ext cx="651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CF7F98BD-E2B6-104C-A63F-481F9E44323A}"/>
                  </a:ext>
                </a:extLst>
              </p14:cNvPr>
              <p14:cNvContentPartPr/>
              <p14:nvPr/>
            </p14:nvContentPartPr>
            <p14:xfrm>
              <a:off x="10030420" y="403129"/>
              <a:ext cx="137160" cy="50724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CF7F98BD-E2B6-104C-A63F-481F9E44323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022860" y="395569"/>
                <a:ext cx="152280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CDDB0F58-B1F7-214A-8A31-34DB8346C3BB}"/>
                  </a:ext>
                </a:extLst>
              </p14:cNvPr>
              <p14:cNvContentPartPr/>
              <p14:nvPr/>
            </p14:nvContentPartPr>
            <p14:xfrm>
              <a:off x="10329220" y="471889"/>
              <a:ext cx="25200" cy="4392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CDDB0F58-B1F7-214A-8A31-34DB8346C3B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321660" y="464329"/>
                <a:ext cx="403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C77A1B10-8F77-7548-AA0A-C5E74C2E2870}"/>
                  </a:ext>
                </a:extLst>
              </p14:cNvPr>
              <p14:cNvContentPartPr/>
              <p14:nvPr/>
            </p14:nvContentPartPr>
            <p14:xfrm>
              <a:off x="10447300" y="354169"/>
              <a:ext cx="411120" cy="49140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C77A1B10-8F77-7548-AA0A-C5E74C2E287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439740" y="346609"/>
                <a:ext cx="4262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01D76AA0-F6CE-6C46-BCB0-0476EDF85F7F}"/>
                  </a:ext>
                </a:extLst>
              </p14:cNvPr>
              <p14:cNvContentPartPr/>
              <p14:nvPr/>
            </p14:nvContentPartPr>
            <p14:xfrm>
              <a:off x="10970380" y="434449"/>
              <a:ext cx="50040" cy="8136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01D76AA0-F6CE-6C46-BCB0-0476EDF85F7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962820" y="426889"/>
                <a:ext cx="651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E5D5CDD7-03F4-B74E-8D33-003401A25742}"/>
                  </a:ext>
                </a:extLst>
              </p14:cNvPr>
              <p14:cNvContentPartPr/>
              <p14:nvPr/>
            </p14:nvContentPartPr>
            <p14:xfrm>
              <a:off x="10908100" y="714529"/>
              <a:ext cx="31320" cy="8136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E5D5CDD7-03F4-B74E-8D33-003401A2574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900540" y="706969"/>
                <a:ext cx="464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F902FC52-B8DE-7445-9EE0-ECE92D093805}"/>
                  </a:ext>
                </a:extLst>
              </p14:cNvPr>
              <p14:cNvContentPartPr/>
              <p14:nvPr/>
            </p14:nvContentPartPr>
            <p14:xfrm>
              <a:off x="11169460" y="427969"/>
              <a:ext cx="109800" cy="3132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F902FC52-B8DE-7445-9EE0-ECE92D09380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161900" y="420769"/>
                <a:ext cx="1245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07B3C90C-9448-014F-987B-E68AE638AA30}"/>
                  </a:ext>
                </a:extLst>
              </p14:cNvPr>
              <p14:cNvContentPartPr/>
              <p14:nvPr/>
            </p14:nvContentPartPr>
            <p14:xfrm>
              <a:off x="11132380" y="427969"/>
              <a:ext cx="124920" cy="43632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07B3C90C-9448-014F-987B-E68AE638AA3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124820" y="420769"/>
                <a:ext cx="14004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C79D37D4-27DA-9845-9B5E-1D9835930D47}"/>
                  </a:ext>
                </a:extLst>
              </p14:cNvPr>
              <p14:cNvContentPartPr/>
              <p14:nvPr/>
            </p14:nvContentPartPr>
            <p14:xfrm>
              <a:off x="11493460" y="801649"/>
              <a:ext cx="75240" cy="1908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C79D37D4-27DA-9845-9B5E-1D9835930D4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485900" y="794089"/>
                <a:ext cx="900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B467D685-A238-2D4C-9FDE-C001A8733BF9}"/>
                  </a:ext>
                </a:extLst>
              </p14:cNvPr>
              <p14:cNvContentPartPr/>
              <p14:nvPr/>
            </p14:nvContentPartPr>
            <p14:xfrm>
              <a:off x="11486980" y="1000729"/>
              <a:ext cx="62640" cy="1296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B467D685-A238-2D4C-9FDE-C001A8733BF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479420" y="993169"/>
                <a:ext cx="777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EF462E4D-9429-304F-BD89-EBDFE6F5FE56}"/>
                  </a:ext>
                </a:extLst>
              </p14:cNvPr>
              <p14:cNvContentPartPr/>
              <p14:nvPr/>
            </p14:nvContentPartPr>
            <p14:xfrm>
              <a:off x="1246060" y="2208529"/>
              <a:ext cx="149760" cy="17460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EF462E4D-9429-304F-BD89-EBDFE6F5FE5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238500" y="2200969"/>
                <a:ext cx="1648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81" name="墨迹 81">
                <a:extLst>
                  <a:ext uri="{FF2B5EF4-FFF2-40B4-BE49-F238E27FC236}">
                    <a16:creationId xmlns:a16="http://schemas.microsoft.com/office/drawing/2014/main" id="{9AF4B68C-8453-EC4D-91AE-C21DEE953508}"/>
                  </a:ext>
                </a:extLst>
              </p14:cNvPr>
              <p14:cNvContentPartPr/>
              <p14:nvPr/>
            </p14:nvContentPartPr>
            <p14:xfrm>
              <a:off x="1694260" y="2034289"/>
              <a:ext cx="405360" cy="573120"/>
            </p14:xfrm>
          </p:contentPart>
        </mc:Choice>
        <mc:Fallback>
          <p:pic>
            <p:nvPicPr>
              <p:cNvPr id="81" name="墨迹 81">
                <a:extLst>
                  <a:ext uri="{FF2B5EF4-FFF2-40B4-BE49-F238E27FC236}">
                    <a16:creationId xmlns:a16="http://schemas.microsoft.com/office/drawing/2014/main" id="{9AF4B68C-8453-EC4D-91AE-C21DEE95350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686693" y="2026729"/>
                <a:ext cx="420493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0C27778E-56F5-8E40-B173-C21A001413CC}"/>
                  </a:ext>
                </a:extLst>
              </p14:cNvPr>
              <p14:cNvContentPartPr/>
              <p14:nvPr/>
            </p14:nvContentPartPr>
            <p14:xfrm>
              <a:off x="2690380" y="1791649"/>
              <a:ext cx="180720" cy="133272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0C27778E-56F5-8E40-B173-C21A001413C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682820" y="1784089"/>
                <a:ext cx="195840" cy="13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87" name="墨迹 87">
                <a:extLst>
                  <a:ext uri="{FF2B5EF4-FFF2-40B4-BE49-F238E27FC236}">
                    <a16:creationId xmlns:a16="http://schemas.microsoft.com/office/drawing/2014/main" id="{9EBB87BD-E08C-8744-B4AE-7EB6EA3BF95F}"/>
                  </a:ext>
                </a:extLst>
              </p14:cNvPr>
              <p14:cNvContentPartPr/>
              <p14:nvPr/>
            </p14:nvContentPartPr>
            <p14:xfrm>
              <a:off x="1389340" y="2837449"/>
              <a:ext cx="193320" cy="529560"/>
            </p14:xfrm>
          </p:contentPart>
        </mc:Choice>
        <mc:Fallback>
          <p:pic>
            <p:nvPicPr>
              <p:cNvPr id="87" name="墨迹 87">
                <a:extLst>
                  <a:ext uri="{FF2B5EF4-FFF2-40B4-BE49-F238E27FC236}">
                    <a16:creationId xmlns:a16="http://schemas.microsoft.com/office/drawing/2014/main" id="{9EBB87BD-E08C-8744-B4AE-7EB6EA3BF95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381780" y="2829889"/>
                <a:ext cx="20844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24E481DF-358D-AC41-BA4A-177347CF9442}"/>
                  </a:ext>
                </a:extLst>
              </p14:cNvPr>
              <p14:cNvContentPartPr/>
              <p14:nvPr/>
            </p14:nvContentPartPr>
            <p14:xfrm>
              <a:off x="1756540" y="3229489"/>
              <a:ext cx="155880" cy="16236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24E481DF-358D-AC41-BA4A-177347CF944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748980" y="3221929"/>
                <a:ext cx="1710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68C7255B-67AA-AA40-BEFC-CDC52411495B}"/>
                  </a:ext>
                </a:extLst>
              </p14:cNvPr>
              <p14:cNvContentPartPr/>
              <p14:nvPr/>
            </p14:nvContentPartPr>
            <p14:xfrm>
              <a:off x="4937860" y="1810369"/>
              <a:ext cx="37800" cy="18720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68C7255B-67AA-AA40-BEFC-CDC52411495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930300" y="1802809"/>
                <a:ext cx="529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D9F867B6-05EC-DD4C-9D8D-32EEE45F09A1}"/>
                  </a:ext>
                </a:extLst>
              </p14:cNvPr>
              <p14:cNvContentPartPr/>
              <p14:nvPr/>
            </p14:nvContentPartPr>
            <p14:xfrm>
              <a:off x="6002380" y="1928449"/>
              <a:ext cx="87480" cy="21744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D9F867B6-05EC-DD4C-9D8D-32EEE45F09A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994820" y="1920889"/>
                <a:ext cx="10260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06" name="墨迹 108">
                <a:extLst>
                  <a:ext uri="{FF2B5EF4-FFF2-40B4-BE49-F238E27FC236}">
                    <a16:creationId xmlns:a16="http://schemas.microsoft.com/office/drawing/2014/main" id="{53E9AFB0-98CB-E349-86ED-61B30FA7CA7D}"/>
                  </a:ext>
                </a:extLst>
              </p14:cNvPr>
              <p14:cNvContentPartPr/>
              <p14:nvPr/>
            </p14:nvContentPartPr>
            <p14:xfrm>
              <a:off x="5180500" y="1548649"/>
              <a:ext cx="448560" cy="791280"/>
            </p14:xfrm>
          </p:contentPart>
        </mc:Choice>
        <mc:Fallback>
          <p:pic>
            <p:nvPicPr>
              <p:cNvPr id="106" name="墨迹 108">
                <a:extLst>
                  <a:ext uri="{FF2B5EF4-FFF2-40B4-BE49-F238E27FC236}">
                    <a16:creationId xmlns:a16="http://schemas.microsoft.com/office/drawing/2014/main" id="{53E9AFB0-98CB-E349-86ED-61B30FA7CA7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173300" y="1541086"/>
                <a:ext cx="463680" cy="806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07" name="墨迹 109">
                <a:extLst>
                  <a:ext uri="{FF2B5EF4-FFF2-40B4-BE49-F238E27FC236}">
                    <a16:creationId xmlns:a16="http://schemas.microsoft.com/office/drawing/2014/main" id="{2837E1F5-F899-3B49-A01F-E449763D7EE9}"/>
                  </a:ext>
                </a:extLst>
              </p14:cNvPr>
              <p14:cNvContentPartPr/>
              <p14:nvPr/>
            </p14:nvContentPartPr>
            <p14:xfrm>
              <a:off x="3904300" y="1635769"/>
              <a:ext cx="685440" cy="591840"/>
            </p14:xfrm>
          </p:contentPart>
        </mc:Choice>
        <mc:Fallback>
          <p:pic>
            <p:nvPicPr>
              <p:cNvPr id="107" name="墨迹 109">
                <a:extLst>
                  <a:ext uri="{FF2B5EF4-FFF2-40B4-BE49-F238E27FC236}">
                    <a16:creationId xmlns:a16="http://schemas.microsoft.com/office/drawing/2014/main" id="{2837E1F5-F899-3B49-A01F-E449763D7EE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896736" y="1628209"/>
                <a:ext cx="700568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08" name="墨迹 110">
                <a:extLst>
                  <a:ext uri="{FF2B5EF4-FFF2-40B4-BE49-F238E27FC236}">
                    <a16:creationId xmlns:a16="http://schemas.microsoft.com/office/drawing/2014/main" id="{A7DC2B62-6683-834F-87AC-80A5256E640E}"/>
                  </a:ext>
                </a:extLst>
              </p14:cNvPr>
              <p14:cNvContentPartPr/>
              <p14:nvPr/>
            </p14:nvContentPartPr>
            <p14:xfrm>
              <a:off x="3281860" y="1567369"/>
              <a:ext cx="398880" cy="769680"/>
            </p14:xfrm>
          </p:contentPart>
        </mc:Choice>
        <mc:Fallback>
          <p:pic>
            <p:nvPicPr>
              <p:cNvPr id="108" name="墨迹 110">
                <a:extLst>
                  <a:ext uri="{FF2B5EF4-FFF2-40B4-BE49-F238E27FC236}">
                    <a16:creationId xmlns:a16="http://schemas.microsoft.com/office/drawing/2014/main" id="{A7DC2B62-6683-834F-87AC-80A5256E640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274300" y="1559809"/>
                <a:ext cx="414000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17" name="墨迹 117">
                <a:extLst>
                  <a:ext uri="{FF2B5EF4-FFF2-40B4-BE49-F238E27FC236}">
                    <a16:creationId xmlns:a16="http://schemas.microsoft.com/office/drawing/2014/main" id="{DC444C44-A3E4-7F4F-BF60-FD06DAC8E65F}"/>
                  </a:ext>
                </a:extLst>
              </p14:cNvPr>
              <p14:cNvContentPartPr/>
              <p14:nvPr/>
            </p14:nvContentPartPr>
            <p14:xfrm>
              <a:off x="6855220" y="1573489"/>
              <a:ext cx="958320" cy="621000"/>
            </p14:xfrm>
          </p:contentPart>
        </mc:Choice>
        <mc:Fallback>
          <p:pic>
            <p:nvPicPr>
              <p:cNvPr id="117" name="墨迹 117">
                <a:extLst>
                  <a:ext uri="{FF2B5EF4-FFF2-40B4-BE49-F238E27FC236}">
                    <a16:creationId xmlns:a16="http://schemas.microsoft.com/office/drawing/2014/main" id="{DC444C44-A3E4-7F4F-BF60-FD06DAC8E65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847660" y="1565929"/>
                <a:ext cx="97344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735DFA27-25F5-4E44-B856-3691F0D4E5D3}"/>
                  </a:ext>
                </a:extLst>
              </p14:cNvPr>
              <p14:cNvContentPartPr/>
              <p14:nvPr/>
            </p14:nvContentPartPr>
            <p14:xfrm>
              <a:off x="3437380" y="2992969"/>
              <a:ext cx="131040" cy="2520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735DFA27-25F5-4E44-B856-3691F0D4E5D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430180" y="2985409"/>
                <a:ext cx="146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46655653-DC56-6543-827B-466BD75AA73E}"/>
                  </a:ext>
                </a:extLst>
              </p14:cNvPr>
              <p14:cNvContentPartPr/>
              <p14:nvPr/>
            </p14:nvContentPartPr>
            <p14:xfrm>
              <a:off x="3985300" y="2949409"/>
              <a:ext cx="31320" cy="3780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46655653-DC56-6543-827B-466BD75AA73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977740" y="2941849"/>
                <a:ext cx="46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34880257-C41A-8D48-A447-2A3630C4B859}"/>
                  </a:ext>
                </a:extLst>
              </p14:cNvPr>
              <p14:cNvContentPartPr/>
              <p14:nvPr/>
            </p14:nvContentPartPr>
            <p14:xfrm>
              <a:off x="5603860" y="2719009"/>
              <a:ext cx="161640" cy="84708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34880257-C41A-8D48-A447-2A3630C4B85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596300" y="2711449"/>
                <a:ext cx="176760" cy="8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4D9ACAF4-5072-1340-B5B6-B1F5089EDEFF}"/>
                  </a:ext>
                </a:extLst>
              </p14:cNvPr>
              <p14:cNvContentPartPr/>
              <p14:nvPr/>
            </p14:nvContentPartPr>
            <p14:xfrm>
              <a:off x="6257620" y="3043009"/>
              <a:ext cx="12960" cy="3132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4D9ACAF4-5072-1340-B5B6-B1F5089EDEF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250060" y="3035449"/>
                <a:ext cx="27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9018AF4C-84C3-584C-B362-54D01896C0CC}"/>
                  </a:ext>
                </a:extLst>
              </p14:cNvPr>
              <p14:cNvContentPartPr/>
              <p14:nvPr/>
            </p14:nvContentPartPr>
            <p14:xfrm>
              <a:off x="6257620" y="3254329"/>
              <a:ext cx="43920" cy="6264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9018AF4C-84C3-584C-B362-54D01896C0C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250060" y="3247129"/>
                <a:ext cx="590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33" name="墨迹 135">
                <a:extLst>
                  <a:ext uri="{FF2B5EF4-FFF2-40B4-BE49-F238E27FC236}">
                    <a16:creationId xmlns:a16="http://schemas.microsoft.com/office/drawing/2014/main" id="{ED2A20B3-AD7E-F048-85C9-C08A260DF6C7}"/>
                  </a:ext>
                </a:extLst>
              </p14:cNvPr>
              <p14:cNvContentPartPr/>
              <p14:nvPr/>
            </p14:nvContentPartPr>
            <p14:xfrm>
              <a:off x="6818140" y="2656729"/>
              <a:ext cx="1320120" cy="647640"/>
            </p14:xfrm>
          </p:contentPart>
        </mc:Choice>
        <mc:Fallback>
          <p:pic>
            <p:nvPicPr>
              <p:cNvPr id="133" name="墨迹 135">
                <a:extLst>
                  <a:ext uri="{FF2B5EF4-FFF2-40B4-BE49-F238E27FC236}">
                    <a16:creationId xmlns:a16="http://schemas.microsoft.com/office/drawing/2014/main" id="{ED2A20B3-AD7E-F048-85C9-C08A260DF6C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810580" y="2649169"/>
                <a:ext cx="133524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34" name="墨迹 136">
                <a:extLst>
                  <a:ext uri="{FF2B5EF4-FFF2-40B4-BE49-F238E27FC236}">
                    <a16:creationId xmlns:a16="http://schemas.microsoft.com/office/drawing/2014/main" id="{174B231F-137E-B64C-9545-90AC49984581}"/>
                  </a:ext>
                </a:extLst>
              </p14:cNvPr>
              <p14:cNvContentPartPr/>
              <p14:nvPr/>
            </p14:nvContentPartPr>
            <p14:xfrm>
              <a:off x="4879180" y="2900449"/>
              <a:ext cx="494640" cy="317160"/>
            </p14:xfrm>
          </p:contentPart>
        </mc:Choice>
        <mc:Fallback>
          <p:pic>
            <p:nvPicPr>
              <p:cNvPr id="134" name="墨迹 136">
                <a:extLst>
                  <a:ext uri="{FF2B5EF4-FFF2-40B4-BE49-F238E27FC236}">
                    <a16:creationId xmlns:a16="http://schemas.microsoft.com/office/drawing/2014/main" id="{174B231F-137E-B64C-9545-90AC4998458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871625" y="2892889"/>
                <a:ext cx="509749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35" name="墨迹 137">
                <a:extLst>
                  <a:ext uri="{FF2B5EF4-FFF2-40B4-BE49-F238E27FC236}">
                    <a16:creationId xmlns:a16="http://schemas.microsoft.com/office/drawing/2014/main" id="{7F6E3481-AC84-2C4B-9C8D-5AC033EBD3BB}"/>
                  </a:ext>
                </a:extLst>
              </p14:cNvPr>
              <p14:cNvContentPartPr/>
              <p14:nvPr/>
            </p14:nvContentPartPr>
            <p14:xfrm>
              <a:off x="4253140" y="2999089"/>
              <a:ext cx="218160" cy="31320"/>
            </p14:xfrm>
          </p:contentPart>
        </mc:Choice>
        <mc:Fallback>
          <p:pic>
            <p:nvPicPr>
              <p:cNvPr id="135" name="墨迹 137">
                <a:extLst>
                  <a:ext uri="{FF2B5EF4-FFF2-40B4-BE49-F238E27FC236}">
                    <a16:creationId xmlns:a16="http://schemas.microsoft.com/office/drawing/2014/main" id="{7F6E3481-AC84-2C4B-9C8D-5AC033EBD3B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245580" y="2991889"/>
                <a:ext cx="2332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B4BB84AE-1231-F946-9355-C8ABB064A342}"/>
                  </a:ext>
                </a:extLst>
              </p14:cNvPr>
              <p14:cNvContentPartPr/>
              <p14:nvPr/>
            </p14:nvContentPartPr>
            <p14:xfrm>
              <a:off x="2945620" y="3958129"/>
              <a:ext cx="268200" cy="159048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B4BB84AE-1231-F946-9355-C8ABB064A34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938060" y="3950569"/>
                <a:ext cx="282960" cy="160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45" name="墨迹 146">
                <a:extLst>
                  <a:ext uri="{FF2B5EF4-FFF2-40B4-BE49-F238E27FC236}">
                    <a16:creationId xmlns:a16="http://schemas.microsoft.com/office/drawing/2014/main" id="{5AA24D48-1CB2-8242-9C8F-4875586ECD20}"/>
                  </a:ext>
                </a:extLst>
              </p14:cNvPr>
              <p14:cNvContentPartPr/>
              <p14:nvPr/>
            </p14:nvContentPartPr>
            <p14:xfrm>
              <a:off x="3599380" y="3702889"/>
              <a:ext cx="348840" cy="765360"/>
            </p14:xfrm>
          </p:contentPart>
        </mc:Choice>
        <mc:Fallback>
          <p:pic>
            <p:nvPicPr>
              <p:cNvPr id="145" name="墨迹 146">
                <a:extLst>
                  <a:ext uri="{FF2B5EF4-FFF2-40B4-BE49-F238E27FC236}">
                    <a16:creationId xmlns:a16="http://schemas.microsoft.com/office/drawing/2014/main" id="{5AA24D48-1CB2-8242-9C8F-4875586ECD2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591820" y="3695329"/>
                <a:ext cx="363960" cy="78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46" name="墨迹 147">
                <a:extLst>
                  <a:ext uri="{FF2B5EF4-FFF2-40B4-BE49-F238E27FC236}">
                    <a16:creationId xmlns:a16="http://schemas.microsoft.com/office/drawing/2014/main" id="{BD232C75-6CF3-2849-A142-023EC101747B}"/>
                  </a:ext>
                </a:extLst>
              </p14:cNvPr>
              <p14:cNvContentPartPr/>
              <p14:nvPr/>
            </p14:nvContentPartPr>
            <p14:xfrm>
              <a:off x="1389340" y="4586689"/>
              <a:ext cx="523440" cy="361440"/>
            </p14:xfrm>
          </p:contentPart>
        </mc:Choice>
        <mc:Fallback>
          <p:pic>
            <p:nvPicPr>
              <p:cNvPr id="146" name="墨迹 147">
                <a:extLst>
                  <a:ext uri="{FF2B5EF4-FFF2-40B4-BE49-F238E27FC236}">
                    <a16:creationId xmlns:a16="http://schemas.microsoft.com/office/drawing/2014/main" id="{BD232C75-6CF3-2849-A142-023EC101747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81780" y="4579129"/>
                <a:ext cx="53820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8055967D-5F33-E54F-9684-7F3900CDD341}"/>
                  </a:ext>
                </a:extLst>
              </p14:cNvPr>
              <p14:cNvContentPartPr/>
              <p14:nvPr/>
            </p14:nvContentPartPr>
            <p14:xfrm>
              <a:off x="4122460" y="4169809"/>
              <a:ext cx="199440" cy="15588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8055967D-5F33-E54F-9684-7F3900CDD34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114900" y="4162249"/>
                <a:ext cx="2145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ED967AE8-ADB3-5740-82C1-970C19C20FCF}"/>
                  </a:ext>
                </a:extLst>
              </p14:cNvPr>
              <p14:cNvContentPartPr/>
              <p14:nvPr/>
            </p14:nvContentPartPr>
            <p14:xfrm>
              <a:off x="7782940" y="4164049"/>
              <a:ext cx="230760" cy="20520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ED967AE8-ADB3-5740-82C1-970C19C20FC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775380" y="4156489"/>
                <a:ext cx="2458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FEEF802D-B2B7-2B46-BF5A-8A7B0B9BA0E0}"/>
                  </a:ext>
                </a:extLst>
              </p14:cNvPr>
              <p14:cNvContentPartPr/>
              <p14:nvPr/>
            </p14:nvContentPartPr>
            <p14:xfrm>
              <a:off x="5006260" y="5262049"/>
              <a:ext cx="43920" cy="28404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FEEF802D-B2B7-2B46-BF5A-8A7B0B9BA0E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998700" y="5254489"/>
                <a:ext cx="5904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70" name="墨迹 174">
                <a:extLst>
                  <a:ext uri="{FF2B5EF4-FFF2-40B4-BE49-F238E27FC236}">
                    <a16:creationId xmlns:a16="http://schemas.microsoft.com/office/drawing/2014/main" id="{2BBF599F-781A-3C47-B2FA-E42D9B63B7F3}"/>
                  </a:ext>
                </a:extLst>
              </p14:cNvPr>
              <p14:cNvContentPartPr/>
              <p14:nvPr/>
            </p14:nvContentPartPr>
            <p14:xfrm>
              <a:off x="4458340" y="5377249"/>
              <a:ext cx="224640" cy="168480"/>
            </p14:xfrm>
          </p:contentPart>
        </mc:Choice>
        <mc:Fallback>
          <p:pic>
            <p:nvPicPr>
              <p:cNvPr id="170" name="墨迹 174">
                <a:extLst>
                  <a:ext uri="{FF2B5EF4-FFF2-40B4-BE49-F238E27FC236}">
                    <a16:creationId xmlns:a16="http://schemas.microsoft.com/office/drawing/2014/main" id="{2BBF599F-781A-3C47-B2FA-E42D9B63B7F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451140" y="5369689"/>
                <a:ext cx="2394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71" name="墨迹 175">
                <a:extLst>
                  <a:ext uri="{FF2B5EF4-FFF2-40B4-BE49-F238E27FC236}">
                    <a16:creationId xmlns:a16="http://schemas.microsoft.com/office/drawing/2014/main" id="{542D55BB-089A-F54C-B321-FA95B8D585A8}"/>
                  </a:ext>
                </a:extLst>
              </p14:cNvPr>
              <p14:cNvContentPartPr/>
              <p14:nvPr/>
            </p14:nvContentPartPr>
            <p14:xfrm>
              <a:off x="3655540" y="5028769"/>
              <a:ext cx="429840" cy="660240"/>
            </p14:xfrm>
          </p:contentPart>
        </mc:Choice>
        <mc:Fallback>
          <p:pic>
            <p:nvPicPr>
              <p:cNvPr id="171" name="墨迹 175">
                <a:extLst>
                  <a:ext uri="{FF2B5EF4-FFF2-40B4-BE49-F238E27FC236}">
                    <a16:creationId xmlns:a16="http://schemas.microsoft.com/office/drawing/2014/main" id="{542D55BB-089A-F54C-B321-FA95B8D585A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647980" y="5021209"/>
                <a:ext cx="44496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72" name="墨迹 176">
                <a:extLst>
                  <a:ext uri="{FF2B5EF4-FFF2-40B4-BE49-F238E27FC236}">
                    <a16:creationId xmlns:a16="http://schemas.microsoft.com/office/drawing/2014/main" id="{4ACCE675-5C24-8945-8D0F-EB90EA2346A7}"/>
                  </a:ext>
                </a:extLst>
              </p14:cNvPr>
              <p14:cNvContentPartPr/>
              <p14:nvPr/>
            </p14:nvContentPartPr>
            <p14:xfrm>
              <a:off x="7278580" y="4169809"/>
              <a:ext cx="336600" cy="143640"/>
            </p14:xfrm>
          </p:contentPart>
        </mc:Choice>
        <mc:Fallback>
          <p:pic>
            <p:nvPicPr>
              <p:cNvPr id="172" name="墨迹 176">
                <a:extLst>
                  <a:ext uri="{FF2B5EF4-FFF2-40B4-BE49-F238E27FC236}">
                    <a16:creationId xmlns:a16="http://schemas.microsoft.com/office/drawing/2014/main" id="{4ACCE675-5C24-8945-8D0F-EB90EA2346A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271020" y="4162249"/>
                <a:ext cx="3517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73" name="墨迹 177">
                <a:extLst>
                  <a:ext uri="{FF2B5EF4-FFF2-40B4-BE49-F238E27FC236}">
                    <a16:creationId xmlns:a16="http://schemas.microsoft.com/office/drawing/2014/main" id="{DD43D4EA-81AE-4348-B59D-3B09F97E990C}"/>
                  </a:ext>
                </a:extLst>
              </p14:cNvPr>
              <p14:cNvContentPartPr/>
              <p14:nvPr/>
            </p14:nvContentPartPr>
            <p14:xfrm>
              <a:off x="6531580" y="3752569"/>
              <a:ext cx="554400" cy="633960"/>
            </p14:xfrm>
          </p:contentPart>
        </mc:Choice>
        <mc:Fallback>
          <p:pic>
            <p:nvPicPr>
              <p:cNvPr id="173" name="墨迹 177">
                <a:extLst>
                  <a:ext uri="{FF2B5EF4-FFF2-40B4-BE49-F238E27FC236}">
                    <a16:creationId xmlns:a16="http://schemas.microsoft.com/office/drawing/2014/main" id="{DD43D4EA-81AE-4348-B59D-3B09F97E990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524020" y="3745009"/>
                <a:ext cx="569520" cy="64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74" name="墨迹 178">
                <a:extLst>
                  <a:ext uri="{FF2B5EF4-FFF2-40B4-BE49-F238E27FC236}">
                    <a16:creationId xmlns:a16="http://schemas.microsoft.com/office/drawing/2014/main" id="{8224592D-2157-BE4A-A61B-EEB2FAFC1DDB}"/>
                  </a:ext>
                </a:extLst>
              </p14:cNvPr>
              <p14:cNvContentPartPr/>
              <p14:nvPr/>
            </p14:nvContentPartPr>
            <p14:xfrm>
              <a:off x="4632940" y="3758689"/>
              <a:ext cx="1413360" cy="659520"/>
            </p14:xfrm>
          </p:contentPart>
        </mc:Choice>
        <mc:Fallback>
          <p:pic>
            <p:nvPicPr>
              <p:cNvPr id="174" name="墨迹 178">
                <a:extLst>
                  <a:ext uri="{FF2B5EF4-FFF2-40B4-BE49-F238E27FC236}">
                    <a16:creationId xmlns:a16="http://schemas.microsoft.com/office/drawing/2014/main" id="{8224592D-2157-BE4A-A61B-EEB2FAFC1DD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625382" y="3751129"/>
                <a:ext cx="1428116" cy="6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9648EA5E-C7AB-8C4B-A96A-89957BC3167A}"/>
                  </a:ext>
                </a:extLst>
              </p14:cNvPr>
              <p14:cNvContentPartPr/>
              <p14:nvPr/>
            </p14:nvContentPartPr>
            <p14:xfrm>
              <a:off x="5467060" y="5694769"/>
              <a:ext cx="118800" cy="8748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9648EA5E-C7AB-8C4B-A96A-89957BC3167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459500" y="5687209"/>
                <a:ext cx="1335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FEF990EF-9E97-E34E-8EF1-4AA9B4344C8C}"/>
                  </a:ext>
                </a:extLst>
              </p14:cNvPr>
              <p14:cNvContentPartPr/>
              <p14:nvPr/>
            </p14:nvContentPartPr>
            <p14:xfrm>
              <a:off x="7677100" y="5275009"/>
              <a:ext cx="398880" cy="32076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FEF990EF-9E97-E34E-8EF1-4AA9B4344C8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669540" y="5267449"/>
                <a:ext cx="41400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87" name="墨迹 188">
                <a:extLst>
                  <a:ext uri="{FF2B5EF4-FFF2-40B4-BE49-F238E27FC236}">
                    <a16:creationId xmlns:a16="http://schemas.microsoft.com/office/drawing/2014/main" id="{40C9D33F-1DCF-C34E-BFCA-4C905690F183}"/>
                  </a:ext>
                </a:extLst>
              </p14:cNvPr>
              <p14:cNvContentPartPr/>
              <p14:nvPr/>
            </p14:nvContentPartPr>
            <p14:xfrm>
              <a:off x="7029820" y="5346289"/>
              <a:ext cx="274320" cy="218160"/>
            </p14:xfrm>
          </p:contentPart>
        </mc:Choice>
        <mc:Fallback>
          <p:pic>
            <p:nvPicPr>
              <p:cNvPr id="187" name="墨迹 188">
                <a:extLst>
                  <a:ext uri="{FF2B5EF4-FFF2-40B4-BE49-F238E27FC236}">
                    <a16:creationId xmlns:a16="http://schemas.microsoft.com/office/drawing/2014/main" id="{40C9D33F-1DCF-C34E-BFCA-4C905690F18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022260" y="5338729"/>
                <a:ext cx="2894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88" name="墨迹 189">
                <a:extLst>
                  <a:ext uri="{FF2B5EF4-FFF2-40B4-BE49-F238E27FC236}">
                    <a16:creationId xmlns:a16="http://schemas.microsoft.com/office/drawing/2014/main" id="{3FA7E357-14C4-E145-AC11-1DA576CCCAB7}"/>
                  </a:ext>
                </a:extLst>
              </p14:cNvPr>
              <p14:cNvContentPartPr/>
              <p14:nvPr/>
            </p14:nvContentPartPr>
            <p14:xfrm>
              <a:off x="6089500" y="5047489"/>
              <a:ext cx="623160" cy="613800"/>
            </p14:xfrm>
          </p:contentPart>
        </mc:Choice>
        <mc:Fallback>
          <p:pic>
            <p:nvPicPr>
              <p:cNvPr id="188" name="墨迹 189">
                <a:extLst>
                  <a:ext uri="{FF2B5EF4-FFF2-40B4-BE49-F238E27FC236}">
                    <a16:creationId xmlns:a16="http://schemas.microsoft.com/office/drawing/2014/main" id="{3FA7E357-14C4-E145-AC11-1DA576CCCAB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081936" y="5039929"/>
                <a:ext cx="638289" cy="62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2939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6">
                <a:extLst>
                  <a:ext uri="{FF2B5EF4-FFF2-40B4-BE49-F238E27FC236}">
                    <a16:creationId xmlns:a16="http://schemas.microsoft.com/office/drawing/2014/main" id="{A40E7949-E7BE-0D44-BB17-A9F626CCF6C8}"/>
                  </a:ext>
                </a:extLst>
              </p14:cNvPr>
              <p14:cNvContentPartPr/>
              <p14:nvPr/>
            </p14:nvContentPartPr>
            <p14:xfrm>
              <a:off x="623620" y="347329"/>
              <a:ext cx="803520" cy="965160"/>
            </p14:xfrm>
          </p:contentPart>
        </mc:Choice>
        <mc:Fallback>
          <p:pic>
            <p:nvPicPr>
              <p:cNvPr id="6" name="墨迹 6">
                <a:extLst>
                  <a:ext uri="{FF2B5EF4-FFF2-40B4-BE49-F238E27FC236}">
                    <a16:creationId xmlns:a16="http://schemas.microsoft.com/office/drawing/2014/main" id="{A40E7949-E7BE-0D44-BB17-A9F626CCF6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6060" y="339769"/>
                <a:ext cx="818640" cy="9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9470230-C228-5840-BB42-F7D0B402E0EF}"/>
                  </a:ext>
                </a:extLst>
              </p14:cNvPr>
              <p14:cNvContentPartPr/>
              <p14:nvPr/>
            </p14:nvContentPartPr>
            <p14:xfrm>
              <a:off x="1793980" y="633529"/>
              <a:ext cx="62640" cy="2804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9470230-C228-5840-BB42-F7D0B402E0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6420" y="625969"/>
                <a:ext cx="7776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C9251DF2-406A-4749-BFB0-A56AE576B67C}"/>
                  </a:ext>
                </a:extLst>
              </p14:cNvPr>
              <p14:cNvContentPartPr/>
              <p14:nvPr/>
            </p14:nvContentPartPr>
            <p14:xfrm>
              <a:off x="2335780" y="677809"/>
              <a:ext cx="205920" cy="18036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C9251DF2-406A-4749-BFB0-A56AE576B6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8220" y="670249"/>
                <a:ext cx="2210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墨迹 12">
                <a:extLst>
                  <a:ext uri="{FF2B5EF4-FFF2-40B4-BE49-F238E27FC236}">
                    <a16:creationId xmlns:a16="http://schemas.microsoft.com/office/drawing/2014/main" id="{982DDC90-F350-204C-A14D-0F4CF11AAB31}"/>
                  </a:ext>
                </a:extLst>
              </p14:cNvPr>
              <p14:cNvContentPartPr/>
              <p14:nvPr/>
            </p14:nvContentPartPr>
            <p14:xfrm>
              <a:off x="2011780" y="695809"/>
              <a:ext cx="87480" cy="146160"/>
            </p14:xfrm>
          </p:contentPart>
        </mc:Choice>
        <mc:Fallback>
          <p:pic>
            <p:nvPicPr>
              <p:cNvPr id="12" name="墨迹 12">
                <a:extLst>
                  <a:ext uri="{FF2B5EF4-FFF2-40B4-BE49-F238E27FC236}">
                    <a16:creationId xmlns:a16="http://schemas.microsoft.com/office/drawing/2014/main" id="{982DDC90-F350-204C-A14D-0F4CF11AAB3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04220" y="688249"/>
                <a:ext cx="10260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墨迹 22">
                <a:extLst>
                  <a:ext uri="{FF2B5EF4-FFF2-40B4-BE49-F238E27FC236}">
                    <a16:creationId xmlns:a16="http://schemas.microsoft.com/office/drawing/2014/main" id="{96DE2F63-619C-944B-8E70-4EABA0CAC75B}"/>
                  </a:ext>
                </a:extLst>
              </p14:cNvPr>
              <p14:cNvContentPartPr/>
              <p14:nvPr/>
            </p14:nvContentPartPr>
            <p14:xfrm>
              <a:off x="2852380" y="372169"/>
              <a:ext cx="1295280" cy="788040"/>
            </p14:xfrm>
          </p:contentPart>
        </mc:Choice>
        <mc:Fallback>
          <p:pic>
            <p:nvPicPr>
              <p:cNvPr id="22" name="墨迹 22">
                <a:extLst>
                  <a:ext uri="{FF2B5EF4-FFF2-40B4-BE49-F238E27FC236}">
                    <a16:creationId xmlns:a16="http://schemas.microsoft.com/office/drawing/2014/main" id="{96DE2F63-619C-944B-8E70-4EABA0CAC75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44820" y="364612"/>
                <a:ext cx="1310400" cy="802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17216F55-1EF9-4049-985F-B752F0CC838B}"/>
                  </a:ext>
                </a:extLst>
              </p14:cNvPr>
              <p14:cNvContentPartPr/>
              <p14:nvPr/>
            </p14:nvContentPartPr>
            <p14:xfrm>
              <a:off x="6344740" y="278569"/>
              <a:ext cx="492120" cy="72792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17216F55-1EF9-4049-985F-B752F0CC838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37180" y="271009"/>
                <a:ext cx="507240" cy="74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1" name="墨迹 43">
                <a:extLst>
                  <a:ext uri="{FF2B5EF4-FFF2-40B4-BE49-F238E27FC236}">
                    <a16:creationId xmlns:a16="http://schemas.microsoft.com/office/drawing/2014/main" id="{7B55DDB9-E895-9942-912B-71FB7E6A76A8}"/>
                  </a:ext>
                </a:extLst>
              </p14:cNvPr>
              <p14:cNvContentPartPr/>
              <p14:nvPr/>
            </p14:nvContentPartPr>
            <p14:xfrm>
              <a:off x="7091740" y="260209"/>
              <a:ext cx="361800" cy="622800"/>
            </p14:xfrm>
          </p:contentPart>
        </mc:Choice>
        <mc:Fallback>
          <p:pic>
            <p:nvPicPr>
              <p:cNvPr id="41" name="墨迹 43">
                <a:extLst>
                  <a:ext uri="{FF2B5EF4-FFF2-40B4-BE49-F238E27FC236}">
                    <a16:creationId xmlns:a16="http://schemas.microsoft.com/office/drawing/2014/main" id="{7B55DDB9-E895-9942-912B-71FB7E6A76A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84533" y="252649"/>
                <a:ext cx="376935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2" name="墨迹 44">
                <a:extLst>
                  <a:ext uri="{FF2B5EF4-FFF2-40B4-BE49-F238E27FC236}">
                    <a16:creationId xmlns:a16="http://schemas.microsoft.com/office/drawing/2014/main" id="{BA2BFD96-EB30-6742-815D-45C8C5D2A3A3}"/>
                  </a:ext>
                </a:extLst>
              </p14:cNvPr>
              <p14:cNvContentPartPr/>
              <p14:nvPr/>
            </p14:nvContentPartPr>
            <p14:xfrm>
              <a:off x="5280220" y="546409"/>
              <a:ext cx="703080" cy="405000"/>
            </p14:xfrm>
          </p:contentPart>
        </mc:Choice>
        <mc:Fallback>
          <p:pic>
            <p:nvPicPr>
              <p:cNvPr id="42" name="墨迹 44">
                <a:extLst>
                  <a:ext uri="{FF2B5EF4-FFF2-40B4-BE49-F238E27FC236}">
                    <a16:creationId xmlns:a16="http://schemas.microsoft.com/office/drawing/2014/main" id="{BA2BFD96-EB30-6742-815D-45C8C5D2A3A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72660" y="538849"/>
                <a:ext cx="71820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3" name="墨迹 45">
                <a:extLst>
                  <a:ext uri="{FF2B5EF4-FFF2-40B4-BE49-F238E27FC236}">
                    <a16:creationId xmlns:a16="http://schemas.microsoft.com/office/drawing/2014/main" id="{493A5AB1-51A1-1948-884A-A8AEF2C444D3}"/>
                  </a:ext>
                </a:extLst>
              </p14:cNvPr>
              <p14:cNvContentPartPr/>
              <p14:nvPr/>
            </p14:nvContentPartPr>
            <p14:xfrm>
              <a:off x="4377700" y="390889"/>
              <a:ext cx="573120" cy="725400"/>
            </p14:xfrm>
          </p:contentPart>
        </mc:Choice>
        <mc:Fallback>
          <p:pic>
            <p:nvPicPr>
              <p:cNvPr id="43" name="墨迹 45">
                <a:extLst>
                  <a:ext uri="{FF2B5EF4-FFF2-40B4-BE49-F238E27FC236}">
                    <a16:creationId xmlns:a16="http://schemas.microsoft.com/office/drawing/2014/main" id="{493A5AB1-51A1-1948-884A-A8AEF2C444D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70140" y="383329"/>
                <a:ext cx="588240" cy="74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A10AD641-6D21-9942-AD87-A50948FA56D3}"/>
                  </a:ext>
                </a:extLst>
              </p14:cNvPr>
              <p14:cNvContentPartPr/>
              <p14:nvPr/>
            </p14:nvContentPartPr>
            <p14:xfrm>
              <a:off x="8473780" y="571969"/>
              <a:ext cx="168480" cy="18036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A10AD641-6D21-9942-AD87-A50948FA56D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66580" y="564409"/>
                <a:ext cx="18360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C372C909-D9BC-C84F-A7FC-97E6D2162CB1}"/>
                  </a:ext>
                </a:extLst>
              </p14:cNvPr>
              <p14:cNvContentPartPr/>
              <p14:nvPr/>
            </p14:nvContentPartPr>
            <p14:xfrm>
              <a:off x="7185340" y="589969"/>
              <a:ext cx="180720" cy="1908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C372C909-D9BC-C84F-A7FC-97E6D2162CB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77780" y="582409"/>
                <a:ext cx="1958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2" name="墨迹 52">
                <a:extLst>
                  <a:ext uri="{FF2B5EF4-FFF2-40B4-BE49-F238E27FC236}">
                    <a16:creationId xmlns:a16="http://schemas.microsoft.com/office/drawing/2014/main" id="{1969A2C4-335E-5247-9665-3C37B36904F0}"/>
                  </a:ext>
                </a:extLst>
              </p14:cNvPr>
              <p14:cNvContentPartPr/>
              <p14:nvPr/>
            </p14:nvContentPartPr>
            <p14:xfrm>
              <a:off x="7795540" y="527689"/>
              <a:ext cx="423720" cy="224640"/>
            </p14:xfrm>
          </p:contentPart>
        </mc:Choice>
        <mc:Fallback>
          <p:pic>
            <p:nvPicPr>
              <p:cNvPr id="52" name="墨迹 52">
                <a:extLst>
                  <a:ext uri="{FF2B5EF4-FFF2-40B4-BE49-F238E27FC236}">
                    <a16:creationId xmlns:a16="http://schemas.microsoft.com/office/drawing/2014/main" id="{1969A2C4-335E-5247-9665-3C37B36904F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87980" y="520129"/>
                <a:ext cx="4388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8" name="墨迹 68">
                <a:extLst>
                  <a:ext uri="{FF2B5EF4-FFF2-40B4-BE49-F238E27FC236}">
                    <a16:creationId xmlns:a16="http://schemas.microsoft.com/office/drawing/2014/main" id="{EFBF4EAB-6F90-B54F-8AA2-9F8E5E2CBBCA}"/>
                  </a:ext>
                </a:extLst>
              </p14:cNvPr>
              <p14:cNvContentPartPr/>
              <p14:nvPr/>
            </p14:nvContentPartPr>
            <p14:xfrm>
              <a:off x="8928460" y="297289"/>
              <a:ext cx="1475640" cy="722520"/>
            </p14:xfrm>
          </p:contentPart>
        </mc:Choice>
        <mc:Fallback>
          <p:pic>
            <p:nvPicPr>
              <p:cNvPr id="68" name="墨迹 68">
                <a:extLst>
                  <a:ext uri="{FF2B5EF4-FFF2-40B4-BE49-F238E27FC236}">
                    <a16:creationId xmlns:a16="http://schemas.microsoft.com/office/drawing/2014/main" id="{EFBF4EAB-6F90-B54F-8AA2-9F8E5E2CBBC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920900" y="289729"/>
                <a:ext cx="1490760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3" name="墨迹 73">
                <a:extLst>
                  <a:ext uri="{FF2B5EF4-FFF2-40B4-BE49-F238E27FC236}">
                    <a16:creationId xmlns:a16="http://schemas.microsoft.com/office/drawing/2014/main" id="{1300DADE-CC25-9B49-906D-8247A549B5B6}"/>
                  </a:ext>
                </a:extLst>
              </p14:cNvPr>
              <p14:cNvContentPartPr/>
              <p14:nvPr/>
            </p14:nvContentPartPr>
            <p14:xfrm>
              <a:off x="10883260" y="216289"/>
              <a:ext cx="697320" cy="672840"/>
            </p14:xfrm>
          </p:contentPart>
        </mc:Choice>
        <mc:Fallback>
          <p:pic>
            <p:nvPicPr>
              <p:cNvPr id="73" name="墨迹 73">
                <a:extLst>
                  <a:ext uri="{FF2B5EF4-FFF2-40B4-BE49-F238E27FC236}">
                    <a16:creationId xmlns:a16="http://schemas.microsoft.com/office/drawing/2014/main" id="{1300DADE-CC25-9B49-906D-8247A549B5B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875704" y="209089"/>
                <a:ext cx="712432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7" name="墨迹 77">
                <a:extLst>
                  <a:ext uri="{FF2B5EF4-FFF2-40B4-BE49-F238E27FC236}">
                    <a16:creationId xmlns:a16="http://schemas.microsoft.com/office/drawing/2014/main" id="{A133E3FA-19AE-D949-8D75-F34D5BF20C62}"/>
                  </a:ext>
                </a:extLst>
              </p14:cNvPr>
              <p14:cNvContentPartPr/>
              <p14:nvPr/>
            </p14:nvContentPartPr>
            <p14:xfrm>
              <a:off x="953740" y="1760329"/>
              <a:ext cx="411120" cy="333000"/>
            </p14:xfrm>
          </p:contentPart>
        </mc:Choice>
        <mc:Fallback>
          <p:pic>
            <p:nvPicPr>
              <p:cNvPr id="77" name="墨迹 77">
                <a:extLst>
                  <a:ext uri="{FF2B5EF4-FFF2-40B4-BE49-F238E27FC236}">
                    <a16:creationId xmlns:a16="http://schemas.microsoft.com/office/drawing/2014/main" id="{A133E3FA-19AE-D949-8D75-F34D5BF20C6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46180" y="1752769"/>
                <a:ext cx="42624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6" name="墨迹 86">
                <a:extLst>
                  <a:ext uri="{FF2B5EF4-FFF2-40B4-BE49-F238E27FC236}">
                    <a16:creationId xmlns:a16="http://schemas.microsoft.com/office/drawing/2014/main" id="{AA1B807B-65DE-344F-9049-5A0222D859FD}"/>
                  </a:ext>
                </a:extLst>
              </p14:cNvPr>
              <p14:cNvContentPartPr/>
              <p14:nvPr/>
            </p14:nvContentPartPr>
            <p14:xfrm>
              <a:off x="1986940" y="1803889"/>
              <a:ext cx="3648600" cy="1164600"/>
            </p14:xfrm>
          </p:contentPart>
        </mc:Choice>
        <mc:Fallback>
          <p:pic>
            <p:nvPicPr>
              <p:cNvPr id="86" name="墨迹 86">
                <a:extLst>
                  <a:ext uri="{FF2B5EF4-FFF2-40B4-BE49-F238E27FC236}">
                    <a16:creationId xmlns:a16="http://schemas.microsoft.com/office/drawing/2014/main" id="{AA1B807B-65DE-344F-9049-5A0222D859F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79380" y="1796329"/>
                <a:ext cx="3663720" cy="11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F0B3874C-B847-454F-A0D2-D88F4F213CD4}"/>
                  </a:ext>
                </a:extLst>
              </p14:cNvPr>
              <p14:cNvContentPartPr/>
              <p14:nvPr/>
            </p14:nvContentPartPr>
            <p14:xfrm>
              <a:off x="2952100" y="1941049"/>
              <a:ext cx="68760" cy="93420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F0B3874C-B847-454F-A0D2-D88F4F213CD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944540" y="1933489"/>
                <a:ext cx="83880" cy="9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453FA0EF-A9EA-F241-B7B1-4B07E830715A}"/>
                  </a:ext>
                </a:extLst>
              </p14:cNvPr>
              <p14:cNvContentPartPr/>
              <p14:nvPr/>
            </p14:nvContentPartPr>
            <p14:xfrm>
              <a:off x="3661660" y="2576089"/>
              <a:ext cx="336600" cy="2520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453FA0EF-A9EA-F241-B7B1-4B07E830715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54100" y="2568529"/>
                <a:ext cx="351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51AED471-6D7F-7840-8C1F-C52A905D6787}"/>
                  </a:ext>
                </a:extLst>
              </p14:cNvPr>
              <p14:cNvContentPartPr/>
              <p14:nvPr/>
            </p14:nvContentPartPr>
            <p14:xfrm>
              <a:off x="4315420" y="2569609"/>
              <a:ext cx="162360" cy="648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51AED471-6D7F-7840-8C1F-C52A905D678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07860" y="2562049"/>
                <a:ext cx="1771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5122E8C0-8BF5-2242-85A5-C7DFBA1214DC}"/>
                  </a:ext>
                </a:extLst>
              </p14:cNvPr>
              <p14:cNvContentPartPr/>
              <p14:nvPr/>
            </p14:nvContentPartPr>
            <p14:xfrm>
              <a:off x="5118580" y="1897489"/>
              <a:ext cx="68760" cy="103392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5122E8C0-8BF5-2242-85A5-C7DFBA1214D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11020" y="1889929"/>
                <a:ext cx="83880" cy="10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5" name="墨迹 95">
                <a:extLst>
                  <a:ext uri="{FF2B5EF4-FFF2-40B4-BE49-F238E27FC236}">
                    <a16:creationId xmlns:a16="http://schemas.microsoft.com/office/drawing/2014/main" id="{0C39DC99-C42B-A443-9A43-E89403C30142}"/>
                  </a:ext>
                </a:extLst>
              </p14:cNvPr>
              <p14:cNvContentPartPr/>
              <p14:nvPr/>
            </p14:nvContentPartPr>
            <p14:xfrm>
              <a:off x="3642940" y="2177569"/>
              <a:ext cx="791280" cy="68760"/>
            </p14:xfrm>
          </p:contentPart>
        </mc:Choice>
        <mc:Fallback>
          <p:pic>
            <p:nvPicPr>
              <p:cNvPr id="95" name="墨迹 95">
                <a:extLst>
                  <a:ext uri="{FF2B5EF4-FFF2-40B4-BE49-F238E27FC236}">
                    <a16:creationId xmlns:a16="http://schemas.microsoft.com/office/drawing/2014/main" id="{0C39DC99-C42B-A443-9A43-E89403C3014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35377" y="2170009"/>
                <a:ext cx="806407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3" name="墨迹 103">
                <a:extLst>
                  <a:ext uri="{FF2B5EF4-FFF2-40B4-BE49-F238E27FC236}">
                    <a16:creationId xmlns:a16="http://schemas.microsoft.com/office/drawing/2014/main" id="{7FB64C0E-43A8-C649-A2FB-5ABBB18ED593}"/>
                  </a:ext>
                </a:extLst>
              </p14:cNvPr>
              <p14:cNvContentPartPr/>
              <p14:nvPr/>
            </p14:nvContentPartPr>
            <p14:xfrm>
              <a:off x="2067940" y="2028169"/>
              <a:ext cx="203040" cy="735120"/>
            </p14:xfrm>
          </p:contentPart>
        </mc:Choice>
        <mc:Fallback>
          <p:pic>
            <p:nvPicPr>
              <p:cNvPr id="103" name="墨迹 103">
                <a:extLst>
                  <a:ext uri="{FF2B5EF4-FFF2-40B4-BE49-F238E27FC236}">
                    <a16:creationId xmlns:a16="http://schemas.microsoft.com/office/drawing/2014/main" id="{7FB64C0E-43A8-C649-A2FB-5ABBB18ED59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60380" y="2020609"/>
                <a:ext cx="218160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9" name="墨迹 109">
                <a:extLst>
                  <a:ext uri="{FF2B5EF4-FFF2-40B4-BE49-F238E27FC236}">
                    <a16:creationId xmlns:a16="http://schemas.microsoft.com/office/drawing/2014/main" id="{462B752B-7019-F44D-96F0-DE212C2DF350}"/>
                  </a:ext>
                </a:extLst>
              </p14:cNvPr>
              <p14:cNvContentPartPr/>
              <p14:nvPr/>
            </p14:nvContentPartPr>
            <p14:xfrm>
              <a:off x="2366740" y="2868409"/>
              <a:ext cx="3044520" cy="554400"/>
            </p14:xfrm>
          </p:contentPart>
        </mc:Choice>
        <mc:Fallback>
          <p:pic>
            <p:nvPicPr>
              <p:cNvPr id="109" name="墨迹 109">
                <a:extLst>
                  <a:ext uri="{FF2B5EF4-FFF2-40B4-BE49-F238E27FC236}">
                    <a16:creationId xmlns:a16="http://schemas.microsoft.com/office/drawing/2014/main" id="{462B752B-7019-F44D-96F0-DE212C2DF35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359180" y="2860849"/>
                <a:ext cx="305964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6" name="墨迹 116">
                <a:extLst>
                  <a:ext uri="{FF2B5EF4-FFF2-40B4-BE49-F238E27FC236}">
                    <a16:creationId xmlns:a16="http://schemas.microsoft.com/office/drawing/2014/main" id="{68BD4A66-2BB9-D143-9CB9-27166A011B86}"/>
                  </a:ext>
                </a:extLst>
              </p14:cNvPr>
              <p14:cNvContentPartPr/>
              <p14:nvPr/>
            </p14:nvContentPartPr>
            <p14:xfrm>
              <a:off x="7073380" y="1760329"/>
              <a:ext cx="1351080" cy="703800"/>
            </p14:xfrm>
          </p:contentPart>
        </mc:Choice>
        <mc:Fallback>
          <p:pic>
            <p:nvPicPr>
              <p:cNvPr id="116" name="墨迹 116">
                <a:extLst>
                  <a:ext uri="{FF2B5EF4-FFF2-40B4-BE49-F238E27FC236}">
                    <a16:creationId xmlns:a16="http://schemas.microsoft.com/office/drawing/2014/main" id="{68BD4A66-2BB9-D143-9CB9-27166A011B8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065822" y="1752769"/>
                <a:ext cx="1365836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0" name="墨迹 120">
                <a:extLst>
                  <a:ext uri="{FF2B5EF4-FFF2-40B4-BE49-F238E27FC236}">
                    <a16:creationId xmlns:a16="http://schemas.microsoft.com/office/drawing/2014/main" id="{6705D9B8-F597-544D-83C2-664D53C7FBF2}"/>
                  </a:ext>
                </a:extLst>
              </p14:cNvPr>
              <p14:cNvContentPartPr/>
              <p14:nvPr/>
            </p14:nvContentPartPr>
            <p14:xfrm>
              <a:off x="797860" y="3715129"/>
              <a:ext cx="591120" cy="442440"/>
            </p14:xfrm>
          </p:contentPart>
        </mc:Choice>
        <mc:Fallback>
          <p:pic>
            <p:nvPicPr>
              <p:cNvPr id="120" name="墨迹 120">
                <a:extLst>
                  <a:ext uri="{FF2B5EF4-FFF2-40B4-BE49-F238E27FC236}">
                    <a16:creationId xmlns:a16="http://schemas.microsoft.com/office/drawing/2014/main" id="{6705D9B8-F597-544D-83C2-664D53C7FBF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90300" y="3707569"/>
                <a:ext cx="60624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5" name="墨迹 135">
                <a:extLst>
                  <a:ext uri="{FF2B5EF4-FFF2-40B4-BE49-F238E27FC236}">
                    <a16:creationId xmlns:a16="http://schemas.microsoft.com/office/drawing/2014/main" id="{55F8FFE6-C961-254F-BE4E-605BD1ED854F}"/>
                  </a:ext>
                </a:extLst>
              </p14:cNvPr>
              <p14:cNvContentPartPr/>
              <p14:nvPr/>
            </p14:nvContentPartPr>
            <p14:xfrm>
              <a:off x="2043100" y="4157209"/>
              <a:ext cx="3686040" cy="1102320"/>
            </p14:xfrm>
          </p:contentPart>
        </mc:Choice>
        <mc:Fallback>
          <p:pic>
            <p:nvPicPr>
              <p:cNvPr id="135" name="墨迹 135">
                <a:extLst>
                  <a:ext uri="{FF2B5EF4-FFF2-40B4-BE49-F238E27FC236}">
                    <a16:creationId xmlns:a16="http://schemas.microsoft.com/office/drawing/2014/main" id="{55F8FFE6-C961-254F-BE4E-605BD1ED854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35539" y="4149649"/>
                <a:ext cx="3701161" cy="11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52" name="墨迹 153">
                <a:extLst>
                  <a:ext uri="{FF2B5EF4-FFF2-40B4-BE49-F238E27FC236}">
                    <a16:creationId xmlns:a16="http://schemas.microsoft.com/office/drawing/2014/main" id="{04359DDC-3EC6-D644-B447-9A66A07DD408}"/>
                  </a:ext>
                </a:extLst>
              </p14:cNvPr>
              <p14:cNvContentPartPr/>
              <p14:nvPr/>
            </p14:nvContentPartPr>
            <p14:xfrm>
              <a:off x="2124100" y="4879369"/>
              <a:ext cx="781200" cy="299160"/>
            </p14:xfrm>
          </p:contentPart>
        </mc:Choice>
        <mc:Fallback>
          <p:pic>
            <p:nvPicPr>
              <p:cNvPr id="152" name="墨迹 153">
                <a:extLst>
                  <a:ext uri="{FF2B5EF4-FFF2-40B4-BE49-F238E27FC236}">
                    <a16:creationId xmlns:a16="http://schemas.microsoft.com/office/drawing/2014/main" id="{04359DDC-3EC6-D644-B447-9A66A07DD40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116540" y="4871809"/>
                <a:ext cx="7963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53" name="墨迹 154">
                <a:extLst>
                  <a:ext uri="{FF2B5EF4-FFF2-40B4-BE49-F238E27FC236}">
                    <a16:creationId xmlns:a16="http://schemas.microsoft.com/office/drawing/2014/main" id="{E29D4901-3C42-D247-9A0C-0788CD8F0C66}"/>
                  </a:ext>
                </a:extLst>
              </p14:cNvPr>
              <p14:cNvContentPartPr/>
              <p14:nvPr/>
            </p14:nvContentPartPr>
            <p14:xfrm>
              <a:off x="2136340" y="4456009"/>
              <a:ext cx="691200" cy="280440"/>
            </p14:xfrm>
          </p:contentPart>
        </mc:Choice>
        <mc:Fallback>
          <p:pic>
            <p:nvPicPr>
              <p:cNvPr id="153" name="墨迹 154">
                <a:extLst>
                  <a:ext uri="{FF2B5EF4-FFF2-40B4-BE49-F238E27FC236}">
                    <a16:creationId xmlns:a16="http://schemas.microsoft.com/office/drawing/2014/main" id="{E29D4901-3C42-D247-9A0C-0788CD8F0C6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128784" y="4448449"/>
                <a:ext cx="705952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59" name="墨迹 159">
                <a:extLst>
                  <a:ext uri="{FF2B5EF4-FFF2-40B4-BE49-F238E27FC236}">
                    <a16:creationId xmlns:a16="http://schemas.microsoft.com/office/drawing/2014/main" id="{AFF5AB11-C942-7C46-9DF3-432FCA50A331}"/>
                  </a:ext>
                </a:extLst>
              </p14:cNvPr>
              <p14:cNvContentPartPr/>
              <p14:nvPr/>
            </p14:nvContentPartPr>
            <p14:xfrm>
              <a:off x="6139540" y="4325329"/>
              <a:ext cx="579240" cy="735120"/>
            </p14:xfrm>
          </p:contentPart>
        </mc:Choice>
        <mc:Fallback>
          <p:pic>
            <p:nvPicPr>
              <p:cNvPr id="159" name="墨迹 159">
                <a:extLst>
                  <a:ext uri="{FF2B5EF4-FFF2-40B4-BE49-F238E27FC236}">
                    <a16:creationId xmlns:a16="http://schemas.microsoft.com/office/drawing/2014/main" id="{AFF5AB11-C942-7C46-9DF3-432FCA50A33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131980" y="4317769"/>
                <a:ext cx="594360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63" name="墨迹 163">
                <a:extLst>
                  <a:ext uri="{FF2B5EF4-FFF2-40B4-BE49-F238E27FC236}">
                    <a16:creationId xmlns:a16="http://schemas.microsoft.com/office/drawing/2014/main" id="{6A8C4A7C-2D12-8749-8C56-E4E5A8199DE5}"/>
                  </a:ext>
                </a:extLst>
              </p14:cNvPr>
              <p14:cNvContentPartPr/>
              <p14:nvPr/>
            </p14:nvContentPartPr>
            <p14:xfrm>
              <a:off x="6886540" y="4823209"/>
              <a:ext cx="504720" cy="168480"/>
            </p14:xfrm>
          </p:contentPart>
        </mc:Choice>
        <mc:Fallback>
          <p:pic>
            <p:nvPicPr>
              <p:cNvPr id="163" name="墨迹 163">
                <a:extLst>
                  <a:ext uri="{FF2B5EF4-FFF2-40B4-BE49-F238E27FC236}">
                    <a16:creationId xmlns:a16="http://schemas.microsoft.com/office/drawing/2014/main" id="{6A8C4A7C-2D12-8749-8C56-E4E5A8199DE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878980" y="4815649"/>
                <a:ext cx="5198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86" name="墨迹 187">
                <a:extLst>
                  <a:ext uri="{FF2B5EF4-FFF2-40B4-BE49-F238E27FC236}">
                    <a16:creationId xmlns:a16="http://schemas.microsoft.com/office/drawing/2014/main" id="{A50B697C-D437-EE42-BF32-7B5075787C75}"/>
                  </a:ext>
                </a:extLst>
              </p14:cNvPr>
              <p14:cNvContentPartPr/>
              <p14:nvPr/>
            </p14:nvContentPartPr>
            <p14:xfrm>
              <a:off x="8473780" y="2812609"/>
              <a:ext cx="3517920" cy="2284920"/>
            </p14:xfrm>
          </p:contentPart>
        </mc:Choice>
        <mc:Fallback>
          <p:pic>
            <p:nvPicPr>
              <p:cNvPr id="186" name="墨迹 187">
                <a:extLst>
                  <a:ext uri="{FF2B5EF4-FFF2-40B4-BE49-F238E27FC236}">
                    <a16:creationId xmlns:a16="http://schemas.microsoft.com/office/drawing/2014/main" id="{A50B697C-D437-EE42-BF32-7B5075787C7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466580" y="2805050"/>
                <a:ext cx="3532680" cy="2299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87" name="墨迹 188">
                <a:extLst>
                  <a:ext uri="{FF2B5EF4-FFF2-40B4-BE49-F238E27FC236}">
                    <a16:creationId xmlns:a16="http://schemas.microsoft.com/office/drawing/2014/main" id="{B7249E71-1D14-FD45-8B91-95FE698953E9}"/>
                  </a:ext>
                </a:extLst>
              </p14:cNvPr>
              <p14:cNvContentPartPr/>
              <p14:nvPr/>
            </p14:nvContentPartPr>
            <p14:xfrm>
              <a:off x="7478020" y="3771289"/>
              <a:ext cx="535680" cy="405000"/>
            </p14:xfrm>
          </p:contentPart>
        </mc:Choice>
        <mc:Fallback>
          <p:pic>
            <p:nvPicPr>
              <p:cNvPr id="187" name="墨迹 188">
                <a:extLst>
                  <a:ext uri="{FF2B5EF4-FFF2-40B4-BE49-F238E27FC236}">
                    <a16:creationId xmlns:a16="http://schemas.microsoft.com/office/drawing/2014/main" id="{B7249E71-1D14-FD45-8B91-95FE698953E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470460" y="3763729"/>
                <a:ext cx="55080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4AAF36D0-B6BA-DB44-9490-96BC52A17F65}"/>
                  </a:ext>
                </a:extLst>
              </p14:cNvPr>
              <p14:cNvContentPartPr/>
              <p14:nvPr/>
            </p14:nvContentPartPr>
            <p14:xfrm>
              <a:off x="10061380" y="5035609"/>
              <a:ext cx="31320" cy="6192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4AAF36D0-B6BA-DB44-9490-96BC52A17F6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053820" y="5028049"/>
                <a:ext cx="4644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03" name="墨迹 204">
                <a:extLst>
                  <a:ext uri="{FF2B5EF4-FFF2-40B4-BE49-F238E27FC236}">
                    <a16:creationId xmlns:a16="http://schemas.microsoft.com/office/drawing/2014/main" id="{0019CC0B-287E-A243-B700-1700062F3908}"/>
                  </a:ext>
                </a:extLst>
              </p14:cNvPr>
              <p14:cNvContentPartPr/>
              <p14:nvPr/>
            </p14:nvContentPartPr>
            <p14:xfrm>
              <a:off x="10490860" y="4344049"/>
              <a:ext cx="1338840" cy="781200"/>
            </p14:xfrm>
          </p:contentPart>
        </mc:Choice>
        <mc:Fallback>
          <p:pic>
            <p:nvPicPr>
              <p:cNvPr id="203" name="墨迹 204">
                <a:extLst>
                  <a:ext uri="{FF2B5EF4-FFF2-40B4-BE49-F238E27FC236}">
                    <a16:creationId xmlns:a16="http://schemas.microsoft.com/office/drawing/2014/main" id="{0019CC0B-287E-A243-B700-1700062F390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483660" y="4336489"/>
                <a:ext cx="1353960" cy="79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04" name="墨迹 205">
                <a:extLst>
                  <a:ext uri="{FF2B5EF4-FFF2-40B4-BE49-F238E27FC236}">
                    <a16:creationId xmlns:a16="http://schemas.microsoft.com/office/drawing/2014/main" id="{7B671C75-CC30-D34D-B00E-8443AAA7DD54}"/>
                  </a:ext>
                </a:extLst>
              </p14:cNvPr>
              <p14:cNvContentPartPr/>
              <p14:nvPr/>
            </p14:nvContentPartPr>
            <p14:xfrm>
              <a:off x="8779060" y="4406329"/>
              <a:ext cx="1015200" cy="622800"/>
            </p14:xfrm>
          </p:contentPart>
        </mc:Choice>
        <mc:Fallback>
          <p:pic>
            <p:nvPicPr>
              <p:cNvPr id="204" name="墨迹 205">
                <a:extLst>
                  <a:ext uri="{FF2B5EF4-FFF2-40B4-BE49-F238E27FC236}">
                    <a16:creationId xmlns:a16="http://schemas.microsoft.com/office/drawing/2014/main" id="{7B671C75-CC30-D34D-B00E-8443AAA7DD5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771500" y="4398769"/>
                <a:ext cx="1030320" cy="63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8025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墨迹 10">
                <a:extLst>
                  <a:ext uri="{FF2B5EF4-FFF2-40B4-BE49-F238E27FC236}">
                    <a16:creationId xmlns:a16="http://schemas.microsoft.com/office/drawing/2014/main" id="{65A68A97-9BB6-5B40-9EE5-9D1F91C6D53F}"/>
                  </a:ext>
                </a:extLst>
              </p14:cNvPr>
              <p14:cNvContentPartPr/>
              <p14:nvPr/>
            </p14:nvContentPartPr>
            <p14:xfrm>
              <a:off x="1688140" y="359569"/>
              <a:ext cx="398880" cy="472680"/>
            </p14:xfrm>
          </p:contentPart>
        </mc:Choice>
        <mc:Fallback>
          <p:pic>
            <p:nvPicPr>
              <p:cNvPr id="9" name="墨迹 10">
                <a:extLst>
                  <a:ext uri="{FF2B5EF4-FFF2-40B4-BE49-F238E27FC236}">
                    <a16:creationId xmlns:a16="http://schemas.microsoft.com/office/drawing/2014/main" id="{65A68A97-9BB6-5B40-9EE5-9D1F91C6D5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0580" y="352009"/>
                <a:ext cx="41400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墨迹 11">
                <a:extLst>
                  <a:ext uri="{FF2B5EF4-FFF2-40B4-BE49-F238E27FC236}">
                    <a16:creationId xmlns:a16="http://schemas.microsoft.com/office/drawing/2014/main" id="{77D5AF35-23FB-FF48-B165-2A85D25C30CB}"/>
                  </a:ext>
                </a:extLst>
              </p14:cNvPr>
              <p14:cNvContentPartPr/>
              <p14:nvPr/>
            </p14:nvContentPartPr>
            <p14:xfrm>
              <a:off x="611020" y="303769"/>
              <a:ext cx="790920" cy="784800"/>
            </p14:xfrm>
          </p:contentPart>
        </mc:Choice>
        <mc:Fallback>
          <p:pic>
            <p:nvPicPr>
              <p:cNvPr id="10" name="墨迹 11">
                <a:extLst>
                  <a:ext uri="{FF2B5EF4-FFF2-40B4-BE49-F238E27FC236}">
                    <a16:creationId xmlns:a16="http://schemas.microsoft.com/office/drawing/2014/main" id="{77D5AF35-23FB-FF48-B165-2A85D25C30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3460" y="296209"/>
                <a:ext cx="806040" cy="79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E1238A0F-B264-F74E-99BF-8E416315E2D9}"/>
                  </a:ext>
                </a:extLst>
              </p14:cNvPr>
              <p14:cNvContentPartPr/>
              <p14:nvPr/>
            </p14:nvContentPartPr>
            <p14:xfrm>
              <a:off x="2404180" y="533809"/>
              <a:ext cx="19080" cy="19944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E1238A0F-B264-F74E-99BF-8E416315E2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96620" y="526609"/>
                <a:ext cx="342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85986EA5-27F2-7147-BE47-A7C1CEC6DEEB}"/>
                  </a:ext>
                </a:extLst>
              </p14:cNvPr>
              <p14:cNvContentPartPr/>
              <p14:nvPr/>
            </p14:nvContentPartPr>
            <p14:xfrm>
              <a:off x="2864620" y="546409"/>
              <a:ext cx="19080" cy="24948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85986EA5-27F2-7147-BE47-A7C1CEC6DEE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57420" y="538849"/>
                <a:ext cx="342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DBB8ED6D-4166-6749-A75A-65D058E6E006}"/>
                  </a:ext>
                </a:extLst>
              </p14:cNvPr>
              <p14:cNvContentPartPr/>
              <p14:nvPr/>
            </p14:nvContentPartPr>
            <p14:xfrm>
              <a:off x="3182140" y="701929"/>
              <a:ext cx="93600" cy="10620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DBB8ED6D-4166-6749-A75A-65D058E6E00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74580" y="694369"/>
                <a:ext cx="1087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B7788984-A60D-9A4C-BDE9-0D7FE02DAF8F}"/>
                  </a:ext>
                </a:extLst>
              </p14:cNvPr>
              <p14:cNvContentPartPr/>
              <p14:nvPr/>
            </p14:nvContentPartPr>
            <p14:xfrm>
              <a:off x="3499660" y="596089"/>
              <a:ext cx="43920" cy="15588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B7788984-A60D-9A4C-BDE9-0D7FE02DAF8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92100" y="588529"/>
                <a:ext cx="590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54298D78-5D7B-1B44-B3D1-23E54A84D282}"/>
                  </a:ext>
                </a:extLst>
              </p14:cNvPr>
              <p14:cNvContentPartPr/>
              <p14:nvPr/>
            </p14:nvContentPartPr>
            <p14:xfrm>
              <a:off x="4091140" y="583849"/>
              <a:ext cx="162360" cy="13716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54298D78-5D7B-1B44-B3D1-23E54A84D28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83580" y="576289"/>
                <a:ext cx="1771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9" name="墨迹 31">
                <a:extLst>
                  <a:ext uri="{FF2B5EF4-FFF2-40B4-BE49-F238E27FC236}">
                    <a16:creationId xmlns:a16="http://schemas.microsoft.com/office/drawing/2014/main" id="{2093CDEA-80E3-DC44-9B93-6BBA3CF524A5}"/>
                  </a:ext>
                </a:extLst>
              </p14:cNvPr>
              <p14:cNvContentPartPr/>
              <p14:nvPr/>
            </p14:nvContentPartPr>
            <p14:xfrm>
              <a:off x="4608100" y="316009"/>
              <a:ext cx="522720" cy="769680"/>
            </p14:xfrm>
          </p:contentPart>
        </mc:Choice>
        <mc:Fallback>
          <p:pic>
            <p:nvPicPr>
              <p:cNvPr id="29" name="墨迹 31">
                <a:extLst>
                  <a:ext uri="{FF2B5EF4-FFF2-40B4-BE49-F238E27FC236}">
                    <a16:creationId xmlns:a16="http://schemas.microsoft.com/office/drawing/2014/main" id="{2093CDEA-80E3-DC44-9B93-6BBA3CF524A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00540" y="308449"/>
                <a:ext cx="537840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0" name="墨迹 32">
                <a:extLst>
                  <a:ext uri="{FF2B5EF4-FFF2-40B4-BE49-F238E27FC236}">
                    <a16:creationId xmlns:a16="http://schemas.microsoft.com/office/drawing/2014/main" id="{E0F2D42E-40A1-0244-91C5-11C34E694B05}"/>
                  </a:ext>
                </a:extLst>
              </p14:cNvPr>
              <p14:cNvContentPartPr/>
              <p14:nvPr/>
            </p14:nvContentPartPr>
            <p14:xfrm>
              <a:off x="3736180" y="577369"/>
              <a:ext cx="112320" cy="174600"/>
            </p14:xfrm>
          </p:contentPart>
        </mc:Choice>
        <mc:Fallback>
          <p:pic>
            <p:nvPicPr>
              <p:cNvPr id="30" name="墨迹 32">
                <a:extLst>
                  <a:ext uri="{FF2B5EF4-FFF2-40B4-BE49-F238E27FC236}">
                    <a16:creationId xmlns:a16="http://schemas.microsoft.com/office/drawing/2014/main" id="{E0F2D42E-40A1-0244-91C5-11C34E694B0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28980" y="570169"/>
                <a:ext cx="1274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1" name="墨迹 33">
                <a:extLst>
                  <a:ext uri="{FF2B5EF4-FFF2-40B4-BE49-F238E27FC236}">
                    <a16:creationId xmlns:a16="http://schemas.microsoft.com/office/drawing/2014/main" id="{95BA56F7-FF6D-5940-ACEB-68C1AD2B7686}"/>
                  </a:ext>
                </a:extLst>
              </p14:cNvPr>
              <p14:cNvContentPartPr/>
              <p14:nvPr/>
            </p14:nvContentPartPr>
            <p14:xfrm>
              <a:off x="2584540" y="559009"/>
              <a:ext cx="87480" cy="155880"/>
            </p14:xfrm>
          </p:contentPart>
        </mc:Choice>
        <mc:Fallback>
          <p:pic>
            <p:nvPicPr>
              <p:cNvPr id="31" name="墨迹 33">
                <a:extLst>
                  <a:ext uri="{FF2B5EF4-FFF2-40B4-BE49-F238E27FC236}">
                    <a16:creationId xmlns:a16="http://schemas.microsoft.com/office/drawing/2014/main" id="{95BA56F7-FF6D-5940-ACEB-68C1AD2B768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76980" y="551449"/>
                <a:ext cx="1026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3B83100E-BA9A-AE48-BE0B-002AB149BC4D}"/>
                  </a:ext>
                </a:extLst>
              </p14:cNvPr>
              <p14:cNvContentPartPr/>
              <p14:nvPr/>
            </p14:nvContentPartPr>
            <p14:xfrm>
              <a:off x="5510620" y="216289"/>
              <a:ext cx="467280" cy="66636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3B83100E-BA9A-AE48-BE0B-002AB149BC4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03060" y="209089"/>
                <a:ext cx="48240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8" name="墨迹 38">
                <a:extLst>
                  <a:ext uri="{FF2B5EF4-FFF2-40B4-BE49-F238E27FC236}">
                    <a16:creationId xmlns:a16="http://schemas.microsoft.com/office/drawing/2014/main" id="{BB438038-FE2B-C148-8D9C-F048B64888F0}"/>
                  </a:ext>
                </a:extLst>
              </p14:cNvPr>
              <p14:cNvContentPartPr/>
              <p14:nvPr/>
            </p14:nvContentPartPr>
            <p14:xfrm>
              <a:off x="6282460" y="197929"/>
              <a:ext cx="386280" cy="716040"/>
            </p14:xfrm>
          </p:contentPart>
        </mc:Choice>
        <mc:Fallback>
          <p:pic>
            <p:nvPicPr>
              <p:cNvPr id="38" name="墨迹 38">
                <a:extLst>
                  <a:ext uri="{FF2B5EF4-FFF2-40B4-BE49-F238E27FC236}">
                    <a16:creationId xmlns:a16="http://schemas.microsoft.com/office/drawing/2014/main" id="{BB438038-FE2B-C148-8D9C-F048B64888F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74900" y="190373"/>
                <a:ext cx="401400" cy="7311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711BD2DE-89F2-EE45-91E1-1689EDDD2A9B}"/>
                  </a:ext>
                </a:extLst>
              </p14:cNvPr>
              <p14:cNvContentPartPr/>
              <p14:nvPr/>
            </p14:nvContentPartPr>
            <p14:xfrm>
              <a:off x="6898780" y="533809"/>
              <a:ext cx="31320" cy="19944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711BD2DE-89F2-EE45-91E1-1689EDDD2A9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91220" y="526609"/>
                <a:ext cx="464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7CF8ABA3-46A9-0C49-A541-99BDCFE39177}"/>
                  </a:ext>
                </a:extLst>
              </p14:cNvPr>
              <p14:cNvContentPartPr/>
              <p14:nvPr/>
            </p14:nvContentPartPr>
            <p14:xfrm>
              <a:off x="7558660" y="527689"/>
              <a:ext cx="168480" cy="16236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7CF8ABA3-46A9-0C49-A541-99BDCFE3917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51100" y="520129"/>
                <a:ext cx="1836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EAA7A34F-85AF-1944-A34A-813D565F783A}"/>
                  </a:ext>
                </a:extLst>
              </p14:cNvPr>
              <p14:cNvContentPartPr/>
              <p14:nvPr/>
            </p14:nvContentPartPr>
            <p14:xfrm>
              <a:off x="9333100" y="1125289"/>
              <a:ext cx="6480" cy="6264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EAA7A34F-85AF-1944-A34A-813D565F783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325540" y="1117729"/>
                <a:ext cx="216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2" name="墨迹 53">
                <a:extLst>
                  <a:ext uri="{FF2B5EF4-FFF2-40B4-BE49-F238E27FC236}">
                    <a16:creationId xmlns:a16="http://schemas.microsoft.com/office/drawing/2014/main" id="{38CBE979-1B48-2A43-A4DC-AEE5A2EEF4D1}"/>
                  </a:ext>
                </a:extLst>
              </p14:cNvPr>
              <p14:cNvContentPartPr/>
              <p14:nvPr/>
            </p14:nvContentPartPr>
            <p14:xfrm>
              <a:off x="8019460" y="191449"/>
              <a:ext cx="1332720" cy="766080"/>
            </p14:xfrm>
          </p:contentPart>
        </mc:Choice>
        <mc:Fallback>
          <p:pic>
            <p:nvPicPr>
              <p:cNvPr id="52" name="墨迹 53">
                <a:extLst>
                  <a:ext uri="{FF2B5EF4-FFF2-40B4-BE49-F238E27FC236}">
                    <a16:creationId xmlns:a16="http://schemas.microsoft.com/office/drawing/2014/main" id="{38CBE979-1B48-2A43-A4DC-AEE5A2EEF4D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011900" y="183889"/>
                <a:ext cx="1347840" cy="78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3" name="墨迹 54">
                <a:extLst>
                  <a:ext uri="{FF2B5EF4-FFF2-40B4-BE49-F238E27FC236}">
                    <a16:creationId xmlns:a16="http://schemas.microsoft.com/office/drawing/2014/main" id="{A55C77BD-E3AC-CB46-81EE-764ABC31ADFB}"/>
                  </a:ext>
                </a:extLst>
              </p14:cNvPr>
              <p14:cNvContentPartPr/>
              <p14:nvPr/>
            </p14:nvContentPartPr>
            <p14:xfrm>
              <a:off x="7166620" y="508969"/>
              <a:ext cx="131040" cy="218160"/>
            </p14:xfrm>
          </p:contentPart>
        </mc:Choice>
        <mc:Fallback>
          <p:pic>
            <p:nvPicPr>
              <p:cNvPr id="53" name="墨迹 54">
                <a:extLst>
                  <a:ext uri="{FF2B5EF4-FFF2-40B4-BE49-F238E27FC236}">
                    <a16:creationId xmlns:a16="http://schemas.microsoft.com/office/drawing/2014/main" id="{A55C77BD-E3AC-CB46-81EE-764ABC31ADF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159060" y="501409"/>
                <a:ext cx="146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B544817D-BB2F-5E41-9690-6D5A54B1ACD7}"/>
                  </a:ext>
                </a:extLst>
              </p14:cNvPr>
              <p14:cNvContentPartPr/>
              <p14:nvPr/>
            </p14:nvContentPartPr>
            <p14:xfrm>
              <a:off x="2646820" y="1667089"/>
              <a:ext cx="37800" cy="14976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B544817D-BB2F-5E41-9690-6D5A54B1ACD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39260" y="1659529"/>
                <a:ext cx="529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C0C89FBC-8DF4-1B4F-A927-B144BE6E9637}"/>
                  </a:ext>
                </a:extLst>
              </p14:cNvPr>
              <p14:cNvContentPartPr/>
              <p14:nvPr/>
            </p14:nvContentPartPr>
            <p14:xfrm>
              <a:off x="3294460" y="1617049"/>
              <a:ext cx="43920" cy="21816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C0C89FBC-8DF4-1B4F-A927-B144BE6E963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286900" y="1609489"/>
                <a:ext cx="590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8" name="墨迹 70">
                <a:extLst>
                  <a:ext uri="{FF2B5EF4-FFF2-40B4-BE49-F238E27FC236}">
                    <a16:creationId xmlns:a16="http://schemas.microsoft.com/office/drawing/2014/main" id="{FCB5F0FD-CEED-6A49-8F6F-8440B6EE9C6A}"/>
                  </a:ext>
                </a:extLst>
              </p14:cNvPr>
              <p14:cNvContentPartPr/>
              <p14:nvPr/>
            </p14:nvContentPartPr>
            <p14:xfrm>
              <a:off x="2914660" y="1598689"/>
              <a:ext cx="168480" cy="205920"/>
            </p14:xfrm>
          </p:contentPart>
        </mc:Choice>
        <mc:Fallback>
          <p:pic>
            <p:nvPicPr>
              <p:cNvPr id="68" name="墨迹 70">
                <a:extLst>
                  <a:ext uri="{FF2B5EF4-FFF2-40B4-BE49-F238E27FC236}">
                    <a16:creationId xmlns:a16="http://schemas.microsoft.com/office/drawing/2014/main" id="{FCB5F0FD-CEED-6A49-8F6F-8440B6EE9C6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07100" y="1591129"/>
                <a:ext cx="1836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9" name="墨迹 71">
                <a:extLst>
                  <a:ext uri="{FF2B5EF4-FFF2-40B4-BE49-F238E27FC236}">
                    <a16:creationId xmlns:a16="http://schemas.microsoft.com/office/drawing/2014/main" id="{C3847BFC-4A96-494B-B463-562BB1E1AA47}"/>
                  </a:ext>
                </a:extLst>
              </p14:cNvPr>
              <p14:cNvContentPartPr/>
              <p14:nvPr/>
            </p14:nvContentPartPr>
            <p14:xfrm>
              <a:off x="1843660" y="1417969"/>
              <a:ext cx="473760" cy="498240"/>
            </p14:xfrm>
          </p:contentPart>
        </mc:Choice>
        <mc:Fallback>
          <p:pic>
            <p:nvPicPr>
              <p:cNvPr id="69" name="墨迹 71">
                <a:extLst>
                  <a:ext uri="{FF2B5EF4-FFF2-40B4-BE49-F238E27FC236}">
                    <a16:creationId xmlns:a16="http://schemas.microsoft.com/office/drawing/2014/main" id="{C3847BFC-4A96-494B-B463-562BB1E1AA4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836094" y="1410409"/>
                <a:ext cx="488891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0" name="墨迹 72">
                <a:extLst>
                  <a:ext uri="{FF2B5EF4-FFF2-40B4-BE49-F238E27FC236}">
                    <a16:creationId xmlns:a16="http://schemas.microsoft.com/office/drawing/2014/main" id="{53E0D5A6-B4C1-1C45-80CF-E27F2256FE35}"/>
                  </a:ext>
                </a:extLst>
              </p14:cNvPr>
              <p14:cNvContentPartPr/>
              <p14:nvPr/>
            </p14:nvContentPartPr>
            <p14:xfrm>
              <a:off x="829180" y="1536409"/>
              <a:ext cx="417600" cy="361440"/>
            </p14:xfrm>
          </p:contentPart>
        </mc:Choice>
        <mc:Fallback>
          <p:pic>
            <p:nvPicPr>
              <p:cNvPr id="70" name="墨迹 72">
                <a:extLst>
                  <a:ext uri="{FF2B5EF4-FFF2-40B4-BE49-F238E27FC236}">
                    <a16:creationId xmlns:a16="http://schemas.microsoft.com/office/drawing/2014/main" id="{53E0D5A6-B4C1-1C45-80CF-E27F2256FE3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21620" y="1528849"/>
                <a:ext cx="4323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E376441E-D4E9-7645-8BEB-8E56E9B1E7C1}"/>
                  </a:ext>
                </a:extLst>
              </p14:cNvPr>
              <p14:cNvContentPartPr/>
              <p14:nvPr/>
            </p14:nvContentPartPr>
            <p14:xfrm>
              <a:off x="3649060" y="1797769"/>
              <a:ext cx="81360" cy="8748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E376441E-D4E9-7645-8BEB-8E56E9B1E7C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641500" y="1790209"/>
                <a:ext cx="964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C9B05CBB-5D51-714A-96D2-904301A43A5F}"/>
                  </a:ext>
                </a:extLst>
              </p14:cNvPr>
              <p14:cNvContentPartPr/>
              <p14:nvPr/>
            </p14:nvContentPartPr>
            <p14:xfrm>
              <a:off x="6189220" y="1554769"/>
              <a:ext cx="50040" cy="21816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C9B05CBB-5D51-714A-96D2-904301A43A5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181660" y="1547569"/>
                <a:ext cx="65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6" name="墨迹 87">
                <a:extLst>
                  <a:ext uri="{FF2B5EF4-FFF2-40B4-BE49-F238E27FC236}">
                    <a16:creationId xmlns:a16="http://schemas.microsoft.com/office/drawing/2014/main" id="{30EAC9B4-E2B5-C64A-999A-1198B06B9E36}"/>
                  </a:ext>
                </a:extLst>
              </p14:cNvPr>
              <p14:cNvContentPartPr/>
              <p14:nvPr/>
            </p14:nvContentPartPr>
            <p14:xfrm>
              <a:off x="6562900" y="1480969"/>
              <a:ext cx="1599480" cy="404280"/>
            </p14:xfrm>
          </p:contentPart>
        </mc:Choice>
        <mc:Fallback>
          <p:pic>
            <p:nvPicPr>
              <p:cNvPr id="86" name="墨迹 87">
                <a:extLst>
                  <a:ext uri="{FF2B5EF4-FFF2-40B4-BE49-F238E27FC236}">
                    <a16:creationId xmlns:a16="http://schemas.microsoft.com/office/drawing/2014/main" id="{30EAC9B4-E2B5-C64A-999A-1198B06B9E3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555340" y="1473409"/>
                <a:ext cx="161460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7" name="墨迹 88">
                <a:extLst>
                  <a:ext uri="{FF2B5EF4-FFF2-40B4-BE49-F238E27FC236}">
                    <a16:creationId xmlns:a16="http://schemas.microsoft.com/office/drawing/2014/main" id="{26E4D8CF-2A2C-9B4A-89A0-965887D2C1A7}"/>
                  </a:ext>
                </a:extLst>
              </p14:cNvPr>
              <p14:cNvContentPartPr/>
              <p14:nvPr/>
            </p14:nvContentPartPr>
            <p14:xfrm>
              <a:off x="4617460" y="1492849"/>
              <a:ext cx="967680" cy="417600"/>
            </p14:xfrm>
          </p:contentPart>
        </mc:Choice>
        <mc:Fallback>
          <p:pic>
            <p:nvPicPr>
              <p:cNvPr id="87" name="墨迹 88">
                <a:extLst>
                  <a:ext uri="{FF2B5EF4-FFF2-40B4-BE49-F238E27FC236}">
                    <a16:creationId xmlns:a16="http://schemas.microsoft.com/office/drawing/2014/main" id="{26E4D8CF-2A2C-9B4A-89A0-965887D2C1A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09897" y="1485289"/>
                <a:ext cx="982806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A74EA1C5-5504-FE45-8309-9B689C95802C}"/>
                  </a:ext>
                </a:extLst>
              </p14:cNvPr>
              <p14:cNvContentPartPr/>
              <p14:nvPr/>
            </p14:nvContentPartPr>
            <p14:xfrm>
              <a:off x="2746540" y="2800009"/>
              <a:ext cx="43920" cy="22464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A74EA1C5-5504-FE45-8309-9B689C95802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738980" y="2792449"/>
                <a:ext cx="590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8" name="墨迹 113">
                <a:extLst>
                  <a:ext uri="{FF2B5EF4-FFF2-40B4-BE49-F238E27FC236}">
                    <a16:creationId xmlns:a16="http://schemas.microsoft.com/office/drawing/2014/main" id="{14756B22-8892-374A-9F02-1BC769093952}"/>
                  </a:ext>
                </a:extLst>
              </p14:cNvPr>
              <p14:cNvContentPartPr/>
              <p14:nvPr/>
            </p14:nvContentPartPr>
            <p14:xfrm>
              <a:off x="3387700" y="2812609"/>
              <a:ext cx="479880" cy="324000"/>
            </p14:xfrm>
          </p:contentPart>
        </mc:Choice>
        <mc:Fallback>
          <p:pic>
            <p:nvPicPr>
              <p:cNvPr id="108" name="墨迹 113">
                <a:extLst>
                  <a:ext uri="{FF2B5EF4-FFF2-40B4-BE49-F238E27FC236}">
                    <a16:creationId xmlns:a16="http://schemas.microsoft.com/office/drawing/2014/main" id="{14756B22-8892-374A-9F02-1BC76909395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380140" y="2805049"/>
                <a:ext cx="49464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9" name="墨迹 114">
                <a:extLst>
                  <a:ext uri="{FF2B5EF4-FFF2-40B4-BE49-F238E27FC236}">
                    <a16:creationId xmlns:a16="http://schemas.microsoft.com/office/drawing/2014/main" id="{A8E506EE-8AD9-8340-A5AF-884B36D6387D}"/>
                  </a:ext>
                </a:extLst>
              </p14:cNvPr>
              <p14:cNvContentPartPr/>
              <p14:nvPr/>
            </p14:nvContentPartPr>
            <p14:xfrm>
              <a:off x="2989180" y="2812609"/>
              <a:ext cx="149760" cy="212040"/>
            </p14:xfrm>
          </p:contentPart>
        </mc:Choice>
        <mc:Fallback>
          <p:pic>
            <p:nvPicPr>
              <p:cNvPr id="109" name="墨迹 114">
                <a:extLst>
                  <a:ext uri="{FF2B5EF4-FFF2-40B4-BE49-F238E27FC236}">
                    <a16:creationId xmlns:a16="http://schemas.microsoft.com/office/drawing/2014/main" id="{A8E506EE-8AD9-8340-A5AF-884B36D6387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981620" y="2805049"/>
                <a:ext cx="1648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0" name="墨迹 115">
                <a:extLst>
                  <a:ext uri="{FF2B5EF4-FFF2-40B4-BE49-F238E27FC236}">
                    <a16:creationId xmlns:a16="http://schemas.microsoft.com/office/drawing/2014/main" id="{75376E2C-C432-7F45-9D74-95732F1AA8B5}"/>
                  </a:ext>
                </a:extLst>
              </p14:cNvPr>
              <p14:cNvContentPartPr/>
              <p14:nvPr/>
            </p14:nvContentPartPr>
            <p14:xfrm>
              <a:off x="1775260" y="2550889"/>
              <a:ext cx="504720" cy="567000"/>
            </p14:xfrm>
          </p:contentPart>
        </mc:Choice>
        <mc:Fallback>
          <p:pic>
            <p:nvPicPr>
              <p:cNvPr id="110" name="墨迹 115">
                <a:extLst>
                  <a:ext uri="{FF2B5EF4-FFF2-40B4-BE49-F238E27FC236}">
                    <a16:creationId xmlns:a16="http://schemas.microsoft.com/office/drawing/2014/main" id="{75376E2C-C432-7F45-9D74-95732F1AA8B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767700" y="2543329"/>
                <a:ext cx="51984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1" name="墨迹 116">
                <a:extLst>
                  <a:ext uri="{FF2B5EF4-FFF2-40B4-BE49-F238E27FC236}">
                    <a16:creationId xmlns:a16="http://schemas.microsoft.com/office/drawing/2014/main" id="{88FB612A-0CDA-1C49-89F0-1804C49A7FF1}"/>
                  </a:ext>
                </a:extLst>
              </p14:cNvPr>
              <p14:cNvContentPartPr/>
              <p14:nvPr/>
            </p14:nvContentPartPr>
            <p14:xfrm>
              <a:off x="685900" y="2414809"/>
              <a:ext cx="603720" cy="646560"/>
            </p14:xfrm>
          </p:contentPart>
        </mc:Choice>
        <mc:Fallback>
          <p:pic>
            <p:nvPicPr>
              <p:cNvPr id="111" name="墨迹 116">
                <a:extLst>
                  <a:ext uri="{FF2B5EF4-FFF2-40B4-BE49-F238E27FC236}">
                    <a16:creationId xmlns:a16="http://schemas.microsoft.com/office/drawing/2014/main" id="{88FB612A-0CDA-1C49-89F0-1804C49A7FF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78340" y="2407249"/>
                <a:ext cx="618480" cy="66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2" name="墨迹 117">
                <a:extLst>
                  <a:ext uri="{FF2B5EF4-FFF2-40B4-BE49-F238E27FC236}">
                    <a16:creationId xmlns:a16="http://schemas.microsoft.com/office/drawing/2014/main" id="{F45B850A-C426-6A48-A5A3-DFB66CCAC05A}"/>
                  </a:ext>
                </a:extLst>
              </p14:cNvPr>
              <p14:cNvContentPartPr/>
              <p14:nvPr/>
            </p14:nvContentPartPr>
            <p14:xfrm>
              <a:off x="10061380" y="172729"/>
              <a:ext cx="597960" cy="559800"/>
            </p14:xfrm>
          </p:contentPart>
        </mc:Choice>
        <mc:Fallback>
          <p:pic>
            <p:nvPicPr>
              <p:cNvPr id="112" name="墨迹 117">
                <a:extLst>
                  <a:ext uri="{FF2B5EF4-FFF2-40B4-BE49-F238E27FC236}">
                    <a16:creationId xmlns:a16="http://schemas.microsoft.com/office/drawing/2014/main" id="{F45B850A-C426-6A48-A5A3-DFB66CCAC05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053820" y="165529"/>
                <a:ext cx="613080" cy="5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3" name="墨迹 118">
                <a:extLst>
                  <a:ext uri="{FF2B5EF4-FFF2-40B4-BE49-F238E27FC236}">
                    <a16:creationId xmlns:a16="http://schemas.microsoft.com/office/drawing/2014/main" id="{7846A98E-75F6-2D41-980C-FD1C7D5AAE85}"/>
                  </a:ext>
                </a:extLst>
              </p14:cNvPr>
              <p14:cNvContentPartPr/>
              <p14:nvPr/>
            </p14:nvContentPartPr>
            <p14:xfrm>
              <a:off x="9414100" y="1218889"/>
              <a:ext cx="1052640" cy="728640"/>
            </p14:xfrm>
          </p:contentPart>
        </mc:Choice>
        <mc:Fallback>
          <p:pic>
            <p:nvPicPr>
              <p:cNvPr id="113" name="墨迹 118">
                <a:extLst>
                  <a:ext uri="{FF2B5EF4-FFF2-40B4-BE49-F238E27FC236}">
                    <a16:creationId xmlns:a16="http://schemas.microsoft.com/office/drawing/2014/main" id="{7846A98E-75F6-2D41-980C-FD1C7D5AAE8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406540" y="1211329"/>
                <a:ext cx="106740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E05C94D2-EFEB-E643-924C-4AB49757F963}"/>
                  </a:ext>
                </a:extLst>
              </p14:cNvPr>
              <p14:cNvContentPartPr/>
              <p14:nvPr/>
            </p14:nvContentPartPr>
            <p14:xfrm>
              <a:off x="6070780" y="2743849"/>
              <a:ext cx="37800" cy="22464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E05C94D2-EFEB-E643-924C-4AB49757F96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063220" y="2736649"/>
                <a:ext cx="529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31" name="墨迹 132">
                <a:extLst>
                  <a:ext uri="{FF2B5EF4-FFF2-40B4-BE49-F238E27FC236}">
                    <a16:creationId xmlns:a16="http://schemas.microsoft.com/office/drawing/2014/main" id="{70D443E4-8F14-6740-BEC7-199B79844C89}"/>
                  </a:ext>
                </a:extLst>
              </p14:cNvPr>
              <p14:cNvContentPartPr/>
              <p14:nvPr/>
            </p14:nvContentPartPr>
            <p14:xfrm>
              <a:off x="6382180" y="2688049"/>
              <a:ext cx="1843200" cy="386280"/>
            </p14:xfrm>
          </p:contentPart>
        </mc:Choice>
        <mc:Fallback>
          <p:pic>
            <p:nvPicPr>
              <p:cNvPr id="131" name="墨迹 132">
                <a:extLst>
                  <a:ext uri="{FF2B5EF4-FFF2-40B4-BE49-F238E27FC236}">
                    <a16:creationId xmlns:a16="http://schemas.microsoft.com/office/drawing/2014/main" id="{70D443E4-8F14-6740-BEC7-199B79844C8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374620" y="2680489"/>
                <a:ext cx="185832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32" name="墨迹 133">
                <a:extLst>
                  <a:ext uri="{FF2B5EF4-FFF2-40B4-BE49-F238E27FC236}">
                    <a16:creationId xmlns:a16="http://schemas.microsoft.com/office/drawing/2014/main" id="{F6347553-2B9F-544A-AFE9-83A457B02C21}"/>
                  </a:ext>
                </a:extLst>
              </p14:cNvPr>
              <p14:cNvContentPartPr/>
              <p14:nvPr/>
            </p14:nvContentPartPr>
            <p14:xfrm>
              <a:off x="4634380" y="2681929"/>
              <a:ext cx="769320" cy="423720"/>
            </p14:xfrm>
          </p:contentPart>
        </mc:Choice>
        <mc:Fallback>
          <p:pic>
            <p:nvPicPr>
              <p:cNvPr id="132" name="墨迹 133">
                <a:extLst>
                  <a:ext uri="{FF2B5EF4-FFF2-40B4-BE49-F238E27FC236}">
                    <a16:creationId xmlns:a16="http://schemas.microsoft.com/office/drawing/2014/main" id="{F6347553-2B9F-544A-AFE9-83A457B02C2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626824" y="2674369"/>
                <a:ext cx="784433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693E07E2-BC7D-AE43-BF38-1840EAC01769}"/>
                  </a:ext>
                </a:extLst>
              </p14:cNvPr>
              <p14:cNvContentPartPr/>
              <p14:nvPr/>
            </p14:nvContentPartPr>
            <p14:xfrm>
              <a:off x="10596700" y="3049129"/>
              <a:ext cx="230760" cy="23076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693E07E2-BC7D-AE43-BF38-1840EAC0176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589140" y="3041569"/>
                <a:ext cx="2458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40" name="墨迹 140">
                <a:extLst>
                  <a:ext uri="{FF2B5EF4-FFF2-40B4-BE49-F238E27FC236}">
                    <a16:creationId xmlns:a16="http://schemas.microsoft.com/office/drawing/2014/main" id="{622AB4C5-9308-AF46-8D90-3ED58DB27F03}"/>
                  </a:ext>
                </a:extLst>
              </p14:cNvPr>
              <p14:cNvContentPartPr/>
              <p14:nvPr/>
            </p14:nvContentPartPr>
            <p14:xfrm>
              <a:off x="9432820" y="2681929"/>
              <a:ext cx="952920" cy="672840"/>
            </p14:xfrm>
          </p:contentPart>
        </mc:Choice>
        <mc:Fallback>
          <p:pic>
            <p:nvPicPr>
              <p:cNvPr id="140" name="墨迹 140">
                <a:extLst>
                  <a:ext uri="{FF2B5EF4-FFF2-40B4-BE49-F238E27FC236}">
                    <a16:creationId xmlns:a16="http://schemas.microsoft.com/office/drawing/2014/main" id="{622AB4C5-9308-AF46-8D90-3ED58DB27F0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425260" y="2674369"/>
                <a:ext cx="968040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3243F1BC-DDE2-934E-BA2B-30D8D384C007}"/>
                  </a:ext>
                </a:extLst>
              </p14:cNvPr>
              <p14:cNvContentPartPr/>
              <p14:nvPr/>
            </p14:nvContentPartPr>
            <p14:xfrm>
              <a:off x="3338020" y="4101049"/>
              <a:ext cx="348840" cy="127368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3243F1BC-DDE2-934E-BA2B-30D8D384C00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330460" y="4093489"/>
                <a:ext cx="363960" cy="12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6" name="墨迹 146">
                <a:extLst>
                  <a:ext uri="{FF2B5EF4-FFF2-40B4-BE49-F238E27FC236}">
                    <a16:creationId xmlns:a16="http://schemas.microsoft.com/office/drawing/2014/main" id="{ED757709-CE4E-D84E-984F-3CD8ADB3D746}"/>
                  </a:ext>
                </a:extLst>
              </p14:cNvPr>
              <p14:cNvContentPartPr/>
              <p14:nvPr/>
            </p14:nvContentPartPr>
            <p14:xfrm>
              <a:off x="1913140" y="4431889"/>
              <a:ext cx="657360" cy="491400"/>
            </p14:xfrm>
          </p:contentPart>
        </mc:Choice>
        <mc:Fallback>
          <p:pic>
            <p:nvPicPr>
              <p:cNvPr id="146" name="墨迹 146">
                <a:extLst>
                  <a:ext uri="{FF2B5EF4-FFF2-40B4-BE49-F238E27FC236}">
                    <a16:creationId xmlns:a16="http://schemas.microsoft.com/office/drawing/2014/main" id="{ED757709-CE4E-D84E-984F-3CD8ADB3D74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905580" y="4424329"/>
                <a:ext cx="67248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1435B5F2-D802-1844-9FC2-B2B0AED72C74}"/>
                  </a:ext>
                </a:extLst>
              </p14:cNvPr>
              <p14:cNvContentPartPr/>
              <p14:nvPr/>
            </p14:nvContentPartPr>
            <p14:xfrm>
              <a:off x="4744900" y="5483089"/>
              <a:ext cx="19080" cy="19944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1435B5F2-D802-1844-9FC2-B2B0AED72C7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737340" y="5475529"/>
                <a:ext cx="342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9C1D23C4-7928-2844-8D90-3B6E07B4A67D}"/>
                  </a:ext>
                </a:extLst>
              </p14:cNvPr>
              <p14:cNvContentPartPr/>
              <p14:nvPr/>
            </p14:nvContentPartPr>
            <p14:xfrm>
              <a:off x="5927860" y="5284009"/>
              <a:ext cx="37800" cy="35532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9C1D23C4-7928-2844-8D90-3B6E07B4A67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920300" y="5276449"/>
                <a:ext cx="5292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3200DC6B-40EB-5B4B-A4D8-D66AE37348F9}"/>
                  </a:ext>
                </a:extLst>
              </p14:cNvPr>
              <p14:cNvContentPartPr/>
              <p14:nvPr/>
            </p14:nvContentPartPr>
            <p14:xfrm>
              <a:off x="6263740" y="5588929"/>
              <a:ext cx="43920" cy="5004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3200DC6B-40EB-5B4B-A4D8-D66AE37348F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256540" y="5581369"/>
                <a:ext cx="590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23A687D8-3B43-344A-AED6-97D266C65161}"/>
                  </a:ext>
                </a:extLst>
              </p14:cNvPr>
              <p14:cNvContentPartPr/>
              <p14:nvPr/>
            </p14:nvContentPartPr>
            <p14:xfrm>
              <a:off x="8280820" y="5322169"/>
              <a:ext cx="386280" cy="23004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23A687D8-3B43-344A-AED6-97D266C6516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273260" y="5314609"/>
                <a:ext cx="40140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78" name="墨迹 185">
                <a:extLst>
                  <a:ext uri="{FF2B5EF4-FFF2-40B4-BE49-F238E27FC236}">
                    <a16:creationId xmlns:a16="http://schemas.microsoft.com/office/drawing/2014/main" id="{AEBE49CB-5383-9D41-B586-4C5A6FEB71D1}"/>
                  </a:ext>
                </a:extLst>
              </p14:cNvPr>
              <p14:cNvContentPartPr/>
              <p14:nvPr/>
            </p14:nvContentPartPr>
            <p14:xfrm>
              <a:off x="7789060" y="5359249"/>
              <a:ext cx="255960" cy="199080"/>
            </p14:xfrm>
          </p:contentPart>
        </mc:Choice>
        <mc:Fallback>
          <p:pic>
            <p:nvPicPr>
              <p:cNvPr id="178" name="墨迹 185">
                <a:extLst>
                  <a:ext uri="{FF2B5EF4-FFF2-40B4-BE49-F238E27FC236}">
                    <a16:creationId xmlns:a16="http://schemas.microsoft.com/office/drawing/2014/main" id="{AEBE49CB-5383-9D41-B586-4C5A6FEB71D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781489" y="5352036"/>
                <a:ext cx="271101" cy="214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79" name="墨迹 186">
                <a:extLst>
                  <a:ext uri="{FF2B5EF4-FFF2-40B4-BE49-F238E27FC236}">
                    <a16:creationId xmlns:a16="http://schemas.microsoft.com/office/drawing/2014/main" id="{9DA91116-40F3-B94D-A096-554DE30ECA4C}"/>
                  </a:ext>
                </a:extLst>
              </p14:cNvPr>
              <p14:cNvContentPartPr/>
              <p14:nvPr/>
            </p14:nvContentPartPr>
            <p14:xfrm>
              <a:off x="6842980" y="4922929"/>
              <a:ext cx="703800" cy="728640"/>
            </p14:xfrm>
          </p:contentPart>
        </mc:Choice>
        <mc:Fallback>
          <p:pic>
            <p:nvPicPr>
              <p:cNvPr id="179" name="墨迹 186">
                <a:extLst>
                  <a:ext uri="{FF2B5EF4-FFF2-40B4-BE49-F238E27FC236}">
                    <a16:creationId xmlns:a16="http://schemas.microsoft.com/office/drawing/2014/main" id="{9DA91116-40F3-B94D-A096-554DE30ECA4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835420" y="4915369"/>
                <a:ext cx="71892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80" name="墨迹 187">
                <a:extLst>
                  <a:ext uri="{FF2B5EF4-FFF2-40B4-BE49-F238E27FC236}">
                    <a16:creationId xmlns:a16="http://schemas.microsoft.com/office/drawing/2014/main" id="{95A21CAE-A655-2A4D-B8E6-C175240A2A4D}"/>
                  </a:ext>
                </a:extLst>
              </p14:cNvPr>
              <p14:cNvContentPartPr/>
              <p14:nvPr/>
            </p14:nvContentPartPr>
            <p14:xfrm>
              <a:off x="5211820" y="5333689"/>
              <a:ext cx="405000" cy="218520"/>
            </p14:xfrm>
          </p:contentPart>
        </mc:Choice>
        <mc:Fallback>
          <p:pic>
            <p:nvPicPr>
              <p:cNvPr id="180" name="墨迹 187">
                <a:extLst>
                  <a:ext uri="{FF2B5EF4-FFF2-40B4-BE49-F238E27FC236}">
                    <a16:creationId xmlns:a16="http://schemas.microsoft.com/office/drawing/2014/main" id="{95A21CAE-A655-2A4D-B8E6-C175240A2A4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204260" y="5326117"/>
                <a:ext cx="420120" cy="233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81" name="墨迹 188">
                <a:extLst>
                  <a:ext uri="{FF2B5EF4-FFF2-40B4-BE49-F238E27FC236}">
                    <a16:creationId xmlns:a16="http://schemas.microsoft.com/office/drawing/2014/main" id="{46433780-6085-364A-94C7-F43BBC977EDF}"/>
                  </a:ext>
                </a:extLst>
              </p14:cNvPr>
              <p14:cNvContentPartPr/>
              <p14:nvPr/>
            </p14:nvContentPartPr>
            <p14:xfrm>
              <a:off x="4234420" y="4917529"/>
              <a:ext cx="243360" cy="802800"/>
            </p14:xfrm>
          </p:contentPart>
        </mc:Choice>
        <mc:Fallback>
          <p:pic>
            <p:nvPicPr>
              <p:cNvPr id="181" name="墨迹 188">
                <a:extLst>
                  <a:ext uri="{FF2B5EF4-FFF2-40B4-BE49-F238E27FC236}">
                    <a16:creationId xmlns:a16="http://schemas.microsoft.com/office/drawing/2014/main" id="{46433780-6085-364A-94C7-F43BBC977ED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226849" y="4909969"/>
                <a:ext cx="258502" cy="81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82" name="墨迹 189">
                <a:extLst>
                  <a:ext uri="{FF2B5EF4-FFF2-40B4-BE49-F238E27FC236}">
                    <a16:creationId xmlns:a16="http://schemas.microsoft.com/office/drawing/2014/main" id="{295F1F0A-A82E-CC4F-A449-930941A8F1EA}"/>
                  </a:ext>
                </a:extLst>
              </p14:cNvPr>
              <p14:cNvContentPartPr/>
              <p14:nvPr/>
            </p14:nvContentPartPr>
            <p14:xfrm>
              <a:off x="7213060" y="3622609"/>
              <a:ext cx="1597320" cy="795960"/>
            </p14:xfrm>
          </p:contentPart>
        </mc:Choice>
        <mc:Fallback>
          <p:pic>
            <p:nvPicPr>
              <p:cNvPr id="182" name="墨迹 189">
                <a:extLst>
                  <a:ext uri="{FF2B5EF4-FFF2-40B4-BE49-F238E27FC236}">
                    <a16:creationId xmlns:a16="http://schemas.microsoft.com/office/drawing/2014/main" id="{295F1F0A-A82E-CC4F-A449-930941A8F1E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205502" y="3615049"/>
                <a:ext cx="1612077" cy="81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83" name="墨迹 190">
                <a:extLst>
                  <a:ext uri="{FF2B5EF4-FFF2-40B4-BE49-F238E27FC236}">
                    <a16:creationId xmlns:a16="http://schemas.microsoft.com/office/drawing/2014/main" id="{3D1557B8-778E-6F4C-947C-7FEC0C4153B1}"/>
                  </a:ext>
                </a:extLst>
              </p14:cNvPr>
              <p14:cNvContentPartPr/>
              <p14:nvPr/>
            </p14:nvContentPartPr>
            <p14:xfrm>
              <a:off x="5790700" y="3647449"/>
              <a:ext cx="1108440" cy="740520"/>
            </p14:xfrm>
          </p:contentPart>
        </mc:Choice>
        <mc:Fallback>
          <p:pic>
            <p:nvPicPr>
              <p:cNvPr id="183" name="墨迹 190">
                <a:extLst>
                  <a:ext uri="{FF2B5EF4-FFF2-40B4-BE49-F238E27FC236}">
                    <a16:creationId xmlns:a16="http://schemas.microsoft.com/office/drawing/2014/main" id="{3D1557B8-778E-6F4C-947C-7FEC0C4153B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783140" y="3639889"/>
                <a:ext cx="1123560" cy="7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84" name="墨迹 191">
                <a:extLst>
                  <a:ext uri="{FF2B5EF4-FFF2-40B4-BE49-F238E27FC236}">
                    <a16:creationId xmlns:a16="http://schemas.microsoft.com/office/drawing/2014/main" id="{D8CF70C9-75D7-B34B-81F8-87E276CA5EFF}"/>
                  </a:ext>
                </a:extLst>
              </p14:cNvPr>
              <p14:cNvContentPartPr/>
              <p14:nvPr/>
            </p14:nvContentPartPr>
            <p14:xfrm>
              <a:off x="5168260" y="4076209"/>
              <a:ext cx="292680" cy="186840"/>
            </p14:xfrm>
          </p:contentPart>
        </mc:Choice>
        <mc:Fallback>
          <p:pic>
            <p:nvPicPr>
              <p:cNvPr id="184" name="墨迹 191">
                <a:extLst>
                  <a:ext uri="{FF2B5EF4-FFF2-40B4-BE49-F238E27FC236}">
                    <a16:creationId xmlns:a16="http://schemas.microsoft.com/office/drawing/2014/main" id="{D8CF70C9-75D7-B34B-81F8-87E276CA5EF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160709" y="4068664"/>
                <a:ext cx="307781" cy="201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85" name="墨迹 192">
                <a:extLst>
                  <a:ext uri="{FF2B5EF4-FFF2-40B4-BE49-F238E27FC236}">
                    <a16:creationId xmlns:a16="http://schemas.microsoft.com/office/drawing/2014/main" id="{DC0CA8F8-C591-444D-98D2-04BA9EDD289C}"/>
                  </a:ext>
                </a:extLst>
              </p14:cNvPr>
              <p14:cNvContentPartPr/>
              <p14:nvPr/>
            </p14:nvContentPartPr>
            <p14:xfrm>
              <a:off x="3985300" y="3709009"/>
              <a:ext cx="741240" cy="653400"/>
            </p14:xfrm>
          </p:contentPart>
        </mc:Choice>
        <mc:Fallback>
          <p:pic>
            <p:nvPicPr>
              <p:cNvPr id="185" name="墨迹 192">
                <a:extLst>
                  <a:ext uri="{FF2B5EF4-FFF2-40B4-BE49-F238E27FC236}">
                    <a16:creationId xmlns:a16="http://schemas.microsoft.com/office/drawing/2014/main" id="{DC0CA8F8-C591-444D-98D2-04BA9EDD289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977740" y="3701449"/>
                <a:ext cx="756360" cy="66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7311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墨迹 7">
                <a:extLst>
                  <a:ext uri="{FF2B5EF4-FFF2-40B4-BE49-F238E27FC236}">
                    <a16:creationId xmlns:a16="http://schemas.microsoft.com/office/drawing/2014/main" id="{983A230B-75C5-F44B-B466-EB86F1D455CB}"/>
                  </a:ext>
                </a:extLst>
              </p14:cNvPr>
              <p14:cNvContentPartPr/>
              <p14:nvPr/>
            </p14:nvContentPartPr>
            <p14:xfrm>
              <a:off x="692020" y="384409"/>
              <a:ext cx="709920" cy="709920"/>
            </p14:xfrm>
          </p:contentPart>
        </mc:Choice>
        <mc:Fallback>
          <p:pic>
            <p:nvPicPr>
              <p:cNvPr id="7" name="墨迹 7">
                <a:extLst>
                  <a:ext uri="{FF2B5EF4-FFF2-40B4-BE49-F238E27FC236}">
                    <a16:creationId xmlns:a16="http://schemas.microsoft.com/office/drawing/2014/main" id="{983A230B-75C5-F44B-B466-EB86F1D455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460" y="376849"/>
                <a:ext cx="725040" cy="7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D8509B74-010B-B94F-96D0-403D3697E305}"/>
                  </a:ext>
                </a:extLst>
              </p14:cNvPr>
              <p14:cNvContentPartPr/>
              <p14:nvPr/>
            </p14:nvContentPartPr>
            <p14:xfrm>
              <a:off x="6631300" y="764209"/>
              <a:ext cx="155880" cy="1296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D8509B74-010B-B94F-96D0-403D3697E3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3740" y="756649"/>
                <a:ext cx="171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4518E135-CD9A-074F-A969-950BEC63607B}"/>
                  </a:ext>
                </a:extLst>
              </p14:cNvPr>
              <p14:cNvContentPartPr/>
              <p14:nvPr/>
            </p14:nvContentPartPr>
            <p14:xfrm>
              <a:off x="7011100" y="758089"/>
              <a:ext cx="81360" cy="648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4518E135-CD9A-074F-A969-950BEC6360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03540" y="750529"/>
                <a:ext cx="964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5" name="墨迹 54">
                <a:extLst>
                  <a:ext uri="{FF2B5EF4-FFF2-40B4-BE49-F238E27FC236}">
                    <a16:creationId xmlns:a16="http://schemas.microsoft.com/office/drawing/2014/main" id="{1FD8E65D-C9E2-DF47-B499-E0D409CD21FA}"/>
                  </a:ext>
                </a:extLst>
              </p14:cNvPr>
              <p14:cNvContentPartPr/>
              <p14:nvPr/>
            </p14:nvContentPartPr>
            <p14:xfrm>
              <a:off x="9028180" y="527689"/>
              <a:ext cx="1407240" cy="473400"/>
            </p14:xfrm>
          </p:contentPart>
        </mc:Choice>
        <mc:Fallback>
          <p:pic>
            <p:nvPicPr>
              <p:cNvPr id="45" name="墨迹 54">
                <a:extLst>
                  <a:ext uri="{FF2B5EF4-FFF2-40B4-BE49-F238E27FC236}">
                    <a16:creationId xmlns:a16="http://schemas.microsoft.com/office/drawing/2014/main" id="{1FD8E65D-C9E2-DF47-B499-E0D409CD21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20620" y="520129"/>
                <a:ext cx="142236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6" name="墨迹 55">
                <a:extLst>
                  <a:ext uri="{FF2B5EF4-FFF2-40B4-BE49-F238E27FC236}">
                    <a16:creationId xmlns:a16="http://schemas.microsoft.com/office/drawing/2014/main" id="{AF343322-B0D7-454C-9F4C-D49841F7F8C1}"/>
                  </a:ext>
                </a:extLst>
              </p14:cNvPr>
              <p14:cNvContentPartPr/>
              <p14:nvPr/>
            </p14:nvContentPartPr>
            <p14:xfrm>
              <a:off x="8673220" y="751969"/>
              <a:ext cx="143640" cy="106200"/>
            </p14:xfrm>
          </p:contentPart>
        </mc:Choice>
        <mc:Fallback>
          <p:pic>
            <p:nvPicPr>
              <p:cNvPr id="46" name="墨迹 55">
                <a:extLst>
                  <a:ext uri="{FF2B5EF4-FFF2-40B4-BE49-F238E27FC236}">
                    <a16:creationId xmlns:a16="http://schemas.microsoft.com/office/drawing/2014/main" id="{AF343322-B0D7-454C-9F4C-D49841F7F8C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65660" y="744409"/>
                <a:ext cx="1587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7" name="墨迹 56">
                <a:extLst>
                  <a:ext uri="{FF2B5EF4-FFF2-40B4-BE49-F238E27FC236}">
                    <a16:creationId xmlns:a16="http://schemas.microsoft.com/office/drawing/2014/main" id="{0B0D6E49-DBC5-A445-98FD-7EB3267EA853}"/>
                  </a:ext>
                </a:extLst>
              </p14:cNvPr>
              <p14:cNvContentPartPr/>
              <p14:nvPr/>
            </p14:nvContentPartPr>
            <p14:xfrm>
              <a:off x="7440580" y="533809"/>
              <a:ext cx="809640" cy="510120"/>
            </p14:xfrm>
          </p:contentPart>
        </mc:Choice>
        <mc:Fallback>
          <p:pic>
            <p:nvPicPr>
              <p:cNvPr id="47" name="墨迹 56">
                <a:extLst>
                  <a:ext uri="{FF2B5EF4-FFF2-40B4-BE49-F238E27FC236}">
                    <a16:creationId xmlns:a16="http://schemas.microsoft.com/office/drawing/2014/main" id="{0B0D6E49-DBC5-A445-98FD-7EB3267EA85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33020" y="526609"/>
                <a:ext cx="82476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8" name="墨迹 57">
                <a:extLst>
                  <a:ext uri="{FF2B5EF4-FFF2-40B4-BE49-F238E27FC236}">
                    <a16:creationId xmlns:a16="http://schemas.microsoft.com/office/drawing/2014/main" id="{0DED2597-915A-7F46-87D1-359A83ECC176}"/>
                  </a:ext>
                </a:extLst>
              </p14:cNvPr>
              <p14:cNvContentPartPr/>
              <p14:nvPr/>
            </p14:nvContentPartPr>
            <p14:xfrm>
              <a:off x="5293540" y="559009"/>
              <a:ext cx="865800" cy="461160"/>
            </p14:xfrm>
          </p:contentPart>
        </mc:Choice>
        <mc:Fallback>
          <p:pic>
            <p:nvPicPr>
              <p:cNvPr id="48" name="墨迹 57">
                <a:extLst>
                  <a:ext uri="{FF2B5EF4-FFF2-40B4-BE49-F238E27FC236}">
                    <a16:creationId xmlns:a16="http://schemas.microsoft.com/office/drawing/2014/main" id="{0DED2597-915A-7F46-87D1-359A83ECC17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85980" y="551449"/>
                <a:ext cx="88092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9" name="墨迹 58">
                <a:extLst>
                  <a:ext uri="{FF2B5EF4-FFF2-40B4-BE49-F238E27FC236}">
                    <a16:creationId xmlns:a16="http://schemas.microsoft.com/office/drawing/2014/main" id="{64FC5E18-EC14-9D46-99E0-FF0964D0A230}"/>
                  </a:ext>
                </a:extLst>
              </p14:cNvPr>
              <p14:cNvContentPartPr/>
              <p14:nvPr/>
            </p14:nvContentPartPr>
            <p14:xfrm>
              <a:off x="4894300" y="776809"/>
              <a:ext cx="199440" cy="168480"/>
            </p14:xfrm>
          </p:contentPart>
        </mc:Choice>
        <mc:Fallback>
          <p:pic>
            <p:nvPicPr>
              <p:cNvPr id="49" name="墨迹 58">
                <a:extLst>
                  <a:ext uri="{FF2B5EF4-FFF2-40B4-BE49-F238E27FC236}">
                    <a16:creationId xmlns:a16="http://schemas.microsoft.com/office/drawing/2014/main" id="{64FC5E18-EC14-9D46-99E0-FF0964D0A23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86740" y="769249"/>
                <a:ext cx="2145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0" name="墨迹 59">
                <a:extLst>
                  <a:ext uri="{FF2B5EF4-FFF2-40B4-BE49-F238E27FC236}">
                    <a16:creationId xmlns:a16="http://schemas.microsoft.com/office/drawing/2014/main" id="{5DA83B92-445D-AC41-8DE2-87D3AD8E466D}"/>
                  </a:ext>
                </a:extLst>
              </p14:cNvPr>
              <p14:cNvContentPartPr/>
              <p14:nvPr/>
            </p14:nvContentPartPr>
            <p14:xfrm>
              <a:off x="4209580" y="565129"/>
              <a:ext cx="423720" cy="479880"/>
            </p14:xfrm>
          </p:contentPart>
        </mc:Choice>
        <mc:Fallback>
          <p:pic>
            <p:nvPicPr>
              <p:cNvPr id="50" name="墨迹 59">
                <a:extLst>
                  <a:ext uri="{FF2B5EF4-FFF2-40B4-BE49-F238E27FC236}">
                    <a16:creationId xmlns:a16="http://schemas.microsoft.com/office/drawing/2014/main" id="{5DA83B92-445D-AC41-8DE2-87D3AD8E466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02020" y="557569"/>
                <a:ext cx="43884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1" name="墨迹 60">
                <a:extLst>
                  <a:ext uri="{FF2B5EF4-FFF2-40B4-BE49-F238E27FC236}">
                    <a16:creationId xmlns:a16="http://schemas.microsoft.com/office/drawing/2014/main" id="{F61DEA35-7403-1543-A1F6-6AFC1BECB85C}"/>
                  </a:ext>
                </a:extLst>
              </p14:cNvPr>
              <p14:cNvContentPartPr/>
              <p14:nvPr/>
            </p14:nvContentPartPr>
            <p14:xfrm>
              <a:off x="3898180" y="708409"/>
              <a:ext cx="137160" cy="143640"/>
            </p14:xfrm>
          </p:contentPart>
        </mc:Choice>
        <mc:Fallback>
          <p:pic>
            <p:nvPicPr>
              <p:cNvPr id="51" name="墨迹 60">
                <a:extLst>
                  <a:ext uri="{FF2B5EF4-FFF2-40B4-BE49-F238E27FC236}">
                    <a16:creationId xmlns:a16="http://schemas.microsoft.com/office/drawing/2014/main" id="{F61DEA35-7403-1543-A1F6-6AFC1BECB85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90620" y="700849"/>
                <a:ext cx="1522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2" name="墨迹 61">
                <a:extLst>
                  <a:ext uri="{FF2B5EF4-FFF2-40B4-BE49-F238E27FC236}">
                    <a16:creationId xmlns:a16="http://schemas.microsoft.com/office/drawing/2014/main" id="{D46B0618-DF7F-AA4B-8185-CD92580CAA7A}"/>
                  </a:ext>
                </a:extLst>
              </p14:cNvPr>
              <p14:cNvContentPartPr/>
              <p14:nvPr/>
            </p14:nvContentPartPr>
            <p14:xfrm>
              <a:off x="3325420" y="521569"/>
              <a:ext cx="380160" cy="510840"/>
            </p14:xfrm>
          </p:contentPart>
        </mc:Choice>
        <mc:Fallback>
          <p:pic>
            <p:nvPicPr>
              <p:cNvPr id="52" name="墨迹 61">
                <a:extLst>
                  <a:ext uri="{FF2B5EF4-FFF2-40B4-BE49-F238E27FC236}">
                    <a16:creationId xmlns:a16="http://schemas.microsoft.com/office/drawing/2014/main" id="{D46B0618-DF7F-AA4B-8185-CD92580CAA7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17860" y="514009"/>
                <a:ext cx="39528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3" name="墨迹 62">
                <a:extLst>
                  <a:ext uri="{FF2B5EF4-FFF2-40B4-BE49-F238E27FC236}">
                    <a16:creationId xmlns:a16="http://schemas.microsoft.com/office/drawing/2014/main" id="{4CB5262D-FFB2-434D-81EF-3895FDD46AA0}"/>
                  </a:ext>
                </a:extLst>
              </p14:cNvPr>
              <p14:cNvContentPartPr/>
              <p14:nvPr/>
            </p14:nvContentPartPr>
            <p14:xfrm>
              <a:off x="2939500" y="758089"/>
              <a:ext cx="156240" cy="106200"/>
            </p14:xfrm>
          </p:contentPart>
        </mc:Choice>
        <mc:Fallback>
          <p:pic>
            <p:nvPicPr>
              <p:cNvPr id="53" name="墨迹 62">
                <a:extLst>
                  <a:ext uri="{FF2B5EF4-FFF2-40B4-BE49-F238E27FC236}">
                    <a16:creationId xmlns:a16="http://schemas.microsoft.com/office/drawing/2014/main" id="{4CB5262D-FFB2-434D-81EF-3895FDD46AA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31923" y="750529"/>
                <a:ext cx="171395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4" name="墨迹 63">
                <a:extLst>
                  <a:ext uri="{FF2B5EF4-FFF2-40B4-BE49-F238E27FC236}">
                    <a16:creationId xmlns:a16="http://schemas.microsoft.com/office/drawing/2014/main" id="{4E6EDAA0-438E-E24A-8206-9DC3D96B737F}"/>
                  </a:ext>
                </a:extLst>
              </p14:cNvPr>
              <p14:cNvContentPartPr/>
              <p14:nvPr/>
            </p14:nvContentPartPr>
            <p14:xfrm>
              <a:off x="2179900" y="627409"/>
              <a:ext cx="386640" cy="348840"/>
            </p14:xfrm>
          </p:contentPart>
        </mc:Choice>
        <mc:Fallback>
          <p:pic>
            <p:nvPicPr>
              <p:cNvPr id="54" name="墨迹 63">
                <a:extLst>
                  <a:ext uri="{FF2B5EF4-FFF2-40B4-BE49-F238E27FC236}">
                    <a16:creationId xmlns:a16="http://schemas.microsoft.com/office/drawing/2014/main" id="{4E6EDAA0-438E-E24A-8206-9DC3D96B737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72333" y="619849"/>
                <a:ext cx="401774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D850CDA1-B8A4-0E4F-93BE-AF01FA565B64}"/>
                  </a:ext>
                </a:extLst>
              </p14:cNvPr>
              <p14:cNvContentPartPr/>
              <p14:nvPr/>
            </p14:nvContentPartPr>
            <p14:xfrm>
              <a:off x="10677700" y="670969"/>
              <a:ext cx="50040" cy="28656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D850CDA1-B8A4-0E4F-93BE-AF01FA565B6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670140" y="663409"/>
                <a:ext cx="6516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C5460531-CA2B-8F4A-AF98-056BAB45FECD}"/>
                  </a:ext>
                </a:extLst>
              </p14:cNvPr>
              <p14:cNvContentPartPr/>
              <p14:nvPr/>
            </p14:nvContentPartPr>
            <p14:xfrm>
              <a:off x="1451620" y="2158849"/>
              <a:ext cx="12960" cy="1008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C5460531-CA2B-8F4A-AF98-056BAB45FEC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44060" y="2151289"/>
                <a:ext cx="277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0" name="墨迹 70">
                <a:extLst>
                  <a:ext uri="{FF2B5EF4-FFF2-40B4-BE49-F238E27FC236}">
                    <a16:creationId xmlns:a16="http://schemas.microsoft.com/office/drawing/2014/main" id="{B4B9FDE1-482A-A446-A2C8-6C604B8DCE92}"/>
                  </a:ext>
                </a:extLst>
              </p14:cNvPr>
              <p14:cNvContentPartPr/>
              <p14:nvPr/>
            </p14:nvContentPartPr>
            <p14:xfrm>
              <a:off x="730180" y="1610929"/>
              <a:ext cx="727920" cy="423720"/>
            </p14:xfrm>
          </p:contentPart>
        </mc:Choice>
        <mc:Fallback>
          <p:pic>
            <p:nvPicPr>
              <p:cNvPr id="70" name="墨迹 70">
                <a:extLst>
                  <a:ext uri="{FF2B5EF4-FFF2-40B4-BE49-F238E27FC236}">
                    <a16:creationId xmlns:a16="http://schemas.microsoft.com/office/drawing/2014/main" id="{B4B9FDE1-482A-A446-A2C8-6C604B8DCE9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2620" y="1603369"/>
                <a:ext cx="74304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5" name="墨迹 75">
                <a:extLst>
                  <a:ext uri="{FF2B5EF4-FFF2-40B4-BE49-F238E27FC236}">
                    <a16:creationId xmlns:a16="http://schemas.microsoft.com/office/drawing/2014/main" id="{F50120FF-715C-3940-99C4-5E83836C361F}"/>
                  </a:ext>
                </a:extLst>
              </p14:cNvPr>
              <p14:cNvContentPartPr/>
              <p14:nvPr/>
            </p14:nvContentPartPr>
            <p14:xfrm>
              <a:off x="2027260" y="1648369"/>
              <a:ext cx="507960" cy="534960"/>
            </p14:xfrm>
          </p:contentPart>
        </mc:Choice>
        <mc:Fallback>
          <p:pic>
            <p:nvPicPr>
              <p:cNvPr id="75" name="墨迹 75">
                <a:extLst>
                  <a:ext uri="{FF2B5EF4-FFF2-40B4-BE49-F238E27FC236}">
                    <a16:creationId xmlns:a16="http://schemas.microsoft.com/office/drawing/2014/main" id="{F50120FF-715C-3940-99C4-5E83836C361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19700" y="1640809"/>
                <a:ext cx="52308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2" name="墨迹 95">
                <a:extLst>
                  <a:ext uri="{FF2B5EF4-FFF2-40B4-BE49-F238E27FC236}">
                    <a16:creationId xmlns:a16="http://schemas.microsoft.com/office/drawing/2014/main" id="{93C4AE68-0D0A-1348-86D2-089F84F15B89}"/>
                  </a:ext>
                </a:extLst>
              </p14:cNvPr>
              <p14:cNvContentPartPr/>
              <p14:nvPr/>
            </p14:nvContentPartPr>
            <p14:xfrm>
              <a:off x="4751020" y="1673209"/>
              <a:ext cx="1033920" cy="485280"/>
            </p14:xfrm>
          </p:contentPart>
        </mc:Choice>
        <mc:Fallback>
          <p:pic>
            <p:nvPicPr>
              <p:cNvPr id="92" name="墨迹 95">
                <a:extLst>
                  <a:ext uri="{FF2B5EF4-FFF2-40B4-BE49-F238E27FC236}">
                    <a16:creationId xmlns:a16="http://schemas.microsoft.com/office/drawing/2014/main" id="{93C4AE68-0D0A-1348-86D2-089F84F15B8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743460" y="1665649"/>
                <a:ext cx="104904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3" name="墨迹 96">
                <a:extLst>
                  <a:ext uri="{FF2B5EF4-FFF2-40B4-BE49-F238E27FC236}">
                    <a16:creationId xmlns:a16="http://schemas.microsoft.com/office/drawing/2014/main" id="{CD681F00-FF74-0544-BBB7-5839276E046D}"/>
                  </a:ext>
                </a:extLst>
              </p14:cNvPr>
              <p14:cNvContentPartPr/>
              <p14:nvPr/>
            </p14:nvContentPartPr>
            <p14:xfrm>
              <a:off x="4308940" y="1872289"/>
              <a:ext cx="230760" cy="162360"/>
            </p14:xfrm>
          </p:contentPart>
        </mc:Choice>
        <mc:Fallback>
          <p:pic>
            <p:nvPicPr>
              <p:cNvPr id="93" name="墨迹 96">
                <a:extLst>
                  <a:ext uri="{FF2B5EF4-FFF2-40B4-BE49-F238E27FC236}">
                    <a16:creationId xmlns:a16="http://schemas.microsoft.com/office/drawing/2014/main" id="{CD681F00-FF74-0544-BBB7-5839276E046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01740" y="1865089"/>
                <a:ext cx="2458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4" name="墨迹 97">
                <a:extLst>
                  <a:ext uri="{FF2B5EF4-FFF2-40B4-BE49-F238E27FC236}">
                    <a16:creationId xmlns:a16="http://schemas.microsoft.com/office/drawing/2014/main" id="{FDEFD1AF-27D4-0F4D-9461-67E3B7B97D24}"/>
                  </a:ext>
                </a:extLst>
              </p14:cNvPr>
              <p14:cNvContentPartPr/>
              <p14:nvPr/>
            </p14:nvContentPartPr>
            <p14:xfrm>
              <a:off x="3219580" y="1679329"/>
              <a:ext cx="803520" cy="467280"/>
            </p14:xfrm>
          </p:contentPart>
        </mc:Choice>
        <mc:Fallback>
          <p:pic>
            <p:nvPicPr>
              <p:cNvPr id="94" name="墨迹 97">
                <a:extLst>
                  <a:ext uri="{FF2B5EF4-FFF2-40B4-BE49-F238E27FC236}">
                    <a16:creationId xmlns:a16="http://schemas.microsoft.com/office/drawing/2014/main" id="{FDEFD1AF-27D4-0F4D-9461-67E3B7B97D2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12020" y="1671769"/>
                <a:ext cx="81864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5" name="墨迹 98">
                <a:extLst>
                  <a:ext uri="{FF2B5EF4-FFF2-40B4-BE49-F238E27FC236}">
                    <a16:creationId xmlns:a16="http://schemas.microsoft.com/office/drawing/2014/main" id="{AF094FCD-6DAF-264D-A7DD-F82FAF5C4E77}"/>
                  </a:ext>
                </a:extLst>
              </p14:cNvPr>
              <p14:cNvContentPartPr/>
              <p14:nvPr/>
            </p14:nvContentPartPr>
            <p14:xfrm>
              <a:off x="2796220" y="1891009"/>
              <a:ext cx="168480" cy="93600"/>
            </p14:xfrm>
          </p:contentPart>
        </mc:Choice>
        <mc:Fallback>
          <p:pic>
            <p:nvPicPr>
              <p:cNvPr id="95" name="墨迹 98">
                <a:extLst>
                  <a:ext uri="{FF2B5EF4-FFF2-40B4-BE49-F238E27FC236}">
                    <a16:creationId xmlns:a16="http://schemas.microsoft.com/office/drawing/2014/main" id="{AF094FCD-6DAF-264D-A7DD-F82FAF5C4E7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88660" y="1883449"/>
                <a:ext cx="1836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53DF73C5-F4EB-674E-9E72-76F61531C097}"/>
                  </a:ext>
                </a:extLst>
              </p14:cNvPr>
              <p14:cNvContentPartPr/>
              <p14:nvPr/>
            </p14:nvContentPartPr>
            <p14:xfrm>
              <a:off x="6123340" y="2893249"/>
              <a:ext cx="196920" cy="36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53DF73C5-F4EB-674E-9E72-76F61531C09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115780" y="2886049"/>
                <a:ext cx="2120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0" name="墨迹 124">
                <a:extLst>
                  <a:ext uri="{FF2B5EF4-FFF2-40B4-BE49-F238E27FC236}">
                    <a16:creationId xmlns:a16="http://schemas.microsoft.com/office/drawing/2014/main" id="{B910EAEF-EFCC-2546-B4F3-BD7226BDD4C2}"/>
                  </a:ext>
                </a:extLst>
              </p14:cNvPr>
              <p14:cNvContentPartPr/>
              <p14:nvPr/>
            </p14:nvContentPartPr>
            <p14:xfrm>
              <a:off x="6550300" y="2538649"/>
              <a:ext cx="946800" cy="579240"/>
            </p14:xfrm>
          </p:contentPart>
        </mc:Choice>
        <mc:Fallback>
          <p:pic>
            <p:nvPicPr>
              <p:cNvPr id="120" name="墨迹 124">
                <a:extLst>
                  <a:ext uri="{FF2B5EF4-FFF2-40B4-BE49-F238E27FC236}">
                    <a16:creationId xmlns:a16="http://schemas.microsoft.com/office/drawing/2014/main" id="{B910EAEF-EFCC-2546-B4F3-BD7226BDD4C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42740" y="2531089"/>
                <a:ext cx="96156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1" name="墨迹 125">
                <a:extLst>
                  <a:ext uri="{FF2B5EF4-FFF2-40B4-BE49-F238E27FC236}">
                    <a16:creationId xmlns:a16="http://schemas.microsoft.com/office/drawing/2014/main" id="{C0E546B3-F413-EB40-86B3-C17413EF6721}"/>
                  </a:ext>
                </a:extLst>
              </p14:cNvPr>
              <p14:cNvContentPartPr/>
              <p14:nvPr/>
            </p14:nvContentPartPr>
            <p14:xfrm>
              <a:off x="5292820" y="2557369"/>
              <a:ext cx="560520" cy="573120"/>
            </p14:xfrm>
          </p:contentPart>
        </mc:Choice>
        <mc:Fallback>
          <p:pic>
            <p:nvPicPr>
              <p:cNvPr id="121" name="墨迹 125">
                <a:extLst>
                  <a:ext uri="{FF2B5EF4-FFF2-40B4-BE49-F238E27FC236}">
                    <a16:creationId xmlns:a16="http://schemas.microsoft.com/office/drawing/2014/main" id="{C0E546B3-F413-EB40-86B3-C17413EF672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85260" y="2549809"/>
                <a:ext cx="57564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2" name="墨迹 126">
                <a:extLst>
                  <a:ext uri="{FF2B5EF4-FFF2-40B4-BE49-F238E27FC236}">
                    <a16:creationId xmlns:a16="http://schemas.microsoft.com/office/drawing/2014/main" id="{B7CA642F-6B47-9649-9637-70899620D12B}"/>
                  </a:ext>
                </a:extLst>
              </p14:cNvPr>
              <p14:cNvContentPartPr/>
              <p14:nvPr/>
            </p14:nvContentPartPr>
            <p14:xfrm>
              <a:off x="4788460" y="2750329"/>
              <a:ext cx="199440" cy="118800"/>
            </p14:xfrm>
          </p:contentPart>
        </mc:Choice>
        <mc:Fallback>
          <p:pic>
            <p:nvPicPr>
              <p:cNvPr id="122" name="墨迹 126">
                <a:extLst>
                  <a:ext uri="{FF2B5EF4-FFF2-40B4-BE49-F238E27FC236}">
                    <a16:creationId xmlns:a16="http://schemas.microsoft.com/office/drawing/2014/main" id="{B7CA642F-6B47-9649-9637-70899620D12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780900" y="2742769"/>
                <a:ext cx="2145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3" name="墨迹 127">
                <a:extLst>
                  <a:ext uri="{FF2B5EF4-FFF2-40B4-BE49-F238E27FC236}">
                    <a16:creationId xmlns:a16="http://schemas.microsoft.com/office/drawing/2014/main" id="{5675F98C-8D2B-6E4A-B436-36A22EE10217}"/>
                  </a:ext>
                </a:extLst>
              </p14:cNvPr>
              <p14:cNvContentPartPr/>
              <p14:nvPr/>
            </p14:nvContentPartPr>
            <p14:xfrm>
              <a:off x="3263140" y="2457649"/>
              <a:ext cx="1170720" cy="622800"/>
            </p14:xfrm>
          </p:contentPart>
        </mc:Choice>
        <mc:Fallback>
          <p:pic>
            <p:nvPicPr>
              <p:cNvPr id="123" name="墨迹 127">
                <a:extLst>
                  <a:ext uri="{FF2B5EF4-FFF2-40B4-BE49-F238E27FC236}">
                    <a16:creationId xmlns:a16="http://schemas.microsoft.com/office/drawing/2014/main" id="{5675F98C-8D2B-6E4A-B436-36A22EE1021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255580" y="2450089"/>
                <a:ext cx="118584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4" name="墨迹 128">
                <a:extLst>
                  <a:ext uri="{FF2B5EF4-FFF2-40B4-BE49-F238E27FC236}">
                    <a16:creationId xmlns:a16="http://schemas.microsoft.com/office/drawing/2014/main" id="{FE8D8D23-E125-1A41-8A0F-9F228D995D58}"/>
                  </a:ext>
                </a:extLst>
              </p14:cNvPr>
              <p14:cNvContentPartPr/>
              <p14:nvPr/>
            </p14:nvContentPartPr>
            <p14:xfrm>
              <a:off x="2099620" y="2569609"/>
              <a:ext cx="790560" cy="336600"/>
            </p14:xfrm>
          </p:contentPart>
        </mc:Choice>
        <mc:Fallback>
          <p:pic>
            <p:nvPicPr>
              <p:cNvPr id="124" name="墨迹 128">
                <a:extLst>
                  <a:ext uri="{FF2B5EF4-FFF2-40B4-BE49-F238E27FC236}">
                    <a16:creationId xmlns:a16="http://schemas.microsoft.com/office/drawing/2014/main" id="{FE8D8D23-E125-1A41-8A0F-9F228D995D5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092057" y="2562049"/>
                <a:ext cx="805687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5374BEFE-C858-124C-A945-B0A8932DE13E}"/>
                  </a:ext>
                </a:extLst>
              </p14:cNvPr>
              <p14:cNvContentPartPr/>
              <p14:nvPr/>
            </p14:nvContentPartPr>
            <p14:xfrm>
              <a:off x="3493540" y="3827089"/>
              <a:ext cx="155880" cy="3780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5374BEFE-C858-124C-A945-B0A8932DE13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485980" y="3819889"/>
                <a:ext cx="1710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5C041EF9-5AA7-B44F-BD3B-A976921C94EF}"/>
                  </a:ext>
                </a:extLst>
              </p14:cNvPr>
              <p14:cNvContentPartPr/>
              <p14:nvPr/>
            </p14:nvContentPartPr>
            <p14:xfrm>
              <a:off x="3524860" y="3958129"/>
              <a:ext cx="199440" cy="648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5C041EF9-5AA7-B44F-BD3B-A976921C94E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517300" y="3950569"/>
                <a:ext cx="2145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6" name="墨迹 148">
                <a:extLst>
                  <a:ext uri="{FF2B5EF4-FFF2-40B4-BE49-F238E27FC236}">
                    <a16:creationId xmlns:a16="http://schemas.microsoft.com/office/drawing/2014/main" id="{88129F6D-7919-8A4D-9914-F1A125443F43}"/>
                  </a:ext>
                </a:extLst>
              </p14:cNvPr>
              <p14:cNvContentPartPr/>
              <p14:nvPr/>
            </p14:nvContentPartPr>
            <p14:xfrm>
              <a:off x="3960460" y="3621889"/>
              <a:ext cx="1307520" cy="492120"/>
            </p14:xfrm>
          </p:contentPart>
        </mc:Choice>
        <mc:Fallback>
          <p:pic>
            <p:nvPicPr>
              <p:cNvPr id="146" name="墨迹 148">
                <a:extLst>
                  <a:ext uri="{FF2B5EF4-FFF2-40B4-BE49-F238E27FC236}">
                    <a16:creationId xmlns:a16="http://schemas.microsoft.com/office/drawing/2014/main" id="{88129F6D-7919-8A4D-9914-F1A125443F4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952902" y="3614329"/>
                <a:ext cx="1322276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7" name="墨迹 149">
                <a:extLst>
                  <a:ext uri="{FF2B5EF4-FFF2-40B4-BE49-F238E27FC236}">
                    <a16:creationId xmlns:a16="http://schemas.microsoft.com/office/drawing/2014/main" id="{4BA02B5A-9F60-7345-8790-7C5D6731F40E}"/>
                  </a:ext>
                </a:extLst>
              </p14:cNvPr>
              <p14:cNvContentPartPr/>
              <p14:nvPr/>
            </p14:nvContentPartPr>
            <p14:xfrm>
              <a:off x="2834380" y="3640609"/>
              <a:ext cx="392040" cy="461160"/>
            </p14:xfrm>
          </p:contentPart>
        </mc:Choice>
        <mc:Fallback>
          <p:pic>
            <p:nvPicPr>
              <p:cNvPr id="147" name="墨迹 149">
                <a:extLst>
                  <a:ext uri="{FF2B5EF4-FFF2-40B4-BE49-F238E27FC236}">
                    <a16:creationId xmlns:a16="http://schemas.microsoft.com/office/drawing/2014/main" id="{4BA02B5A-9F60-7345-8790-7C5D6731F40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826820" y="3633049"/>
                <a:ext cx="40680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8" name="墨迹 150">
                <a:extLst>
                  <a:ext uri="{FF2B5EF4-FFF2-40B4-BE49-F238E27FC236}">
                    <a16:creationId xmlns:a16="http://schemas.microsoft.com/office/drawing/2014/main" id="{46932A85-A88F-0D40-8DB8-F24D6FC9BFB4}"/>
                  </a:ext>
                </a:extLst>
              </p14:cNvPr>
              <p14:cNvContentPartPr/>
              <p14:nvPr/>
            </p14:nvContentPartPr>
            <p14:xfrm>
              <a:off x="1807300" y="3727729"/>
              <a:ext cx="434520" cy="236880"/>
            </p14:xfrm>
          </p:contentPart>
        </mc:Choice>
        <mc:Fallback>
          <p:pic>
            <p:nvPicPr>
              <p:cNvPr id="148" name="墨迹 150">
                <a:extLst>
                  <a:ext uri="{FF2B5EF4-FFF2-40B4-BE49-F238E27FC236}">
                    <a16:creationId xmlns:a16="http://schemas.microsoft.com/office/drawing/2014/main" id="{46932A85-A88F-0D40-8DB8-F24D6FC9BFB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799746" y="3720169"/>
                <a:ext cx="449627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1049D235-A7C0-E345-A9E4-ABA17129B518}"/>
                  </a:ext>
                </a:extLst>
              </p14:cNvPr>
              <p14:cNvContentPartPr/>
              <p14:nvPr/>
            </p14:nvContentPartPr>
            <p14:xfrm>
              <a:off x="3213460" y="4618009"/>
              <a:ext cx="81360" cy="12492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1049D235-A7C0-E345-A9E4-ABA17129B51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205900" y="4610449"/>
                <a:ext cx="964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F9E21C30-479E-FF42-A9BB-A31415CE4BC5}"/>
                  </a:ext>
                </a:extLst>
              </p14:cNvPr>
              <p14:cNvContentPartPr/>
              <p14:nvPr/>
            </p14:nvContentPartPr>
            <p14:xfrm>
              <a:off x="3518380" y="4567969"/>
              <a:ext cx="131040" cy="2520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F9E21C30-479E-FF42-A9BB-A31415CE4BC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510820" y="4560409"/>
                <a:ext cx="146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41A542C1-9B2E-4E4C-B45B-B6A68D0E0F32}"/>
                  </a:ext>
                </a:extLst>
              </p14:cNvPr>
              <p14:cNvContentPartPr/>
              <p14:nvPr/>
            </p14:nvContentPartPr>
            <p14:xfrm>
              <a:off x="3555820" y="4680289"/>
              <a:ext cx="143640" cy="648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41A542C1-9B2E-4E4C-B45B-B6A68D0E0F3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548260" y="4672729"/>
                <a:ext cx="1587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64" name="墨迹 166">
                <a:extLst>
                  <a:ext uri="{FF2B5EF4-FFF2-40B4-BE49-F238E27FC236}">
                    <a16:creationId xmlns:a16="http://schemas.microsoft.com/office/drawing/2014/main" id="{2C06D702-EB34-3142-BF3A-23FAD21EB510}"/>
                  </a:ext>
                </a:extLst>
              </p14:cNvPr>
              <p14:cNvContentPartPr/>
              <p14:nvPr/>
            </p14:nvContentPartPr>
            <p14:xfrm>
              <a:off x="4601620" y="4418569"/>
              <a:ext cx="815760" cy="367560"/>
            </p14:xfrm>
          </p:contentPart>
        </mc:Choice>
        <mc:Fallback>
          <p:pic>
            <p:nvPicPr>
              <p:cNvPr id="164" name="墨迹 166">
                <a:extLst>
                  <a:ext uri="{FF2B5EF4-FFF2-40B4-BE49-F238E27FC236}">
                    <a16:creationId xmlns:a16="http://schemas.microsoft.com/office/drawing/2014/main" id="{2C06D702-EB34-3142-BF3A-23FAD21EB51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594060" y="4411009"/>
                <a:ext cx="83088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65" name="墨迹 167">
                <a:extLst>
                  <a:ext uri="{FF2B5EF4-FFF2-40B4-BE49-F238E27FC236}">
                    <a16:creationId xmlns:a16="http://schemas.microsoft.com/office/drawing/2014/main" id="{D17DBFDD-4942-C345-8EF6-718D592EF61E}"/>
                  </a:ext>
                </a:extLst>
              </p14:cNvPr>
              <p14:cNvContentPartPr/>
              <p14:nvPr/>
            </p14:nvContentPartPr>
            <p14:xfrm>
              <a:off x="3973060" y="4418569"/>
              <a:ext cx="423000" cy="386280"/>
            </p14:xfrm>
          </p:contentPart>
        </mc:Choice>
        <mc:Fallback>
          <p:pic>
            <p:nvPicPr>
              <p:cNvPr id="165" name="墨迹 167">
                <a:extLst>
                  <a:ext uri="{FF2B5EF4-FFF2-40B4-BE49-F238E27FC236}">
                    <a16:creationId xmlns:a16="http://schemas.microsoft.com/office/drawing/2014/main" id="{D17DBFDD-4942-C345-8EF6-718D592EF61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965500" y="4411009"/>
                <a:ext cx="43812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66" name="墨迹 168">
                <a:extLst>
                  <a:ext uri="{FF2B5EF4-FFF2-40B4-BE49-F238E27FC236}">
                    <a16:creationId xmlns:a16="http://schemas.microsoft.com/office/drawing/2014/main" id="{62F72BD2-4FF6-FB4E-93CA-154E898C1B3C}"/>
                  </a:ext>
                </a:extLst>
              </p14:cNvPr>
              <p14:cNvContentPartPr/>
              <p14:nvPr/>
            </p14:nvContentPartPr>
            <p14:xfrm>
              <a:off x="2814940" y="4387609"/>
              <a:ext cx="174600" cy="429120"/>
            </p14:xfrm>
          </p:contentPart>
        </mc:Choice>
        <mc:Fallback>
          <p:pic>
            <p:nvPicPr>
              <p:cNvPr id="166" name="墨迹 168">
                <a:extLst>
                  <a:ext uri="{FF2B5EF4-FFF2-40B4-BE49-F238E27FC236}">
                    <a16:creationId xmlns:a16="http://schemas.microsoft.com/office/drawing/2014/main" id="{62F72BD2-4FF6-FB4E-93CA-154E898C1B3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807380" y="4380049"/>
                <a:ext cx="18972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0A09E1E2-CF35-5445-926F-22B62BD8CF3F}"/>
                  </a:ext>
                </a:extLst>
              </p14:cNvPr>
              <p14:cNvContentPartPr/>
              <p14:nvPr/>
            </p14:nvContentPartPr>
            <p14:xfrm>
              <a:off x="4123180" y="5794489"/>
              <a:ext cx="18360" cy="6876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0A09E1E2-CF35-5445-926F-22B62BD8CF3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115620" y="5786929"/>
                <a:ext cx="334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642BD9E9-FCCD-F34D-BA52-FBE708A03C34}"/>
                  </a:ext>
                </a:extLst>
              </p14:cNvPr>
              <p14:cNvContentPartPr/>
              <p14:nvPr/>
            </p14:nvContentPartPr>
            <p14:xfrm>
              <a:off x="4141180" y="5975209"/>
              <a:ext cx="12960" cy="6264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642BD9E9-FCCD-F34D-BA52-FBE708A03C3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133620" y="5967649"/>
                <a:ext cx="277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17AABC11-7E06-AA43-8E8C-3BDD141A84D9}"/>
                  </a:ext>
                </a:extLst>
              </p14:cNvPr>
              <p14:cNvContentPartPr/>
              <p14:nvPr/>
            </p14:nvContentPartPr>
            <p14:xfrm>
              <a:off x="4128580" y="6130729"/>
              <a:ext cx="37800" cy="648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17AABC11-7E06-AA43-8E8C-3BDD141A84D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121020" y="6123169"/>
                <a:ext cx="529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93" name="墨迹 199">
                <a:extLst>
                  <a:ext uri="{FF2B5EF4-FFF2-40B4-BE49-F238E27FC236}">
                    <a16:creationId xmlns:a16="http://schemas.microsoft.com/office/drawing/2014/main" id="{5124935D-123C-D640-8568-9ED0F51F737A}"/>
                  </a:ext>
                </a:extLst>
              </p14:cNvPr>
              <p14:cNvContentPartPr/>
              <p14:nvPr/>
            </p14:nvContentPartPr>
            <p14:xfrm>
              <a:off x="4271860" y="6180409"/>
              <a:ext cx="261720" cy="554400"/>
            </p14:xfrm>
          </p:contentPart>
        </mc:Choice>
        <mc:Fallback>
          <p:pic>
            <p:nvPicPr>
              <p:cNvPr id="193" name="墨迹 199">
                <a:extLst>
                  <a:ext uri="{FF2B5EF4-FFF2-40B4-BE49-F238E27FC236}">
                    <a16:creationId xmlns:a16="http://schemas.microsoft.com/office/drawing/2014/main" id="{5124935D-123C-D640-8568-9ED0F51F737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264300" y="6172849"/>
                <a:ext cx="27684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94" name="墨迹 200">
                <a:extLst>
                  <a:ext uri="{FF2B5EF4-FFF2-40B4-BE49-F238E27FC236}">
                    <a16:creationId xmlns:a16="http://schemas.microsoft.com/office/drawing/2014/main" id="{5C0691C3-AADD-494B-8D88-75F17CD2CF54}"/>
                  </a:ext>
                </a:extLst>
              </p14:cNvPr>
              <p14:cNvContentPartPr/>
              <p14:nvPr/>
            </p14:nvContentPartPr>
            <p14:xfrm>
              <a:off x="3699100" y="6497929"/>
              <a:ext cx="249480" cy="118800"/>
            </p14:xfrm>
          </p:contentPart>
        </mc:Choice>
        <mc:Fallback>
          <p:pic>
            <p:nvPicPr>
              <p:cNvPr id="194" name="墨迹 200">
                <a:extLst>
                  <a:ext uri="{FF2B5EF4-FFF2-40B4-BE49-F238E27FC236}">
                    <a16:creationId xmlns:a16="http://schemas.microsoft.com/office/drawing/2014/main" id="{5C0691C3-AADD-494B-8D88-75F17CD2CF5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691540" y="6490369"/>
                <a:ext cx="2646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95" name="墨迹 201">
                <a:extLst>
                  <a:ext uri="{FF2B5EF4-FFF2-40B4-BE49-F238E27FC236}">
                    <a16:creationId xmlns:a16="http://schemas.microsoft.com/office/drawing/2014/main" id="{DF633605-0626-C947-945B-CED082B628D6}"/>
                  </a:ext>
                </a:extLst>
              </p14:cNvPr>
              <p14:cNvContentPartPr/>
              <p14:nvPr/>
            </p14:nvContentPartPr>
            <p14:xfrm>
              <a:off x="2808820" y="6255289"/>
              <a:ext cx="529560" cy="529560"/>
            </p14:xfrm>
          </p:contentPart>
        </mc:Choice>
        <mc:Fallback>
          <p:pic>
            <p:nvPicPr>
              <p:cNvPr id="195" name="墨迹 201">
                <a:extLst>
                  <a:ext uri="{FF2B5EF4-FFF2-40B4-BE49-F238E27FC236}">
                    <a16:creationId xmlns:a16="http://schemas.microsoft.com/office/drawing/2014/main" id="{DF633605-0626-C947-945B-CED082B628D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801260" y="6247729"/>
                <a:ext cx="54468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96" name="墨迹 202">
                <a:extLst>
                  <a:ext uri="{FF2B5EF4-FFF2-40B4-BE49-F238E27FC236}">
                    <a16:creationId xmlns:a16="http://schemas.microsoft.com/office/drawing/2014/main" id="{B08DFF42-F091-174B-BD4B-C52A94EC900B}"/>
                  </a:ext>
                </a:extLst>
              </p14:cNvPr>
              <p14:cNvContentPartPr/>
              <p14:nvPr/>
            </p14:nvContentPartPr>
            <p14:xfrm>
              <a:off x="4769740" y="5010049"/>
              <a:ext cx="710280" cy="516960"/>
            </p14:xfrm>
          </p:contentPart>
        </mc:Choice>
        <mc:Fallback>
          <p:pic>
            <p:nvPicPr>
              <p:cNvPr id="196" name="墨迹 202">
                <a:extLst>
                  <a:ext uri="{FF2B5EF4-FFF2-40B4-BE49-F238E27FC236}">
                    <a16:creationId xmlns:a16="http://schemas.microsoft.com/office/drawing/2014/main" id="{B08DFF42-F091-174B-BD4B-C52A94EC900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762176" y="5002489"/>
                <a:ext cx="725408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97" name="墨迹 203">
                <a:extLst>
                  <a:ext uri="{FF2B5EF4-FFF2-40B4-BE49-F238E27FC236}">
                    <a16:creationId xmlns:a16="http://schemas.microsoft.com/office/drawing/2014/main" id="{C41CE238-9575-E948-98C3-3E9D5035ED71}"/>
                  </a:ext>
                </a:extLst>
              </p14:cNvPr>
              <p14:cNvContentPartPr/>
              <p14:nvPr/>
            </p14:nvContentPartPr>
            <p14:xfrm>
              <a:off x="4103740" y="4922929"/>
              <a:ext cx="448200" cy="492120"/>
            </p14:xfrm>
          </p:contentPart>
        </mc:Choice>
        <mc:Fallback>
          <p:pic>
            <p:nvPicPr>
              <p:cNvPr id="197" name="墨迹 203">
                <a:extLst>
                  <a:ext uri="{FF2B5EF4-FFF2-40B4-BE49-F238E27FC236}">
                    <a16:creationId xmlns:a16="http://schemas.microsoft.com/office/drawing/2014/main" id="{C41CE238-9575-E948-98C3-3E9D5035ED7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096186" y="4915369"/>
                <a:ext cx="463308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98" name="墨迹 204">
                <a:extLst>
                  <a:ext uri="{FF2B5EF4-FFF2-40B4-BE49-F238E27FC236}">
                    <a16:creationId xmlns:a16="http://schemas.microsoft.com/office/drawing/2014/main" id="{B9F7008F-689B-BF43-8EB5-BD31B0949531}"/>
                  </a:ext>
                </a:extLst>
              </p14:cNvPr>
              <p14:cNvContentPartPr/>
              <p14:nvPr/>
            </p14:nvContentPartPr>
            <p14:xfrm>
              <a:off x="3667780" y="5178169"/>
              <a:ext cx="180720" cy="174600"/>
            </p14:xfrm>
          </p:contentPart>
        </mc:Choice>
        <mc:Fallback>
          <p:pic>
            <p:nvPicPr>
              <p:cNvPr id="198" name="墨迹 204">
                <a:extLst>
                  <a:ext uri="{FF2B5EF4-FFF2-40B4-BE49-F238E27FC236}">
                    <a16:creationId xmlns:a16="http://schemas.microsoft.com/office/drawing/2014/main" id="{B9F7008F-689B-BF43-8EB5-BD31B094953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660220" y="5170609"/>
                <a:ext cx="1958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99" name="墨迹 205">
                <a:extLst>
                  <a:ext uri="{FF2B5EF4-FFF2-40B4-BE49-F238E27FC236}">
                    <a16:creationId xmlns:a16="http://schemas.microsoft.com/office/drawing/2014/main" id="{AF358890-036E-9E4A-A232-3CCF40440D93}"/>
                  </a:ext>
                </a:extLst>
              </p14:cNvPr>
              <p14:cNvContentPartPr/>
              <p14:nvPr/>
            </p14:nvContentPartPr>
            <p14:xfrm>
              <a:off x="2939500" y="4979089"/>
              <a:ext cx="510840" cy="436320"/>
            </p14:xfrm>
          </p:contentPart>
        </mc:Choice>
        <mc:Fallback>
          <p:pic>
            <p:nvPicPr>
              <p:cNvPr id="199" name="墨迹 205">
                <a:extLst>
                  <a:ext uri="{FF2B5EF4-FFF2-40B4-BE49-F238E27FC236}">
                    <a16:creationId xmlns:a16="http://schemas.microsoft.com/office/drawing/2014/main" id="{AF358890-036E-9E4A-A232-3CCF40440D9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931940" y="4971529"/>
                <a:ext cx="52596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18" name="墨迹 219">
                <a:extLst>
                  <a:ext uri="{FF2B5EF4-FFF2-40B4-BE49-F238E27FC236}">
                    <a16:creationId xmlns:a16="http://schemas.microsoft.com/office/drawing/2014/main" id="{737477D4-986E-D24F-823C-3C968FAEA176}"/>
                  </a:ext>
                </a:extLst>
              </p14:cNvPr>
              <p14:cNvContentPartPr/>
              <p14:nvPr/>
            </p14:nvContentPartPr>
            <p14:xfrm>
              <a:off x="5572900" y="6193009"/>
              <a:ext cx="878040" cy="591840"/>
            </p14:xfrm>
          </p:contentPart>
        </mc:Choice>
        <mc:Fallback>
          <p:pic>
            <p:nvPicPr>
              <p:cNvPr id="218" name="墨迹 219">
                <a:extLst>
                  <a:ext uri="{FF2B5EF4-FFF2-40B4-BE49-F238E27FC236}">
                    <a16:creationId xmlns:a16="http://schemas.microsoft.com/office/drawing/2014/main" id="{737477D4-986E-D24F-823C-3C968FAEA17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565340" y="6185449"/>
                <a:ext cx="89316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19" name="墨迹 220">
                <a:extLst>
                  <a:ext uri="{FF2B5EF4-FFF2-40B4-BE49-F238E27FC236}">
                    <a16:creationId xmlns:a16="http://schemas.microsoft.com/office/drawing/2014/main" id="{EC1F39C7-B6FE-124A-8676-D27E0AD85BCF}"/>
                  </a:ext>
                </a:extLst>
              </p14:cNvPr>
              <p14:cNvContentPartPr/>
              <p14:nvPr/>
            </p14:nvContentPartPr>
            <p14:xfrm>
              <a:off x="4614220" y="6529249"/>
              <a:ext cx="778680" cy="149400"/>
            </p14:xfrm>
          </p:contentPart>
        </mc:Choice>
        <mc:Fallback>
          <p:pic>
            <p:nvPicPr>
              <p:cNvPr id="219" name="墨迹 220">
                <a:extLst>
                  <a:ext uri="{FF2B5EF4-FFF2-40B4-BE49-F238E27FC236}">
                    <a16:creationId xmlns:a16="http://schemas.microsoft.com/office/drawing/2014/main" id="{EC1F39C7-B6FE-124A-8676-D27E0AD85BC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606660" y="6521707"/>
                <a:ext cx="793440" cy="164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58A88FD5-628D-3942-A16F-7F9C9C3BF78C}"/>
                  </a:ext>
                </a:extLst>
              </p14:cNvPr>
              <p14:cNvContentPartPr/>
              <p14:nvPr/>
            </p14:nvContentPartPr>
            <p14:xfrm>
              <a:off x="2459980" y="3858409"/>
              <a:ext cx="274320" cy="226656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58A88FD5-628D-3942-A16F-7F9C9C3BF78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452420" y="3850849"/>
                <a:ext cx="289440" cy="22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28" name="墨迹 229">
                <a:extLst>
                  <a:ext uri="{FF2B5EF4-FFF2-40B4-BE49-F238E27FC236}">
                    <a16:creationId xmlns:a16="http://schemas.microsoft.com/office/drawing/2014/main" id="{086BC682-7EF8-CA42-BDD3-4618471A1351}"/>
                  </a:ext>
                </a:extLst>
              </p14:cNvPr>
              <p14:cNvContentPartPr/>
              <p14:nvPr/>
            </p14:nvContentPartPr>
            <p14:xfrm>
              <a:off x="1137700" y="5937769"/>
              <a:ext cx="644040" cy="541800"/>
            </p14:xfrm>
          </p:contentPart>
        </mc:Choice>
        <mc:Fallback>
          <p:pic>
            <p:nvPicPr>
              <p:cNvPr id="228" name="墨迹 229">
                <a:extLst>
                  <a:ext uri="{FF2B5EF4-FFF2-40B4-BE49-F238E27FC236}">
                    <a16:creationId xmlns:a16="http://schemas.microsoft.com/office/drawing/2014/main" id="{086BC682-7EF8-CA42-BDD3-4618471A135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30144" y="5930209"/>
                <a:ext cx="659152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29" name="墨迹 230">
                <a:extLst>
                  <a:ext uri="{FF2B5EF4-FFF2-40B4-BE49-F238E27FC236}">
                    <a16:creationId xmlns:a16="http://schemas.microsoft.com/office/drawing/2014/main" id="{E877ACE9-321B-DA44-A5D2-FC03A7A5BDE7}"/>
                  </a:ext>
                </a:extLst>
              </p14:cNvPr>
              <p14:cNvContentPartPr/>
              <p14:nvPr/>
            </p14:nvContentPartPr>
            <p14:xfrm>
              <a:off x="1115380" y="4774249"/>
              <a:ext cx="1083600" cy="770760"/>
            </p14:xfrm>
          </p:contentPart>
        </mc:Choice>
        <mc:Fallback>
          <p:pic>
            <p:nvPicPr>
              <p:cNvPr id="229" name="墨迹 230">
                <a:extLst>
                  <a:ext uri="{FF2B5EF4-FFF2-40B4-BE49-F238E27FC236}">
                    <a16:creationId xmlns:a16="http://schemas.microsoft.com/office/drawing/2014/main" id="{E877ACE9-321B-DA44-A5D2-FC03A7A5BDE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07820" y="4766689"/>
                <a:ext cx="1098720" cy="7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32" name="墨迹 231">
                <a:extLst>
                  <a:ext uri="{FF2B5EF4-FFF2-40B4-BE49-F238E27FC236}">
                    <a16:creationId xmlns:a16="http://schemas.microsoft.com/office/drawing/2014/main" id="{F61E425A-A383-D745-8613-4159DECDD5DB}"/>
                  </a:ext>
                </a:extLst>
              </p14:cNvPr>
              <p14:cNvContentPartPr/>
              <p14:nvPr/>
            </p14:nvContentPartPr>
            <p14:xfrm>
              <a:off x="3885940" y="3684169"/>
              <a:ext cx="504720" cy="392400"/>
            </p14:xfrm>
          </p:contentPart>
        </mc:Choice>
        <mc:Fallback>
          <p:pic>
            <p:nvPicPr>
              <p:cNvPr id="232" name="墨迹 231">
                <a:extLst>
                  <a:ext uri="{FF2B5EF4-FFF2-40B4-BE49-F238E27FC236}">
                    <a16:creationId xmlns:a16="http://schemas.microsoft.com/office/drawing/2014/main" id="{F61E425A-A383-D745-8613-4159DECDD5D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878380" y="3676609"/>
                <a:ext cx="51984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37" name="墨迹 238">
                <a:extLst>
                  <a:ext uri="{FF2B5EF4-FFF2-40B4-BE49-F238E27FC236}">
                    <a16:creationId xmlns:a16="http://schemas.microsoft.com/office/drawing/2014/main" id="{9B4F78D4-D2B8-DC46-8A90-12041C546362}"/>
                  </a:ext>
                </a:extLst>
              </p14:cNvPr>
              <p14:cNvContentPartPr/>
              <p14:nvPr/>
            </p14:nvContentPartPr>
            <p14:xfrm>
              <a:off x="4190860" y="5134609"/>
              <a:ext cx="1220400" cy="336600"/>
            </p14:xfrm>
          </p:contentPart>
        </mc:Choice>
        <mc:Fallback>
          <p:pic>
            <p:nvPicPr>
              <p:cNvPr id="237" name="墨迹 238">
                <a:extLst>
                  <a:ext uri="{FF2B5EF4-FFF2-40B4-BE49-F238E27FC236}">
                    <a16:creationId xmlns:a16="http://schemas.microsoft.com/office/drawing/2014/main" id="{9B4F78D4-D2B8-DC46-8A90-12041C54636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183300" y="5127049"/>
                <a:ext cx="123552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38" name="墨迹 239">
                <a:extLst>
                  <a:ext uri="{FF2B5EF4-FFF2-40B4-BE49-F238E27FC236}">
                    <a16:creationId xmlns:a16="http://schemas.microsoft.com/office/drawing/2014/main" id="{9E5EBD0D-0C44-0F4B-B341-30000B8546D3}"/>
                  </a:ext>
                </a:extLst>
              </p14:cNvPr>
              <p14:cNvContentPartPr/>
              <p14:nvPr/>
            </p14:nvContentPartPr>
            <p14:xfrm>
              <a:off x="3929500" y="4393729"/>
              <a:ext cx="1443960" cy="541800"/>
            </p14:xfrm>
          </p:contentPart>
        </mc:Choice>
        <mc:Fallback>
          <p:pic>
            <p:nvPicPr>
              <p:cNvPr id="238" name="墨迹 239">
                <a:extLst>
                  <a:ext uri="{FF2B5EF4-FFF2-40B4-BE49-F238E27FC236}">
                    <a16:creationId xmlns:a16="http://schemas.microsoft.com/office/drawing/2014/main" id="{9E5EBD0D-0C44-0F4B-B341-30000B8546D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921940" y="4386169"/>
                <a:ext cx="145908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41" name="墨迹 240">
                <a:extLst>
                  <a:ext uri="{FF2B5EF4-FFF2-40B4-BE49-F238E27FC236}">
                    <a16:creationId xmlns:a16="http://schemas.microsoft.com/office/drawing/2014/main" id="{25A29805-3856-834C-88EB-23CA1EB68BE5}"/>
                  </a:ext>
                </a:extLst>
              </p14:cNvPr>
              <p14:cNvContentPartPr/>
              <p14:nvPr/>
            </p14:nvContentPartPr>
            <p14:xfrm>
              <a:off x="5454460" y="6280129"/>
              <a:ext cx="766080" cy="380880"/>
            </p14:xfrm>
          </p:contentPart>
        </mc:Choice>
        <mc:Fallback>
          <p:pic>
            <p:nvPicPr>
              <p:cNvPr id="241" name="墨迹 240">
                <a:extLst>
                  <a:ext uri="{FF2B5EF4-FFF2-40B4-BE49-F238E27FC236}">
                    <a16:creationId xmlns:a16="http://schemas.microsoft.com/office/drawing/2014/main" id="{25A29805-3856-834C-88EB-23CA1EB68BE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446900" y="6272569"/>
                <a:ext cx="78120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42" name="墨迹 241">
                <a:extLst>
                  <a:ext uri="{FF2B5EF4-FFF2-40B4-BE49-F238E27FC236}">
                    <a16:creationId xmlns:a16="http://schemas.microsoft.com/office/drawing/2014/main" id="{DFEDA063-E4FF-D243-A88D-E3BAB1601917}"/>
                  </a:ext>
                </a:extLst>
              </p14:cNvPr>
              <p14:cNvContentPartPr/>
              <p14:nvPr/>
            </p14:nvContentPartPr>
            <p14:xfrm>
              <a:off x="6575140" y="5066209"/>
              <a:ext cx="379440" cy="68760"/>
            </p14:xfrm>
          </p:contentPart>
        </mc:Choice>
        <mc:Fallback>
          <p:pic>
            <p:nvPicPr>
              <p:cNvPr id="242" name="墨迹 241">
                <a:extLst>
                  <a:ext uri="{FF2B5EF4-FFF2-40B4-BE49-F238E27FC236}">
                    <a16:creationId xmlns:a16="http://schemas.microsoft.com/office/drawing/2014/main" id="{DFEDA063-E4FF-D243-A88D-E3BAB160191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567580" y="5058649"/>
                <a:ext cx="3945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5B65AE6F-D9A6-2443-BE53-67F904FF755D}"/>
                  </a:ext>
                </a:extLst>
              </p14:cNvPr>
              <p14:cNvContentPartPr/>
              <p14:nvPr/>
            </p14:nvContentPartPr>
            <p14:xfrm>
              <a:off x="6518980" y="5227849"/>
              <a:ext cx="423720" cy="25200"/>
            </p14:xfrm>
          </p:contentPart>
        </mc:Choice>
        <mc:Fallback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5B65AE6F-D9A6-2443-BE53-67F904FF755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511780" y="5220289"/>
                <a:ext cx="438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54" name="墨迹 255">
                <a:extLst>
                  <a:ext uri="{FF2B5EF4-FFF2-40B4-BE49-F238E27FC236}">
                    <a16:creationId xmlns:a16="http://schemas.microsoft.com/office/drawing/2014/main" id="{9FBAAD47-5D6E-2040-8950-9923AFB212DC}"/>
                  </a:ext>
                </a:extLst>
              </p14:cNvPr>
              <p14:cNvContentPartPr/>
              <p14:nvPr/>
            </p14:nvContentPartPr>
            <p14:xfrm>
              <a:off x="9824860" y="4543129"/>
              <a:ext cx="560520" cy="784800"/>
            </p14:xfrm>
          </p:contentPart>
        </mc:Choice>
        <mc:Fallback>
          <p:pic>
            <p:nvPicPr>
              <p:cNvPr id="254" name="墨迹 255">
                <a:extLst>
                  <a:ext uri="{FF2B5EF4-FFF2-40B4-BE49-F238E27FC236}">
                    <a16:creationId xmlns:a16="http://schemas.microsoft.com/office/drawing/2014/main" id="{9FBAAD47-5D6E-2040-8950-9923AFB212D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817300" y="4535569"/>
                <a:ext cx="575640" cy="79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55" name="墨迹 256">
                <a:extLst>
                  <a:ext uri="{FF2B5EF4-FFF2-40B4-BE49-F238E27FC236}">
                    <a16:creationId xmlns:a16="http://schemas.microsoft.com/office/drawing/2014/main" id="{B1CD47F3-C8A0-FB47-8824-D62D1A76D60E}"/>
                  </a:ext>
                </a:extLst>
              </p14:cNvPr>
              <p14:cNvContentPartPr/>
              <p14:nvPr/>
            </p14:nvContentPartPr>
            <p14:xfrm>
              <a:off x="7496380" y="4443409"/>
              <a:ext cx="2023920" cy="952200"/>
            </p14:xfrm>
          </p:contentPart>
        </mc:Choice>
        <mc:Fallback>
          <p:pic>
            <p:nvPicPr>
              <p:cNvPr id="255" name="墨迹 256">
                <a:extLst>
                  <a:ext uri="{FF2B5EF4-FFF2-40B4-BE49-F238E27FC236}">
                    <a16:creationId xmlns:a16="http://schemas.microsoft.com/office/drawing/2014/main" id="{B1CD47F3-C8A0-FB47-8824-D62D1A76D60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489179" y="4436209"/>
                <a:ext cx="2039043" cy="9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67" name="墨迹 266">
                <a:extLst>
                  <a:ext uri="{FF2B5EF4-FFF2-40B4-BE49-F238E27FC236}">
                    <a16:creationId xmlns:a16="http://schemas.microsoft.com/office/drawing/2014/main" id="{12E1A93C-6EDD-E04D-9D77-1529442A86DE}"/>
                  </a:ext>
                </a:extLst>
              </p14:cNvPr>
              <p14:cNvContentPartPr/>
              <p14:nvPr/>
            </p14:nvContentPartPr>
            <p14:xfrm>
              <a:off x="10397620" y="5912929"/>
              <a:ext cx="62640" cy="299160"/>
            </p14:xfrm>
          </p:contentPart>
        </mc:Choice>
        <mc:Fallback>
          <p:pic>
            <p:nvPicPr>
              <p:cNvPr id="267" name="墨迹 266">
                <a:extLst>
                  <a:ext uri="{FF2B5EF4-FFF2-40B4-BE49-F238E27FC236}">
                    <a16:creationId xmlns:a16="http://schemas.microsoft.com/office/drawing/2014/main" id="{12E1A93C-6EDD-E04D-9D77-1529442A86D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390060" y="5905369"/>
                <a:ext cx="7776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68" name="墨迹 269">
                <a:extLst>
                  <a:ext uri="{FF2B5EF4-FFF2-40B4-BE49-F238E27FC236}">
                    <a16:creationId xmlns:a16="http://schemas.microsoft.com/office/drawing/2014/main" id="{6F3D79EE-0106-B945-9B57-5FE2ACA80857}"/>
                  </a:ext>
                </a:extLst>
              </p14:cNvPr>
              <p14:cNvContentPartPr/>
              <p14:nvPr/>
            </p14:nvContentPartPr>
            <p14:xfrm>
              <a:off x="8486380" y="5683249"/>
              <a:ext cx="1662480" cy="721800"/>
            </p14:xfrm>
          </p:contentPart>
        </mc:Choice>
        <mc:Fallback>
          <p:pic>
            <p:nvPicPr>
              <p:cNvPr id="268" name="墨迹 269">
                <a:extLst>
                  <a:ext uri="{FF2B5EF4-FFF2-40B4-BE49-F238E27FC236}">
                    <a16:creationId xmlns:a16="http://schemas.microsoft.com/office/drawing/2014/main" id="{6F3D79EE-0106-B945-9B57-5FE2ACA8085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478820" y="5675689"/>
                <a:ext cx="1677600" cy="73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69" name="墨迹 270">
                <a:extLst>
                  <a:ext uri="{FF2B5EF4-FFF2-40B4-BE49-F238E27FC236}">
                    <a16:creationId xmlns:a16="http://schemas.microsoft.com/office/drawing/2014/main" id="{319BCA70-9774-9846-8F47-CD7070314F26}"/>
                  </a:ext>
                </a:extLst>
              </p14:cNvPr>
              <p14:cNvContentPartPr/>
              <p14:nvPr/>
            </p14:nvContentPartPr>
            <p14:xfrm>
              <a:off x="7882660" y="6006169"/>
              <a:ext cx="280440" cy="212040"/>
            </p14:xfrm>
          </p:contentPart>
        </mc:Choice>
        <mc:Fallback>
          <p:pic>
            <p:nvPicPr>
              <p:cNvPr id="269" name="墨迹 270">
                <a:extLst>
                  <a:ext uri="{FF2B5EF4-FFF2-40B4-BE49-F238E27FC236}">
                    <a16:creationId xmlns:a16="http://schemas.microsoft.com/office/drawing/2014/main" id="{319BCA70-9774-9846-8F47-CD7070314F2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875100" y="5998609"/>
                <a:ext cx="295560" cy="22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5652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FAE6169-253C-4B4D-89E4-690B7C5D33BD}"/>
                  </a:ext>
                </a:extLst>
              </p14:cNvPr>
              <p14:cNvContentPartPr/>
              <p14:nvPr/>
            </p14:nvContentPartPr>
            <p14:xfrm>
              <a:off x="1040860" y="459289"/>
              <a:ext cx="19080" cy="268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FAE6169-253C-4B4D-89E4-690B7C5D33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3300" y="451729"/>
                <a:ext cx="342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919A232B-6668-4240-858F-90915076E485}"/>
                  </a:ext>
                </a:extLst>
              </p14:cNvPr>
              <p14:cNvContentPartPr/>
              <p14:nvPr/>
            </p14:nvContentPartPr>
            <p14:xfrm>
              <a:off x="2553580" y="459289"/>
              <a:ext cx="124920" cy="16848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919A232B-6668-4240-858F-90915076E4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6020" y="451729"/>
                <a:ext cx="1400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3404BE73-280D-3449-A719-D18C4C6E9872}"/>
                  </a:ext>
                </a:extLst>
              </p14:cNvPr>
              <p14:cNvContentPartPr/>
              <p14:nvPr/>
            </p14:nvContentPartPr>
            <p14:xfrm>
              <a:off x="2945620" y="359569"/>
              <a:ext cx="31320" cy="10008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3404BE73-280D-3449-A719-D18C4C6E98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38060" y="352009"/>
                <a:ext cx="464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573E18C7-7584-C94C-83F5-930AB2B2A5D4}"/>
                  </a:ext>
                </a:extLst>
              </p14:cNvPr>
              <p14:cNvContentPartPr/>
              <p14:nvPr/>
            </p14:nvContentPartPr>
            <p14:xfrm>
              <a:off x="2970460" y="614809"/>
              <a:ext cx="56520" cy="3780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573E18C7-7584-C94C-83F5-930AB2B2A5D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63260" y="607249"/>
                <a:ext cx="712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墨迹 14">
                <a:extLst>
                  <a:ext uri="{FF2B5EF4-FFF2-40B4-BE49-F238E27FC236}">
                    <a16:creationId xmlns:a16="http://schemas.microsoft.com/office/drawing/2014/main" id="{073F842D-1548-694F-B4BC-3CD217E3F3F0}"/>
                  </a:ext>
                </a:extLst>
              </p14:cNvPr>
              <p14:cNvContentPartPr/>
              <p14:nvPr/>
            </p14:nvContentPartPr>
            <p14:xfrm>
              <a:off x="2055340" y="465409"/>
              <a:ext cx="187200" cy="137520"/>
            </p14:xfrm>
          </p:contentPart>
        </mc:Choice>
        <mc:Fallback>
          <p:pic>
            <p:nvPicPr>
              <p:cNvPr id="13" name="墨迹 14">
                <a:extLst>
                  <a:ext uri="{FF2B5EF4-FFF2-40B4-BE49-F238E27FC236}">
                    <a16:creationId xmlns:a16="http://schemas.microsoft.com/office/drawing/2014/main" id="{073F842D-1548-694F-B4BC-3CD217E3F3F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7780" y="457829"/>
                <a:ext cx="202320" cy="1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墨迹 15">
                <a:extLst>
                  <a:ext uri="{FF2B5EF4-FFF2-40B4-BE49-F238E27FC236}">
                    <a16:creationId xmlns:a16="http://schemas.microsoft.com/office/drawing/2014/main" id="{9FF9ED5C-FDE5-1B45-9F77-1B3B713DB949}"/>
                  </a:ext>
                </a:extLst>
              </p14:cNvPr>
              <p14:cNvContentPartPr/>
              <p14:nvPr/>
            </p14:nvContentPartPr>
            <p14:xfrm>
              <a:off x="1215100" y="322129"/>
              <a:ext cx="486000" cy="436320"/>
            </p14:xfrm>
          </p:contentPart>
        </mc:Choice>
        <mc:Fallback>
          <p:pic>
            <p:nvPicPr>
              <p:cNvPr id="14" name="墨迹 15">
                <a:extLst>
                  <a:ext uri="{FF2B5EF4-FFF2-40B4-BE49-F238E27FC236}">
                    <a16:creationId xmlns:a16="http://schemas.microsoft.com/office/drawing/2014/main" id="{9FF9ED5C-FDE5-1B45-9F77-1B3B713DB94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07540" y="314929"/>
                <a:ext cx="50112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68B1BD59-E862-7A4A-81B4-6749B95FAF79}"/>
                  </a:ext>
                </a:extLst>
              </p14:cNvPr>
              <p14:cNvContentPartPr/>
              <p14:nvPr/>
            </p14:nvContentPartPr>
            <p14:xfrm>
              <a:off x="1015660" y="1249849"/>
              <a:ext cx="37800" cy="42372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68B1BD59-E862-7A4A-81B4-6749B95FAF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08460" y="1242289"/>
                <a:ext cx="5292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522B6B35-F419-184A-9BDC-ABD179C1AC89}"/>
                  </a:ext>
                </a:extLst>
              </p14:cNvPr>
              <p14:cNvContentPartPr/>
              <p14:nvPr/>
            </p14:nvContentPartPr>
            <p14:xfrm>
              <a:off x="2478700" y="1349569"/>
              <a:ext cx="81360" cy="11232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522B6B35-F419-184A-9BDC-ABD179C1AC8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71140" y="1342009"/>
                <a:ext cx="964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68807C85-6E96-9E4C-8DDF-069755D436FC}"/>
                  </a:ext>
                </a:extLst>
              </p14:cNvPr>
              <p14:cNvContentPartPr/>
              <p14:nvPr/>
            </p14:nvContentPartPr>
            <p14:xfrm>
              <a:off x="2510020" y="1623529"/>
              <a:ext cx="31320" cy="3780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68807C85-6E96-9E4C-8DDF-069755D436F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02460" y="1615969"/>
                <a:ext cx="46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7" name="墨迹 28">
                <a:extLst>
                  <a:ext uri="{FF2B5EF4-FFF2-40B4-BE49-F238E27FC236}">
                    <a16:creationId xmlns:a16="http://schemas.microsoft.com/office/drawing/2014/main" id="{803A7F37-218E-5842-8A6C-5B15F75D75F5}"/>
                  </a:ext>
                </a:extLst>
              </p14:cNvPr>
              <p14:cNvContentPartPr/>
              <p14:nvPr/>
            </p14:nvContentPartPr>
            <p14:xfrm>
              <a:off x="1899820" y="1430569"/>
              <a:ext cx="149760" cy="137160"/>
            </p14:xfrm>
          </p:contentPart>
        </mc:Choice>
        <mc:Fallback>
          <p:pic>
            <p:nvPicPr>
              <p:cNvPr id="27" name="墨迹 28">
                <a:extLst>
                  <a:ext uri="{FF2B5EF4-FFF2-40B4-BE49-F238E27FC236}">
                    <a16:creationId xmlns:a16="http://schemas.microsoft.com/office/drawing/2014/main" id="{803A7F37-218E-5842-8A6C-5B15F75D75F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92260" y="1423009"/>
                <a:ext cx="1648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8" name="墨迹 29">
                <a:extLst>
                  <a:ext uri="{FF2B5EF4-FFF2-40B4-BE49-F238E27FC236}">
                    <a16:creationId xmlns:a16="http://schemas.microsoft.com/office/drawing/2014/main" id="{059443C5-283D-BA4E-BAE6-F1A3DF6A4563}"/>
                  </a:ext>
                </a:extLst>
              </p14:cNvPr>
              <p14:cNvContentPartPr/>
              <p14:nvPr/>
            </p14:nvContentPartPr>
            <p14:xfrm>
              <a:off x="1227340" y="1218889"/>
              <a:ext cx="436320" cy="463680"/>
            </p14:xfrm>
          </p:contentPart>
        </mc:Choice>
        <mc:Fallback>
          <p:pic>
            <p:nvPicPr>
              <p:cNvPr id="28" name="墨迹 29">
                <a:extLst>
                  <a:ext uri="{FF2B5EF4-FFF2-40B4-BE49-F238E27FC236}">
                    <a16:creationId xmlns:a16="http://schemas.microsoft.com/office/drawing/2014/main" id="{059443C5-283D-BA4E-BAE6-F1A3DF6A456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19780" y="1211329"/>
                <a:ext cx="45108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702FAF93-9DAA-2741-A1D9-804C05D1E30E}"/>
                  </a:ext>
                </a:extLst>
              </p14:cNvPr>
              <p14:cNvContentPartPr/>
              <p14:nvPr/>
            </p14:nvContentPartPr>
            <p14:xfrm>
              <a:off x="4215700" y="1243729"/>
              <a:ext cx="75240" cy="6876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702FAF93-9DAA-2741-A1D9-804C05D1E30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08140" y="1236169"/>
                <a:ext cx="900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1" name="墨迹 43">
                <a:extLst>
                  <a:ext uri="{FF2B5EF4-FFF2-40B4-BE49-F238E27FC236}">
                    <a16:creationId xmlns:a16="http://schemas.microsoft.com/office/drawing/2014/main" id="{9EC795C1-7C02-B446-BCC7-78EC6F84D3C8}"/>
                  </a:ext>
                </a:extLst>
              </p14:cNvPr>
              <p14:cNvContentPartPr/>
              <p14:nvPr/>
            </p14:nvContentPartPr>
            <p14:xfrm>
              <a:off x="4751020" y="1349569"/>
              <a:ext cx="349200" cy="224640"/>
            </p14:xfrm>
          </p:contentPart>
        </mc:Choice>
        <mc:Fallback>
          <p:pic>
            <p:nvPicPr>
              <p:cNvPr id="41" name="墨迹 43">
                <a:extLst>
                  <a:ext uri="{FF2B5EF4-FFF2-40B4-BE49-F238E27FC236}">
                    <a16:creationId xmlns:a16="http://schemas.microsoft.com/office/drawing/2014/main" id="{9EC795C1-7C02-B446-BCC7-78EC6F84D3C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43452" y="1342009"/>
                <a:ext cx="364336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2" name="墨迹 44">
                <a:extLst>
                  <a:ext uri="{FF2B5EF4-FFF2-40B4-BE49-F238E27FC236}">
                    <a16:creationId xmlns:a16="http://schemas.microsoft.com/office/drawing/2014/main" id="{FF8C8451-59AB-CC4D-B848-17A4354E2A80}"/>
                  </a:ext>
                </a:extLst>
              </p14:cNvPr>
              <p14:cNvContentPartPr/>
              <p14:nvPr/>
            </p14:nvContentPartPr>
            <p14:xfrm>
              <a:off x="4153420" y="1417969"/>
              <a:ext cx="305280" cy="168480"/>
            </p14:xfrm>
          </p:contentPart>
        </mc:Choice>
        <mc:Fallback>
          <p:pic>
            <p:nvPicPr>
              <p:cNvPr id="42" name="墨迹 44">
                <a:extLst>
                  <a:ext uri="{FF2B5EF4-FFF2-40B4-BE49-F238E27FC236}">
                    <a16:creationId xmlns:a16="http://schemas.microsoft.com/office/drawing/2014/main" id="{FF8C8451-59AB-CC4D-B848-17A4354E2A8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45860" y="1410409"/>
                <a:ext cx="3204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3" name="墨迹 45">
                <a:extLst>
                  <a:ext uri="{FF2B5EF4-FFF2-40B4-BE49-F238E27FC236}">
                    <a16:creationId xmlns:a16="http://schemas.microsoft.com/office/drawing/2014/main" id="{DDF33052-F9A0-E142-84E4-973DAAEE0DBC}"/>
                  </a:ext>
                </a:extLst>
              </p14:cNvPr>
              <p14:cNvContentPartPr/>
              <p14:nvPr/>
            </p14:nvContentPartPr>
            <p14:xfrm>
              <a:off x="3163780" y="1374409"/>
              <a:ext cx="491760" cy="268200"/>
            </p14:xfrm>
          </p:contentPart>
        </mc:Choice>
        <mc:Fallback>
          <p:pic>
            <p:nvPicPr>
              <p:cNvPr id="43" name="墨迹 45">
                <a:extLst>
                  <a:ext uri="{FF2B5EF4-FFF2-40B4-BE49-F238E27FC236}">
                    <a16:creationId xmlns:a16="http://schemas.microsoft.com/office/drawing/2014/main" id="{DDF33052-F9A0-E142-84E4-973DAAEE0DB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56226" y="1366849"/>
                <a:ext cx="506869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9842FE39-42C5-9C46-8271-7EA3114B834F}"/>
                  </a:ext>
                </a:extLst>
              </p14:cNvPr>
              <p14:cNvContentPartPr/>
              <p14:nvPr/>
            </p14:nvContentPartPr>
            <p14:xfrm>
              <a:off x="6587740" y="1374409"/>
              <a:ext cx="50040" cy="20592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9842FE39-42C5-9C46-8271-7EA3114B834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80180" y="1366849"/>
                <a:ext cx="651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6DAB0FA8-6BF6-624F-9D46-067D0E17CCCB}"/>
                  </a:ext>
                </a:extLst>
              </p14:cNvPr>
              <p14:cNvContentPartPr/>
              <p14:nvPr/>
            </p14:nvContentPartPr>
            <p14:xfrm>
              <a:off x="6948820" y="1200169"/>
              <a:ext cx="93600" cy="4392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6DAB0FA8-6BF6-624F-9D46-067D0E17CCC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41260" y="1192609"/>
                <a:ext cx="1087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AB8CF5C2-550E-2D45-88E1-795B8ADAA9B7}"/>
                  </a:ext>
                </a:extLst>
              </p14:cNvPr>
              <p14:cNvContentPartPr/>
              <p14:nvPr/>
            </p14:nvContentPartPr>
            <p14:xfrm>
              <a:off x="7490260" y="1206289"/>
              <a:ext cx="62640" cy="5004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AB8CF5C2-550E-2D45-88E1-795B8ADAA9B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482700" y="1198729"/>
                <a:ext cx="777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D79CAA5F-C4FB-F74D-8AC6-E699D4483B60}"/>
                  </a:ext>
                </a:extLst>
              </p14:cNvPr>
              <p14:cNvContentPartPr/>
              <p14:nvPr/>
            </p14:nvContentPartPr>
            <p14:xfrm>
              <a:off x="8729380" y="1162729"/>
              <a:ext cx="68760" cy="5004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D79CAA5F-C4FB-F74D-8AC6-E699D4483B6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721820" y="1155169"/>
                <a:ext cx="838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5" name="墨迹 69">
                <a:extLst>
                  <a:ext uri="{FF2B5EF4-FFF2-40B4-BE49-F238E27FC236}">
                    <a16:creationId xmlns:a16="http://schemas.microsoft.com/office/drawing/2014/main" id="{8D932307-9772-3A43-A0AD-2B8C3C18CDF2}"/>
                  </a:ext>
                </a:extLst>
              </p14:cNvPr>
              <p14:cNvContentPartPr/>
              <p14:nvPr/>
            </p14:nvContentPartPr>
            <p14:xfrm>
              <a:off x="8579620" y="1374409"/>
              <a:ext cx="473400" cy="212040"/>
            </p14:xfrm>
          </p:contentPart>
        </mc:Choice>
        <mc:Fallback>
          <p:pic>
            <p:nvPicPr>
              <p:cNvPr id="65" name="墨迹 69">
                <a:extLst>
                  <a:ext uri="{FF2B5EF4-FFF2-40B4-BE49-F238E27FC236}">
                    <a16:creationId xmlns:a16="http://schemas.microsoft.com/office/drawing/2014/main" id="{8D932307-9772-3A43-A0AD-2B8C3C18CDF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572420" y="1366849"/>
                <a:ext cx="4885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6" name="墨迹 70">
                <a:extLst>
                  <a:ext uri="{FF2B5EF4-FFF2-40B4-BE49-F238E27FC236}">
                    <a16:creationId xmlns:a16="http://schemas.microsoft.com/office/drawing/2014/main" id="{890AF11D-636D-4343-A834-0A774985D810}"/>
                  </a:ext>
                </a:extLst>
              </p14:cNvPr>
              <p14:cNvContentPartPr/>
              <p14:nvPr/>
            </p14:nvContentPartPr>
            <p14:xfrm>
              <a:off x="7919740" y="1417969"/>
              <a:ext cx="386640" cy="44280"/>
            </p14:xfrm>
          </p:contentPart>
        </mc:Choice>
        <mc:Fallback>
          <p:pic>
            <p:nvPicPr>
              <p:cNvPr id="66" name="墨迹 70">
                <a:extLst>
                  <a:ext uri="{FF2B5EF4-FFF2-40B4-BE49-F238E27FC236}">
                    <a16:creationId xmlns:a16="http://schemas.microsoft.com/office/drawing/2014/main" id="{890AF11D-636D-4343-A834-0A774985D81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912173" y="1410347"/>
                <a:ext cx="401774" cy="59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7" name="墨迹 71">
                <a:extLst>
                  <a:ext uri="{FF2B5EF4-FFF2-40B4-BE49-F238E27FC236}">
                    <a16:creationId xmlns:a16="http://schemas.microsoft.com/office/drawing/2014/main" id="{3532ABC9-9795-4549-9158-68F953B9F594}"/>
                  </a:ext>
                </a:extLst>
              </p14:cNvPr>
              <p14:cNvContentPartPr/>
              <p14:nvPr/>
            </p14:nvContentPartPr>
            <p14:xfrm>
              <a:off x="7397020" y="1380529"/>
              <a:ext cx="286920" cy="174600"/>
            </p14:xfrm>
          </p:contentPart>
        </mc:Choice>
        <mc:Fallback>
          <p:pic>
            <p:nvPicPr>
              <p:cNvPr id="67" name="墨迹 71">
                <a:extLst>
                  <a:ext uri="{FF2B5EF4-FFF2-40B4-BE49-F238E27FC236}">
                    <a16:creationId xmlns:a16="http://schemas.microsoft.com/office/drawing/2014/main" id="{3532ABC9-9795-4549-9158-68F953B9F59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389451" y="1372969"/>
                <a:ext cx="302059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8" name="墨迹 72">
                <a:extLst>
                  <a:ext uri="{FF2B5EF4-FFF2-40B4-BE49-F238E27FC236}">
                    <a16:creationId xmlns:a16="http://schemas.microsoft.com/office/drawing/2014/main" id="{D813C6D8-69CE-5D40-86E3-D1D8F182A4AE}"/>
                  </a:ext>
                </a:extLst>
              </p14:cNvPr>
              <p14:cNvContentPartPr/>
              <p14:nvPr/>
            </p14:nvContentPartPr>
            <p14:xfrm>
              <a:off x="6836500" y="1380529"/>
              <a:ext cx="380160" cy="162360"/>
            </p14:xfrm>
          </p:contentPart>
        </mc:Choice>
        <mc:Fallback>
          <p:pic>
            <p:nvPicPr>
              <p:cNvPr id="68" name="墨迹 72">
                <a:extLst>
                  <a:ext uri="{FF2B5EF4-FFF2-40B4-BE49-F238E27FC236}">
                    <a16:creationId xmlns:a16="http://schemas.microsoft.com/office/drawing/2014/main" id="{D813C6D8-69CE-5D40-86E3-D1D8F182A4A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828940" y="1372969"/>
                <a:ext cx="3952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9" name="墨迹 73">
                <a:extLst>
                  <a:ext uri="{FF2B5EF4-FFF2-40B4-BE49-F238E27FC236}">
                    <a16:creationId xmlns:a16="http://schemas.microsoft.com/office/drawing/2014/main" id="{EA84D1C1-17C2-9D4A-BE11-35CECF60B040}"/>
                  </a:ext>
                </a:extLst>
              </p14:cNvPr>
              <p14:cNvContentPartPr/>
              <p14:nvPr/>
            </p14:nvContentPartPr>
            <p14:xfrm>
              <a:off x="5498020" y="1336969"/>
              <a:ext cx="573120" cy="336600"/>
            </p14:xfrm>
          </p:contentPart>
        </mc:Choice>
        <mc:Fallback>
          <p:pic>
            <p:nvPicPr>
              <p:cNvPr id="69" name="墨迹 73">
                <a:extLst>
                  <a:ext uri="{FF2B5EF4-FFF2-40B4-BE49-F238E27FC236}">
                    <a16:creationId xmlns:a16="http://schemas.microsoft.com/office/drawing/2014/main" id="{EA84D1C1-17C2-9D4A-BE11-35CECF60B04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490460" y="1329409"/>
                <a:ext cx="58824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0" name="墨迹 80">
                <a:extLst>
                  <a:ext uri="{FF2B5EF4-FFF2-40B4-BE49-F238E27FC236}">
                    <a16:creationId xmlns:a16="http://schemas.microsoft.com/office/drawing/2014/main" id="{C4305006-D4C8-CD4D-8004-0D0747BC1E7A}"/>
                  </a:ext>
                </a:extLst>
              </p14:cNvPr>
              <p14:cNvContentPartPr/>
              <p14:nvPr/>
            </p14:nvContentPartPr>
            <p14:xfrm>
              <a:off x="1190260" y="2183689"/>
              <a:ext cx="696600" cy="324000"/>
            </p14:xfrm>
          </p:contentPart>
        </mc:Choice>
        <mc:Fallback>
          <p:pic>
            <p:nvPicPr>
              <p:cNvPr id="80" name="墨迹 80">
                <a:extLst>
                  <a:ext uri="{FF2B5EF4-FFF2-40B4-BE49-F238E27FC236}">
                    <a16:creationId xmlns:a16="http://schemas.microsoft.com/office/drawing/2014/main" id="{C4305006-D4C8-CD4D-8004-0D0747BC1E7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82704" y="2176129"/>
                <a:ext cx="711712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CDCF40A0-221E-964F-AF46-FA572A1FD393}"/>
                  </a:ext>
                </a:extLst>
              </p14:cNvPr>
              <p14:cNvContentPartPr/>
              <p14:nvPr/>
            </p14:nvContentPartPr>
            <p14:xfrm>
              <a:off x="2317060" y="2177569"/>
              <a:ext cx="81360" cy="1908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CDCF40A0-221E-964F-AF46-FA572A1FD39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309500" y="2170009"/>
                <a:ext cx="964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925DF579-906B-5348-8E6C-0A1159A975DF}"/>
                  </a:ext>
                </a:extLst>
              </p14:cNvPr>
              <p14:cNvContentPartPr/>
              <p14:nvPr/>
            </p14:nvContentPartPr>
            <p14:xfrm>
              <a:off x="2821060" y="2121409"/>
              <a:ext cx="93600" cy="3132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925DF579-906B-5348-8E6C-0A1159A975D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813500" y="2113849"/>
                <a:ext cx="108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08C74A68-C0B7-3E4A-81A0-4D0D15E514AC}"/>
                  </a:ext>
                </a:extLst>
              </p14:cNvPr>
              <p14:cNvContentPartPr/>
              <p14:nvPr/>
            </p14:nvContentPartPr>
            <p14:xfrm>
              <a:off x="4134700" y="2077849"/>
              <a:ext cx="106200" cy="8136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08C74A68-C0B7-3E4A-81A0-4D0D15E514A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127140" y="2070289"/>
                <a:ext cx="1213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D8EE151B-2125-C94C-9516-D860BCBC3C12}"/>
                  </a:ext>
                </a:extLst>
              </p14:cNvPr>
              <p14:cNvContentPartPr/>
              <p14:nvPr/>
            </p14:nvContentPartPr>
            <p14:xfrm>
              <a:off x="4672900" y="2004049"/>
              <a:ext cx="358560" cy="48528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D8EE151B-2125-C94C-9516-D860BCBC3C1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65340" y="1996489"/>
                <a:ext cx="37368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361A8BA2-3EDE-6A4E-A935-459695E4921F}"/>
                  </a:ext>
                </a:extLst>
              </p14:cNvPr>
              <p14:cNvContentPartPr/>
              <p14:nvPr/>
            </p14:nvContentPartPr>
            <p14:xfrm>
              <a:off x="5292820" y="2053009"/>
              <a:ext cx="131040" cy="43632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361A8BA2-3EDE-6A4E-A935-459695E4921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285260" y="2045449"/>
                <a:ext cx="14616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191B6D5D-0E4C-C443-B92E-7B29B0812F51}"/>
                  </a:ext>
                </a:extLst>
              </p14:cNvPr>
              <p14:cNvContentPartPr/>
              <p14:nvPr/>
            </p14:nvContentPartPr>
            <p14:xfrm>
              <a:off x="6083380" y="2183689"/>
              <a:ext cx="81360" cy="24948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191B6D5D-0E4C-C443-B92E-7B29B0812F5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075820" y="2176129"/>
                <a:ext cx="964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B733990A-E03E-C140-9542-C71C0DD333FD}"/>
                  </a:ext>
                </a:extLst>
              </p14:cNvPr>
              <p14:cNvContentPartPr/>
              <p14:nvPr/>
            </p14:nvContentPartPr>
            <p14:xfrm>
              <a:off x="6344740" y="2395369"/>
              <a:ext cx="56520" cy="3780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B733990A-E03E-C140-9542-C71C0DD333F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337180" y="2387809"/>
                <a:ext cx="712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1B7870DE-E9E7-5042-AB6A-BD3DEA610B67}"/>
                  </a:ext>
                </a:extLst>
              </p14:cNvPr>
              <p14:cNvContentPartPr/>
              <p14:nvPr/>
            </p14:nvContentPartPr>
            <p14:xfrm>
              <a:off x="8860060" y="2034289"/>
              <a:ext cx="204480" cy="13716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1B7870DE-E9E7-5042-AB6A-BD3DEA610B6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852500" y="2026729"/>
                <a:ext cx="2196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90D1BBDD-F93B-C242-88FC-74DF10FB7392}"/>
                  </a:ext>
                </a:extLst>
              </p14:cNvPr>
              <p14:cNvContentPartPr/>
              <p14:nvPr/>
            </p14:nvContentPartPr>
            <p14:xfrm>
              <a:off x="8891020" y="2283409"/>
              <a:ext cx="155880" cy="14292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90D1BBDD-F93B-C242-88FC-74DF10FB739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883460" y="2275849"/>
                <a:ext cx="17100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17" name="墨迹 125">
                <a:extLst>
                  <a:ext uri="{FF2B5EF4-FFF2-40B4-BE49-F238E27FC236}">
                    <a16:creationId xmlns:a16="http://schemas.microsoft.com/office/drawing/2014/main" id="{E13BCE66-435A-4044-82A3-703F57CCDFE1}"/>
                  </a:ext>
                </a:extLst>
              </p14:cNvPr>
              <p14:cNvContentPartPr/>
              <p14:nvPr/>
            </p14:nvContentPartPr>
            <p14:xfrm>
              <a:off x="10534420" y="2401489"/>
              <a:ext cx="50040" cy="124920"/>
            </p14:xfrm>
          </p:contentPart>
        </mc:Choice>
        <mc:Fallback>
          <p:pic>
            <p:nvPicPr>
              <p:cNvPr id="117" name="墨迹 125">
                <a:extLst>
                  <a:ext uri="{FF2B5EF4-FFF2-40B4-BE49-F238E27FC236}">
                    <a16:creationId xmlns:a16="http://schemas.microsoft.com/office/drawing/2014/main" id="{E13BCE66-435A-4044-82A3-703F57CCDFE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527220" y="2393929"/>
                <a:ext cx="651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8" name="墨迹 126">
                <a:extLst>
                  <a:ext uri="{FF2B5EF4-FFF2-40B4-BE49-F238E27FC236}">
                    <a16:creationId xmlns:a16="http://schemas.microsoft.com/office/drawing/2014/main" id="{4C3A55B2-B941-3040-82C0-E587D50C52A2}"/>
                  </a:ext>
                </a:extLst>
              </p14:cNvPr>
              <p14:cNvContentPartPr/>
              <p14:nvPr/>
            </p14:nvContentPartPr>
            <p14:xfrm>
              <a:off x="9264700" y="1866169"/>
              <a:ext cx="1077480" cy="744480"/>
            </p14:xfrm>
          </p:contentPart>
        </mc:Choice>
        <mc:Fallback>
          <p:pic>
            <p:nvPicPr>
              <p:cNvPr id="118" name="墨迹 126">
                <a:extLst>
                  <a:ext uri="{FF2B5EF4-FFF2-40B4-BE49-F238E27FC236}">
                    <a16:creationId xmlns:a16="http://schemas.microsoft.com/office/drawing/2014/main" id="{4C3A55B2-B941-3040-82C0-E587D50C52A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257140" y="1858609"/>
                <a:ext cx="1092600" cy="7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19" name="墨迹 127">
                <a:extLst>
                  <a:ext uri="{FF2B5EF4-FFF2-40B4-BE49-F238E27FC236}">
                    <a16:creationId xmlns:a16="http://schemas.microsoft.com/office/drawing/2014/main" id="{838EBBAC-0B93-FA4A-91CB-CE8755FB15D6}"/>
                  </a:ext>
                </a:extLst>
              </p14:cNvPr>
              <p14:cNvContentPartPr/>
              <p14:nvPr/>
            </p14:nvContentPartPr>
            <p14:xfrm>
              <a:off x="8312140" y="2164969"/>
              <a:ext cx="249480" cy="286920"/>
            </p14:xfrm>
          </p:contentPart>
        </mc:Choice>
        <mc:Fallback>
          <p:pic>
            <p:nvPicPr>
              <p:cNvPr id="119" name="墨迹 127">
                <a:extLst>
                  <a:ext uri="{FF2B5EF4-FFF2-40B4-BE49-F238E27FC236}">
                    <a16:creationId xmlns:a16="http://schemas.microsoft.com/office/drawing/2014/main" id="{838EBBAC-0B93-FA4A-91CB-CE8755FB15D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304580" y="2157400"/>
                <a:ext cx="264600" cy="302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0" name="墨迹 128">
                <a:extLst>
                  <a:ext uri="{FF2B5EF4-FFF2-40B4-BE49-F238E27FC236}">
                    <a16:creationId xmlns:a16="http://schemas.microsoft.com/office/drawing/2014/main" id="{9519DAAC-57DE-7543-92E4-FE4C833DA7A5}"/>
                  </a:ext>
                </a:extLst>
              </p14:cNvPr>
              <p14:cNvContentPartPr/>
              <p14:nvPr/>
            </p14:nvContentPartPr>
            <p14:xfrm>
              <a:off x="7478020" y="1984609"/>
              <a:ext cx="516600" cy="622800"/>
            </p14:xfrm>
          </p:contentPart>
        </mc:Choice>
        <mc:Fallback>
          <p:pic>
            <p:nvPicPr>
              <p:cNvPr id="120" name="墨迹 128">
                <a:extLst>
                  <a:ext uri="{FF2B5EF4-FFF2-40B4-BE49-F238E27FC236}">
                    <a16:creationId xmlns:a16="http://schemas.microsoft.com/office/drawing/2014/main" id="{9519DAAC-57DE-7543-92E4-FE4C833DA7A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470465" y="1977049"/>
                <a:ext cx="531709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21" name="墨迹 129">
                <a:extLst>
                  <a:ext uri="{FF2B5EF4-FFF2-40B4-BE49-F238E27FC236}">
                    <a16:creationId xmlns:a16="http://schemas.microsoft.com/office/drawing/2014/main" id="{2E1609CA-CDE5-6F49-92A4-33559A3DA948}"/>
                  </a:ext>
                </a:extLst>
              </p14:cNvPr>
              <p14:cNvContentPartPr/>
              <p14:nvPr/>
            </p14:nvContentPartPr>
            <p14:xfrm>
              <a:off x="6687100" y="2295649"/>
              <a:ext cx="554400" cy="112680"/>
            </p14:xfrm>
          </p:contentPart>
        </mc:Choice>
        <mc:Fallback>
          <p:pic>
            <p:nvPicPr>
              <p:cNvPr id="121" name="墨迹 129">
                <a:extLst>
                  <a:ext uri="{FF2B5EF4-FFF2-40B4-BE49-F238E27FC236}">
                    <a16:creationId xmlns:a16="http://schemas.microsoft.com/office/drawing/2014/main" id="{2E1609CA-CDE5-6F49-92A4-33559A3DA94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679540" y="2288065"/>
                <a:ext cx="569520" cy="127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22" name="墨迹 130">
                <a:extLst>
                  <a:ext uri="{FF2B5EF4-FFF2-40B4-BE49-F238E27FC236}">
                    <a16:creationId xmlns:a16="http://schemas.microsoft.com/office/drawing/2014/main" id="{A219C990-E9F9-4A43-9397-9A0E3BEE93BD}"/>
                  </a:ext>
                </a:extLst>
              </p14:cNvPr>
              <p14:cNvContentPartPr/>
              <p14:nvPr/>
            </p14:nvContentPartPr>
            <p14:xfrm>
              <a:off x="5603860" y="2239849"/>
              <a:ext cx="268200" cy="205920"/>
            </p14:xfrm>
          </p:contentPart>
        </mc:Choice>
        <mc:Fallback>
          <p:pic>
            <p:nvPicPr>
              <p:cNvPr id="122" name="墨迹 130">
                <a:extLst>
                  <a:ext uri="{FF2B5EF4-FFF2-40B4-BE49-F238E27FC236}">
                    <a16:creationId xmlns:a16="http://schemas.microsoft.com/office/drawing/2014/main" id="{A219C990-E9F9-4A43-9397-9A0E3BEE93B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596300" y="2232289"/>
                <a:ext cx="2829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23" name="墨迹 131">
                <a:extLst>
                  <a:ext uri="{FF2B5EF4-FFF2-40B4-BE49-F238E27FC236}">
                    <a16:creationId xmlns:a16="http://schemas.microsoft.com/office/drawing/2014/main" id="{966FEB47-134D-564E-BF00-DC484334F70C}"/>
                  </a:ext>
                </a:extLst>
              </p14:cNvPr>
              <p14:cNvContentPartPr/>
              <p14:nvPr/>
            </p14:nvContentPartPr>
            <p14:xfrm>
              <a:off x="4016620" y="2302129"/>
              <a:ext cx="429840" cy="137160"/>
            </p14:xfrm>
          </p:contentPart>
        </mc:Choice>
        <mc:Fallback>
          <p:pic>
            <p:nvPicPr>
              <p:cNvPr id="123" name="墨迹 131">
                <a:extLst>
                  <a:ext uri="{FF2B5EF4-FFF2-40B4-BE49-F238E27FC236}">
                    <a16:creationId xmlns:a16="http://schemas.microsoft.com/office/drawing/2014/main" id="{966FEB47-134D-564E-BF00-DC484334F70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009060" y="2294569"/>
                <a:ext cx="4449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4" name="墨迹 132">
                <a:extLst>
                  <a:ext uri="{FF2B5EF4-FFF2-40B4-BE49-F238E27FC236}">
                    <a16:creationId xmlns:a16="http://schemas.microsoft.com/office/drawing/2014/main" id="{2F8B0FEB-717D-C749-AC85-58C3D5B3D389}"/>
                  </a:ext>
                </a:extLst>
              </p14:cNvPr>
              <p14:cNvContentPartPr/>
              <p14:nvPr/>
            </p14:nvContentPartPr>
            <p14:xfrm>
              <a:off x="3338020" y="2320849"/>
              <a:ext cx="460800" cy="31320"/>
            </p14:xfrm>
          </p:contentPart>
        </mc:Choice>
        <mc:Fallback>
          <p:pic>
            <p:nvPicPr>
              <p:cNvPr id="124" name="墨迹 132">
                <a:extLst>
                  <a:ext uri="{FF2B5EF4-FFF2-40B4-BE49-F238E27FC236}">
                    <a16:creationId xmlns:a16="http://schemas.microsoft.com/office/drawing/2014/main" id="{2F8B0FEB-717D-C749-AC85-58C3D5B3D38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330466" y="2313289"/>
                <a:ext cx="475908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25" name="墨迹 133">
                <a:extLst>
                  <a:ext uri="{FF2B5EF4-FFF2-40B4-BE49-F238E27FC236}">
                    <a16:creationId xmlns:a16="http://schemas.microsoft.com/office/drawing/2014/main" id="{6134370D-0686-8245-BF09-489ED605A1B5}"/>
                  </a:ext>
                </a:extLst>
              </p14:cNvPr>
              <p14:cNvContentPartPr/>
              <p14:nvPr/>
            </p14:nvContentPartPr>
            <p14:xfrm>
              <a:off x="2236060" y="2308249"/>
              <a:ext cx="859320" cy="236880"/>
            </p14:xfrm>
          </p:contentPart>
        </mc:Choice>
        <mc:Fallback>
          <p:pic>
            <p:nvPicPr>
              <p:cNvPr id="125" name="墨迹 133">
                <a:extLst>
                  <a:ext uri="{FF2B5EF4-FFF2-40B4-BE49-F238E27FC236}">
                    <a16:creationId xmlns:a16="http://schemas.microsoft.com/office/drawing/2014/main" id="{6134370D-0686-8245-BF09-489ED605A1B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228500" y="2300689"/>
                <a:ext cx="8744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48" name="墨迹 148">
                <a:extLst>
                  <a:ext uri="{FF2B5EF4-FFF2-40B4-BE49-F238E27FC236}">
                    <a16:creationId xmlns:a16="http://schemas.microsoft.com/office/drawing/2014/main" id="{B285C289-D08D-EA48-BE39-752A4FF9A0D4}"/>
                  </a:ext>
                </a:extLst>
              </p14:cNvPr>
              <p14:cNvContentPartPr/>
              <p14:nvPr/>
            </p14:nvContentPartPr>
            <p14:xfrm>
              <a:off x="10503460" y="2071729"/>
              <a:ext cx="1401120" cy="554400"/>
            </p14:xfrm>
          </p:contentPart>
        </mc:Choice>
        <mc:Fallback>
          <p:pic>
            <p:nvPicPr>
              <p:cNvPr id="148" name="墨迹 148">
                <a:extLst>
                  <a:ext uri="{FF2B5EF4-FFF2-40B4-BE49-F238E27FC236}">
                    <a16:creationId xmlns:a16="http://schemas.microsoft.com/office/drawing/2014/main" id="{B285C289-D08D-EA48-BE39-752A4FF9A0D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495900" y="2061649"/>
                <a:ext cx="141876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58" name="墨迹 158">
                <a:extLst>
                  <a:ext uri="{FF2B5EF4-FFF2-40B4-BE49-F238E27FC236}">
                    <a16:creationId xmlns:a16="http://schemas.microsoft.com/office/drawing/2014/main" id="{F4C8A96A-15E6-FB43-BA64-C3C703E1679F}"/>
                  </a:ext>
                </a:extLst>
              </p14:cNvPr>
              <p14:cNvContentPartPr/>
              <p14:nvPr/>
            </p14:nvContentPartPr>
            <p14:xfrm>
              <a:off x="1037980" y="2837449"/>
              <a:ext cx="1172880" cy="629280"/>
            </p14:xfrm>
          </p:contentPart>
        </mc:Choice>
        <mc:Fallback>
          <p:pic>
            <p:nvPicPr>
              <p:cNvPr id="158" name="墨迹 158">
                <a:extLst>
                  <a:ext uri="{FF2B5EF4-FFF2-40B4-BE49-F238E27FC236}">
                    <a16:creationId xmlns:a16="http://schemas.microsoft.com/office/drawing/2014/main" id="{F4C8A96A-15E6-FB43-BA64-C3C703E1679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30420" y="2829889"/>
                <a:ext cx="118800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62" name="墨迹 162">
                <a:extLst>
                  <a:ext uri="{FF2B5EF4-FFF2-40B4-BE49-F238E27FC236}">
                    <a16:creationId xmlns:a16="http://schemas.microsoft.com/office/drawing/2014/main" id="{2177360A-706A-C244-8622-54F0C05106AC}"/>
                  </a:ext>
                </a:extLst>
              </p14:cNvPr>
              <p14:cNvContentPartPr/>
              <p14:nvPr/>
            </p14:nvContentPartPr>
            <p14:xfrm>
              <a:off x="2472580" y="3260809"/>
              <a:ext cx="56520" cy="174600"/>
            </p14:xfrm>
          </p:contentPart>
        </mc:Choice>
        <mc:Fallback>
          <p:pic>
            <p:nvPicPr>
              <p:cNvPr id="162" name="墨迹 162">
                <a:extLst>
                  <a:ext uri="{FF2B5EF4-FFF2-40B4-BE49-F238E27FC236}">
                    <a16:creationId xmlns:a16="http://schemas.microsoft.com/office/drawing/2014/main" id="{2177360A-706A-C244-8622-54F0C05106A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465020" y="3253249"/>
                <a:ext cx="712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2E92A2CD-51C2-1844-A07B-9D6969576C9F}"/>
                  </a:ext>
                </a:extLst>
              </p14:cNvPr>
              <p14:cNvContentPartPr/>
              <p14:nvPr/>
            </p14:nvContentPartPr>
            <p14:xfrm>
              <a:off x="3026620" y="3067849"/>
              <a:ext cx="37800" cy="24300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2E92A2CD-51C2-1844-A07B-9D6969576C9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019060" y="3060289"/>
                <a:ext cx="529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C3CF8614-3CE9-AD49-84D9-97449E408BA7}"/>
                  </a:ext>
                </a:extLst>
              </p14:cNvPr>
              <p14:cNvContentPartPr/>
              <p14:nvPr/>
            </p14:nvContentPartPr>
            <p14:xfrm>
              <a:off x="3151180" y="3024289"/>
              <a:ext cx="137160" cy="28044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C3CF8614-3CE9-AD49-84D9-97449E408BA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143620" y="3016729"/>
                <a:ext cx="1522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472F6289-B677-2B43-BDA9-48D15150A9F6}"/>
                  </a:ext>
                </a:extLst>
              </p14:cNvPr>
              <p14:cNvContentPartPr/>
              <p14:nvPr/>
            </p14:nvContentPartPr>
            <p14:xfrm>
              <a:off x="3232180" y="3049129"/>
              <a:ext cx="93600" cy="23076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472F6289-B677-2B43-BDA9-48D15150A9F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224620" y="3041569"/>
                <a:ext cx="1087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B1807581-7C7E-9D42-A730-13A3913124C5}"/>
                  </a:ext>
                </a:extLst>
              </p14:cNvPr>
              <p14:cNvContentPartPr/>
              <p14:nvPr/>
            </p14:nvContentPartPr>
            <p14:xfrm>
              <a:off x="3194740" y="3217249"/>
              <a:ext cx="81360" cy="1908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B1807581-7C7E-9D42-A730-13A3913124C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187180" y="3209689"/>
                <a:ext cx="964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D22E3250-9111-3549-9EE4-F314FD10D748}"/>
                  </a:ext>
                </a:extLst>
              </p14:cNvPr>
              <p14:cNvContentPartPr/>
              <p14:nvPr/>
            </p14:nvContentPartPr>
            <p14:xfrm>
              <a:off x="3456100" y="3223369"/>
              <a:ext cx="25200" cy="10620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D22E3250-9111-3549-9EE4-F314FD10D74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448540" y="3215809"/>
                <a:ext cx="403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E2DE1CE1-617D-D84F-A83F-F7723A797657}"/>
                  </a:ext>
                </a:extLst>
              </p14:cNvPr>
              <p14:cNvContentPartPr/>
              <p14:nvPr/>
            </p14:nvContentPartPr>
            <p14:xfrm>
              <a:off x="3630700" y="3024289"/>
              <a:ext cx="50040" cy="35532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E2DE1CE1-617D-D84F-A83F-F7723A79765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623140" y="3016729"/>
                <a:ext cx="6516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66C6B16A-D79B-324B-B732-D4CE552A7F51}"/>
                  </a:ext>
                </a:extLst>
              </p14:cNvPr>
              <p14:cNvContentPartPr/>
              <p14:nvPr/>
            </p14:nvContentPartPr>
            <p14:xfrm>
              <a:off x="3854620" y="3154969"/>
              <a:ext cx="159480" cy="3132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66C6B16A-D79B-324B-B732-D4CE552A7F5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847060" y="3147409"/>
                <a:ext cx="1746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2E1BB694-7FB5-D942-A11C-A174927BDC8F}"/>
                  </a:ext>
                </a:extLst>
              </p14:cNvPr>
              <p14:cNvContentPartPr/>
              <p14:nvPr/>
            </p14:nvContentPartPr>
            <p14:xfrm>
              <a:off x="3920500" y="3273049"/>
              <a:ext cx="152640" cy="1908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2E1BB694-7FB5-D942-A11C-A174927BDC8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912940" y="3265489"/>
                <a:ext cx="1677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E3C9C5EB-7743-F443-866D-5DA68613DD11}"/>
                  </a:ext>
                </a:extLst>
              </p14:cNvPr>
              <p14:cNvContentPartPr/>
              <p14:nvPr/>
            </p14:nvContentPartPr>
            <p14:xfrm>
              <a:off x="4340260" y="3031129"/>
              <a:ext cx="56520" cy="31104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E3C9C5EB-7743-F443-866D-5DA68613DD1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332700" y="3023569"/>
                <a:ext cx="712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2E23228B-639E-DF42-BF81-425F15032F5C}"/>
                  </a:ext>
                </a:extLst>
              </p14:cNvPr>
              <p14:cNvContentPartPr/>
              <p14:nvPr/>
            </p14:nvContentPartPr>
            <p14:xfrm>
              <a:off x="4545820" y="3017809"/>
              <a:ext cx="118800" cy="25560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2E23228B-639E-DF42-BF81-425F15032F5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538260" y="3010249"/>
                <a:ext cx="13356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74" name="墨迹 173">
                <a:extLst>
                  <a:ext uri="{FF2B5EF4-FFF2-40B4-BE49-F238E27FC236}">
                    <a16:creationId xmlns:a16="http://schemas.microsoft.com/office/drawing/2014/main" id="{2718588E-91A5-A947-B847-6E8F87B9874E}"/>
                  </a:ext>
                </a:extLst>
              </p14:cNvPr>
              <p14:cNvContentPartPr/>
              <p14:nvPr/>
            </p14:nvContentPartPr>
            <p14:xfrm>
              <a:off x="4639060" y="3049129"/>
              <a:ext cx="100080" cy="249480"/>
            </p14:xfrm>
          </p:contentPart>
        </mc:Choice>
        <mc:Fallback>
          <p:pic>
            <p:nvPicPr>
              <p:cNvPr id="174" name="墨迹 173">
                <a:extLst>
                  <a:ext uri="{FF2B5EF4-FFF2-40B4-BE49-F238E27FC236}">
                    <a16:creationId xmlns:a16="http://schemas.microsoft.com/office/drawing/2014/main" id="{2718588E-91A5-A947-B847-6E8F87B9874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631500" y="3041569"/>
                <a:ext cx="1152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467BFA8D-2C13-E643-9DB8-CD5BD06FEEEE}"/>
                  </a:ext>
                </a:extLst>
              </p14:cNvPr>
              <p14:cNvContentPartPr/>
              <p14:nvPr/>
            </p14:nvContentPartPr>
            <p14:xfrm>
              <a:off x="4626460" y="3192409"/>
              <a:ext cx="100080" cy="37800"/>
            </p14:xfrm>
          </p:contentPart>
        </mc:Choice>
        <mc:Fallback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467BFA8D-2C13-E643-9DB8-CD5BD06FEEE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618900" y="3184849"/>
                <a:ext cx="1152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17AA326B-F846-E844-BF3A-89CAD4023180}"/>
                  </a:ext>
                </a:extLst>
              </p14:cNvPr>
              <p14:cNvContentPartPr/>
              <p14:nvPr/>
            </p14:nvContentPartPr>
            <p14:xfrm>
              <a:off x="4794580" y="3210769"/>
              <a:ext cx="199440" cy="8748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17AA326B-F846-E844-BF3A-89CAD402318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787020" y="3203569"/>
                <a:ext cx="2145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3CB7B16E-8A5B-144F-85E3-36DAC6145BB9}"/>
                  </a:ext>
                </a:extLst>
              </p14:cNvPr>
              <p14:cNvContentPartPr/>
              <p14:nvPr/>
            </p14:nvContentPartPr>
            <p14:xfrm>
              <a:off x="5093380" y="2980729"/>
              <a:ext cx="75240" cy="43632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3CB7B16E-8A5B-144F-85E3-36DAC6145BB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085820" y="2973169"/>
                <a:ext cx="9000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835B906C-C389-9743-B35E-5D1F3EBEDAEA}"/>
                  </a:ext>
                </a:extLst>
              </p14:cNvPr>
              <p14:cNvContentPartPr/>
              <p14:nvPr/>
            </p14:nvContentPartPr>
            <p14:xfrm>
              <a:off x="5367340" y="3142369"/>
              <a:ext cx="131040" cy="1908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835B906C-C389-9743-B35E-5D1F3EBEDAE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359780" y="3134809"/>
                <a:ext cx="1461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84E92506-DF38-B844-8AF3-36EB14689601}"/>
                  </a:ext>
                </a:extLst>
              </p14:cNvPr>
              <p14:cNvContentPartPr/>
              <p14:nvPr/>
            </p14:nvContentPartPr>
            <p14:xfrm>
              <a:off x="5376340" y="3248209"/>
              <a:ext cx="184320" cy="2520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84E92506-DF38-B844-8AF3-36EB1468960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368780" y="3240649"/>
                <a:ext cx="199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2EE8CB9B-08E7-DE45-9374-3B32DEEB6D3E}"/>
                  </a:ext>
                </a:extLst>
              </p14:cNvPr>
              <p14:cNvContentPartPr/>
              <p14:nvPr/>
            </p14:nvContentPartPr>
            <p14:xfrm>
              <a:off x="6095980" y="3217249"/>
              <a:ext cx="106200" cy="1296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2EE8CB9B-08E7-DE45-9374-3B32DEEB6D3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088420" y="3209689"/>
                <a:ext cx="121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3A95A8AE-38A8-CC4B-9C94-94D2CB5D0AAC}"/>
                  </a:ext>
                </a:extLst>
              </p14:cNvPr>
              <p14:cNvContentPartPr/>
              <p14:nvPr/>
            </p14:nvContentPartPr>
            <p14:xfrm>
              <a:off x="6326020" y="3223369"/>
              <a:ext cx="68760" cy="648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3A95A8AE-38A8-CC4B-9C94-94D2CB5D0AA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318460" y="3215809"/>
                <a:ext cx="83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27F4B5FD-BE30-544B-9FFB-18F800DBAAC5}"/>
                  </a:ext>
                </a:extLst>
              </p14:cNvPr>
              <p14:cNvContentPartPr/>
              <p14:nvPr/>
            </p14:nvContentPartPr>
            <p14:xfrm>
              <a:off x="6488020" y="3229489"/>
              <a:ext cx="31320" cy="1296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27F4B5FD-BE30-544B-9FFB-18F800DBAAC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480460" y="3221929"/>
                <a:ext cx="46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2175E8E0-5F90-B845-9476-0D14FBFC0BEA}"/>
                  </a:ext>
                </a:extLst>
              </p14:cNvPr>
              <p14:cNvContentPartPr/>
              <p14:nvPr/>
            </p14:nvContentPartPr>
            <p14:xfrm>
              <a:off x="6961060" y="3192409"/>
              <a:ext cx="174600" cy="1908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2175E8E0-5F90-B845-9476-0D14FBFC0BE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953500" y="3184849"/>
                <a:ext cx="189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1672420E-A0C0-5840-93C5-D3CA9739A3E0}"/>
                  </a:ext>
                </a:extLst>
              </p14:cNvPr>
              <p14:cNvContentPartPr/>
              <p14:nvPr/>
            </p14:nvContentPartPr>
            <p14:xfrm>
              <a:off x="6998500" y="3254329"/>
              <a:ext cx="187200" cy="3132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1672420E-A0C0-5840-93C5-D3CA9739A3E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90940" y="3247129"/>
                <a:ext cx="202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8C52AFEE-EA54-C34B-8924-6DCBEAEE8B65}"/>
                  </a:ext>
                </a:extLst>
              </p14:cNvPr>
              <p14:cNvContentPartPr/>
              <p14:nvPr/>
            </p14:nvContentPartPr>
            <p14:xfrm>
              <a:off x="7334740" y="3098809"/>
              <a:ext cx="12960" cy="23688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8C52AFEE-EA54-C34B-8924-6DCBEAEE8B6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327180" y="3091249"/>
                <a:ext cx="277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004FE4C6-EDF8-2B4F-A09D-A46D80A5DE77}"/>
                  </a:ext>
                </a:extLst>
              </p14:cNvPr>
              <p14:cNvContentPartPr/>
              <p14:nvPr/>
            </p14:nvContentPartPr>
            <p14:xfrm>
              <a:off x="7571260" y="3061369"/>
              <a:ext cx="137160" cy="26820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004FE4C6-EDF8-2B4F-A09D-A46D80A5DE7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563700" y="3053809"/>
                <a:ext cx="1522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118F8D86-DE58-6D44-92A1-B35AA00BE2B8}"/>
                  </a:ext>
                </a:extLst>
              </p14:cNvPr>
              <p14:cNvContentPartPr/>
              <p14:nvPr/>
            </p14:nvContentPartPr>
            <p14:xfrm>
              <a:off x="7689700" y="3036529"/>
              <a:ext cx="81360" cy="24300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118F8D86-DE58-6D44-92A1-B35AA00BE2B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82140" y="3028969"/>
                <a:ext cx="964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F718D5A0-EEF9-3445-BA8E-806F0F6F5F39}"/>
                  </a:ext>
                </a:extLst>
              </p14:cNvPr>
              <p14:cNvContentPartPr/>
              <p14:nvPr/>
            </p14:nvContentPartPr>
            <p14:xfrm>
              <a:off x="7654780" y="3198529"/>
              <a:ext cx="103320" cy="1908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F718D5A0-EEF9-3445-BA8E-806F0F6F5F3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647580" y="3190969"/>
                <a:ext cx="118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5545485E-6FC5-8749-BCC1-2D8143667EBC}"/>
                  </a:ext>
                </a:extLst>
              </p14:cNvPr>
              <p14:cNvContentPartPr/>
              <p14:nvPr/>
            </p14:nvContentPartPr>
            <p14:xfrm>
              <a:off x="7879060" y="3223369"/>
              <a:ext cx="134640" cy="7524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5545485E-6FC5-8749-BCC1-2D8143667EB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871500" y="3215809"/>
                <a:ext cx="1497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40E3741E-3A9D-4244-91B3-C02324B09EE7}"/>
                  </a:ext>
                </a:extLst>
              </p14:cNvPr>
              <p14:cNvContentPartPr/>
              <p14:nvPr/>
            </p14:nvContentPartPr>
            <p14:xfrm>
              <a:off x="8212420" y="2999089"/>
              <a:ext cx="43920" cy="38628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40E3741E-3A9D-4244-91B3-C02324B09EE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04860" y="2991889"/>
                <a:ext cx="5904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47F9574C-1545-904B-8050-3699CDD966FF}"/>
                  </a:ext>
                </a:extLst>
              </p14:cNvPr>
              <p14:cNvContentPartPr/>
              <p14:nvPr/>
            </p14:nvContentPartPr>
            <p14:xfrm>
              <a:off x="8536060" y="3154969"/>
              <a:ext cx="130320" cy="5652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47F9574C-1545-904B-8050-3699CDD966FF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528500" y="3147409"/>
                <a:ext cx="1454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B8EF4A6F-54C6-B644-9548-32761C3404C7}"/>
                  </a:ext>
                </a:extLst>
              </p14:cNvPr>
              <p14:cNvContentPartPr/>
              <p14:nvPr/>
            </p14:nvContentPartPr>
            <p14:xfrm>
              <a:off x="8542540" y="3279529"/>
              <a:ext cx="174600" cy="1908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B8EF4A6F-54C6-B644-9548-32761C3404C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34980" y="3271969"/>
                <a:ext cx="189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458757CD-4F7D-554C-A381-6BC898E3560A}"/>
                  </a:ext>
                </a:extLst>
              </p14:cNvPr>
              <p14:cNvContentPartPr/>
              <p14:nvPr/>
            </p14:nvContentPartPr>
            <p14:xfrm>
              <a:off x="9002980" y="3049129"/>
              <a:ext cx="131040" cy="26172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458757CD-4F7D-554C-A381-6BC898E3560A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995420" y="3041569"/>
                <a:ext cx="14616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DEEA23B1-1589-8D40-8DF5-0FF5564A931A}"/>
                  </a:ext>
                </a:extLst>
              </p14:cNvPr>
              <p14:cNvContentPartPr/>
              <p14:nvPr/>
            </p14:nvContentPartPr>
            <p14:xfrm>
              <a:off x="9283420" y="3117529"/>
              <a:ext cx="162360" cy="16848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DEEA23B1-1589-8D40-8DF5-0FF5564A931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275860" y="3109969"/>
                <a:ext cx="1771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9E0452D7-9EF4-1F4E-8871-4BF94DB21FB8}"/>
                  </a:ext>
                </a:extLst>
              </p14:cNvPr>
              <p14:cNvContentPartPr/>
              <p14:nvPr/>
            </p14:nvContentPartPr>
            <p14:xfrm>
              <a:off x="9582220" y="3229489"/>
              <a:ext cx="149760" cy="648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9E0452D7-9EF4-1F4E-8871-4BF94DB21FB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574660" y="3221929"/>
                <a:ext cx="164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B9A1B7A1-351D-7C4C-8575-47AFB17FEC0F}"/>
                  </a:ext>
                </a:extLst>
              </p14:cNvPr>
              <p14:cNvContentPartPr/>
              <p14:nvPr/>
            </p14:nvContentPartPr>
            <p14:xfrm>
              <a:off x="9837460" y="3194929"/>
              <a:ext cx="19080" cy="10980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B9A1B7A1-351D-7C4C-8575-47AFB17FEC0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829900" y="3187369"/>
                <a:ext cx="342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F2E4079B-B45C-C54A-A1E2-CE9C422AEC9E}"/>
                  </a:ext>
                </a:extLst>
              </p14:cNvPr>
              <p14:cNvContentPartPr/>
              <p14:nvPr/>
            </p14:nvContentPartPr>
            <p14:xfrm>
              <a:off x="9986860" y="3086569"/>
              <a:ext cx="99360" cy="30528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F2E4079B-B45C-C54A-A1E2-CE9C422AEC9E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979300" y="3079009"/>
                <a:ext cx="1144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27795818-C5C5-6C4C-836A-437614D48FE3}"/>
                  </a:ext>
                </a:extLst>
              </p14:cNvPr>
              <p14:cNvContentPartPr/>
              <p14:nvPr/>
            </p14:nvContentPartPr>
            <p14:xfrm>
              <a:off x="10323100" y="3043009"/>
              <a:ext cx="50040" cy="19944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27795818-C5C5-6C4C-836A-437614D48FE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315540" y="3035449"/>
                <a:ext cx="651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13" name="墨迹 213">
                <a:extLst>
                  <a:ext uri="{FF2B5EF4-FFF2-40B4-BE49-F238E27FC236}">
                    <a16:creationId xmlns:a16="http://schemas.microsoft.com/office/drawing/2014/main" id="{2752E2D8-6501-5A46-9DB4-7824E452951E}"/>
                  </a:ext>
                </a:extLst>
              </p14:cNvPr>
              <p14:cNvContentPartPr/>
              <p14:nvPr/>
            </p14:nvContentPartPr>
            <p14:xfrm>
              <a:off x="10316620" y="3410929"/>
              <a:ext cx="68760" cy="61560"/>
            </p14:xfrm>
          </p:contentPart>
        </mc:Choice>
        <mc:Fallback>
          <p:pic>
            <p:nvPicPr>
              <p:cNvPr id="213" name="墨迹 213">
                <a:extLst>
                  <a:ext uri="{FF2B5EF4-FFF2-40B4-BE49-F238E27FC236}">
                    <a16:creationId xmlns:a16="http://schemas.microsoft.com/office/drawing/2014/main" id="{2752E2D8-6501-5A46-9DB4-7824E452951E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309060" y="3403413"/>
                <a:ext cx="83880" cy="76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70D875AF-4D34-0A4A-AD4C-4375CC4A8D79}"/>
                  </a:ext>
                </a:extLst>
              </p14:cNvPr>
              <p14:cNvContentPartPr/>
              <p14:nvPr/>
            </p14:nvContentPartPr>
            <p14:xfrm>
              <a:off x="2615860" y="4026529"/>
              <a:ext cx="31320" cy="479880"/>
            </p14:xfrm>
          </p:contentPart>
        </mc:Choice>
        <mc:Fallback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70D875AF-4D34-0A4A-AD4C-4375CC4A8D7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608300" y="4018969"/>
                <a:ext cx="4644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31" name="墨迹 232">
                <a:extLst>
                  <a:ext uri="{FF2B5EF4-FFF2-40B4-BE49-F238E27FC236}">
                    <a16:creationId xmlns:a16="http://schemas.microsoft.com/office/drawing/2014/main" id="{12C5C340-A824-EE41-BF21-1B1D4D3297E3}"/>
                  </a:ext>
                </a:extLst>
              </p14:cNvPr>
              <p14:cNvContentPartPr/>
              <p14:nvPr/>
            </p14:nvContentPartPr>
            <p14:xfrm>
              <a:off x="1806580" y="4083049"/>
              <a:ext cx="641160" cy="454320"/>
            </p14:xfrm>
          </p:contentPart>
        </mc:Choice>
        <mc:Fallback>
          <p:pic>
            <p:nvPicPr>
              <p:cNvPr id="231" name="墨迹 232">
                <a:extLst>
                  <a:ext uri="{FF2B5EF4-FFF2-40B4-BE49-F238E27FC236}">
                    <a16:creationId xmlns:a16="http://schemas.microsoft.com/office/drawing/2014/main" id="{12C5C340-A824-EE41-BF21-1B1D4D3297E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799024" y="4075483"/>
                <a:ext cx="656272" cy="469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32" name="墨迹 233">
                <a:extLst>
                  <a:ext uri="{FF2B5EF4-FFF2-40B4-BE49-F238E27FC236}">
                    <a16:creationId xmlns:a16="http://schemas.microsoft.com/office/drawing/2014/main" id="{3E73D988-5F8C-174E-9E9E-A6DFC8F97A2D}"/>
                  </a:ext>
                </a:extLst>
              </p14:cNvPr>
              <p14:cNvContentPartPr/>
              <p14:nvPr/>
            </p14:nvContentPartPr>
            <p14:xfrm>
              <a:off x="1059220" y="4088809"/>
              <a:ext cx="573120" cy="379800"/>
            </p14:xfrm>
          </p:contentPart>
        </mc:Choice>
        <mc:Fallback>
          <p:pic>
            <p:nvPicPr>
              <p:cNvPr id="232" name="墨迹 233">
                <a:extLst>
                  <a:ext uri="{FF2B5EF4-FFF2-40B4-BE49-F238E27FC236}">
                    <a16:creationId xmlns:a16="http://schemas.microsoft.com/office/drawing/2014/main" id="{3E73D988-5F8C-174E-9E9E-A6DFC8F97A2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52020" y="4081256"/>
                <a:ext cx="588240" cy="394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37" name="墨迹 237">
                <a:extLst>
                  <a:ext uri="{FF2B5EF4-FFF2-40B4-BE49-F238E27FC236}">
                    <a16:creationId xmlns:a16="http://schemas.microsoft.com/office/drawing/2014/main" id="{AC2BD21E-542C-084C-AAA9-0CC0B919DA28}"/>
                  </a:ext>
                </a:extLst>
              </p14:cNvPr>
              <p14:cNvContentPartPr/>
              <p14:nvPr/>
            </p14:nvContentPartPr>
            <p14:xfrm>
              <a:off x="2952100" y="4319209"/>
              <a:ext cx="50040" cy="43560"/>
            </p14:xfrm>
          </p:contentPart>
        </mc:Choice>
        <mc:Fallback>
          <p:pic>
            <p:nvPicPr>
              <p:cNvPr id="237" name="墨迹 237">
                <a:extLst>
                  <a:ext uri="{FF2B5EF4-FFF2-40B4-BE49-F238E27FC236}">
                    <a16:creationId xmlns:a16="http://schemas.microsoft.com/office/drawing/2014/main" id="{AC2BD21E-542C-084C-AAA9-0CC0B919DA2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944540" y="4311711"/>
                <a:ext cx="65160" cy="58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57" name="墨迹 256">
                <a:extLst>
                  <a:ext uri="{FF2B5EF4-FFF2-40B4-BE49-F238E27FC236}">
                    <a16:creationId xmlns:a16="http://schemas.microsoft.com/office/drawing/2014/main" id="{A88EF0F6-101D-234F-9B60-1C46EABF3575}"/>
                  </a:ext>
                </a:extLst>
              </p14:cNvPr>
              <p14:cNvContentPartPr/>
              <p14:nvPr/>
            </p14:nvContentPartPr>
            <p14:xfrm>
              <a:off x="4813300" y="4206889"/>
              <a:ext cx="180720" cy="162360"/>
            </p14:xfrm>
          </p:contentPart>
        </mc:Choice>
        <mc:Fallback>
          <p:pic>
            <p:nvPicPr>
              <p:cNvPr id="257" name="墨迹 256">
                <a:extLst>
                  <a:ext uri="{FF2B5EF4-FFF2-40B4-BE49-F238E27FC236}">
                    <a16:creationId xmlns:a16="http://schemas.microsoft.com/office/drawing/2014/main" id="{A88EF0F6-101D-234F-9B60-1C46EABF357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805740" y="4199329"/>
                <a:ext cx="1958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58" name="墨迹 257">
                <a:extLst>
                  <a:ext uri="{FF2B5EF4-FFF2-40B4-BE49-F238E27FC236}">
                    <a16:creationId xmlns:a16="http://schemas.microsoft.com/office/drawing/2014/main" id="{5D0B4DBE-8962-844C-A618-152AF61EFD44}"/>
                  </a:ext>
                </a:extLst>
              </p14:cNvPr>
              <p14:cNvContentPartPr/>
              <p14:nvPr/>
            </p14:nvContentPartPr>
            <p14:xfrm>
              <a:off x="4937860" y="3964249"/>
              <a:ext cx="62640" cy="81360"/>
            </p14:xfrm>
          </p:contentPart>
        </mc:Choice>
        <mc:Fallback>
          <p:pic>
            <p:nvPicPr>
              <p:cNvPr id="258" name="墨迹 257">
                <a:extLst>
                  <a:ext uri="{FF2B5EF4-FFF2-40B4-BE49-F238E27FC236}">
                    <a16:creationId xmlns:a16="http://schemas.microsoft.com/office/drawing/2014/main" id="{5D0B4DBE-8962-844C-A618-152AF61EFD44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930300" y="3956689"/>
                <a:ext cx="777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59" name="墨迹 259">
                <a:extLst>
                  <a:ext uri="{FF2B5EF4-FFF2-40B4-BE49-F238E27FC236}">
                    <a16:creationId xmlns:a16="http://schemas.microsoft.com/office/drawing/2014/main" id="{A911BA25-ADB0-4D42-A1C7-82C5CCB50078}"/>
                  </a:ext>
                </a:extLst>
              </p14:cNvPr>
              <p14:cNvContentPartPr/>
              <p14:nvPr/>
            </p14:nvContentPartPr>
            <p14:xfrm>
              <a:off x="3792340" y="4231729"/>
              <a:ext cx="747360" cy="56880"/>
            </p14:xfrm>
          </p:contentPart>
        </mc:Choice>
        <mc:Fallback>
          <p:pic>
            <p:nvPicPr>
              <p:cNvPr id="259" name="墨迹 259">
                <a:extLst>
                  <a:ext uri="{FF2B5EF4-FFF2-40B4-BE49-F238E27FC236}">
                    <a16:creationId xmlns:a16="http://schemas.microsoft.com/office/drawing/2014/main" id="{A911BA25-ADB0-4D42-A1C7-82C5CCB5007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784780" y="4224483"/>
                <a:ext cx="762480" cy="717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66" name="墨迹 265">
                <a:extLst>
                  <a:ext uri="{FF2B5EF4-FFF2-40B4-BE49-F238E27FC236}">
                    <a16:creationId xmlns:a16="http://schemas.microsoft.com/office/drawing/2014/main" id="{96B46AC3-13E9-A04A-80FC-EFBBE2F5250D}"/>
                  </a:ext>
                </a:extLst>
              </p14:cNvPr>
              <p14:cNvContentPartPr/>
              <p14:nvPr/>
            </p14:nvContentPartPr>
            <p14:xfrm>
              <a:off x="6257620" y="4231729"/>
              <a:ext cx="93600" cy="317880"/>
            </p14:xfrm>
          </p:contentPart>
        </mc:Choice>
        <mc:Fallback>
          <p:pic>
            <p:nvPicPr>
              <p:cNvPr id="266" name="墨迹 265">
                <a:extLst>
                  <a:ext uri="{FF2B5EF4-FFF2-40B4-BE49-F238E27FC236}">
                    <a16:creationId xmlns:a16="http://schemas.microsoft.com/office/drawing/2014/main" id="{96B46AC3-13E9-A04A-80FC-EFBBE2F5250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250060" y="4224529"/>
                <a:ext cx="10872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67" name="墨迹 266">
                <a:extLst>
                  <a:ext uri="{FF2B5EF4-FFF2-40B4-BE49-F238E27FC236}">
                    <a16:creationId xmlns:a16="http://schemas.microsoft.com/office/drawing/2014/main" id="{2FE669F8-7355-C04E-B59A-BA91558A2615}"/>
                  </a:ext>
                </a:extLst>
              </p14:cNvPr>
              <p14:cNvContentPartPr/>
              <p14:nvPr/>
            </p14:nvContentPartPr>
            <p14:xfrm>
              <a:off x="6295060" y="4045249"/>
              <a:ext cx="56520" cy="25200"/>
            </p14:xfrm>
          </p:contentPart>
        </mc:Choice>
        <mc:Fallback>
          <p:pic>
            <p:nvPicPr>
              <p:cNvPr id="267" name="墨迹 266">
                <a:extLst>
                  <a:ext uri="{FF2B5EF4-FFF2-40B4-BE49-F238E27FC236}">
                    <a16:creationId xmlns:a16="http://schemas.microsoft.com/office/drawing/2014/main" id="{2FE669F8-7355-C04E-B59A-BA91558A2615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287500" y="4037689"/>
                <a:ext cx="71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68" name="墨迹 268">
                <a:extLst>
                  <a:ext uri="{FF2B5EF4-FFF2-40B4-BE49-F238E27FC236}">
                    <a16:creationId xmlns:a16="http://schemas.microsoft.com/office/drawing/2014/main" id="{01629A33-0031-B944-8FDC-131AE7D41F16}"/>
                  </a:ext>
                </a:extLst>
              </p14:cNvPr>
              <p14:cNvContentPartPr/>
              <p14:nvPr/>
            </p14:nvContentPartPr>
            <p14:xfrm>
              <a:off x="5317660" y="4256929"/>
              <a:ext cx="628920" cy="19080"/>
            </p14:xfrm>
          </p:contentPart>
        </mc:Choice>
        <mc:Fallback>
          <p:pic>
            <p:nvPicPr>
              <p:cNvPr id="268" name="墨迹 268">
                <a:extLst>
                  <a:ext uri="{FF2B5EF4-FFF2-40B4-BE49-F238E27FC236}">
                    <a16:creationId xmlns:a16="http://schemas.microsoft.com/office/drawing/2014/main" id="{01629A33-0031-B944-8FDC-131AE7D41F1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310104" y="4249369"/>
                <a:ext cx="643672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75" name="墨迹 275">
                <a:extLst>
                  <a:ext uri="{FF2B5EF4-FFF2-40B4-BE49-F238E27FC236}">
                    <a16:creationId xmlns:a16="http://schemas.microsoft.com/office/drawing/2014/main" id="{78B8159C-D057-3443-A4D6-38DEB55DB7F8}"/>
                  </a:ext>
                </a:extLst>
              </p14:cNvPr>
              <p14:cNvContentPartPr/>
              <p14:nvPr/>
            </p14:nvContentPartPr>
            <p14:xfrm>
              <a:off x="6562900" y="4294009"/>
              <a:ext cx="442080" cy="19080"/>
            </p14:xfrm>
          </p:contentPart>
        </mc:Choice>
        <mc:Fallback>
          <p:pic>
            <p:nvPicPr>
              <p:cNvPr id="275" name="墨迹 275">
                <a:extLst>
                  <a:ext uri="{FF2B5EF4-FFF2-40B4-BE49-F238E27FC236}">
                    <a16:creationId xmlns:a16="http://schemas.microsoft.com/office/drawing/2014/main" id="{78B8159C-D057-3443-A4D6-38DEB55DB7F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555346" y="4286449"/>
                <a:ext cx="457188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82" name="墨迹 282">
                <a:extLst>
                  <a:ext uri="{FF2B5EF4-FFF2-40B4-BE49-F238E27FC236}">
                    <a16:creationId xmlns:a16="http://schemas.microsoft.com/office/drawing/2014/main" id="{7C0786B0-2137-B646-ADC0-5084AB3F1D47}"/>
                  </a:ext>
                </a:extLst>
              </p14:cNvPr>
              <p14:cNvContentPartPr/>
              <p14:nvPr/>
            </p14:nvContentPartPr>
            <p14:xfrm>
              <a:off x="2839780" y="4151089"/>
              <a:ext cx="609840" cy="293040"/>
            </p14:xfrm>
          </p:contentPart>
        </mc:Choice>
        <mc:Fallback>
          <p:pic>
            <p:nvPicPr>
              <p:cNvPr id="282" name="墨迹 282">
                <a:extLst>
                  <a:ext uri="{FF2B5EF4-FFF2-40B4-BE49-F238E27FC236}">
                    <a16:creationId xmlns:a16="http://schemas.microsoft.com/office/drawing/2014/main" id="{7C0786B0-2137-B646-ADC0-5084AB3F1D4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832220" y="4143529"/>
                <a:ext cx="6249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84" name="墨迹 283">
                <a:extLst>
                  <a:ext uri="{FF2B5EF4-FFF2-40B4-BE49-F238E27FC236}">
                    <a16:creationId xmlns:a16="http://schemas.microsoft.com/office/drawing/2014/main" id="{1A2F98C2-44AA-EC4B-91CF-F19DAAA4CA93}"/>
                  </a:ext>
                </a:extLst>
              </p14:cNvPr>
              <p14:cNvContentPartPr/>
              <p14:nvPr/>
            </p14:nvContentPartPr>
            <p14:xfrm>
              <a:off x="4744900" y="3982969"/>
              <a:ext cx="355320" cy="447840"/>
            </p14:xfrm>
          </p:contentPart>
        </mc:Choice>
        <mc:Fallback>
          <p:pic>
            <p:nvPicPr>
              <p:cNvPr id="284" name="墨迹 283">
                <a:extLst>
                  <a:ext uri="{FF2B5EF4-FFF2-40B4-BE49-F238E27FC236}">
                    <a16:creationId xmlns:a16="http://schemas.microsoft.com/office/drawing/2014/main" id="{1A2F98C2-44AA-EC4B-91CF-F19DAAA4CA9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737340" y="3975409"/>
                <a:ext cx="37044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285" name="墨迹 284">
                <a:extLst>
                  <a:ext uri="{FF2B5EF4-FFF2-40B4-BE49-F238E27FC236}">
                    <a16:creationId xmlns:a16="http://schemas.microsoft.com/office/drawing/2014/main" id="{77CA1DFB-71EC-5645-B69C-7EC7B812D0C8}"/>
                  </a:ext>
                </a:extLst>
              </p14:cNvPr>
              <p14:cNvContentPartPr/>
              <p14:nvPr/>
            </p14:nvContentPartPr>
            <p14:xfrm>
              <a:off x="6039820" y="4082329"/>
              <a:ext cx="436320" cy="423720"/>
            </p14:xfrm>
          </p:contentPart>
        </mc:Choice>
        <mc:Fallback>
          <p:pic>
            <p:nvPicPr>
              <p:cNvPr id="285" name="墨迹 284">
                <a:extLst>
                  <a:ext uri="{FF2B5EF4-FFF2-40B4-BE49-F238E27FC236}">
                    <a16:creationId xmlns:a16="http://schemas.microsoft.com/office/drawing/2014/main" id="{77CA1DFB-71EC-5645-B69C-7EC7B812D0C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032260" y="4075129"/>
                <a:ext cx="4510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86" name="墨迹 285">
                <a:extLst>
                  <a:ext uri="{FF2B5EF4-FFF2-40B4-BE49-F238E27FC236}">
                    <a16:creationId xmlns:a16="http://schemas.microsoft.com/office/drawing/2014/main" id="{650ADA5B-C533-0848-8FDB-720C1648A3EE}"/>
                  </a:ext>
                </a:extLst>
              </p14:cNvPr>
              <p14:cNvContentPartPr/>
              <p14:nvPr/>
            </p14:nvContentPartPr>
            <p14:xfrm>
              <a:off x="5280220" y="3603169"/>
              <a:ext cx="809640" cy="324000"/>
            </p14:xfrm>
          </p:contentPart>
        </mc:Choice>
        <mc:Fallback>
          <p:pic>
            <p:nvPicPr>
              <p:cNvPr id="286" name="墨迹 285">
                <a:extLst>
                  <a:ext uri="{FF2B5EF4-FFF2-40B4-BE49-F238E27FC236}">
                    <a16:creationId xmlns:a16="http://schemas.microsoft.com/office/drawing/2014/main" id="{650ADA5B-C533-0848-8FDB-720C1648A3EE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272660" y="3595609"/>
                <a:ext cx="82476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87" name="墨迹 286">
                <a:extLst>
                  <a:ext uri="{FF2B5EF4-FFF2-40B4-BE49-F238E27FC236}">
                    <a16:creationId xmlns:a16="http://schemas.microsoft.com/office/drawing/2014/main" id="{CB5A0333-6F25-F24A-98BF-104E51D984A1}"/>
                  </a:ext>
                </a:extLst>
              </p14:cNvPr>
              <p14:cNvContentPartPr/>
              <p14:nvPr/>
            </p14:nvContentPartPr>
            <p14:xfrm>
              <a:off x="6431860" y="3447649"/>
              <a:ext cx="6480" cy="298440"/>
            </p14:xfrm>
          </p:contentPart>
        </mc:Choice>
        <mc:Fallback>
          <p:pic>
            <p:nvPicPr>
              <p:cNvPr id="287" name="墨迹 286">
                <a:extLst>
                  <a:ext uri="{FF2B5EF4-FFF2-40B4-BE49-F238E27FC236}">
                    <a16:creationId xmlns:a16="http://schemas.microsoft.com/office/drawing/2014/main" id="{CB5A0333-6F25-F24A-98BF-104E51D984A1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424300" y="3440089"/>
                <a:ext cx="2160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88" name="墨迹 287">
                <a:extLst>
                  <a:ext uri="{FF2B5EF4-FFF2-40B4-BE49-F238E27FC236}">
                    <a16:creationId xmlns:a16="http://schemas.microsoft.com/office/drawing/2014/main" id="{3F50DF4E-0C3F-484A-89CD-4C17835B14FE}"/>
                  </a:ext>
                </a:extLst>
              </p14:cNvPr>
              <p14:cNvContentPartPr/>
              <p14:nvPr/>
            </p14:nvContentPartPr>
            <p14:xfrm>
              <a:off x="6531580" y="3279529"/>
              <a:ext cx="305280" cy="516960"/>
            </p14:xfrm>
          </p:contentPart>
        </mc:Choice>
        <mc:Fallback>
          <p:pic>
            <p:nvPicPr>
              <p:cNvPr id="288" name="墨迹 287">
                <a:extLst>
                  <a:ext uri="{FF2B5EF4-FFF2-40B4-BE49-F238E27FC236}">
                    <a16:creationId xmlns:a16="http://schemas.microsoft.com/office/drawing/2014/main" id="{3F50DF4E-0C3F-484A-89CD-4C17835B14F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524020" y="3271969"/>
                <a:ext cx="32040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89" name="墨迹 288">
                <a:extLst>
                  <a:ext uri="{FF2B5EF4-FFF2-40B4-BE49-F238E27FC236}">
                    <a16:creationId xmlns:a16="http://schemas.microsoft.com/office/drawing/2014/main" id="{3972D6AB-E301-DF4D-999F-48962E80B591}"/>
                  </a:ext>
                </a:extLst>
              </p14:cNvPr>
              <p14:cNvContentPartPr/>
              <p14:nvPr/>
            </p14:nvContentPartPr>
            <p14:xfrm>
              <a:off x="6562900" y="3459889"/>
              <a:ext cx="162360" cy="224640"/>
            </p14:xfrm>
          </p:contentPart>
        </mc:Choice>
        <mc:Fallback>
          <p:pic>
            <p:nvPicPr>
              <p:cNvPr id="289" name="墨迹 288">
                <a:extLst>
                  <a:ext uri="{FF2B5EF4-FFF2-40B4-BE49-F238E27FC236}">
                    <a16:creationId xmlns:a16="http://schemas.microsoft.com/office/drawing/2014/main" id="{3972D6AB-E301-DF4D-999F-48962E80B59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555340" y="3452329"/>
                <a:ext cx="1771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90" name="墨迹 289">
                <a:extLst>
                  <a:ext uri="{FF2B5EF4-FFF2-40B4-BE49-F238E27FC236}">
                    <a16:creationId xmlns:a16="http://schemas.microsoft.com/office/drawing/2014/main" id="{8F1F8AA1-E00B-5149-A779-9966BCDDBB9E}"/>
                  </a:ext>
                </a:extLst>
              </p14:cNvPr>
              <p14:cNvContentPartPr/>
              <p14:nvPr/>
            </p14:nvContentPartPr>
            <p14:xfrm>
              <a:off x="6584140" y="3715129"/>
              <a:ext cx="172080" cy="62640"/>
            </p14:xfrm>
          </p:contentPart>
        </mc:Choice>
        <mc:Fallback>
          <p:pic>
            <p:nvPicPr>
              <p:cNvPr id="290" name="墨迹 289">
                <a:extLst>
                  <a:ext uri="{FF2B5EF4-FFF2-40B4-BE49-F238E27FC236}">
                    <a16:creationId xmlns:a16="http://schemas.microsoft.com/office/drawing/2014/main" id="{8F1F8AA1-E00B-5149-A779-9966BCDDBB9E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576580" y="3707569"/>
                <a:ext cx="1868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91" name="墨迹 290">
                <a:extLst>
                  <a:ext uri="{FF2B5EF4-FFF2-40B4-BE49-F238E27FC236}">
                    <a16:creationId xmlns:a16="http://schemas.microsoft.com/office/drawing/2014/main" id="{9E43CD7C-D70D-1D4F-BD77-53675A8AF93A}"/>
                  </a:ext>
                </a:extLst>
              </p14:cNvPr>
              <p14:cNvContentPartPr/>
              <p14:nvPr/>
            </p14:nvContentPartPr>
            <p14:xfrm>
              <a:off x="7116940" y="3185929"/>
              <a:ext cx="49320" cy="19080"/>
            </p14:xfrm>
          </p:contentPart>
        </mc:Choice>
        <mc:Fallback>
          <p:pic>
            <p:nvPicPr>
              <p:cNvPr id="291" name="墨迹 290">
                <a:extLst>
                  <a:ext uri="{FF2B5EF4-FFF2-40B4-BE49-F238E27FC236}">
                    <a16:creationId xmlns:a16="http://schemas.microsoft.com/office/drawing/2014/main" id="{9E43CD7C-D70D-1D4F-BD77-53675A8AF93A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109380" y="3178369"/>
                <a:ext cx="64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292" name="墨迹 291">
                <a:extLst>
                  <a:ext uri="{FF2B5EF4-FFF2-40B4-BE49-F238E27FC236}">
                    <a16:creationId xmlns:a16="http://schemas.microsoft.com/office/drawing/2014/main" id="{E544B9ED-96C8-DD4C-BE88-624E4725D0BC}"/>
                  </a:ext>
                </a:extLst>
              </p14:cNvPr>
              <p14:cNvContentPartPr/>
              <p14:nvPr/>
            </p14:nvContentPartPr>
            <p14:xfrm>
              <a:off x="6587740" y="3609289"/>
              <a:ext cx="143640" cy="155880"/>
            </p14:xfrm>
          </p:contentPart>
        </mc:Choice>
        <mc:Fallback>
          <p:pic>
            <p:nvPicPr>
              <p:cNvPr id="292" name="墨迹 291">
                <a:extLst>
                  <a:ext uri="{FF2B5EF4-FFF2-40B4-BE49-F238E27FC236}">
                    <a16:creationId xmlns:a16="http://schemas.microsoft.com/office/drawing/2014/main" id="{E544B9ED-96C8-DD4C-BE88-624E4725D0B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580180" y="3601729"/>
                <a:ext cx="1587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293" name="墨迹 292">
                <a:extLst>
                  <a:ext uri="{FF2B5EF4-FFF2-40B4-BE49-F238E27FC236}">
                    <a16:creationId xmlns:a16="http://schemas.microsoft.com/office/drawing/2014/main" id="{F3E618FD-1E2D-3A40-8598-CC18376AEDA6}"/>
                  </a:ext>
                </a:extLst>
              </p14:cNvPr>
              <p14:cNvContentPartPr/>
              <p14:nvPr/>
            </p14:nvContentPartPr>
            <p14:xfrm>
              <a:off x="7110460" y="3266929"/>
              <a:ext cx="87480" cy="81360"/>
            </p14:xfrm>
          </p:contentPart>
        </mc:Choice>
        <mc:Fallback>
          <p:pic>
            <p:nvPicPr>
              <p:cNvPr id="293" name="墨迹 292">
                <a:extLst>
                  <a:ext uri="{FF2B5EF4-FFF2-40B4-BE49-F238E27FC236}">
                    <a16:creationId xmlns:a16="http://schemas.microsoft.com/office/drawing/2014/main" id="{F3E618FD-1E2D-3A40-8598-CC18376AEDA6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102900" y="3259369"/>
                <a:ext cx="1026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294" name="墨迹 293">
                <a:extLst>
                  <a:ext uri="{FF2B5EF4-FFF2-40B4-BE49-F238E27FC236}">
                    <a16:creationId xmlns:a16="http://schemas.microsoft.com/office/drawing/2014/main" id="{4CF9373C-1D42-4948-9F90-FA81E02A6D0F}"/>
                  </a:ext>
                </a:extLst>
              </p14:cNvPr>
              <p14:cNvContentPartPr/>
              <p14:nvPr/>
            </p14:nvContentPartPr>
            <p14:xfrm>
              <a:off x="7035940" y="3441169"/>
              <a:ext cx="666360" cy="393120"/>
            </p14:xfrm>
          </p:contentPart>
        </mc:Choice>
        <mc:Fallback>
          <p:pic>
            <p:nvPicPr>
              <p:cNvPr id="294" name="墨迹 293">
                <a:extLst>
                  <a:ext uri="{FF2B5EF4-FFF2-40B4-BE49-F238E27FC236}">
                    <a16:creationId xmlns:a16="http://schemas.microsoft.com/office/drawing/2014/main" id="{4CF9373C-1D42-4948-9F90-FA81E02A6D0F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028380" y="3433609"/>
                <a:ext cx="68148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314" name="墨迹 315">
                <a:extLst>
                  <a:ext uri="{FF2B5EF4-FFF2-40B4-BE49-F238E27FC236}">
                    <a16:creationId xmlns:a16="http://schemas.microsoft.com/office/drawing/2014/main" id="{FDD2C0B3-1240-8447-8D9D-A81B35C8783D}"/>
                  </a:ext>
                </a:extLst>
              </p14:cNvPr>
              <p14:cNvContentPartPr/>
              <p14:nvPr/>
            </p14:nvContentPartPr>
            <p14:xfrm>
              <a:off x="8293420" y="4013929"/>
              <a:ext cx="1662480" cy="597960"/>
            </p14:xfrm>
          </p:contentPart>
        </mc:Choice>
        <mc:Fallback>
          <p:pic>
            <p:nvPicPr>
              <p:cNvPr id="314" name="墨迹 315">
                <a:extLst>
                  <a:ext uri="{FF2B5EF4-FFF2-40B4-BE49-F238E27FC236}">
                    <a16:creationId xmlns:a16="http://schemas.microsoft.com/office/drawing/2014/main" id="{FDD2C0B3-1240-8447-8D9D-A81B35C8783D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285860" y="4006369"/>
                <a:ext cx="167760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315" name="墨迹 316">
                <a:extLst>
                  <a:ext uri="{FF2B5EF4-FFF2-40B4-BE49-F238E27FC236}">
                    <a16:creationId xmlns:a16="http://schemas.microsoft.com/office/drawing/2014/main" id="{3C9625E5-D79A-4E4D-8A5B-F88C70AE9C52}"/>
                  </a:ext>
                </a:extLst>
              </p14:cNvPr>
              <p14:cNvContentPartPr/>
              <p14:nvPr/>
            </p14:nvContentPartPr>
            <p14:xfrm>
              <a:off x="7172740" y="4119769"/>
              <a:ext cx="828360" cy="299520"/>
            </p14:xfrm>
          </p:contentPart>
        </mc:Choice>
        <mc:Fallback>
          <p:pic>
            <p:nvPicPr>
              <p:cNvPr id="315" name="墨迹 316">
                <a:extLst>
                  <a:ext uri="{FF2B5EF4-FFF2-40B4-BE49-F238E27FC236}">
                    <a16:creationId xmlns:a16="http://schemas.microsoft.com/office/drawing/2014/main" id="{3C9625E5-D79A-4E4D-8A5B-F88C70AE9C5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165180" y="4112200"/>
                <a:ext cx="843480" cy="31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323" name="墨迹 323">
                <a:extLst>
                  <a:ext uri="{FF2B5EF4-FFF2-40B4-BE49-F238E27FC236}">
                    <a16:creationId xmlns:a16="http://schemas.microsoft.com/office/drawing/2014/main" id="{1F7BE70A-9393-6349-A168-2DE0335C60BE}"/>
                  </a:ext>
                </a:extLst>
              </p14:cNvPr>
              <p14:cNvContentPartPr/>
              <p14:nvPr/>
            </p14:nvContentPartPr>
            <p14:xfrm>
              <a:off x="10354060" y="3852289"/>
              <a:ext cx="1364040" cy="859320"/>
            </p14:xfrm>
          </p:contentPart>
        </mc:Choice>
        <mc:Fallback>
          <p:pic>
            <p:nvPicPr>
              <p:cNvPr id="323" name="墨迹 323">
                <a:extLst>
                  <a:ext uri="{FF2B5EF4-FFF2-40B4-BE49-F238E27FC236}">
                    <a16:creationId xmlns:a16="http://schemas.microsoft.com/office/drawing/2014/main" id="{1F7BE70A-9393-6349-A168-2DE0335C60BE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346498" y="3844729"/>
                <a:ext cx="1381685" cy="87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338" name="墨迹 339">
                <a:extLst>
                  <a:ext uri="{FF2B5EF4-FFF2-40B4-BE49-F238E27FC236}">
                    <a16:creationId xmlns:a16="http://schemas.microsoft.com/office/drawing/2014/main" id="{457C4ED6-27A3-5E46-B445-024FD06CB483}"/>
                  </a:ext>
                </a:extLst>
              </p14:cNvPr>
              <p14:cNvContentPartPr/>
              <p14:nvPr/>
            </p14:nvContentPartPr>
            <p14:xfrm>
              <a:off x="4047580" y="4798369"/>
              <a:ext cx="1264320" cy="299160"/>
            </p14:xfrm>
          </p:contentPart>
        </mc:Choice>
        <mc:Fallback>
          <p:pic>
            <p:nvPicPr>
              <p:cNvPr id="338" name="墨迹 339">
                <a:extLst>
                  <a:ext uri="{FF2B5EF4-FFF2-40B4-BE49-F238E27FC236}">
                    <a16:creationId xmlns:a16="http://schemas.microsoft.com/office/drawing/2014/main" id="{457C4ED6-27A3-5E46-B445-024FD06CB48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040018" y="4790809"/>
                <a:ext cx="1279444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339" name="墨迹 340">
                <a:extLst>
                  <a:ext uri="{FF2B5EF4-FFF2-40B4-BE49-F238E27FC236}">
                    <a16:creationId xmlns:a16="http://schemas.microsoft.com/office/drawing/2014/main" id="{412A7F8B-1601-824E-A2D6-9AA565E15A26}"/>
                  </a:ext>
                </a:extLst>
              </p14:cNvPr>
              <p14:cNvContentPartPr/>
              <p14:nvPr/>
            </p14:nvContentPartPr>
            <p14:xfrm>
              <a:off x="3188620" y="4823929"/>
              <a:ext cx="514440" cy="423000"/>
            </p14:xfrm>
          </p:contentPart>
        </mc:Choice>
        <mc:Fallback>
          <p:pic>
            <p:nvPicPr>
              <p:cNvPr id="339" name="墨迹 340">
                <a:extLst>
                  <a:ext uri="{FF2B5EF4-FFF2-40B4-BE49-F238E27FC236}">
                    <a16:creationId xmlns:a16="http://schemas.microsoft.com/office/drawing/2014/main" id="{412A7F8B-1601-824E-A2D6-9AA565E15A26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181060" y="4816369"/>
                <a:ext cx="52920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342" name="墨迹 341">
                <a:extLst>
                  <a:ext uri="{FF2B5EF4-FFF2-40B4-BE49-F238E27FC236}">
                    <a16:creationId xmlns:a16="http://schemas.microsoft.com/office/drawing/2014/main" id="{2B7126AC-0EC5-964D-9DBF-4276EBD6DC39}"/>
                  </a:ext>
                </a:extLst>
              </p14:cNvPr>
              <p14:cNvContentPartPr/>
              <p14:nvPr/>
            </p14:nvContentPartPr>
            <p14:xfrm>
              <a:off x="5548060" y="4767409"/>
              <a:ext cx="25200" cy="230760"/>
            </p14:xfrm>
          </p:contentPart>
        </mc:Choice>
        <mc:Fallback>
          <p:pic>
            <p:nvPicPr>
              <p:cNvPr id="342" name="墨迹 341">
                <a:extLst>
                  <a:ext uri="{FF2B5EF4-FFF2-40B4-BE49-F238E27FC236}">
                    <a16:creationId xmlns:a16="http://schemas.microsoft.com/office/drawing/2014/main" id="{2B7126AC-0EC5-964D-9DBF-4276EBD6DC39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540500" y="4759849"/>
                <a:ext cx="403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343" name="墨迹 342">
                <a:extLst>
                  <a:ext uri="{FF2B5EF4-FFF2-40B4-BE49-F238E27FC236}">
                    <a16:creationId xmlns:a16="http://schemas.microsoft.com/office/drawing/2014/main" id="{A7FF6F99-8539-DA41-A735-DDDC06CC7C2F}"/>
                  </a:ext>
                </a:extLst>
              </p14:cNvPr>
              <p14:cNvContentPartPr/>
              <p14:nvPr/>
            </p14:nvContentPartPr>
            <p14:xfrm>
              <a:off x="5504500" y="5147209"/>
              <a:ext cx="43920" cy="37800"/>
            </p14:xfrm>
          </p:contentPart>
        </mc:Choice>
        <mc:Fallback>
          <p:pic>
            <p:nvPicPr>
              <p:cNvPr id="343" name="墨迹 342">
                <a:extLst>
                  <a:ext uri="{FF2B5EF4-FFF2-40B4-BE49-F238E27FC236}">
                    <a16:creationId xmlns:a16="http://schemas.microsoft.com/office/drawing/2014/main" id="{A7FF6F99-8539-DA41-A735-DDDC06CC7C2F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5496940" y="5139649"/>
                <a:ext cx="590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353" name="墨迹 355">
                <a:extLst>
                  <a:ext uri="{FF2B5EF4-FFF2-40B4-BE49-F238E27FC236}">
                    <a16:creationId xmlns:a16="http://schemas.microsoft.com/office/drawing/2014/main" id="{74AFE2B4-7BEC-FD4E-A3FB-138DF9C03280}"/>
                  </a:ext>
                </a:extLst>
              </p14:cNvPr>
              <p14:cNvContentPartPr/>
              <p14:nvPr/>
            </p14:nvContentPartPr>
            <p14:xfrm>
              <a:off x="2429020" y="5993569"/>
              <a:ext cx="68760" cy="137520"/>
            </p14:xfrm>
          </p:contentPart>
        </mc:Choice>
        <mc:Fallback>
          <p:pic>
            <p:nvPicPr>
              <p:cNvPr id="353" name="墨迹 355">
                <a:extLst>
                  <a:ext uri="{FF2B5EF4-FFF2-40B4-BE49-F238E27FC236}">
                    <a16:creationId xmlns:a16="http://schemas.microsoft.com/office/drawing/2014/main" id="{74AFE2B4-7BEC-FD4E-A3FB-138DF9C03280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421460" y="5985989"/>
                <a:ext cx="83880" cy="1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354" name="墨迹 356">
                <a:extLst>
                  <a:ext uri="{FF2B5EF4-FFF2-40B4-BE49-F238E27FC236}">
                    <a16:creationId xmlns:a16="http://schemas.microsoft.com/office/drawing/2014/main" id="{00C9A1BB-E815-634B-8A09-6F8CFAE55F15}"/>
                  </a:ext>
                </a:extLst>
              </p14:cNvPr>
              <p14:cNvContentPartPr/>
              <p14:nvPr/>
            </p14:nvContentPartPr>
            <p14:xfrm>
              <a:off x="1638460" y="5763529"/>
              <a:ext cx="442440" cy="305280"/>
            </p14:xfrm>
          </p:contentPart>
        </mc:Choice>
        <mc:Fallback>
          <p:pic>
            <p:nvPicPr>
              <p:cNvPr id="354" name="墨迹 356">
                <a:extLst>
                  <a:ext uri="{FF2B5EF4-FFF2-40B4-BE49-F238E27FC236}">
                    <a16:creationId xmlns:a16="http://schemas.microsoft.com/office/drawing/2014/main" id="{00C9A1BB-E815-634B-8A09-6F8CFAE55F15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630900" y="5755969"/>
                <a:ext cx="45756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355" name="墨迹 357">
                <a:extLst>
                  <a:ext uri="{FF2B5EF4-FFF2-40B4-BE49-F238E27FC236}">
                    <a16:creationId xmlns:a16="http://schemas.microsoft.com/office/drawing/2014/main" id="{91FFC61A-DFB9-D544-81D8-AD5AE31DBE5F}"/>
                  </a:ext>
                </a:extLst>
              </p14:cNvPr>
              <p14:cNvContentPartPr/>
              <p14:nvPr/>
            </p14:nvContentPartPr>
            <p14:xfrm>
              <a:off x="1183780" y="5520529"/>
              <a:ext cx="274320" cy="628560"/>
            </p14:xfrm>
          </p:contentPart>
        </mc:Choice>
        <mc:Fallback>
          <p:pic>
            <p:nvPicPr>
              <p:cNvPr id="355" name="墨迹 357">
                <a:extLst>
                  <a:ext uri="{FF2B5EF4-FFF2-40B4-BE49-F238E27FC236}">
                    <a16:creationId xmlns:a16="http://schemas.microsoft.com/office/drawing/2014/main" id="{91FFC61A-DFB9-D544-81D8-AD5AE31DBE5F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176220" y="5512969"/>
                <a:ext cx="28944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359" name="墨迹 358">
                <a:extLst>
                  <a:ext uri="{FF2B5EF4-FFF2-40B4-BE49-F238E27FC236}">
                    <a16:creationId xmlns:a16="http://schemas.microsoft.com/office/drawing/2014/main" id="{2599A6D7-BF72-3643-890F-F900F16D3575}"/>
                  </a:ext>
                </a:extLst>
              </p14:cNvPr>
              <p14:cNvContentPartPr/>
              <p14:nvPr/>
            </p14:nvContentPartPr>
            <p14:xfrm>
              <a:off x="3132460" y="5882329"/>
              <a:ext cx="43920" cy="419400"/>
            </p14:xfrm>
          </p:contentPart>
        </mc:Choice>
        <mc:Fallback>
          <p:pic>
            <p:nvPicPr>
              <p:cNvPr id="359" name="墨迹 358">
                <a:extLst>
                  <a:ext uri="{FF2B5EF4-FFF2-40B4-BE49-F238E27FC236}">
                    <a16:creationId xmlns:a16="http://schemas.microsoft.com/office/drawing/2014/main" id="{2599A6D7-BF72-3643-890F-F900F16D3575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124900" y="5874769"/>
                <a:ext cx="5904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372" name="墨迹 371">
                <a:extLst>
                  <a:ext uri="{FF2B5EF4-FFF2-40B4-BE49-F238E27FC236}">
                    <a16:creationId xmlns:a16="http://schemas.microsoft.com/office/drawing/2014/main" id="{ABC2CBC5-F855-F44D-88B7-BA650572ED7C}"/>
                  </a:ext>
                </a:extLst>
              </p14:cNvPr>
              <p14:cNvContentPartPr/>
              <p14:nvPr/>
            </p14:nvContentPartPr>
            <p14:xfrm>
              <a:off x="5087260" y="5993569"/>
              <a:ext cx="149760" cy="199440"/>
            </p14:xfrm>
          </p:contentPart>
        </mc:Choice>
        <mc:Fallback>
          <p:pic>
            <p:nvPicPr>
              <p:cNvPr id="372" name="墨迹 371">
                <a:extLst>
                  <a:ext uri="{FF2B5EF4-FFF2-40B4-BE49-F238E27FC236}">
                    <a16:creationId xmlns:a16="http://schemas.microsoft.com/office/drawing/2014/main" id="{ABC2CBC5-F855-F44D-88B7-BA650572ED7C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079700" y="5986009"/>
                <a:ext cx="1648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378" name="墨迹 377">
                <a:extLst>
                  <a:ext uri="{FF2B5EF4-FFF2-40B4-BE49-F238E27FC236}">
                    <a16:creationId xmlns:a16="http://schemas.microsoft.com/office/drawing/2014/main" id="{AA96C840-A0E7-264D-A992-ECE96FC90253}"/>
                  </a:ext>
                </a:extLst>
              </p14:cNvPr>
              <p14:cNvContentPartPr/>
              <p14:nvPr/>
            </p14:nvContentPartPr>
            <p14:xfrm>
              <a:off x="6170500" y="5819329"/>
              <a:ext cx="31320" cy="473400"/>
            </p14:xfrm>
          </p:contentPart>
        </mc:Choice>
        <mc:Fallback>
          <p:pic>
            <p:nvPicPr>
              <p:cNvPr id="378" name="墨迹 377">
                <a:extLst>
                  <a:ext uri="{FF2B5EF4-FFF2-40B4-BE49-F238E27FC236}">
                    <a16:creationId xmlns:a16="http://schemas.microsoft.com/office/drawing/2014/main" id="{AA96C840-A0E7-264D-A992-ECE96FC90253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162940" y="5811769"/>
                <a:ext cx="4644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379" name="墨迹 378">
                <a:extLst>
                  <a:ext uri="{FF2B5EF4-FFF2-40B4-BE49-F238E27FC236}">
                    <a16:creationId xmlns:a16="http://schemas.microsoft.com/office/drawing/2014/main" id="{21CD43CB-AF72-1A45-A559-B6F6F8909FC0}"/>
                  </a:ext>
                </a:extLst>
              </p14:cNvPr>
              <p14:cNvContentPartPr/>
              <p14:nvPr/>
            </p14:nvContentPartPr>
            <p14:xfrm>
              <a:off x="6612580" y="6006169"/>
              <a:ext cx="87480" cy="25200"/>
            </p14:xfrm>
          </p:contentPart>
        </mc:Choice>
        <mc:Fallback>
          <p:pic>
            <p:nvPicPr>
              <p:cNvPr id="379" name="墨迹 378">
                <a:extLst>
                  <a:ext uri="{FF2B5EF4-FFF2-40B4-BE49-F238E27FC236}">
                    <a16:creationId xmlns:a16="http://schemas.microsoft.com/office/drawing/2014/main" id="{21CD43CB-AF72-1A45-A559-B6F6F8909FC0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605020" y="5998609"/>
                <a:ext cx="1026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380" name="墨迹 379">
                <a:extLst>
                  <a:ext uri="{FF2B5EF4-FFF2-40B4-BE49-F238E27FC236}">
                    <a16:creationId xmlns:a16="http://schemas.microsoft.com/office/drawing/2014/main" id="{28F50AE8-8264-264D-B192-C5BCEA9E80E0}"/>
                  </a:ext>
                </a:extLst>
              </p14:cNvPr>
              <p14:cNvContentPartPr/>
              <p14:nvPr/>
            </p14:nvContentPartPr>
            <p14:xfrm>
              <a:off x="6624820" y="6136849"/>
              <a:ext cx="168480" cy="12960"/>
            </p14:xfrm>
          </p:contentPart>
        </mc:Choice>
        <mc:Fallback>
          <p:pic>
            <p:nvPicPr>
              <p:cNvPr id="380" name="墨迹 379">
                <a:extLst>
                  <a:ext uri="{FF2B5EF4-FFF2-40B4-BE49-F238E27FC236}">
                    <a16:creationId xmlns:a16="http://schemas.microsoft.com/office/drawing/2014/main" id="{28F50AE8-8264-264D-B192-C5BCEA9E80E0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617620" y="6129289"/>
                <a:ext cx="183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381" name="墨迹 380">
                <a:extLst>
                  <a:ext uri="{FF2B5EF4-FFF2-40B4-BE49-F238E27FC236}">
                    <a16:creationId xmlns:a16="http://schemas.microsoft.com/office/drawing/2014/main" id="{D2F13AF1-8117-AC47-BDC5-6A98D5664D08}"/>
                  </a:ext>
                </a:extLst>
              </p14:cNvPr>
              <p14:cNvContentPartPr/>
              <p14:nvPr/>
            </p14:nvContentPartPr>
            <p14:xfrm>
              <a:off x="7141780" y="5875489"/>
              <a:ext cx="137160" cy="361440"/>
            </p14:xfrm>
          </p:contentPart>
        </mc:Choice>
        <mc:Fallback>
          <p:pic>
            <p:nvPicPr>
              <p:cNvPr id="381" name="墨迹 380">
                <a:extLst>
                  <a:ext uri="{FF2B5EF4-FFF2-40B4-BE49-F238E27FC236}">
                    <a16:creationId xmlns:a16="http://schemas.microsoft.com/office/drawing/2014/main" id="{D2F13AF1-8117-AC47-BDC5-6A98D5664D08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7134220" y="5867929"/>
                <a:ext cx="15228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386" name="墨迹 385">
                <a:extLst>
                  <a:ext uri="{FF2B5EF4-FFF2-40B4-BE49-F238E27FC236}">
                    <a16:creationId xmlns:a16="http://schemas.microsoft.com/office/drawing/2014/main" id="{304807A4-8381-B248-A28F-91EA8035A4FD}"/>
                  </a:ext>
                </a:extLst>
              </p14:cNvPr>
              <p14:cNvContentPartPr/>
              <p14:nvPr/>
            </p14:nvContentPartPr>
            <p14:xfrm>
              <a:off x="8716780" y="5906449"/>
              <a:ext cx="25200" cy="155880"/>
            </p14:xfrm>
          </p:contentPart>
        </mc:Choice>
        <mc:Fallback>
          <p:pic>
            <p:nvPicPr>
              <p:cNvPr id="386" name="墨迹 385">
                <a:extLst>
                  <a:ext uri="{FF2B5EF4-FFF2-40B4-BE49-F238E27FC236}">
                    <a16:creationId xmlns:a16="http://schemas.microsoft.com/office/drawing/2014/main" id="{304807A4-8381-B248-A28F-91EA8035A4FD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709220" y="5898889"/>
                <a:ext cx="403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387" name="墨迹 386">
                <a:extLst>
                  <a:ext uri="{FF2B5EF4-FFF2-40B4-BE49-F238E27FC236}">
                    <a16:creationId xmlns:a16="http://schemas.microsoft.com/office/drawing/2014/main" id="{A1ED83F6-2F0D-4F43-A313-D01465D3391D}"/>
                  </a:ext>
                </a:extLst>
              </p14:cNvPr>
              <p14:cNvContentPartPr/>
              <p14:nvPr/>
            </p14:nvContentPartPr>
            <p14:xfrm>
              <a:off x="8675380" y="6336289"/>
              <a:ext cx="23040" cy="19080"/>
            </p14:xfrm>
          </p:contentPart>
        </mc:Choice>
        <mc:Fallback>
          <p:pic>
            <p:nvPicPr>
              <p:cNvPr id="387" name="墨迹 386">
                <a:extLst>
                  <a:ext uri="{FF2B5EF4-FFF2-40B4-BE49-F238E27FC236}">
                    <a16:creationId xmlns:a16="http://schemas.microsoft.com/office/drawing/2014/main" id="{A1ED83F6-2F0D-4F43-A313-D01465D3391D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667820" y="6328729"/>
                <a:ext cx="381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388" name="墨迹 391">
                <a:extLst>
                  <a:ext uri="{FF2B5EF4-FFF2-40B4-BE49-F238E27FC236}">
                    <a16:creationId xmlns:a16="http://schemas.microsoft.com/office/drawing/2014/main" id="{FC5B4EFB-BAE8-234C-8506-ACAD3A2E9643}"/>
                  </a:ext>
                </a:extLst>
              </p14:cNvPr>
              <p14:cNvContentPartPr/>
              <p14:nvPr/>
            </p14:nvContentPartPr>
            <p14:xfrm>
              <a:off x="7465420" y="5956489"/>
              <a:ext cx="983880" cy="299160"/>
            </p14:xfrm>
          </p:contentPart>
        </mc:Choice>
        <mc:Fallback>
          <p:pic>
            <p:nvPicPr>
              <p:cNvPr id="388" name="墨迹 391">
                <a:extLst>
                  <a:ext uri="{FF2B5EF4-FFF2-40B4-BE49-F238E27FC236}">
                    <a16:creationId xmlns:a16="http://schemas.microsoft.com/office/drawing/2014/main" id="{FC5B4EFB-BAE8-234C-8506-ACAD3A2E9643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7457860" y="5948929"/>
                <a:ext cx="99900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389" name="墨迹 392">
                <a:extLst>
                  <a:ext uri="{FF2B5EF4-FFF2-40B4-BE49-F238E27FC236}">
                    <a16:creationId xmlns:a16="http://schemas.microsoft.com/office/drawing/2014/main" id="{B9737D02-039F-2341-A9EA-8CCEEDB4A05E}"/>
                  </a:ext>
                </a:extLst>
              </p14:cNvPr>
              <p14:cNvContentPartPr/>
              <p14:nvPr/>
            </p14:nvContentPartPr>
            <p14:xfrm>
              <a:off x="5454460" y="5943889"/>
              <a:ext cx="504720" cy="317880"/>
            </p14:xfrm>
          </p:contentPart>
        </mc:Choice>
        <mc:Fallback>
          <p:pic>
            <p:nvPicPr>
              <p:cNvPr id="389" name="墨迹 392">
                <a:extLst>
                  <a:ext uri="{FF2B5EF4-FFF2-40B4-BE49-F238E27FC236}">
                    <a16:creationId xmlns:a16="http://schemas.microsoft.com/office/drawing/2014/main" id="{B9737D02-039F-2341-A9EA-8CCEEDB4A05E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446900" y="5936329"/>
                <a:ext cx="51984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390" name="墨迹 393">
                <a:extLst>
                  <a:ext uri="{FF2B5EF4-FFF2-40B4-BE49-F238E27FC236}">
                    <a16:creationId xmlns:a16="http://schemas.microsoft.com/office/drawing/2014/main" id="{8A468985-BB01-0140-BDF4-E8906C51409C}"/>
                  </a:ext>
                </a:extLst>
              </p14:cNvPr>
              <p14:cNvContentPartPr/>
              <p14:nvPr/>
            </p14:nvContentPartPr>
            <p14:xfrm>
              <a:off x="4408660" y="5943889"/>
              <a:ext cx="361440" cy="398880"/>
            </p14:xfrm>
          </p:contentPart>
        </mc:Choice>
        <mc:Fallback>
          <p:pic>
            <p:nvPicPr>
              <p:cNvPr id="390" name="墨迹 393">
                <a:extLst>
                  <a:ext uri="{FF2B5EF4-FFF2-40B4-BE49-F238E27FC236}">
                    <a16:creationId xmlns:a16="http://schemas.microsoft.com/office/drawing/2014/main" id="{8A468985-BB01-0140-BDF4-E8906C51409C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4401100" y="5936329"/>
                <a:ext cx="3765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391" name="墨迹 394">
                <a:extLst>
                  <a:ext uri="{FF2B5EF4-FFF2-40B4-BE49-F238E27FC236}">
                    <a16:creationId xmlns:a16="http://schemas.microsoft.com/office/drawing/2014/main" id="{E6D885D7-BBB1-7142-B0B5-1B9B6A04077D}"/>
                  </a:ext>
                </a:extLst>
              </p14:cNvPr>
              <p14:cNvContentPartPr/>
              <p14:nvPr/>
            </p14:nvContentPartPr>
            <p14:xfrm>
              <a:off x="3362860" y="5900329"/>
              <a:ext cx="828360" cy="361440"/>
            </p14:xfrm>
          </p:contentPart>
        </mc:Choice>
        <mc:Fallback>
          <p:pic>
            <p:nvPicPr>
              <p:cNvPr id="391" name="墨迹 394">
                <a:extLst>
                  <a:ext uri="{FF2B5EF4-FFF2-40B4-BE49-F238E27FC236}">
                    <a16:creationId xmlns:a16="http://schemas.microsoft.com/office/drawing/2014/main" id="{E6D885D7-BBB1-7142-B0B5-1B9B6A04077D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3355300" y="5892769"/>
                <a:ext cx="843480" cy="37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2015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墨迹 10">
                <a:extLst>
                  <a:ext uri="{FF2B5EF4-FFF2-40B4-BE49-F238E27FC236}">
                    <a16:creationId xmlns:a16="http://schemas.microsoft.com/office/drawing/2014/main" id="{85D451F2-0DA2-1E4B-8C62-9AC0489DA831}"/>
                  </a:ext>
                </a:extLst>
              </p14:cNvPr>
              <p14:cNvContentPartPr/>
              <p14:nvPr/>
            </p14:nvContentPartPr>
            <p14:xfrm>
              <a:off x="2348020" y="440569"/>
              <a:ext cx="604080" cy="591840"/>
            </p14:xfrm>
          </p:contentPart>
        </mc:Choice>
        <mc:Fallback>
          <p:pic>
            <p:nvPicPr>
              <p:cNvPr id="9" name="墨迹 10">
                <a:extLst>
                  <a:ext uri="{FF2B5EF4-FFF2-40B4-BE49-F238E27FC236}">
                    <a16:creationId xmlns:a16="http://schemas.microsoft.com/office/drawing/2014/main" id="{85D451F2-0DA2-1E4B-8C62-9AC0489DA8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0460" y="433009"/>
                <a:ext cx="61920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墨迹 11">
                <a:extLst>
                  <a:ext uri="{FF2B5EF4-FFF2-40B4-BE49-F238E27FC236}">
                    <a16:creationId xmlns:a16="http://schemas.microsoft.com/office/drawing/2014/main" id="{280B4966-E97A-714F-84CB-3C978F3ADDAF}"/>
                  </a:ext>
                </a:extLst>
              </p14:cNvPr>
              <p14:cNvContentPartPr/>
              <p14:nvPr/>
            </p14:nvContentPartPr>
            <p14:xfrm>
              <a:off x="891460" y="272449"/>
              <a:ext cx="871560" cy="990360"/>
            </p14:xfrm>
          </p:contentPart>
        </mc:Choice>
        <mc:Fallback>
          <p:pic>
            <p:nvPicPr>
              <p:cNvPr id="10" name="墨迹 11">
                <a:extLst>
                  <a:ext uri="{FF2B5EF4-FFF2-40B4-BE49-F238E27FC236}">
                    <a16:creationId xmlns:a16="http://schemas.microsoft.com/office/drawing/2014/main" id="{280B4966-E97A-714F-84CB-3C978F3ADD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3903" y="264889"/>
                <a:ext cx="886674" cy="10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5" name="墨迹 25">
                <a:extLst>
                  <a:ext uri="{FF2B5EF4-FFF2-40B4-BE49-F238E27FC236}">
                    <a16:creationId xmlns:a16="http://schemas.microsoft.com/office/drawing/2014/main" id="{4EE3B305-C952-8D44-BCC2-4DF4FD11FD34}"/>
                  </a:ext>
                </a:extLst>
              </p14:cNvPr>
              <p14:cNvContentPartPr/>
              <p14:nvPr/>
            </p14:nvContentPartPr>
            <p14:xfrm>
              <a:off x="3082780" y="353449"/>
              <a:ext cx="3331080" cy="648000"/>
            </p14:xfrm>
          </p:contentPart>
        </mc:Choice>
        <mc:Fallback>
          <p:pic>
            <p:nvPicPr>
              <p:cNvPr id="25" name="墨迹 25">
                <a:extLst>
                  <a:ext uri="{FF2B5EF4-FFF2-40B4-BE49-F238E27FC236}">
                    <a16:creationId xmlns:a16="http://schemas.microsoft.com/office/drawing/2014/main" id="{4EE3B305-C952-8D44-BCC2-4DF4FD11FD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75220" y="345885"/>
                <a:ext cx="3346200" cy="663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A0BDB0E5-968B-A240-99E9-183AA8219356}"/>
                  </a:ext>
                </a:extLst>
              </p14:cNvPr>
              <p14:cNvContentPartPr/>
              <p14:nvPr/>
            </p14:nvContentPartPr>
            <p14:xfrm>
              <a:off x="7185340" y="565129"/>
              <a:ext cx="105480" cy="27432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A0BDB0E5-968B-A240-99E9-183AA82193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77780" y="557569"/>
                <a:ext cx="1206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81C261EC-2407-A54F-A180-ED4CAD46A212}"/>
                  </a:ext>
                </a:extLst>
              </p14:cNvPr>
              <p14:cNvContentPartPr/>
              <p14:nvPr/>
            </p14:nvContentPartPr>
            <p14:xfrm>
              <a:off x="7583860" y="285049"/>
              <a:ext cx="43920" cy="78480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81C261EC-2407-A54F-A180-ED4CAD46A2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76300" y="277489"/>
                <a:ext cx="59040" cy="79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2B26ABAD-71B0-FD40-ADE7-36E6518B2D81}"/>
                  </a:ext>
                </a:extLst>
              </p14:cNvPr>
              <p14:cNvContentPartPr/>
              <p14:nvPr/>
            </p14:nvContentPartPr>
            <p14:xfrm>
              <a:off x="7913620" y="577369"/>
              <a:ext cx="305280" cy="18072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2B26ABAD-71B0-FD40-ADE7-36E6518B2D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06060" y="570169"/>
                <a:ext cx="3204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8B0BABB8-AE43-264A-9C75-E9EA9C3B946F}"/>
                  </a:ext>
                </a:extLst>
              </p14:cNvPr>
              <p14:cNvContentPartPr/>
              <p14:nvPr/>
            </p14:nvContentPartPr>
            <p14:xfrm>
              <a:off x="4228300" y="2021689"/>
              <a:ext cx="25200" cy="22464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8B0BABB8-AE43-264A-9C75-E9EA9C3B946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20740" y="2014489"/>
                <a:ext cx="403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7" name="墨迹 50">
                <a:extLst>
                  <a:ext uri="{FF2B5EF4-FFF2-40B4-BE49-F238E27FC236}">
                    <a16:creationId xmlns:a16="http://schemas.microsoft.com/office/drawing/2014/main" id="{10203A0F-6BE9-D54A-8465-39EAA0A8D051}"/>
                  </a:ext>
                </a:extLst>
              </p14:cNvPr>
              <p14:cNvContentPartPr/>
              <p14:nvPr/>
            </p14:nvContentPartPr>
            <p14:xfrm>
              <a:off x="4564180" y="1573489"/>
              <a:ext cx="1756080" cy="635400"/>
            </p14:xfrm>
          </p:contentPart>
        </mc:Choice>
        <mc:Fallback>
          <p:pic>
            <p:nvPicPr>
              <p:cNvPr id="47" name="墨迹 50">
                <a:extLst>
                  <a:ext uri="{FF2B5EF4-FFF2-40B4-BE49-F238E27FC236}">
                    <a16:creationId xmlns:a16="http://schemas.microsoft.com/office/drawing/2014/main" id="{10203A0F-6BE9-D54A-8465-39EAA0A8D05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56980" y="1565929"/>
                <a:ext cx="1770840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8" name="墨迹 51">
                <a:extLst>
                  <a:ext uri="{FF2B5EF4-FFF2-40B4-BE49-F238E27FC236}">
                    <a16:creationId xmlns:a16="http://schemas.microsoft.com/office/drawing/2014/main" id="{7E1012C6-E959-C94F-BCC7-6F801E2A25F1}"/>
                  </a:ext>
                </a:extLst>
              </p14:cNvPr>
              <p14:cNvContentPartPr/>
              <p14:nvPr/>
            </p14:nvContentPartPr>
            <p14:xfrm>
              <a:off x="3046060" y="1629649"/>
              <a:ext cx="958320" cy="573120"/>
            </p14:xfrm>
          </p:contentPart>
        </mc:Choice>
        <mc:Fallback>
          <p:pic>
            <p:nvPicPr>
              <p:cNvPr id="48" name="墨迹 51">
                <a:extLst>
                  <a:ext uri="{FF2B5EF4-FFF2-40B4-BE49-F238E27FC236}">
                    <a16:creationId xmlns:a16="http://schemas.microsoft.com/office/drawing/2014/main" id="{7E1012C6-E959-C94F-BCC7-6F801E2A25F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38500" y="1622089"/>
                <a:ext cx="97344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9" name="墨迹 52">
                <a:extLst>
                  <a:ext uri="{FF2B5EF4-FFF2-40B4-BE49-F238E27FC236}">
                    <a16:creationId xmlns:a16="http://schemas.microsoft.com/office/drawing/2014/main" id="{67CBC42F-8CE7-5C46-8773-5982B1C61CA8}"/>
                  </a:ext>
                </a:extLst>
              </p14:cNvPr>
              <p14:cNvContentPartPr/>
              <p14:nvPr/>
            </p14:nvContentPartPr>
            <p14:xfrm>
              <a:off x="2665540" y="1915849"/>
              <a:ext cx="181080" cy="137520"/>
            </p14:xfrm>
          </p:contentPart>
        </mc:Choice>
        <mc:Fallback>
          <p:pic>
            <p:nvPicPr>
              <p:cNvPr id="49" name="墨迹 52">
                <a:extLst>
                  <a:ext uri="{FF2B5EF4-FFF2-40B4-BE49-F238E27FC236}">
                    <a16:creationId xmlns:a16="http://schemas.microsoft.com/office/drawing/2014/main" id="{67CBC42F-8CE7-5C46-8773-5982B1C61CA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57965" y="1908630"/>
                <a:ext cx="196230" cy="1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0" name="墨迹 53">
                <a:extLst>
                  <a:ext uri="{FF2B5EF4-FFF2-40B4-BE49-F238E27FC236}">
                    <a16:creationId xmlns:a16="http://schemas.microsoft.com/office/drawing/2014/main" id="{4C9570D5-0608-5D47-A4A6-56D89232169C}"/>
                  </a:ext>
                </a:extLst>
              </p14:cNvPr>
              <p14:cNvContentPartPr/>
              <p14:nvPr/>
            </p14:nvContentPartPr>
            <p14:xfrm>
              <a:off x="1769140" y="1704529"/>
              <a:ext cx="554400" cy="502560"/>
            </p14:xfrm>
          </p:contentPart>
        </mc:Choice>
        <mc:Fallback>
          <p:pic>
            <p:nvPicPr>
              <p:cNvPr id="50" name="墨迹 53">
                <a:extLst>
                  <a:ext uri="{FF2B5EF4-FFF2-40B4-BE49-F238E27FC236}">
                    <a16:creationId xmlns:a16="http://schemas.microsoft.com/office/drawing/2014/main" id="{4C9570D5-0608-5D47-A4A6-56D89232169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61580" y="1696969"/>
                <a:ext cx="56952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F6B7479E-012B-9342-B459-6F09AFBCBE64}"/>
                  </a:ext>
                </a:extLst>
              </p14:cNvPr>
              <p14:cNvContentPartPr/>
              <p14:nvPr/>
            </p14:nvContentPartPr>
            <p14:xfrm>
              <a:off x="2902060" y="3161089"/>
              <a:ext cx="112320" cy="11808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F6B7479E-012B-9342-B459-6F09AFBCBE6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94500" y="3153529"/>
                <a:ext cx="12744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DC2784A4-8C1F-F047-B483-49A9036D644A}"/>
                  </a:ext>
                </a:extLst>
              </p14:cNvPr>
              <p14:cNvContentPartPr/>
              <p14:nvPr/>
            </p14:nvContentPartPr>
            <p14:xfrm>
              <a:off x="3269620" y="3323089"/>
              <a:ext cx="87480" cy="5652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DC2784A4-8C1F-F047-B483-49A9036D644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62060" y="3315529"/>
                <a:ext cx="1026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2178CFDB-995B-6544-9BBE-EB0620050DF1}"/>
                  </a:ext>
                </a:extLst>
              </p14:cNvPr>
              <p14:cNvContentPartPr/>
              <p14:nvPr/>
            </p14:nvContentPartPr>
            <p14:xfrm>
              <a:off x="4688740" y="3067849"/>
              <a:ext cx="12960" cy="25560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2178CFDB-995B-6544-9BBE-EB0620050DF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81180" y="3060289"/>
                <a:ext cx="277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8" name="墨迹 71">
                <a:extLst>
                  <a:ext uri="{FF2B5EF4-FFF2-40B4-BE49-F238E27FC236}">
                    <a16:creationId xmlns:a16="http://schemas.microsoft.com/office/drawing/2014/main" id="{EFFEDC38-B59A-9C43-9DC7-8B2D7D3C4F14}"/>
                  </a:ext>
                </a:extLst>
              </p14:cNvPr>
              <p14:cNvContentPartPr/>
              <p14:nvPr/>
            </p14:nvContentPartPr>
            <p14:xfrm>
              <a:off x="4247020" y="3154969"/>
              <a:ext cx="174600" cy="130320"/>
            </p14:xfrm>
          </p:contentPart>
        </mc:Choice>
        <mc:Fallback>
          <p:pic>
            <p:nvPicPr>
              <p:cNvPr id="68" name="墨迹 71">
                <a:extLst>
                  <a:ext uri="{FF2B5EF4-FFF2-40B4-BE49-F238E27FC236}">
                    <a16:creationId xmlns:a16="http://schemas.microsoft.com/office/drawing/2014/main" id="{EFFEDC38-B59A-9C43-9DC7-8B2D7D3C4F1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239460" y="3147409"/>
                <a:ext cx="1897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9" name="墨迹 72">
                <a:extLst>
                  <a:ext uri="{FF2B5EF4-FFF2-40B4-BE49-F238E27FC236}">
                    <a16:creationId xmlns:a16="http://schemas.microsoft.com/office/drawing/2014/main" id="{F30FE0AB-DF1D-8E44-B0FB-2E01EF32A67F}"/>
                  </a:ext>
                </a:extLst>
              </p14:cNvPr>
              <p14:cNvContentPartPr/>
              <p14:nvPr/>
            </p14:nvContentPartPr>
            <p14:xfrm>
              <a:off x="3636820" y="2949409"/>
              <a:ext cx="361440" cy="448560"/>
            </p14:xfrm>
          </p:contentPart>
        </mc:Choice>
        <mc:Fallback>
          <p:pic>
            <p:nvPicPr>
              <p:cNvPr id="69" name="墨迹 72">
                <a:extLst>
                  <a:ext uri="{FF2B5EF4-FFF2-40B4-BE49-F238E27FC236}">
                    <a16:creationId xmlns:a16="http://schemas.microsoft.com/office/drawing/2014/main" id="{F30FE0AB-DF1D-8E44-B0FB-2E01EF32A67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629260" y="2941849"/>
                <a:ext cx="37656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0" name="墨迹 73">
                <a:extLst>
                  <a:ext uri="{FF2B5EF4-FFF2-40B4-BE49-F238E27FC236}">
                    <a16:creationId xmlns:a16="http://schemas.microsoft.com/office/drawing/2014/main" id="{634C081C-BF7F-4F43-9B7F-EB8F8BBD462F}"/>
                  </a:ext>
                </a:extLst>
              </p14:cNvPr>
              <p14:cNvContentPartPr/>
              <p14:nvPr/>
            </p14:nvContentPartPr>
            <p14:xfrm>
              <a:off x="2491300" y="3198529"/>
              <a:ext cx="181080" cy="124920"/>
            </p14:xfrm>
          </p:contentPart>
        </mc:Choice>
        <mc:Fallback>
          <p:pic>
            <p:nvPicPr>
              <p:cNvPr id="70" name="墨迹 73">
                <a:extLst>
                  <a:ext uri="{FF2B5EF4-FFF2-40B4-BE49-F238E27FC236}">
                    <a16:creationId xmlns:a16="http://schemas.microsoft.com/office/drawing/2014/main" id="{634C081C-BF7F-4F43-9B7F-EB8F8BBD462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83725" y="3190969"/>
                <a:ext cx="19623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1" name="墨迹 74">
                <a:extLst>
                  <a:ext uri="{FF2B5EF4-FFF2-40B4-BE49-F238E27FC236}">
                    <a16:creationId xmlns:a16="http://schemas.microsoft.com/office/drawing/2014/main" id="{584A0BAA-1D92-A94F-9224-2D021A6C9D46}"/>
                  </a:ext>
                </a:extLst>
              </p14:cNvPr>
              <p14:cNvContentPartPr/>
              <p14:nvPr/>
            </p14:nvContentPartPr>
            <p14:xfrm>
              <a:off x="1812700" y="2986849"/>
              <a:ext cx="405000" cy="547560"/>
            </p14:xfrm>
          </p:contentPart>
        </mc:Choice>
        <mc:Fallback>
          <p:pic>
            <p:nvPicPr>
              <p:cNvPr id="71" name="墨迹 74">
                <a:extLst>
                  <a:ext uri="{FF2B5EF4-FFF2-40B4-BE49-F238E27FC236}">
                    <a16:creationId xmlns:a16="http://schemas.microsoft.com/office/drawing/2014/main" id="{584A0BAA-1D92-A94F-9224-2D021A6C9D4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5140" y="2979289"/>
                <a:ext cx="42012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9" name="墨迹 79">
                <a:extLst>
                  <a:ext uri="{FF2B5EF4-FFF2-40B4-BE49-F238E27FC236}">
                    <a16:creationId xmlns:a16="http://schemas.microsoft.com/office/drawing/2014/main" id="{A54AB6CB-FAFA-364F-9145-225518F603B8}"/>
                  </a:ext>
                </a:extLst>
              </p14:cNvPr>
              <p14:cNvContentPartPr/>
              <p14:nvPr/>
            </p14:nvContentPartPr>
            <p14:xfrm>
              <a:off x="1183780" y="3889369"/>
              <a:ext cx="1242000" cy="504000"/>
            </p14:xfrm>
          </p:contentPart>
        </mc:Choice>
        <mc:Fallback>
          <p:pic>
            <p:nvPicPr>
              <p:cNvPr id="79" name="墨迹 79">
                <a:extLst>
                  <a:ext uri="{FF2B5EF4-FFF2-40B4-BE49-F238E27FC236}">
                    <a16:creationId xmlns:a16="http://schemas.microsoft.com/office/drawing/2014/main" id="{A54AB6CB-FAFA-364F-9145-225518F603B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76220" y="3881809"/>
                <a:ext cx="125712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ADD8E2F6-8094-1F43-A40F-097729D3E515}"/>
                  </a:ext>
                </a:extLst>
              </p14:cNvPr>
              <p14:cNvContentPartPr/>
              <p14:nvPr/>
            </p14:nvContentPartPr>
            <p14:xfrm>
              <a:off x="3088900" y="3976489"/>
              <a:ext cx="187200" cy="19764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ADD8E2F6-8094-1F43-A40F-097729D3E51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81340" y="3969289"/>
                <a:ext cx="2023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60E3952C-AA07-F84C-B73B-C4A0009A32D5}"/>
                  </a:ext>
                </a:extLst>
              </p14:cNvPr>
              <p14:cNvContentPartPr/>
              <p14:nvPr/>
            </p14:nvContentPartPr>
            <p14:xfrm>
              <a:off x="3493540" y="4163329"/>
              <a:ext cx="68760" cy="6876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60E3952C-AA07-F84C-B73B-C4A0009A32D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485980" y="4155769"/>
                <a:ext cx="838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638EC10A-C2DF-094E-A197-9069E0A300A9}"/>
                  </a:ext>
                </a:extLst>
              </p14:cNvPr>
              <p14:cNvContentPartPr/>
              <p14:nvPr/>
            </p14:nvContentPartPr>
            <p14:xfrm>
              <a:off x="3985300" y="3939409"/>
              <a:ext cx="56520" cy="26172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638EC10A-C2DF-094E-A197-9069E0A300A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977740" y="3931849"/>
                <a:ext cx="7128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3E297432-BF7D-4F47-B84F-6F772306C794}"/>
                  </a:ext>
                </a:extLst>
              </p14:cNvPr>
              <p14:cNvContentPartPr/>
              <p14:nvPr/>
            </p14:nvContentPartPr>
            <p14:xfrm>
              <a:off x="4782340" y="3914569"/>
              <a:ext cx="19080" cy="1908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3E297432-BF7D-4F47-B84F-6F772306C79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74780" y="3907009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8" name="墨迹 88">
                <a:extLst>
                  <a:ext uri="{FF2B5EF4-FFF2-40B4-BE49-F238E27FC236}">
                    <a16:creationId xmlns:a16="http://schemas.microsoft.com/office/drawing/2014/main" id="{7660BB8C-294F-824A-9736-87979A8CFD21}"/>
                  </a:ext>
                </a:extLst>
              </p14:cNvPr>
              <p14:cNvContentPartPr/>
              <p14:nvPr/>
            </p14:nvContentPartPr>
            <p14:xfrm>
              <a:off x="3213460" y="4275649"/>
              <a:ext cx="1475640" cy="467280"/>
            </p14:xfrm>
          </p:contentPart>
        </mc:Choice>
        <mc:Fallback>
          <p:pic>
            <p:nvPicPr>
              <p:cNvPr id="88" name="墨迹 88">
                <a:extLst>
                  <a:ext uri="{FF2B5EF4-FFF2-40B4-BE49-F238E27FC236}">
                    <a16:creationId xmlns:a16="http://schemas.microsoft.com/office/drawing/2014/main" id="{7660BB8C-294F-824A-9736-87979A8CFD2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05900" y="4268089"/>
                <a:ext cx="149076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2" name="墨迹 92">
                <a:extLst>
                  <a:ext uri="{FF2B5EF4-FFF2-40B4-BE49-F238E27FC236}">
                    <a16:creationId xmlns:a16="http://schemas.microsoft.com/office/drawing/2014/main" id="{3B6797CA-FAFC-9947-A7B5-404369A43516}"/>
                  </a:ext>
                </a:extLst>
              </p14:cNvPr>
              <p14:cNvContentPartPr/>
              <p14:nvPr/>
            </p14:nvContentPartPr>
            <p14:xfrm>
              <a:off x="4676500" y="3940129"/>
              <a:ext cx="93600" cy="305280"/>
            </p14:xfrm>
          </p:contentPart>
        </mc:Choice>
        <mc:Fallback>
          <p:pic>
            <p:nvPicPr>
              <p:cNvPr id="92" name="墨迹 92">
                <a:extLst>
                  <a:ext uri="{FF2B5EF4-FFF2-40B4-BE49-F238E27FC236}">
                    <a16:creationId xmlns:a16="http://schemas.microsoft.com/office/drawing/2014/main" id="{3B6797CA-FAFC-9947-A7B5-404369A4351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668940" y="3932569"/>
                <a:ext cx="10872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7" name="墨迹 97">
                <a:extLst>
                  <a:ext uri="{FF2B5EF4-FFF2-40B4-BE49-F238E27FC236}">
                    <a16:creationId xmlns:a16="http://schemas.microsoft.com/office/drawing/2014/main" id="{E8BDE87A-67C2-8A4E-B796-9A829945E320}"/>
                  </a:ext>
                </a:extLst>
              </p14:cNvPr>
              <p14:cNvContentPartPr/>
              <p14:nvPr/>
            </p14:nvContentPartPr>
            <p14:xfrm>
              <a:off x="4047580" y="4238209"/>
              <a:ext cx="1388880" cy="367560"/>
            </p14:xfrm>
          </p:contentPart>
        </mc:Choice>
        <mc:Fallback>
          <p:pic>
            <p:nvPicPr>
              <p:cNvPr id="97" name="墨迹 97">
                <a:extLst>
                  <a:ext uri="{FF2B5EF4-FFF2-40B4-BE49-F238E27FC236}">
                    <a16:creationId xmlns:a16="http://schemas.microsoft.com/office/drawing/2014/main" id="{E8BDE87A-67C2-8A4E-B796-9A829945E32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40018" y="4230649"/>
                <a:ext cx="1404004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4CCBA254-59A3-F54E-A30F-C1A72F128211}"/>
                  </a:ext>
                </a:extLst>
              </p14:cNvPr>
              <p14:cNvContentPartPr/>
              <p14:nvPr/>
            </p14:nvContentPartPr>
            <p14:xfrm>
              <a:off x="5305060" y="3901969"/>
              <a:ext cx="330480" cy="19944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4CCBA254-59A3-F54E-A30F-C1A72F12821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97500" y="3894409"/>
                <a:ext cx="3452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97F6B8D0-EF77-D948-A81F-722E0F0B3A35}"/>
                  </a:ext>
                </a:extLst>
              </p14:cNvPr>
              <p14:cNvContentPartPr/>
              <p14:nvPr/>
            </p14:nvContentPartPr>
            <p14:xfrm>
              <a:off x="6045940" y="3920689"/>
              <a:ext cx="137160" cy="28044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97F6B8D0-EF77-D948-A81F-722E0F0B3A3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038380" y="3913129"/>
                <a:ext cx="1522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898FCEA6-B698-2D4D-B2B1-D42D3CD550B4}"/>
                  </a:ext>
                </a:extLst>
              </p14:cNvPr>
              <p14:cNvContentPartPr/>
              <p14:nvPr/>
            </p14:nvContentPartPr>
            <p14:xfrm>
              <a:off x="7297300" y="3858409"/>
              <a:ext cx="236880" cy="34200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898FCEA6-B698-2D4D-B2B1-D42D3CD550B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289740" y="3850849"/>
                <a:ext cx="25200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6" name="墨迹 107">
                <a:extLst>
                  <a:ext uri="{FF2B5EF4-FFF2-40B4-BE49-F238E27FC236}">
                    <a16:creationId xmlns:a16="http://schemas.microsoft.com/office/drawing/2014/main" id="{AF006F6C-51D7-844B-81AC-9E7B8017C0B1}"/>
                  </a:ext>
                </a:extLst>
              </p14:cNvPr>
              <p14:cNvContentPartPr/>
              <p14:nvPr/>
            </p14:nvContentPartPr>
            <p14:xfrm>
              <a:off x="8081740" y="3939409"/>
              <a:ext cx="386280" cy="268200"/>
            </p14:xfrm>
          </p:contentPart>
        </mc:Choice>
        <mc:Fallback>
          <p:pic>
            <p:nvPicPr>
              <p:cNvPr id="106" name="墨迹 107">
                <a:extLst>
                  <a:ext uri="{FF2B5EF4-FFF2-40B4-BE49-F238E27FC236}">
                    <a16:creationId xmlns:a16="http://schemas.microsoft.com/office/drawing/2014/main" id="{AF006F6C-51D7-844B-81AC-9E7B8017C0B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074180" y="3931849"/>
                <a:ext cx="4014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7" name="墨迹 108">
                <a:extLst>
                  <a:ext uri="{FF2B5EF4-FFF2-40B4-BE49-F238E27FC236}">
                    <a16:creationId xmlns:a16="http://schemas.microsoft.com/office/drawing/2014/main" id="{19BE2680-6037-4047-83A1-82E4F2EEA9FF}"/>
                  </a:ext>
                </a:extLst>
              </p14:cNvPr>
              <p14:cNvContentPartPr/>
              <p14:nvPr/>
            </p14:nvContentPartPr>
            <p14:xfrm>
              <a:off x="6730660" y="3908089"/>
              <a:ext cx="243360" cy="273600"/>
            </p14:xfrm>
          </p:contentPart>
        </mc:Choice>
        <mc:Fallback>
          <p:pic>
            <p:nvPicPr>
              <p:cNvPr id="107" name="墨迹 108">
                <a:extLst>
                  <a:ext uri="{FF2B5EF4-FFF2-40B4-BE49-F238E27FC236}">
                    <a16:creationId xmlns:a16="http://schemas.microsoft.com/office/drawing/2014/main" id="{19BE2680-6037-4047-83A1-82E4F2EEA9F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723449" y="3900529"/>
                <a:ext cx="258502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38C625BC-017D-3843-9597-490BEEB5322D}"/>
                  </a:ext>
                </a:extLst>
              </p14:cNvPr>
              <p14:cNvContentPartPr/>
              <p14:nvPr/>
            </p14:nvContentPartPr>
            <p14:xfrm>
              <a:off x="8785180" y="4151089"/>
              <a:ext cx="12960" cy="1296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38C625BC-017D-3843-9597-490BEEB5322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777620" y="4143529"/>
                <a:ext cx="27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56027AA8-7EAA-7948-A117-CEB96E80F2EB}"/>
                  </a:ext>
                </a:extLst>
              </p14:cNvPr>
              <p14:cNvContentPartPr/>
              <p14:nvPr/>
            </p14:nvContentPartPr>
            <p14:xfrm>
              <a:off x="9806140" y="4269169"/>
              <a:ext cx="37800" cy="3780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56027AA8-7EAA-7948-A117-CEB96E80F2E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798580" y="4261609"/>
                <a:ext cx="529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4" name="墨迹 114">
                <a:extLst>
                  <a:ext uri="{FF2B5EF4-FFF2-40B4-BE49-F238E27FC236}">
                    <a16:creationId xmlns:a16="http://schemas.microsoft.com/office/drawing/2014/main" id="{3394EF54-2325-A147-9242-88B066DE5B3F}"/>
                  </a:ext>
                </a:extLst>
              </p14:cNvPr>
              <p14:cNvContentPartPr/>
              <p14:nvPr/>
            </p14:nvContentPartPr>
            <p14:xfrm>
              <a:off x="9071740" y="3908089"/>
              <a:ext cx="448560" cy="311760"/>
            </p14:xfrm>
          </p:contentPart>
        </mc:Choice>
        <mc:Fallback>
          <p:pic>
            <p:nvPicPr>
              <p:cNvPr id="114" name="墨迹 114">
                <a:extLst>
                  <a:ext uri="{FF2B5EF4-FFF2-40B4-BE49-F238E27FC236}">
                    <a16:creationId xmlns:a16="http://schemas.microsoft.com/office/drawing/2014/main" id="{3394EF54-2325-A147-9242-88B066DE5B3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064180" y="3900529"/>
                <a:ext cx="46368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1A5FA688-9300-A448-B92A-608A6F7392F6}"/>
                  </a:ext>
                </a:extLst>
              </p14:cNvPr>
              <p14:cNvContentPartPr/>
              <p14:nvPr/>
            </p14:nvContentPartPr>
            <p14:xfrm>
              <a:off x="10210780" y="3945529"/>
              <a:ext cx="149760" cy="24300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1A5FA688-9300-A448-B92A-608A6F7392F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203220" y="3937969"/>
                <a:ext cx="1648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9" name="墨迹 119">
                <a:extLst>
                  <a:ext uri="{FF2B5EF4-FFF2-40B4-BE49-F238E27FC236}">
                    <a16:creationId xmlns:a16="http://schemas.microsoft.com/office/drawing/2014/main" id="{0E7537E8-C1E8-3247-AF58-D3339ABA189F}"/>
                  </a:ext>
                </a:extLst>
              </p14:cNvPr>
              <p14:cNvContentPartPr/>
              <p14:nvPr/>
            </p14:nvContentPartPr>
            <p14:xfrm>
              <a:off x="10584460" y="3945529"/>
              <a:ext cx="236880" cy="286560"/>
            </p14:xfrm>
          </p:contentPart>
        </mc:Choice>
        <mc:Fallback>
          <p:pic>
            <p:nvPicPr>
              <p:cNvPr id="119" name="墨迹 119">
                <a:extLst>
                  <a:ext uri="{FF2B5EF4-FFF2-40B4-BE49-F238E27FC236}">
                    <a16:creationId xmlns:a16="http://schemas.microsoft.com/office/drawing/2014/main" id="{0E7537E8-C1E8-3247-AF58-D3339ABA189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576900" y="3937969"/>
                <a:ext cx="25200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4" name="墨迹 124">
                <a:extLst>
                  <a:ext uri="{FF2B5EF4-FFF2-40B4-BE49-F238E27FC236}">
                    <a16:creationId xmlns:a16="http://schemas.microsoft.com/office/drawing/2014/main" id="{5EE0C6E8-CF25-DF42-A295-01FCE24FD597}"/>
                  </a:ext>
                </a:extLst>
              </p14:cNvPr>
              <p14:cNvContentPartPr/>
              <p14:nvPr/>
            </p14:nvContentPartPr>
            <p14:xfrm>
              <a:off x="10995220" y="4126249"/>
              <a:ext cx="1189440" cy="149400"/>
            </p14:xfrm>
          </p:contentPart>
        </mc:Choice>
        <mc:Fallback>
          <p:pic>
            <p:nvPicPr>
              <p:cNvPr id="124" name="墨迹 124">
                <a:extLst>
                  <a:ext uri="{FF2B5EF4-FFF2-40B4-BE49-F238E27FC236}">
                    <a16:creationId xmlns:a16="http://schemas.microsoft.com/office/drawing/2014/main" id="{5EE0C6E8-CF25-DF42-A295-01FCE24FD59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987660" y="4118707"/>
                <a:ext cx="1204560" cy="164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9" name="墨迹 129">
                <a:extLst>
                  <a:ext uri="{FF2B5EF4-FFF2-40B4-BE49-F238E27FC236}">
                    <a16:creationId xmlns:a16="http://schemas.microsoft.com/office/drawing/2014/main" id="{2DB357C1-4C07-1C42-8815-9B41BE3B8AEE}"/>
                  </a:ext>
                </a:extLst>
              </p14:cNvPr>
              <p14:cNvContentPartPr/>
              <p14:nvPr/>
            </p14:nvContentPartPr>
            <p14:xfrm>
              <a:off x="2255500" y="4157209"/>
              <a:ext cx="492120" cy="411120"/>
            </p14:xfrm>
          </p:contentPart>
        </mc:Choice>
        <mc:Fallback>
          <p:pic>
            <p:nvPicPr>
              <p:cNvPr id="129" name="墨迹 129">
                <a:extLst>
                  <a:ext uri="{FF2B5EF4-FFF2-40B4-BE49-F238E27FC236}">
                    <a16:creationId xmlns:a16="http://schemas.microsoft.com/office/drawing/2014/main" id="{2DB357C1-4C07-1C42-8815-9B41BE3B8AE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247940" y="4149649"/>
                <a:ext cx="50724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CECF9D99-2625-3A46-8E05-266FD3FE0E73}"/>
                  </a:ext>
                </a:extLst>
              </p14:cNvPr>
              <p14:cNvContentPartPr/>
              <p14:nvPr/>
            </p14:nvContentPartPr>
            <p14:xfrm>
              <a:off x="2492020" y="3447649"/>
              <a:ext cx="162360" cy="21744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CECF9D99-2625-3A46-8E05-266FD3FE0E7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484460" y="3440089"/>
                <a:ext cx="1771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3F5B9BA3-15BE-9F4E-BB6E-038D57841155}"/>
                  </a:ext>
                </a:extLst>
              </p14:cNvPr>
              <p14:cNvContentPartPr/>
              <p14:nvPr/>
            </p14:nvContentPartPr>
            <p14:xfrm>
              <a:off x="3176740" y="3547009"/>
              <a:ext cx="149760" cy="15588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3F5B9BA3-15BE-9F4E-BB6E-038D5784115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169180" y="3539449"/>
                <a:ext cx="1648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A0BBA314-50DA-0147-BD9D-2CE9431ACA98}"/>
                  </a:ext>
                </a:extLst>
              </p14:cNvPr>
              <p14:cNvContentPartPr/>
              <p14:nvPr/>
            </p14:nvContentPartPr>
            <p14:xfrm>
              <a:off x="4010860" y="3584449"/>
              <a:ext cx="62640" cy="13104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A0BBA314-50DA-0147-BD9D-2CE9431ACA9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003660" y="3576889"/>
                <a:ext cx="777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90257187-AA8A-644B-ABD4-128128A57F60}"/>
                  </a:ext>
                </a:extLst>
              </p14:cNvPr>
              <p14:cNvContentPartPr/>
              <p14:nvPr/>
            </p14:nvContentPartPr>
            <p14:xfrm>
              <a:off x="4702060" y="3497329"/>
              <a:ext cx="205920" cy="18720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90257187-AA8A-644B-ABD4-128128A57F6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694500" y="3489769"/>
                <a:ext cx="2210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ABB3C6C7-0E6F-144B-848D-7B516C1F082A}"/>
                  </a:ext>
                </a:extLst>
              </p14:cNvPr>
              <p14:cNvContentPartPr/>
              <p14:nvPr/>
            </p14:nvContentPartPr>
            <p14:xfrm>
              <a:off x="5312260" y="3416329"/>
              <a:ext cx="118080" cy="25560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ABB3C6C7-0E6F-144B-848D-7B516C1F082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304700" y="3408769"/>
                <a:ext cx="1332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A08FFE06-D79F-4F47-AAB7-DE4FB02F2632}"/>
                  </a:ext>
                </a:extLst>
              </p14:cNvPr>
              <p14:cNvContentPartPr/>
              <p14:nvPr/>
            </p14:nvContentPartPr>
            <p14:xfrm>
              <a:off x="7298740" y="3255769"/>
              <a:ext cx="149040" cy="34128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A08FFE06-D79F-4F47-AAB7-DE4FB02F263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291180" y="3248209"/>
                <a:ext cx="16416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2AB693E3-07C9-7844-A0BD-75BD0A07502F}"/>
                  </a:ext>
                </a:extLst>
              </p14:cNvPr>
              <p14:cNvContentPartPr/>
              <p14:nvPr/>
            </p14:nvContentPartPr>
            <p14:xfrm>
              <a:off x="8275420" y="3279529"/>
              <a:ext cx="196200" cy="34884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2AB693E3-07C9-7844-A0BD-75BD0A07502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267860" y="3271969"/>
                <a:ext cx="21132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A36C4EE7-AA98-484A-9140-2F6891E03DB0}"/>
                  </a:ext>
                </a:extLst>
              </p14:cNvPr>
              <p14:cNvContentPartPr/>
              <p14:nvPr/>
            </p14:nvContentPartPr>
            <p14:xfrm>
              <a:off x="9197020" y="3254329"/>
              <a:ext cx="274320" cy="37404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A36C4EE7-AA98-484A-9140-2F6891E03DB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189460" y="3247129"/>
                <a:ext cx="28944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91FE6D71-BF2F-6E48-B3D1-91E8D96748B3}"/>
                  </a:ext>
                </a:extLst>
              </p14:cNvPr>
              <p14:cNvContentPartPr/>
              <p14:nvPr/>
            </p14:nvContentPartPr>
            <p14:xfrm>
              <a:off x="10354780" y="3154969"/>
              <a:ext cx="249480" cy="62280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91FE6D71-BF2F-6E48-B3D1-91E8D96748B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347220" y="3147409"/>
                <a:ext cx="26460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44" name="墨迹 145">
                <a:extLst>
                  <a:ext uri="{FF2B5EF4-FFF2-40B4-BE49-F238E27FC236}">
                    <a16:creationId xmlns:a16="http://schemas.microsoft.com/office/drawing/2014/main" id="{6BE9C913-08F3-DA45-9696-290ADFEB2D86}"/>
                  </a:ext>
                </a:extLst>
              </p14:cNvPr>
              <p14:cNvContentPartPr/>
              <p14:nvPr/>
            </p14:nvContentPartPr>
            <p14:xfrm>
              <a:off x="6619420" y="3305089"/>
              <a:ext cx="293040" cy="335880"/>
            </p14:xfrm>
          </p:contentPart>
        </mc:Choice>
        <mc:Fallback>
          <p:pic>
            <p:nvPicPr>
              <p:cNvPr id="144" name="墨迹 145">
                <a:extLst>
                  <a:ext uri="{FF2B5EF4-FFF2-40B4-BE49-F238E27FC236}">
                    <a16:creationId xmlns:a16="http://schemas.microsoft.com/office/drawing/2014/main" id="{6BE9C913-08F3-DA45-9696-290ADFEB2D8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611860" y="3297529"/>
                <a:ext cx="30816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45" name="墨迹 146">
                <a:extLst>
                  <a:ext uri="{FF2B5EF4-FFF2-40B4-BE49-F238E27FC236}">
                    <a16:creationId xmlns:a16="http://schemas.microsoft.com/office/drawing/2014/main" id="{87D24C5B-66F5-A64D-955F-9D0785DCF300}"/>
                  </a:ext>
                </a:extLst>
              </p14:cNvPr>
              <p14:cNvContentPartPr/>
              <p14:nvPr/>
            </p14:nvContentPartPr>
            <p14:xfrm>
              <a:off x="6003100" y="3378889"/>
              <a:ext cx="212040" cy="230760"/>
            </p14:xfrm>
          </p:contentPart>
        </mc:Choice>
        <mc:Fallback>
          <p:pic>
            <p:nvPicPr>
              <p:cNvPr id="145" name="墨迹 146">
                <a:extLst>
                  <a:ext uri="{FF2B5EF4-FFF2-40B4-BE49-F238E27FC236}">
                    <a16:creationId xmlns:a16="http://schemas.microsoft.com/office/drawing/2014/main" id="{87D24C5B-66F5-A64D-955F-9D0785DCF30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995540" y="3371329"/>
                <a:ext cx="2271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51" name="墨迹 151">
                <a:extLst>
                  <a:ext uri="{FF2B5EF4-FFF2-40B4-BE49-F238E27FC236}">
                    <a16:creationId xmlns:a16="http://schemas.microsoft.com/office/drawing/2014/main" id="{5F9802CC-B06C-7444-98FF-17A50CFC6450}"/>
                  </a:ext>
                </a:extLst>
              </p14:cNvPr>
              <p14:cNvContentPartPr/>
              <p14:nvPr/>
            </p14:nvContentPartPr>
            <p14:xfrm>
              <a:off x="2890540" y="5172049"/>
              <a:ext cx="498240" cy="423720"/>
            </p14:xfrm>
          </p:contentPart>
        </mc:Choice>
        <mc:Fallback>
          <p:pic>
            <p:nvPicPr>
              <p:cNvPr id="151" name="墨迹 151">
                <a:extLst>
                  <a:ext uri="{FF2B5EF4-FFF2-40B4-BE49-F238E27FC236}">
                    <a16:creationId xmlns:a16="http://schemas.microsoft.com/office/drawing/2014/main" id="{5F9802CC-B06C-7444-98FF-17A50CFC645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882980" y="5164489"/>
                <a:ext cx="51336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63" name="墨迹 164">
                <a:extLst>
                  <a:ext uri="{FF2B5EF4-FFF2-40B4-BE49-F238E27FC236}">
                    <a16:creationId xmlns:a16="http://schemas.microsoft.com/office/drawing/2014/main" id="{1F88EA4B-30C4-C444-8E60-235D539A693B}"/>
                  </a:ext>
                </a:extLst>
              </p14:cNvPr>
              <p14:cNvContentPartPr/>
              <p14:nvPr/>
            </p14:nvContentPartPr>
            <p14:xfrm>
              <a:off x="4437100" y="5041369"/>
              <a:ext cx="371160" cy="622080"/>
            </p14:xfrm>
          </p:contentPart>
        </mc:Choice>
        <mc:Fallback>
          <p:pic>
            <p:nvPicPr>
              <p:cNvPr id="163" name="墨迹 164">
                <a:extLst>
                  <a:ext uri="{FF2B5EF4-FFF2-40B4-BE49-F238E27FC236}">
                    <a16:creationId xmlns:a16="http://schemas.microsoft.com/office/drawing/2014/main" id="{1F88EA4B-30C4-C444-8E60-235D539A693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429540" y="5033809"/>
                <a:ext cx="38628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64" name="墨迹 165">
                <a:extLst>
                  <a:ext uri="{FF2B5EF4-FFF2-40B4-BE49-F238E27FC236}">
                    <a16:creationId xmlns:a16="http://schemas.microsoft.com/office/drawing/2014/main" id="{1A2AB2C9-6D42-604B-91B8-90AFF8125A81}"/>
                  </a:ext>
                </a:extLst>
              </p14:cNvPr>
              <p14:cNvContentPartPr/>
              <p14:nvPr/>
            </p14:nvContentPartPr>
            <p14:xfrm>
              <a:off x="3699820" y="5072329"/>
              <a:ext cx="470880" cy="628920"/>
            </p14:xfrm>
          </p:contentPart>
        </mc:Choice>
        <mc:Fallback>
          <p:pic>
            <p:nvPicPr>
              <p:cNvPr id="164" name="墨迹 165">
                <a:extLst>
                  <a:ext uri="{FF2B5EF4-FFF2-40B4-BE49-F238E27FC236}">
                    <a16:creationId xmlns:a16="http://schemas.microsoft.com/office/drawing/2014/main" id="{1A2AB2C9-6D42-604B-91B8-90AFF8125A8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692260" y="5064773"/>
                <a:ext cx="485640" cy="643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0B1961CF-E68C-944D-9E54-D7B8D2E3D87D}"/>
                  </a:ext>
                </a:extLst>
              </p14:cNvPr>
              <p14:cNvContentPartPr/>
              <p14:nvPr/>
            </p14:nvContentPartPr>
            <p14:xfrm>
              <a:off x="4172860" y="5726089"/>
              <a:ext cx="479880" cy="27432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0B1961CF-E68C-944D-9E54-D7B8D2E3D87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165300" y="5718529"/>
                <a:ext cx="4946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71" name="墨迹 171">
                <a:extLst>
                  <a:ext uri="{FF2B5EF4-FFF2-40B4-BE49-F238E27FC236}">
                    <a16:creationId xmlns:a16="http://schemas.microsoft.com/office/drawing/2014/main" id="{B374CCF2-149A-8F47-AF7A-9E539B2C33B4}"/>
                  </a:ext>
                </a:extLst>
              </p14:cNvPr>
              <p14:cNvContentPartPr/>
              <p14:nvPr/>
            </p14:nvContentPartPr>
            <p14:xfrm>
              <a:off x="5305780" y="5028769"/>
              <a:ext cx="609840" cy="498240"/>
            </p14:xfrm>
          </p:contentPart>
        </mc:Choice>
        <mc:Fallback>
          <p:pic>
            <p:nvPicPr>
              <p:cNvPr id="171" name="墨迹 171">
                <a:extLst>
                  <a:ext uri="{FF2B5EF4-FFF2-40B4-BE49-F238E27FC236}">
                    <a16:creationId xmlns:a16="http://schemas.microsoft.com/office/drawing/2014/main" id="{B374CCF2-149A-8F47-AF7A-9E539B2C33B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298220" y="5021209"/>
                <a:ext cx="62496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76" name="墨迹 176">
                <a:extLst>
                  <a:ext uri="{FF2B5EF4-FFF2-40B4-BE49-F238E27FC236}">
                    <a16:creationId xmlns:a16="http://schemas.microsoft.com/office/drawing/2014/main" id="{BE97862F-E492-E745-AA1A-FFB1AEADB663}"/>
                  </a:ext>
                </a:extLst>
              </p14:cNvPr>
              <p14:cNvContentPartPr/>
              <p14:nvPr/>
            </p14:nvContentPartPr>
            <p14:xfrm>
              <a:off x="4459420" y="5614129"/>
              <a:ext cx="1238760" cy="498240"/>
            </p14:xfrm>
          </p:contentPart>
        </mc:Choice>
        <mc:Fallback>
          <p:pic>
            <p:nvPicPr>
              <p:cNvPr id="176" name="墨迹 176">
                <a:extLst>
                  <a:ext uri="{FF2B5EF4-FFF2-40B4-BE49-F238E27FC236}">
                    <a16:creationId xmlns:a16="http://schemas.microsoft.com/office/drawing/2014/main" id="{BE97862F-E492-E745-AA1A-FFB1AEADB66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451862" y="5606569"/>
                <a:ext cx="1253876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80" name="墨迹 180">
                <a:extLst>
                  <a:ext uri="{FF2B5EF4-FFF2-40B4-BE49-F238E27FC236}">
                    <a16:creationId xmlns:a16="http://schemas.microsoft.com/office/drawing/2014/main" id="{44630DBC-7E3B-7A4F-9DD9-86B5C9D6D149}"/>
                  </a:ext>
                </a:extLst>
              </p14:cNvPr>
              <p14:cNvContentPartPr/>
              <p14:nvPr/>
            </p14:nvContentPartPr>
            <p14:xfrm>
              <a:off x="4951180" y="5632489"/>
              <a:ext cx="1706040" cy="467280"/>
            </p14:xfrm>
          </p:contentPart>
        </mc:Choice>
        <mc:Fallback>
          <p:pic>
            <p:nvPicPr>
              <p:cNvPr id="180" name="墨迹 180">
                <a:extLst>
                  <a:ext uri="{FF2B5EF4-FFF2-40B4-BE49-F238E27FC236}">
                    <a16:creationId xmlns:a16="http://schemas.microsoft.com/office/drawing/2014/main" id="{44630DBC-7E3B-7A4F-9DD9-86B5C9D6D14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943620" y="5624929"/>
                <a:ext cx="172116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88" name="墨迹 188">
                <a:extLst>
                  <a:ext uri="{FF2B5EF4-FFF2-40B4-BE49-F238E27FC236}">
                    <a16:creationId xmlns:a16="http://schemas.microsoft.com/office/drawing/2014/main" id="{61FFEBFA-CA50-3B4C-ABA2-8A15EC928ACA}"/>
                  </a:ext>
                </a:extLst>
              </p14:cNvPr>
              <p14:cNvContentPartPr/>
              <p14:nvPr/>
            </p14:nvContentPartPr>
            <p14:xfrm>
              <a:off x="6278500" y="5016169"/>
              <a:ext cx="571680" cy="728640"/>
            </p14:xfrm>
          </p:contentPart>
        </mc:Choice>
        <mc:Fallback>
          <p:pic>
            <p:nvPicPr>
              <p:cNvPr id="188" name="墨迹 188">
                <a:extLst>
                  <a:ext uri="{FF2B5EF4-FFF2-40B4-BE49-F238E27FC236}">
                    <a16:creationId xmlns:a16="http://schemas.microsoft.com/office/drawing/2014/main" id="{61FFEBFA-CA50-3B4C-ABA2-8A15EC928AC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270940" y="5008609"/>
                <a:ext cx="586800" cy="74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592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1530DE5-592D-E547-B92A-011BCDB3359B}"/>
                  </a:ext>
                </a:extLst>
              </p14:cNvPr>
              <p14:cNvContentPartPr/>
              <p14:nvPr/>
            </p14:nvContentPartPr>
            <p14:xfrm>
              <a:off x="1258660" y="427969"/>
              <a:ext cx="442440" cy="672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1530DE5-592D-E547-B92A-011BCDB335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1100" y="420769"/>
                <a:ext cx="457560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墨迹 9">
                <a:extLst>
                  <a:ext uri="{FF2B5EF4-FFF2-40B4-BE49-F238E27FC236}">
                    <a16:creationId xmlns:a16="http://schemas.microsoft.com/office/drawing/2014/main" id="{966C56F4-4E6C-634D-BD5E-18D93342AFFD}"/>
                  </a:ext>
                </a:extLst>
              </p14:cNvPr>
              <p14:cNvContentPartPr/>
              <p14:nvPr/>
            </p14:nvContentPartPr>
            <p14:xfrm>
              <a:off x="2964340" y="739369"/>
              <a:ext cx="268200" cy="118800"/>
            </p14:xfrm>
          </p:contentPart>
        </mc:Choice>
        <mc:Fallback>
          <p:pic>
            <p:nvPicPr>
              <p:cNvPr id="8" name="墨迹 9">
                <a:extLst>
                  <a:ext uri="{FF2B5EF4-FFF2-40B4-BE49-F238E27FC236}">
                    <a16:creationId xmlns:a16="http://schemas.microsoft.com/office/drawing/2014/main" id="{966C56F4-4E6C-634D-BD5E-18D93342AF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6780" y="731809"/>
                <a:ext cx="2829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墨迹 10">
                <a:extLst>
                  <a:ext uri="{FF2B5EF4-FFF2-40B4-BE49-F238E27FC236}">
                    <a16:creationId xmlns:a16="http://schemas.microsoft.com/office/drawing/2014/main" id="{E88E7861-6801-0E45-8E11-5A8488D5C193}"/>
                  </a:ext>
                </a:extLst>
              </p14:cNvPr>
              <p14:cNvContentPartPr/>
              <p14:nvPr/>
            </p14:nvContentPartPr>
            <p14:xfrm>
              <a:off x="1968940" y="446689"/>
              <a:ext cx="603720" cy="559800"/>
            </p14:xfrm>
          </p:contentPart>
        </mc:Choice>
        <mc:Fallback>
          <p:pic>
            <p:nvPicPr>
              <p:cNvPr id="9" name="墨迹 10">
                <a:extLst>
                  <a:ext uri="{FF2B5EF4-FFF2-40B4-BE49-F238E27FC236}">
                    <a16:creationId xmlns:a16="http://schemas.microsoft.com/office/drawing/2014/main" id="{E88E7861-6801-0E45-8E11-5A8488D5C19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61380" y="439129"/>
                <a:ext cx="618480" cy="5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DD269D99-3E18-234C-A4C7-57330BF064BC}"/>
                  </a:ext>
                </a:extLst>
              </p14:cNvPr>
              <p14:cNvContentPartPr/>
              <p14:nvPr/>
            </p14:nvContentPartPr>
            <p14:xfrm>
              <a:off x="6985900" y="390889"/>
              <a:ext cx="180720" cy="17460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DD269D99-3E18-234C-A4C7-57330BF064B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78700" y="383329"/>
                <a:ext cx="1958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3" name="墨迹 46">
                <a:extLst>
                  <a:ext uri="{FF2B5EF4-FFF2-40B4-BE49-F238E27FC236}">
                    <a16:creationId xmlns:a16="http://schemas.microsoft.com/office/drawing/2014/main" id="{43523B09-187B-F240-A922-3F40D3F3B0FE}"/>
                  </a:ext>
                </a:extLst>
              </p14:cNvPr>
              <p14:cNvContentPartPr/>
              <p14:nvPr/>
            </p14:nvContentPartPr>
            <p14:xfrm>
              <a:off x="7845220" y="359569"/>
              <a:ext cx="3467880" cy="1024200"/>
            </p14:xfrm>
          </p:contentPart>
        </mc:Choice>
        <mc:Fallback>
          <p:pic>
            <p:nvPicPr>
              <p:cNvPr id="43" name="墨迹 46">
                <a:extLst>
                  <a:ext uri="{FF2B5EF4-FFF2-40B4-BE49-F238E27FC236}">
                    <a16:creationId xmlns:a16="http://schemas.microsoft.com/office/drawing/2014/main" id="{43523B09-187B-F240-A922-3F40D3F3B0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37660" y="352009"/>
                <a:ext cx="3483000" cy="10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4" name="墨迹 47">
                <a:extLst>
                  <a:ext uri="{FF2B5EF4-FFF2-40B4-BE49-F238E27FC236}">
                    <a16:creationId xmlns:a16="http://schemas.microsoft.com/office/drawing/2014/main" id="{5D0F9560-83A6-364B-A028-DFC9C85B3646}"/>
                  </a:ext>
                </a:extLst>
              </p14:cNvPr>
              <p14:cNvContentPartPr/>
              <p14:nvPr/>
            </p14:nvContentPartPr>
            <p14:xfrm>
              <a:off x="7253740" y="888769"/>
              <a:ext cx="261720" cy="193320"/>
            </p14:xfrm>
          </p:contentPart>
        </mc:Choice>
        <mc:Fallback>
          <p:pic>
            <p:nvPicPr>
              <p:cNvPr id="44" name="墨迹 47">
                <a:extLst>
                  <a:ext uri="{FF2B5EF4-FFF2-40B4-BE49-F238E27FC236}">
                    <a16:creationId xmlns:a16="http://schemas.microsoft.com/office/drawing/2014/main" id="{5D0F9560-83A6-364B-A028-DFC9C85B364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46180" y="881209"/>
                <a:ext cx="2768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5" name="墨迹 48">
                <a:extLst>
                  <a:ext uri="{FF2B5EF4-FFF2-40B4-BE49-F238E27FC236}">
                    <a16:creationId xmlns:a16="http://schemas.microsoft.com/office/drawing/2014/main" id="{ACB69FA5-0B60-DD44-AC89-F8DE84B9C1D2}"/>
                  </a:ext>
                </a:extLst>
              </p14:cNvPr>
              <p14:cNvContentPartPr/>
              <p14:nvPr/>
            </p14:nvContentPartPr>
            <p14:xfrm>
              <a:off x="5000140" y="359569"/>
              <a:ext cx="1731240" cy="847080"/>
            </p14:xfrm>
          </p:contentPart>
        </mc:Choice>
        <mc:Fallback>
          <p:pic>
            <p:nvPicPr>
              <p:cNvPr id="45" name="墨迹 48">
                <a:extLst>
                  <a:ext uri="{FF2B5EF4-FFF2-40B4-BE49-F238E27FC236}">
                    <a16:creationId xmlns:a16="http://schemas.microsoft.com/office/drawing/2014/main" id="{ACB69FA5-0B60-DD44-AC89-F8DE84B9C1D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92578" y="352009"/>
                <a:ext cx="1746363" cy="8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6" name="墨迹 49">
                <a:extLst>
                  <a:ext uri="{FF2B5EF4-FFF2-40B4-BE49-F238E27FC236}">
                    <a16:creationId xmlns:a16="http://schemas.microsoft.com/office/drawing/2014/main" id="{D2F05D04-A760-5D40-A939-33088F097A1F}"/>
                  </a:ext>
                </a:extLst>
              </p14:cNvPr>
              <p14:cNvContentPartPr/>
              <p14:nvPr/>
            </p14:nvContentPartPr>
            <p14:xfrm>
              <a:off x="3574540" y="502849"/>
              <a:ext cx="1164600" cy="585720"/>
            </p14:xfrm>
          </p:contentPart>
        </mc:Choice>
        <mc:Fallback>
          <p:pic>
            <p:nvPicPr>
              <p:cNvPr id="46" name="墨迹 49">
                <a:extLst>
                  <a:ext uri="{FF2B5EF4-FFF2-40B4-BE49-F238E27FC236}">
                    <a16:creationId xmlns:a16="http://schemas.microsoft.com/office/drawing/2014/main" id="{D2F05D04-A760-5D40-A939-33088F097A1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66980" y="495289"/>
                <a:ext cx="117972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756E6D3F-58F9-5541-B7AC-89780C0BDC42}"/>
                  </a:ext>
                </a:extLst>
              </p14:cNvPr>
              <p14:cNvContentPartPr/>
              <p14:nvPr/>
            </p14:nvContentPartPr>
            <p14:xfrm>
              <a:off x="2653300" y="1642249"/>
              <a:ext cx="299160" cy="123912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756E6D3F-58F9-5541-B7AC-89780C0BDC4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45740" y="1634689"/>
                <a:ext cx="314280" cy="12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1" name="墨迹 63">
                <a:extLst>
                  <a:ext uri="{FF2B5EF4-FFF2-40B4-BE49-F238E27FC236}">
                    <a16:creationId xmlns:a16="http://schemas.microsoft.com/office/drawing/2014/main" id="{7F23FA6D-FD56-EA44-9824-FEBA8C3BE561}"/>
                  </a:ext>
                </a:extLst>
              </p14:cNvPr>
              <p14:cNvContentPartPr/>
              <p14:nvPr/>
            </p14:nvContentPartPr>
            <p14:xfrm>
              <a:off x="4190860" y="1760329"/>
              <a:ext cx="218160" cy="162360"/>
            </p14:xfrm>
          </p:contentPart>
        </mc:Choice>
        <mc:Fallback>
          <p:pic>
            <p:nvPicPr>
              <p:cNvPr id="61" name="墨迹 63">
                <a:extLst>
                  <a:ext uri="{FF2B5EF4-FFF2-40B4-BE49-F238E27FC236}">
                    <a16:creationId xmlns:a16="http://schemas.microsoft.com/office/drawing/2014/main" id="{7F23FA6D-FD56-EA44-9824-FEBA8C3BE56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83300" y="1752769"/>
                <a:ext cx="2332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2" name="墨迹 64">
                <a:extLst>
                  <a:ext uri="{FF2B5EF4-FFF2-40B4-BE49-F238E27FC236}">
                    <a16:creationId xmlns:a16="http://schemas.microsoft.com/office/drawing/2014/main" id="{6F74D9B9-8319-9044-AE72-B2C4BE6E61FB}"/>
                  </a:ext>
                </a:extLst>
              </p14:cNvPr>
              <p14:cNvContentPartPr/>
              <p14:nvPr/>
            </p14:nvContentPartPr>
            <p14:xfrm>
              <a:off x="3281860" y="1474129"/>
              <a:ext cx="523440" cy="510120"/>
            </p14:xfrm>
          </p:contentPart>
        </mc:Choice>
        <mc:Fallback>
          <p:pic>
            <p:nvPicPr>
              <p:cNvPr id="62" name="墨迹 64">
                <a:extLst>
                  <a:ext uri="{FF2B5EF4-FFF2-40B4-BE49-F238E27FC236}">
                    <a16:creationId xmlns:a16="http://schemas.microsoft.com/office/drawing/2014/main" id="{6F74D9B9-8319-9044-AE72-B2C4BE6E61F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74300" y="1466569"/>
                <a:ext cx="53820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3" name="墨迹 65">
                <a:extLst>
                  <a:ext uri="{FF2B5EF4-FFF2-40B4-BE49-F238E27FC236}">
                    <a16:creationId xmlns:a16="http://schemas.microsoft.com/office/drawing/2014/main" id="{ABFF72CA-F998-E542-8807-4638A0986C72}"/>
                  </a:ext>
                </a:extLst>
              </p14:cNvPr>
              <p14:cNvContentPartPr/>
              <p14:nvPr/>
            </p14:nvContentPartPr>
            <p14:xfrm>
              <a:off x="1112500" y="2021689"/>
              <a:ext cx="744120" cy="411120"/>
            </p14:xfrm>
          </p:contentPart>
        </mc:Choice>
        <mc:Fallback>
          <p:pic>
            <p:nvPicPr>
              <p:cNvPr id="63" name="墨迹 65">
                <a:extLst>
                  <a:ext uri="{FF2B5EF4-FFF2-40B4-BE49-F238E27FC236}">
                    <a16:creationId xmlns:a16="http://schemas.microsoft.com/office/drawing/2014/main" id="{ABFF72CA-F998-E542-8807-4638A0986C7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05300" y="2014489"/>
                <a:ext cx="75888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9" name="墨迹 69">
                <a:extLst>
                  <a:ext uri="{FF2B5EF4-FFF2-40B4-BE49-F238E27FC236}">
                    <a16:creationId xmlns:a16="http://schemas.microsoft.com/office/drawing/2014/main" id="{7FB61D00-111A-A745-8354-58466B57C305}"/>
                  </a:ext>
                </a:extLst>
              </p14:cNvPr>
              <p14:cNvContentPartPr/>
              <p14:nvPr/>
            </p14:nvContentPartPr>
            <p14:xfrm>
              <a:off x="4688740" y="1673209"/>
              <a:ext cx="374040" cy="336600"/>
            </p14:xfrm>
          </p:contentPart>
        </mc:Choice>
        <mc:Fallback>
          <p:pic>
            <p:nvPicPr>
              <p:cNvPr id="69" name="墨迹 69">
                <a:extLst>
                  <a:ext uri="{FF2B5EF4-FFF2-40B4-BE49-F238E27FC236}">
                    <a16:creationId xmlns:a16="http://schemas.microsoft.com/office/drawing/2014/main" id="{7FB61D00-111A-A745-8354-58466B57C30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81180" y="1665649"/>
                <a:ext cx="38880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CF1CEBD8-669B-6A41-A60B-4BB5AD55A604}"/>
                  </a:ext>
                </a:extLst>
              </p14:cNvPr>
              <p14:cNvContentPartPr/>
              <p14:nvPr/>
            </p14:nvContentPartPr>
            <p14:xfrm>
              <a:off x="6052420" y="1704529"/>
              <a:ext cx="187200" cy="24948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CF1CEBD8-669B-6A41-A60B-4BB5AD55A60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44860" y="1696969"/>
                <a:ext cx="2023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EA1E5442-0307-8041-A613-89F31ED2F892}"/>
                  </a:ext>
                </a:extLst>
              </p14:cNvPr>
              <p14:cNvContentPartPr/>
              <p14:nvPr/>
            </p14:nvContentPartPr>
            <p14:xfrm>
              <a:off x="6488020" y="1909729"/>
              <a:ext cx="149760" cy="10620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EA1E5442-0307-8041-A613-89F31ED2F89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80460" y="1902169"/>
                <a:ext cx="1648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C33CF8CA-16B1-6144-9986-F206104F1907}"/>
                  </a:ext>
                </a:extLst>
              </p14:cNvPr>
              <p14:cNvContentPartPr/>
              <p14:nvPr/>
            </p14:nvContentPartPr>
            <p14:xfrm>
              <a:off x="7129180" y="1803889"/>
              <a:ext cx="75240" cy="3780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C33CF8CA-16B1-6144-9986-F206104F190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21620" y="1796329"/>
                <a:ext cx="900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2B9ADBEA-9731-7844-8821-F7DF8A2DA05A}"/>
                  </a:ext>
                </a:extLst>
              </p14:cNvPr>
              <p14:cNvContentPartPr/>
              <p14:nvPr/>
            </p14:nvContentPartPr>
            <p14:xfrm>
              <a:off x="7066900" y="1941049"/>
              <a:ext cx="243000" cy="1908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2B9ADBEA-9731-7844-8821-F7DF8A2DA05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59340" y="1933489"/>
                <a:ext cx="2581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7C22F2DE-3325-E842-B36F-E600E76E2AFB}"/>
                  </a:ext>
                </a:extLst>
              </p14:cNvPr>
              <p14:cNvContentPartPr/>
              <p14:nvPr/>
            </p14:nvContentPartPr>
            <p14:xfrm>
              <a:off x="7608700" y="1779049"/>
              <a:ext cx="143640" cy="17388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7C22F2DE-3325-E842-B36F-E600E76E2AF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601140" y="1771489"/>
                <a:ext cx="15876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8" name="墨迹 78">
                <a:extLst>
                  <a:ext uri="{FF2B5EF4-FFF2-40B4-BE49-F238E27FC236}">
                    <a16:creationId xmlns:a16="http://schemas.microsoft.com/office/drawing/2014/main" id="{BAD4F3CC-284C-1E49-9037-651C3C1BC13B}"/>
                  </a:ext>
                </a:extLst>
              </p14:cNvPr>
              <p14:cNvContentPartPr/>
              <p14:nvPr/>
            </p14:nvContentPartPr>
            <p14:xfrm>
              <a:off x="5373820" y="1748089"/>
              <a:ext cx="230760" cy="187200"/>
            </p14:xfrm>
          </p:contentPart>
        </mc:Choice>
        <mc:Fallback>
          <p:pic>
            <p:nvPicPr>
              <p:cNvPr id="78" name="墨迹 78">
                <a:extLst>
                  <a:ext uri="{FF2B5EF4-FFF2-40B4-BE49-F238E27FC236}">
                    <a16:creationId xmlns:a16="http://schemas.microsoft.com/office/drawing/2014/main" id="{BAD4F3CC-284C-1E49-9037-651C3C1BC13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66260" y="1740529"/>
                <a:ext cx="2458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8" name="墨迹 88">
                <a:extLst>
                  <a:ext uri="{FF2B5EF4-FFF2-40B4-BE49-F238E27FC236}">
                    <a16:creationId xmlns:a16="http://schemas.microsoft.com/office/drawing/2014/main" id="{3E4AFB0B-8FFA-804D-B159-5935EBF4DBAD}"/>
                  </a:ext>
                </a:extLst>
              </p14:cNvPr>
              <p14:cNvContentPartPr/>
              <p14:nvPr/>
            </p14:nvContentPartPr>
            <p14:xfrm>
              <a:off x="3287980" y="2432809"/>
              <a:ext cx="455040" cy="765720"/>
            </p14:xfrm>
          </p:contentPart>
        </mc:Choice>
        <mc:Fallback>
          <p:pic>
            <p:nvPicPr>
              <p:cNvPr id="88" name="墨迹 88">
                <a:extLst>
                  <a:ext uri="{FF2B5EF4-FFF2-40B4-BE49-F238E27FC236}">
                    <a16:creationId xmlns:a16="http://schemas.microsoft.com/office/drawing/2014/main" id="{3E4AFB0B-8FFA-804D-B159-5935EBF4DBA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80414" y="2425253"/>
                <a:ext cx="470172" cy="780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2" name="墨迹 92">
                <a:extLst>
                  <a:ext uri="{FF2B5EF4-FFF2-40B4-BE49-F238E27FC236}">
                    <a16:creationId xmlns:a16="http://schemas.microsoft.com/office/drawing/2014/main" id="{C6B79B09-63FC-AC40-8C7C-96B1681A0F1D}"/>
                  </a:ext>
                </a:extLst>
              </p14:cNvPr>
              <p14:cNvContentPartPr/>
              <p14:nvPr/>
            </p14:nvContentPartPr>
            <p14:xfrm>
              <a:off x="4259260" y="2881009"/>
              <a:ext cx="187200" cy="149760"/>
            </p14:xfrm>
          </p:contentPart>
        </mc:Choice>
        <mc:Fallback>
          <p:pic>
            <p:nvPicPr>
              <p:cNvPr id="92" name="墨迹 92">
                <a:extLst>
                  <a:ext uri="{FF2B5EF4-FFF2-40B4-BE49-F238E27FC236}">
                    <a16:creationId xmlns:a16="http://schemas.microsoft.com/office/drawing/2014/main" id="{C6B79B09-63FC-AC40-8C7C-96B1681A0F1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251700" y="2873449"/>
                <a:ext cx="2023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5F8041B7-4438-2C44-B0A9-AEEBD34B54C2}"/>
                  </a:ext>
                </a:extLst>
              </p14:cNvPr>
              <p14:cNvContentPartPr/>
              <p14:nvPr/>
            </p14:nvContentPartPr>
            <p14:xfrm>
              <a:off x="5143420" y="3285649"/>
              <a:ext cx="187200" cy="14364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5F8041B7-4438-2C44-B0A9-AEEBD34B54C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135860" y="3278089"/>
                <a:ext cx="2023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6" name="墨迹 107">
                <a:extLst>
                  <a:ext uri="{FF2B5EF4-FFF2-40B4-BE49-F238E27FC236}">
                    <a16:creationId xmlns:a16="http://schemas.microsoft.com/office/drawing/2014/main" id="{37A6003A-88B6-2D41-B5FD-AC568FA10772}"/>
                  </a:ext>
                </a:extLst>
              </p14:cNvPr>
              <p14:cNvContentPartPr/>
              <p14:nvPr/>
            </p14:nvContentPartPr>
            <p14:xfrm>
              <a:off x="6544900" y="2955529"/>
              <a:ext cx="416520" cy="361440"/>
            </p14:xfrm>
          </p:contentPart>
        </mc:Choice>
        <mc:Fallback>
          <p:pic>
            <p:nvPicPr>
              <p:cNvPr id="106" name="墨迹 107">
                <a:extLst>
                  <a:ext uri="{FF2B5EF4-FFF2-40B4-BE49-F238E27FC236}">
                    <a16:creationId xmlns:a16="http://schemas.microsoft.com/office/drawing/2014/main" id="{37A6003A-88B6-2D41-B5FD-AC568FA1077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37347" y="2947969"/>
                <a:ext cx="431627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7" name="墨迹 108">
                <a:extLst>
                  <a:ext uri="{FF2B5EF4-FFF2-40B4-BE49-F238E27FC236}">
                    <a16:creationId xmlns:a16="http://schemas.microsoft.com/office/drawing/2014/main" id="{67A39211-0FBD-2845-892C-07DFDDC04E26}"/>
                  </a:ext>
                </a:extLst>
              </p14:cNvPr>
              <p14:cNvContentPartPr/>
              <p14:nvPr/>
            </p14:nvContentPartPr>
            <p14:xfrm>
              <a:off x="4695220" y="2470249"/>
              <a:ext cx="1525680" cy="691200"/>
            </p14:xfrm>
          </p:contentPart>
        </mc:Choice>
        <mc:Fallback>
          <p:pic>
            <p:nvPicPr>
              <p:cNvPr id="107" name="墨迹 108">
                <a:extLst>
                  <a:ext uri="{FF2B5EF4-FFF2-40B4-BE49-F238E27FC236}">
                    <a16:creationId xmlns:a16="http://schemas.microsoft.com/office/drawing/2014/main" id="{67A39211-0FBD-2845-892C-07DFDDC04E2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687660" y="2462693"/>
                <a:ext cx="1540800" cy="705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6" name="墨迹 127">
                <a:extLst>
                  <a:ext uri="{FF2B5EF4-FFF2-40B4-BE49-F238E27FC236}">
                    <a16:creationId xmlns:a16="http://schemas.microsoft.com/office/drawing/2014/main" id="{5CD361F0-C209-6043-98DB-9827E1B4D72D}"/>
                  </a:ext>
                </a:extLst>
              </p14:cNvPr>
              <p14:cNvContentPartPr/>
              <p14:nvPr/>
            </p14:nvContentPartPr>
            <p14:xfrm>
              <a:off x="10444780" y="2962009"/>
              <a:ext cx="594720" cy="336600"/>
            </p14:xfrm>
          </p:contentPart>
        </mc:Choice>
        <mc:Fallback>
          <p:pic>
            <p:nvPicPr>
              <p:cNvPr id="126" name="墨迹 127">
                <a:extLst>
                  <a:ext uri="{FF2B5EF4-FFF2-40B4-BE49-F238E27FC236}">
                    <a16:creationId xmlns:a16="http://schemas.microsoft.com/office/drawing/2014/main" id="{5CD361F0-C209-6043-98DB-9827E1B4D72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437220" y="2954449"/>
                <a:ext cx="60948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7" name="墨迹 128">
                <a:extLst>
                  <a:ext uri="{FF2B5EF4-FFF2-40B4-BE49-F238E27FC236}">
                    <a16:creationId xmlns:a16="http://schemas.microsoft.com/office/drawing/2014/main" id="{E39D2FF9-B071-F44A-A0CF-D36E23070812}"/>
                  </a:ext>
                </a:extLst>
              </p14:cNvPr>
              <p14:cNvContentPartPr/>
              <p14:nvPr/>
            </p14:nvContentPartPr>
            <p14:xfrm>
              <a:off x="7278580" y="2420209"/>
              <a:ext cx="2745720" cy="1008720"/>
            </p14:xfrm>
          </p:contentPart>
        </mc:Choice>
        <mc:Fallback>
          <p:pic>
            <p:nvPicPr>
              <p:cNvPr id="127" name="墨迹 128">
                <a:extLst>
                  <a:ext uri="{FF2B5EF4-FFF2-40B4-BE49-F238E27FC236}">
                    <a16:creationId xmlns:a16="http://schemas.microsoft.com/office/drawing/2014/main" id="{E39D2FF9-B071-F44A-A0CF-D36E2307081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71020" y="2412649"/>
                <a:ext cx="2760840" cy="10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2EAB0E0A-FFBF-4C49-9AE1-7B5EE2BB5421}"/>
                  </a:ext>
                </a:extLst>
              </p14:cNvPr>
              <p14:cNvContentPartPr/>
              <p14:nvPr/>
            </p14:nvContentPartPr>
            <p14:xfrm>
              <a:off x="2472580" y="3871009"/>
              <a:ext cx="193320" cy="112104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2EAB0E0A-FFBF-4C49-9AE1-7B5EE2BB542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465020" y="3863449"/>
                <a:ext cx="208440" cy="11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4" name="墨迹 134">
                <a:extLst>
                  <a:ext uri="{FF2B5EF4-FFF2-40B4-BE49-F238E27FC236}">
                    <a16:creationId xmlns:a16="http://schemas.microsoft.com/office/drawing/2014/main" id="{106962F1-3C84-9348-B058-98D94953E9C8}"/>
                  </a:ext>
                </a:extLst>
              </p14:cNvPr>
              <p14:cNvContentPartPr/>
              <p14:nvPr/>
            </p14:nvContentPartPr>
            <p14:xfrm>
              <a:off x="1239940" y="3995209"/>
              <a:ext cx="560520" cy="417600"/>
            </p14:xfrm>
          </p:contentPart>
        </mc:Choice>
        <mc:Fallback>
          <p:pic>
            <p:nvPicPr>
              <p:cNvPr id="134" name="墨迹 134">
                <a:extLst>
                  <a:ext uri="{FF2B5EF4-FFF2-40B4-BE49-F238E27FC236}">
                    <a16:creationId xmlns:a16="http://schemas.microsoft.com/office/drawing/2014/main" id="{106962F1-3C84-9348-B058-98D94953E9C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232380" y="3987649"/>
                <a:ext cx="57564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5" name="墨迹 147">
                <a:extLst>
                  <a:ext uri="{FF2B5EF4-FFF2-40B4-BE49-F238E27FC236}">
                    <a16:creationId xmlns:a16="http://schemas.microsoft.com/office/drawing/2014/main" id="{8C017D37-3C1B-384C-BD6B-F83BD4B1AF53}"/>
                  </a:ext>
                </a:extLst>
              </p14:cNvPr>
              <p14:cNvContentPartPr/>
              <p14:nvPr/>
            </p14:nvContentPartPr>
            <p14:xfrm>
              <a:off x="4259260" y="3609289"/>
              <a:ext cx="535680" cy="759960"/>
            </p14:xfrm>
          </p:contentPart>
        </mc:Choice>
        <mc:Fallback>
          <p:pic>
            <p:nvPicPr>
              <p:cNvPr id="145" name="墨迹 147">
                <a:extLst>
                  <a:ext uri="{FF2B5EF4-FFF2-40B4-BE49-F238E27FC236}">
                    <a16:creationId xmlns:a16="http://schemas.microsoft.com/office/drawing/2014/main" id="{8C017D37-3C1B-384C-BD6B-F83BD4B1AF5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251700" y="3601729"/>
                <a:ext cx="550800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6" name="墨迹 148">
                <a:extLst>
                  <a:ext uri="{FF2B5EF4-FFF2-40B4-BE49-F238E27FC236}">
                    <a16:creationId xmlns:a16="http://schemas.microsoft.com/office/drawing/2014/main" id="{291BCA41-3886-8C43-9902-A73EB51367AF}"/>
                  </a:ext>
                </a:extLst>
              </p14:cNvPr>
              <p14:cNvContentPartPr/>
              <p14:nvPr/>
            </p14:nvContentPartPr>
            <p14:xfrm>
              <a:off x="3630700" y="3995209"/>
              <a:ext cx="273960" cy="162360"/>
            </p14:xfrm>
          </p:contentPart>
        </mc:Choice>
        <mc:Fallback>
          <p:pic>
            <p:nvPicPr>
              <p:cNvPr id="146" name="墨迹 148">
                <a:extLst>
                  <a:ext uri="{FF2B5EF4-FFF2-40B4-BE49-F238E27FC236}">
                    <a16:creationId xmlns:a16="http://schemas.microsoft.com/office/drawing/2014/main" id="{291BCA41-3886-8C43-9902-A73EB51367A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623150" y="3987649"/>
                <a:ext cx="2890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7" name="墨迹 149">
                <a:extLst>
                  <a:ext uri="{FF2B5EF4-FFF2-40B4-BE49-F238E27FC236}">
                    <a16:creationId xmlns:a16="http://schemas.microsoft.com/office/drawing/2014/main" id="{09F18F55-70AD-A941-8201-E428F8BACCE8}"/>
                  </a:ext>
                </a:extLst>
              </p14:cNvPr>
              <p14:cNvContentPartPr/>
              <p14:nvPr/>
            </p14:nvContentPartPr>
            <p14:xfrm>
              <a:off x="2933380" y="3858409"/>
              <a:ext cx="354960" cy="286560"/>
            </p14:xfrm>
          </p:contentPart>
        </mc:Choice>
        <mc:Fallback>
          <p:pic>
            <p:nvPicPr>
              <p:cNvPr id="147" name="墨迹 149">
                <a:extLst>
                  <a:ext uri="{FF2B5EF4-FFF2-40B4-BE49-F238E27FC236}">
                    <a16:creationId xmlns:a16="http://schemas.microsoft.com/office/drawing/2014/main" id="{09F18F55-70AD-A941-8201-E428F8BACCE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925828" y="3850849"/>
                <a:ext cx="370065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C8780765-A2BC-E34A-9A9F-6EBDB1EC46A8}"/>
                  </a:ext>
                </a:extLst>
              </p14:cNvPr>
              <p14:cNvContentPartPr/>
              <p14:nvPr/>
            </p14:nvContentPartPr>
            <p14:xfrm>
              <a:off x="5398660" y="4359169"/>
              <a:ext cx="37800" cy="32760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C8780765-A2BC-E34A-9A9F-6EBDB1EC46A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391100" y="4351609"/>
                <a:ext cx="5292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61" name="墨迹 162">
                <a:extLst>
                  <a:ext uri="{FF2B5EF4-FFF2-40B4-BE49-F238E27FC236}">
                    <a16:creationId xmlns:a16="http://schemas.microsoft.com/office/drawing/2014/main" id="{AB464D98-3E22-814A-AAD0-B1DE4EB9119F}"/>
                  </a:ext>
                </a:extLst>
              </p14:cNvPr>
              <p14:cNvContentPartPr/>
              <p14:nvPr/>
            </p14:nvContentPartPr>
            <p14:xfrm>
              <a:off x="4259260" y="4848409"/>
              <a:ext cx="1678680" cy="429840"/>
            </p14:xfrm>
          </p:contentPart>
        </mc:Choice>
        <mc:Fallback>
          <p:pic>
            <p:nvPicPr>
              <p:cNvPr id="161" name="墨迹 162">
                <a:extLst>
                  <a:ext uri="{FF2B5EF4-FFF2-40B4-BE49-F238E27FC236}">
                    <a16:creationId xmlns:a16="http://schemas.microsoft.com/office/drawing/2014/main" id="{AB464D98-3E22-814A-AAD0-B1DE4EB9119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51698" y="4840849"/>
                <a:ext cx="1693803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62" name="墨迹 163">
                <a:extLst>
                  <a:ext uri="{FF2B5EF4-FFF2-40B4-BE49-F238E27FC236}">
                    <a16:creationId xmlns:a16="http://schemas.microsoft.com/office/drawing/2014/main" id="{E3E458C1-1657-2844-89E9-057586FC1D53}"/>
                  </a:ext>
                </a:extLst>
              </p14:cNvPr>
              <p14:cNvContentPartPr/>
              <p14:nvPr/>
            </p14:nvContentPartPr>
            <p14:xfrm>
              <a:off x="2877220" y="4680289"/>
              <a:ext cx="1064880" cy="305280"/>
            </p14:xfrm>
          </p:contentPart>
        </mc:Choice>
        <mc:Fallback>
          <p:pic>
            <p:nvPicPr>
              <p:cNvPr id="162" name="墨迹 163">
                <a:extLst>
                  <a:ext uri="{FF2B5EF4-FFF2-40B4-BE49-F238E27FC236}">
                    <a16:creationId xmlns:a16="http://schemas.microsoft.com/office/drawing/2014/main" id="{E3E458C1-1657-2844-89E9-057586FC1D5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869660" y="4672729"/>
                <a:ext cx="108000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68" name="墨迹 168">
                <a:extLst>
                  <a:ext uri="{FF2B5EF4-FFF2-40B4-BE49-F238E27FC236}">
                    <a16:creationId xmlns:a16="http://schemas.microsoft.com/office/drawing/2014/main" id="{7EBF37B4-6E99-E44E-A9C8-C3744E8752DF}"/>
                  </a:ext>
                </a:extLst>
              </p14:cNvPr>
              <p14:cNvContentPartPr/>
              <p14:nvPr/>
            </p14:nvContentPartPr>
            <p14:xfrm>
              <a:off x="723340" y="5788369"/>
              <a:ext cx="1142280" cy="716400"/>
            </p14:xfrm>
          </p:contentPart>
        </mc:Choice>
        <mc:Fallback>
          <p:pic>
            <p:nvPicPr>
              <p:cNvPr id="168" name="墨迹 168">
                <a:extLst>
                  <a:ext uri="{FF2B5EF4-FFF2-40B4-BE49-F238E27FC236}">
                    <a16:creationId xmlns:a16="http://schemas.microsoft.com/office/drawing/2014/main" id="{7EBF37B4-6E99-E44E-A9C8-C3744E8752D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15780" y="5780809"/>
                <a:ext cx="1157400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76" name="墨迹 178">
                <a:extLst>
                  <a:ext uri="{FF2B5EF4-FFF2-40B4-BE49-F238E27FC236}">
                    <a16:creationId xmlns:a16="http://schemas.microsoft.com/office/drawing/2014/main" id="{F8E6D81B-9892-8C40-93CC-F5EF2CEDB7F7}"/>
                  </a:ext>
                </a:extLst>
              </p14:cNvPr>
              <p14:cNvContentPartPr/>
              <p14:nvPr/>
            </p14:nvContentPartPr>
            <p14:xfrm>
              <a:off x="3960460" y="6142969"/>
              <a:ext cx="280800" cy="187560"/>
            </p14:xfrm>
          </p:contentPart>
        </mc:Choice>
        <mc:Fallback>
          <p:pic>
            <p:nvPicPr>
              <p:cNvPr id="176" name="墨迹 178">
                <a:extLst>
                  <a:ext uri="{FF2B5EF4-FFF2-40B4-BE49-F238E27FC236}">
                    <a16:creationId xmlns:a16="http://schemas.microsoft.com/office/drawing/2014/main" id="{F8E6D81B-9892-8C40-93CC-F5EF2CEDB7F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952890" y="6135755"/>
                <a:ext cx="295939" cy="202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77" name="墨迹 179">
                <a:extLst>
                  <a:ext uri="{FF2B5EF4-FFF2-40B4-BE49-F238E27FC236}">
                    <a16:creationId xmlns:a16="http://schemas.microsoft.com/office/drawing/2014/main" id="{E0A4180E-2F61-5E46-94FD-61606B22F602}"/>
                  </a:ext>
                </a:extLst>
              </p14:cNvPr>
              <p14:cNvContentPartPr/>
              <p14:nvPr/>
            </p14:nvContentPartPr>
            <p14:xfrm>
              <a:off x="3250900" y="6236569"/>
              <a:ext cx="274320" cy="162000"/>
            </p14:xfrm>
          </p:contentPart>
        </mc:Choice>
        <mc:Fallback>
          <p:pic>
            <p:nvPicPr>
              <p:cNvPr id="177" name="墨迹 179">
                <a:extLst>
                  <a:ext uri="{FF2B5EF4-FFF2-40B4-BE49-F238E27FC236}">
                    <a16:creationId xmlns:a16="http://schemas.microsoft.com/office/drawing/2014/main" id="{E0A4180E-2F61-5E46-94FD-61606B22F60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243340" y="6229026"/>
                <a:ext cx="289440" cy="176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78" name="墨迹 180">
                <a:extLst>
                  <a:ext uri="{FF2B5EF4-FFF2-40B4-BE49-F238E27FC236}">
                    <a16:creationId xmlns:a16="http://schemas.microsoft.com/office/drawing/2014/main" id="{C1E94CAE-2930-0D46-B667-A5CC11038FF4}"/>
                  </a:ext>
                </a:extLst>
              </p14:cNvPr>
              <p14:cNvContentPartPr/>
              <p14:nvPr/>
            </p14:nvContentPartPr>
            <p14:xfrm>
              <a:off x="2609380" y="5669929"/>
              <a:ext cx="380160" cy="884520"/>
            </p14:xfrm>
          </p:contentPart>
        </mc:Choice>
        <mc:Fallback>
          <p:pic>
            <p:nvPicPr>
              <p:cNvPr id="178" name="墨迹 180">
                <a:extLst>
                  <a:ext uri="{FF2B5EF4-FFF2-40B4-BE49-F238E27FC236}">
                    <a16:creationId xmlns:a16="http://schemas.microsoft.com/office/drawing/2014/main" id="{C1E94CAE-2930-0D46-B667-A5CC11038FF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602180" y="5662369"/>
                <a:ext cx="395280" cy="89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F5FD2829-8EAD-DF45-827E-2D2044B33C7D}"/>
                  </a:ext>
                </a:extLst>
              </p14:cNvPr>
              <p14:cNvContentPartPr/>
              <p14:nvPr/>
            </p14:nvContentPartPr>
            <p14:xfrm>
              <a:off x="3319300" y="6323689"/>
              <a:ext cx="81360" cy="9360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F5FD2829-8EAD-DF45-827E-2D2044B33C7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311740" y="6316129"/>
                <a:ext cx="964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88" name="墨迹 188">
                <a:extLst>
                  <a:ext uri="{FF2B5EF4-FFF2-40B4-BE49-F238E27FC236}">
                    <a16:creationId xmlns:a16="http://schemas.microsoft.com/office/drawing/2014/main" id="{4E31D9F5-D399-344C-AE84-AA90A30940A7}"/>
                  </a:ext>
                </a:extLst>
              </p14:cNvPr>
              <p14:cNvContentPartPr/>
              <p14:nvPr/>
            </p14:nvContentPartPr>
            <p14:xfrm>
              <a:off x="4620340" y="5632489"/>
              <a:ext cx="1001880" cy="984240"/>
            </p14:xfrm>
          </p:contentPart>
        </mc:Choice>
        <mc:Fallback>
          <p:pic>
            <p:nvPicPr>
              <p:cNvPr id="188" name="墨迹 188">
                <a:extLst>
                  <a:ext uri="{FF2B5EF4-FFF2-40B4-BE49-F238E27FC236}">
                    <a16:creationId xmlns:a16="http://schemas.microsoft.com/office/drawing/2014/main" id="{4E31D9F5-D399-344C-AE84-AA90A30940A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612780" y="5624926"/>
                <a:ext cx="1017000" cy="9993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01" name="墨迹 201">
                <a:extLst>
                  <a:ext uri="{FF2B5EF4-FFF2-40B4-BE49-F238E27FC236}">
                    <a16:creationId xmlns:a16="http://schemas.microsoft.com/office/drawing/2014/main" id="{9D60555B-6FCB-7349-8FB5-DE539E53B365}"/>
                  </a:ext>
                </a:extLst>
              </p14:cNvPr>
              <p14:cNvContentPartPr/>
              <p14:nvPr/>
            </p14:nvContentPartPr>
            <p14:xfrm>
              <a:off x="5796820" y="5794489"/>
              <a:ext cx="2285280" cy="983880"/>
            </p14:xfrm>
          </p:contentPart>
        </mc:Choice>
        <mc:Fallback>
          <p:pic>
            <p:nvPicPr>
              <p:cNvPr id="201" name="墨迹 201">
                <a:extLst>
                  <a:ext uri="{FF2B5EF4-FFF2-40B4-BE49-F238E27FC236}">
                    <a16:creationId xmlns:a16="http://schemas.microsoft.com/office/drawing/2014/main" id="{9D60555B-6FCB-7349-8FB5-DE539E53B36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789620" y="5786929"/>
                <a:ext cx="2300040" cy="9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BBD5CC64-111F-494E-A55E-8A0E9879DAD9}"/>
                  </a:ext>
                </a:extLst>
              </p14:cNvPr>
              <p14:cNvContentPartPr/>
              <p14:nvPr/>
            </p14:nvContentPartPr>
            <p14:xfrm>
              <a:off x="8144020" y="5458249"/>
              <a:ext cx="174600" cy="19332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BBD5CC64-111F-494E-A55E-8A0E9879DAD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136460" y="5450689"/>
                <a:ext cx="1897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10C58BBF-4DE3-5544-AEFC-85CF8EBE3FB5}"/>
                  </a:ext>
                </a:extLst>
              </p14:cNvPr>
              <p14:cNvContentPartPr/>
              <p14:nvPr/>
            </p14:nvContentPartPr>
            <p14:xfrm>
              <a:off x="9234100" y="5483089"/>
              <a:ext cx="43200" cy="29304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10C58BBF-4DE3-5544-AEFC-85CF8EBE3FB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226540" y="5475529"/>
                <a:ext cx="583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10" name="墨迹 210">
                <a:extLst>
                  <a:ext uri="{FF2B5EF4-FFF2-40B4-BE49-F238E27FC236}">
                    <a16:creationId xmlns:a16="http://schemas.microsoft.com/office/drawing/2014/main" id="{744D9682-6569-3141-97F7-C46021C7F19D}"/>
                  </a:ext>
                </a:extLst>
              </p14:cNvPr>
              <p14:cNvContentPartPr/>
              <p14:nvPr/>
            </p14:nvContentPartPr>
            <p14:xfrm>
              <a:off x="8318980" y="6043249"/>
              <a:ext cx="1232280" cy="660600"/>
            </p14:xfrm>
          </p:contentPart>
        </mc:Choice>
        <mc:Fallback>
          <p:pic>
            <p:nvPicPr>
              <p:cNvPr id="210" name="墨迹 210">
                <a:extLst>
                  <a:ext uri="{FF2B5EF4-FFF2-40B4-BE49-F238E27FC236}">
                    <a16:creationId xmlns:a16="http://schemas.microsoft.com/office/drawing/2014/main" id="{744D9682-6569-3141-97F7-C46021C7F19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311420" y="6035689"/>
                <a:ext cx="124740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22" name="墨迹 222">
                <a:extLst>
                  <a:ext uri="{FF2B5EF4-FFF2-40B4-BE49-F238E27FC236}">
                    <a16:creationId xmlns:a16="http://schemas.microsoft.com/office/drawing/2014/main" id="{26E81C7F-42C0-3F49-BE29-739351077D71}"/>
                  </a:ext>
                </a:extLst>
              </p14:cNvPr>
              <p14:cNvContentPartPr/>
              <p14:nvPr/>
            </p14:nvContentPartPr>
            <p14:xfrm>
              <a:off x="9626500" y="5446009"/>
              <a:ext cx="1998000" cy="1220400"/>
            </p14:xfrm>
          </p:contentPart>
        </mc:Choice>
        <mc:Fallback>
          <p:pic>
            <p:nvPicPr>
              <p:cNvPr id="222" name="墨迹 222">
                <a:extLst>
                  <a:ext uri="{FF2B5EF4-FFF2-40B4-BE49-F238E27FC236}">
                    <a16:creationId xmlns:a16="http://schemas.microsoft.com/office/drawing/2014/main" id="{26E81C7F-42C0-3F49-BE29-739351077D7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618940" y="5438449"/>
                <a:ext cx="2013120" cy="12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71C89E6C-5773-E145-AB60-5008E1CBDD47}"/>
                  </a:ext>
                </a:extLst>
              </p14:cNvPr>
              <p14:cNvContentPartPr/>
              <p14:nvPr/>
            </p14:nvContentPartPr>
            <p14:xfrm>
              <a:off x="4141180" y="6616369"/>
              <a:ext cx="7396200" cy="18720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71C89E6C-5773-E145-AB60-5008E1CBDD4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133620" y="6608809"/>
                <a:ext cx="74113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FFB23417-1A15-4D4E-81F2-72126789AC4E}"/>
                  </a:ext>
                </a:extLst>
              </p14:cNvPr>
              <p14:cNvContentPartPr/>
              <p14:nvPr/>
            </p14:nvContentPartPr>
            <p14:xfrm>
              <a:off x="8417980" y="4686409"/>
              <a:ext cx="31320" cy="3132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FFB23417-1A15-4D4E-81F2-72126789AC4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410420" y="4678849"/>
                <a:ext cx="46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29" name="墨迹 229">
                <a:extLst>
                  <a:ext uri="{FF2B5EF4-FFF2-40B4-BE49-F238E27FC236}">
                    <a16:creationId xmlns:a16="http://schemas.microsoft.com/office/drawing/2014/main" id="{95FAF917-1DD6-D945-A440-6A740A1D1AEE}"/>
                  </a:ext>
                </a:extLst>
              </p14:cNvPr>
              <p14:cNvContentPartPr/>
              <p14:nvPr/>
            </p14:nvContentPartPr>
            <p14:xfrm>
              <a:off x="8063020" y="3895849"/>
              <a:ext cx="722520" cy="597960"/>
            </p14:xfrm>
          </p:contentPart>
        </mc:Choice>
        <mc:Fallback>
          <p:pic>
            <p:nvPicPr>
              <p:cNvPr id="229" name="墨迹 229">
                <a:extLst>
                  <a:ext uri="{FF2B5EF4-FFF2-40B4-BE49-F238E27FC236}">
                    <a16:creationId xmlns:a16="http://schemas.microsoft.com/office/drawing/2014/main" id="{95FAF917-1DD6-D945-A440-6A740A1D1AE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055460" y="3888289"/>
                <a:ext cx="73764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39" name="墨迹 239">
                <a:extLst>
                  <a:ext uri="{FF2B5EF4-FFF2-40B4-BE49-F238E27FC236}">
                    <a16:creationId xmlns:a16="http://schemas.microsoft.com/office/drawing/2014/main" id="{110CA11E-2993-444F-AA8A-0E6923174A53}"/>
                  </a:ext>
                </a:extLst>
              </p14:cNvPr>
              <p14:cNvContentPartPr/>
              <p14:nvPr/>
            </p14:nvContentPartPr>
            <p14:xfrm>
              <a:off x="9404380" y="3808729"/>
              <a:ext cx="2195280" cy="641520"/>
            </p14:xfrm>
          </p:contentPart>
        </mc:Choice>
        <mc:Fallback>
          <p:pic>
            <p:nvPicPr>
              <p:cNvPr id="239" name="墨迹 239">
                <a:extLst>
                  <a:ext uri="{FF2B5EF4-FFF2-40B4-BE49-F238E27FC236}">
                    <a16:creationId xmlns:a16="http://schemas.microsoft.com/office/drawing/2014/main" id="{110CA11E-2993-444F-AA8A-0E6923174A5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396820" y="3801169"/>
                <a:ext cx="2210400" cy="65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2669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8E1DE09-EFBC-A844-9030-55A6EE93F39D}"/>
                  </a:ext>
                </a:extLst>
              </p14:cNvPr>
              <p14:cNvContentPartPr/>
              <p14:nvPr/>
            </p14:nvContentPartPr>
            <p14:xfrm>
              <a:off x="1531636" y="917585"/>
              <a:ext cx="188640" cy="882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8E1DE09-EFBC-A844-9030-55A6EE93F3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76" y="910025"/>
                <a:ext cx="2037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579A05A-4341-E74D-AB06-1552ED3857E4}"/>
                  </a:ext>
                </a:extLst>
              </p14:cNvPr>
              <p14:cNvContentPartPr/>
              <p14:nvPr/>
            </p14:nvContentPartPr>
            <p14:xfrm>
              <a:off x="2090356" y="767105"/>
              <a:ext cx="94680" cy="316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579A05A-4341-E74D-AB06-1552ED3857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2796" y="759545"/>
                <a:ext cx="1094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BDE7497C-CFE1-5541-B183-F0026019D9C0}"/>
                  </a:ext>
                </a:extLst>
              </p14:cNvPr>
              <p14:cNvContentPartPr/>
              <p14:nvPr/>
            </p14:nvContentPartPr>
            <p14:xfrm>
              <a:off x="2128156" y="898865"/>
              <a:ext cx="126000" cy="255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BDE7497C-CFE1-5541-B183-F0026019D9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20596" y="891305"/>
                <a:ext cx="1411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6E053C3-15D8-5D4A-B53E-EBE3D386B715}"/>
                  </a:ext>
                </a:extLst>
              </p14:cNvPr>
              <p14:cNvContentPartPr/>
              <p14:nvPr/>
            </p14:nvContentPartPr>
            <p14:xfrm>
              <a:off x="2636476" y="697985"/>
              <a:ext cx="169920" cy="2012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6E053C3-15D8-5D4A-B53E-EBE3D386B7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29276" y="690425"/>
                <a:ext cx="1850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E591C228-67B2-E347-ABA9-3D0D6AEB65F1}"/>
                  </a:ext>
                </a:extLst>
              </p14:cNvPr>
              <p14:cNvContentPartPr/>
              <p14:nvPr/>
            </p14:nvContentPartPr>
            <p14:xfrm>
              <a:off x="3019516" y="597545"/>
              <a:ext cx="12960" cy="16992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E591C228-67B2-E347-ABA9-3D0D6AEB65F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11956" y="589985"/>
                <a:ext cx="28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D7CE126F-9C7F-AF45-9BFC-86226DA6D355}"/>
                  </a:ext>
                </a:extLst>
              </p14:cNvPr>
              <p14:cNvContentPartPr/>
              <p14:nvPr/>
            </p14:nvContentPartPr>
            <p14:xfrm>
              <a:off x="3032116" y="924065"/>
              <a:ext cx="12960" cy="4428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D7CE126F-9C7F-AF45-9BFC-86226DA6D35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24556" y="916505"/>
                <a:ext cx="2808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墨迹 10">
                <a:extLst>
                  <a:ext uri="{FF2B5EF4-FFF2-40B4-BE49-F238E27FC236}">
                    <a16:creationId xmlns:a16="http://schemas.microsoft.com/office/drawing/2014/main" id="{7ABDEA7B-9220-B64B-812B-9A21913297F7}"/>
                  </a:ext>
                </a:extLst>
              </p14:cNvPr>
              <p14:cNvContentPartPr/>
              <p14:nvPr/>
            </p14:nvContentPartPr>
            <p14:xfrm>
              <a:off x="998116" y="672785"/>
              <a:ext cx="345600" cy="370800"/>
            </p14:xfrm>
          </p:contentPart>
        </mc:Choice>
        <mc:Fallback>
          <p:pic>
            <p:nvPicPr>
              <p:cNvPr id="10" name="墨迹 10">
                <a:extLst>
                  <a:ext uri="{FF2B5EF4-FFF2-40B4-BE49-F238E27FC236}">
                    <a16:creationId xmlns:a16="http://schemas.microsoft.com/office/drawing/2014/main" id="{7ABDEA7B-9220-B64B-812B-9A21913297F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0556" y="665225"/>
                <a:ext cx="3607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8A4CFBA9-6071-3A44-9E9C-B26EEE542E59}"/>
                  </a:ext>
                </a:extLst>
              </p14:cNvPr>
              <p14:cNvContentPartPr/>
              <p14:nvPr/>
            </p14:nvContentPartPr>
            <p14:xfrm>
              <a:off x="3358636" y="697985"/>
              <a:ext cx="213840" cy="1908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8A4CFBA9-6071-3A44-9E9C-B26EEE542E5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51076" y="690425"/>
                <a:ext cx="2289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41AAB2FF-3792-814D-82F9-270CF068491E}"/>
                  </a:ext>
                </a:extLst>
              </p14:cNvPr>
              <p14:cNvContentPartPr/>
              <p14:nvPr/>
            </p14:nvContentPartPr>
            <p14:xfrm>
              <a:off x="3810796" y="566225"/>
              <a:ext cx="63000" cy="40140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41AAB2FF-3792-814D-82F9-270CF068491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03236" y="558665"/>
                <a:ext cx="7812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B88E7C5C-4F0D-E245-A161-4368EEA142DB}"/>
                  </a:ext>
                </a:extLst>
              </p14:cNvPr>
              <p14:cNvContentPartPr/>
              <p14:nvPr/>
            </p14:nvContentPartPr>
            <p14:xfrm>
              <a:off x="5543476" y="528425"/>
              <a:ext cx="25560" cy="13860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B88E7C5C-4F0D-E245-A161-4368EEA142D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35916" y="520865"/>
                <a:ext cx="406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0040C4FC-8C71-084B-89D0-77C66369DF81}"/>
                  </a:ext>
                </a:extLst>
              </p14:cNvPr>
              <p14:cNvContentPartPr/>
              <p14:nvPr/>
            </p14:nvContentPartPr>
            <p14:xfrm>
              <a:off x="5562196" y="854945"/>
              <a:ext cx="19080" cy="2556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0040C4FC-8C71-084B-89D0-77C66369DF8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54636" y="847385"/>
                <a:ext cx="342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4" name="墨迹 25">
                <a:extLst>
                  <a:ext uri="{FF2B5EF4-FFF2-40B4-BE49-F238E27FC236}">
                    <a16:creationId xmlns:a16="http://schemas.microsoft.com/office/drawing/2014/main" id="{27FE3F37-4EF7-4E41-AAB6-7ED6E886F82E}"/>
                  </a:ext>
                </a:extLst>
              </p14:cNvPr>
              <p14:cNvContentPartPr/>
              <p14:nvPr/>
            </p14:nvContentPartPr>
            <p14:xfrm>
              <a:off x="5116516" y="585665"/>
              <a:ext cx="245160" cy="288360"/>
            </p14:xfrm>
          </p:contentPart>
        </mc:Choice>
        <mc:Fallback>
          <p:pic>
            <p:nvPicPr>
              <p:cNvPr id="24" name="墨迹 25">
                <a:extLst>
                  <a:ext uri="{FF2B5EF4-FFF2-40B4-BE49-F238E27FC236}">
                    <a16:creationId xmlns:a16="http://schemas.microsoft.com/office/drawing/2014/main" id="{27FE3F37-4EF7-4E41-AAB6-7ED6E886F82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08956" y="578105"/>
                <a:ext cx="26028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5" name="墨迹 26">
                <a:extLst>
                  <a:ext uri="{FF2B5EF4-FFF2-40B4-BE49-F238E27FC236}">
                    <a16:creationId xmlns:a16="http://schemas.microsoft.com/office/drawing/2014/main" id="{FCF91E9A-C875-9B4F-856B-54BC789DA28F}"/>
                  </a:ext>
                </a:extLst>
              </p14:cNvPr>
              <p14:cNvContentPartPr/>
              <p14:nvPr/>
            </p14:nvContentPartPr>
            <p14:xfrm>
              <a:off x="4036516" y="453185"/>
              <a:ext cx="929520" cy="577800"/>
            </p14:xfrm>
          </p:contentPart>
        </mc:Choice>
        <mc:Fallback>
          <p:pic>
            <p:nvPicPr>
              <p:cNvPr id="25" name="墨迹 26">
                <a:extLst>
                  <a:ext uri="{FF2B5EF4-FFF2-40B4-BE49-F238E27FC236}">
                    <a16:creationId xmlns:a16="http://schemas.microsoft.com/office/drawing/2014/main" id="{FCF91E9A-C875-9B4F-856B-54BC789DA28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28956" y="445625"/>
                <a:ext cx="94464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0" name="墨迹 30">
                <a:extLst>
                  <a:ext uri="{FF2B5EF4-FFF2-40B4-BE49-F238E27FC236}">
                    <a16:creationId xmlns:a16="http://schemas.microsoft.com/office/drawing/2014/main" id="{9D17A300-44F6-D14E-925A-141456E3026D}"/>
                  </a:ext>
                </a:extLst>
              </p14:cNvPr>
              <p14:cNvContentPartPr/>
              <p14:nvPr/>
            </p14:nvContentPartPr>
            <p14:xfrm>
              <a:off x="5845537" y="643961"/>
              <a:ext cx="225720" cy="156960"/>
            </p14:xfrm>
          </p:contentPart>
        </mc:Choice>
        <mc:Fallback>
          <p:pic>
            <p:nvPicPr>
              <p:cNvPr id="30" name="墨迹 30">
                <a:extLst>
                  <a:ext uri="{FF2B5EF4-FFF2-40B4-BE49-F238E27FC236}">
                    <a16:creationId xmlns:a16="http://schemas.microsoft.com/office/drawing/2014/main" id="{9D17A300-44F6-D14E-925A-141456E3026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37977" y="636401"/>
                <a:ext cx="2408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04B3CD9E-9874-C24A-89A4-B79020AE46B6}"/>
                  </a:ext>
                </a:extLst>
              </p14:cNvPr>
              <p14:cNvContentPartPr/>
              <p14:nvPr/>
            </p14:nvContentPartPr>
            <p14:xfrm>
              <a:off x="6321097" y="431201"/>
              <a:ext cx="81720" cy="46332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04B3CD9E-9874-C24A-89A4-B79020AE46B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13537" y="423641"/>
                <a:ext cx="9684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6" name="墨迹 36">
                <a:extLst>
                  <a:ext uri="{FF2B5EF4-FFF2-40B4-BE49-F238E27FC236}">
                    <a16:creationId xmlns:a16="http://schemas.microsoft.com/office/drawing/2014/main" id="{8CC8E20A-088D-F640-B730-8B6A5CDAE32C}"/>
                  </a:ext>
                </a:extLst>
              </p14:cNvPr>
              <p14:cNvContentPartPr/>
              <p14:nvPr/>
            </p14:nvContentPartPr>
            <p14:xfrm>
              <a:off x="6621337" y="399881"/>
              <a:ext cx="363600" cy="569880"/>
            </p14:xfrm>
          </p:contentPart>
        </mc:Choice>
        <mc:Fallback>
          <p:pic>
            <p:nvPicPr>
              <p:cNvPr id="36" name="墨迹 36">
                <a:extLst>
                  <a:ext uri="{FF2B5EF4-FFF2-40B4-BE49-F238E27FC236}">
                    <a16:creationId xmlns:a16="http://schemas.microsoft.com/office/drawing/2014/main" id="{8CC8E20A-088D-F640-B730-8B6A5CDAE32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13770" y="392321"/>
                <a:ext cx="378735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1133B8CC-6645-0544-8F0D-542797256D54}"/>
                  </a:ext>
                </a:extLst>
              </p14:cNvPr>
              <p14:cNvContentPartPr/>
              <p14:nvPr/>
            </p14:nvContentPartPr>
            <p14:xfrm>
              <a:off x="7228657" y="543881"/>
              <a:ext cx="87840" cy="26928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1133B8CC-6645-0544-8F0D-542797256D5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221097" y="536321"/>
                <a:ext cx="10296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6DEF19A3-57D8-4C43-A08C-CE76FAFB53FC}"/>
                  </a:ext>
                </a:extLst>
              </p14:cNvPr>
              <p14:cNvContentPartPr/>
              <p14:nvPr/>
            </p14:nvContentPartPr>
            <p14:xfrm>
              <a:off x="7472737" y="625241"/>
              <a:ext cx="163080" cy="12564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6DEF19A3-57D8-4C43-A08C-CE76FAFB53F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465177" y="617681"/>
                <a:ext cx="17820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3635595B-CD7F-8940-B4DF-41C50BACD6A8}"/>
                  </a:ext>
                </a:extLst>
              </p14:cNvPr>
              <p14:cNvContentPartPr/>
              <p14:nvPr/>
            </p14:nvContentPartPr>
            <p14:xfrm>
              <a:off x="7766857" y="712721"/>
              <a:ext cx="125640" cy="1296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3635595B-CD7F-8940-B4DF-41C50BACD6A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59297" y="705161"/>
                <a:ext cx="1407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844C89CB-F519-6847-BC28-3E7E23309FD1}"/>
                  </a:ext>
                </a:extLst>
              </p14:cNvPr>
              <p14:cNvContentPartPr/>
              <p14:nvPr/>
            </p14:nvContentPartPr>
            <p14:xfrm>
              <a:off x="8580097" y="512561"/>
              <a:ext cx="37800" cy="15696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844C89CB-F519-6847-BC28-3E7E23309FD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572537" y="505001"/>
                <a:ext cx="529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CE3EBF2F-D4DD-0549-931F-3298F8A440FB}"/>
                  </a:ext>
                </a:extLst>
              </p14:cNvPr>
              <p14:cNvContentPartPr/>
              <p14:nvPr/>
            </p14:nvContentPartPr>
            <p14:xfrm>
              <a:off x="8542657" y="875441"/>
              <a:ext cx="12960" cy="1908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CE3EBF2F-D4DD-0549-931F-3298F8A440F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535097" y="867881"/>
                <a:ext cx="280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510EEAF2-605D-1142-8D41-73AE633CAC0F}"/>
                  </a:ext>
                </a:extLst>
              </p14:cNvPr>
              <p14:cNvContentPartPr/>
              <p14:nvPr/>
            </p14:nvContentPartPr>
            <p14:xfrm>
              <a:off x="8868097" y="706601"/>
              <a:ext cx="181800" cy="3780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510EEAF2-605D-1142-8D41-73AE633CAC0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860537" y="699041"/>
                <a:ext cx="1969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6" name="墨迹 46">
                <a:extLst>
                  <a:ext uri="{FF2B5EF4-FFF2-40B4-BE49-F238E27FC236}">
                    <a16:creationId xmlns:a16="http://schemas.microsoft.com/office/drawing/2014/main" id="{BE4125F8-0915-E749-A0D0-550A56EC1671}"/>
                  </a:ext>
                </a:extLst>
              </p14:cNvPr>
              <p14:cNvContentPartPr/>
              <p14:nvPr/>
            </p14:nvContentPartPr>
            <p14:xfrm>
              <a:off x="8079697" y="556481"/>
              <a:ext cx="294480" cy="319680"/>
            </p14:xfrm>
          </p:contentPart>
        </mc:Choice>
        <mc:Fallback>
          <p:pic>
            <p:nvPicPr>
              <p:cNvPr id="46" name="墨迹 46">
                <a:extLst>
                  <a:ext uri="{FF2B5EF4-FFF2-40B4-BE49-F238E27FC236}">
                    <a16:creationId xmlns:a16="http://schemas.microsoft.com/office/drawing/2014/main" id="{BE4125F8-0915-E749-A0D0-550A56EC167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072137" y="548921"/>
                <a:ext cx="30960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9F8B3C7B-18E2-1944-83FA-1E5A7FE1C568}"/>
                  </a:ext>
                </a:extLst>
              </p14:cNvPr>
              <p14:cNvContentPartPr/>
              <p14:nvPr/>
            </p14:nvContentPartPr>
            <p14:xfrm>
              <a:off x="10157977" y="525161"/>
              <a:ext cx="87120" cy="32580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9F8B3C7B-18E2-1944-83FA-1E5A7FE1C56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150417" y="517601"/>
                <a:ext cx="10224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04D42F60-6654-7940-A3A1-579E7BDE3356}"/>
                  </a:ext>
                </a:extLst>
              </p14:cNvPr>
              <p14:cNvContentPartPr/>
              <p14:nvPr/>
            </p14:nvContentPartPr>
            <p14:xfrm>
              <a:off x="10395217" y="625241"/>
              <a:ext cx="156960" cy="17568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04D42F60-6654-7940-A3A1-579E7BDE335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387657" y="617681"/>
                <a:ext cx="1717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8A05FD21-D01A-884E-AA7D-B57591582644}"/>
                  </a:ext>
                </a:extLst>
              </p14:cNvPr>
              <p14:cNvContentPartPr/>
              <p14:nvPr/>
            </p14:nvContentPartPr>
            <p14:xfrm>
              <a:off x="11446417" y="631361"/>
              <a:ext cx="25560" cy="15696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8A05FD21-D01A-884E-AA7D-B5759158264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438857" y="623801"/>
                <a:ext cx="403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57311615-4886-6543-92B4-8D9B8292B47C}"/>
                  </a:ext>
                </a:extLst>
              </p14:cNvPr>
              <p14:cNvContentPartPr/>
              <p14:nvPr/>
            </p14:nvContentPartPr>
            <p14:xfrm>
              <a:off x="11389897" y="1025921"/>
              <a:ext cx="19080" cy="3168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57311615-4886-6543-92B4-8D9B8292B47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382697" y="1018361"/>
                <a:ext cx="342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0" name="墨迹 62">
                <a:extLst>
                  <a:ext uri="{FF2B5EF4-FFF2-40B4-BE49-F238E27FC236}">
                    <a16:creationId xmlns:a16="http://schemas.microsoft.com/office/drawing/2014/main" id="{E4619055-DF00-4940-9933-BC03494D0A50}"/>
                  </a:ext>
                </a:extLst>
              </p14:cNvPr>
              <p14:cNvContentPartPr/>
              <p14:nvPr/>
            </p14:nvContentPartPr>
            <p14:xfrm>
              <a:off x="10676737" y="650441"/>
              <a:ext cx="544680" cy="312480"/>
            </p14:xfrm>
          </p:contentPart>
        </mc:Choice>
        <mc:Fallback>
          <p:pic>
            <p:nvPicPr>
              <p:cNvPr id="60" name="墨迹 62">
                <a:extLst>
                  <a:ext uri="{FF2B5EF4-FFF2-40B4-BE49-F238E27FC236}">
                    <a16:creationId xmlns:a16="http://schemas.microsoft.com/office/drawing/2014/main" id="{E4619055-DF00-4940-9933-BC03494D0A5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669177" y="642881"/>
                <a:ext cx="55980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1" name="墨迹 63">
                <a:extLst>
                  <a:ext uri="{FF2B5EF4-FFF2-40B4-BE49-F238E27FC236}">
                    <a16:creationId xmlns:a16="http://schemas.microsoft.com/office/drawing/2014/main" id="{30C4750E-7A5D-0847-9D03-344FA84093AC}"/>
                  </a:ext>
                </a:extLst>
              </p14:cNvPr>
              <p14:cNvContentPartPr/>
              <p14:nvPr/>
            </p14:nvContentPartPr>
            <p14:xfrm>
              <a:off x="9612937" y="274961"/>
              <a:ext cx="356760" cy="726120"/>
            </p14:xfrm>
          </p:contentPart>
        </mc:Choice>
        <mc:Fallback>
          <p:pic>
            <p:nvPicPr>
              <p:cNvPr id="61" name="墨迹 63">
                <a:extLst>
                  <a:ext uri="{FF2B5EF4-FFF2-40B4-BE49-F238E27FC236}">
                    <a16:creationId xmlns:a16="http://schemas.microsoft.com/office/drawing/2014/main" id="{30C4750E-7A5D-0847-9D03-344FA84093A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605385" y="267401"/>
                <a:ext cx="371865" cy="74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2" name="墨迹 64">
                <a:extLst>
                  <a:ext uri="{FF2B5EF4-FFF2-40B4-BE49-F238E27FC236}">
                    <a16:creationId xmlns:a16="http://schemas.microsoft.com/office/drawing/2014/main" id="{1F938C63-DB00-704E-B21F-B7E9926051D2}"/>
                  </a:ext>
                </a:extLst>
              </p14:cNvPr>
              <p14:cNvContentPartPr/>
              <p14:nvPr/>
            </p14:nvContentPartPr>
            <p14:xfrm>
              <a:off x="9212257" y="375041"/>
              <a:ext cx="200520" cy="551160"/>
            </p14:xfrm>
          </p:contentPart>
        </mc:Choice>
        <mc:Fallback>
          <p:pic>
            <p:nvPicPr>
              <p:cNvPr id="62" name="墨迹 64">
                <a:extLst>
                  <a:ext uri="{FF2B5EF4-FFF2-40B4-BE49-F238E27FC236}">
                    <a16:creationId xmlns:a16="http://schemas.microsoft.com/office/drawing/2014/main" id="{1F938C63-DB00-704E-B21F-B7E9926051D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204697" y="367481"/>
                <a:ext cx="215640" cy="5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7F08E4E5-D20D-924E-85D3-3B5A3B26F617}"/>
                  </a:ext>
                </a:extLst>
              </p14:cNvPr>
              <p14:cNvContentPartPr/>
              <p14:nvPr/>
            </p14:nvContentPartPr>
            <p14:xfrm>
              <a:off x="3058694" y="1709424"/>
              <a:ext cx="238680" cy="19476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7F08E4E5-D20D-924E-85D3-3B5A3B26F61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051134" y="1701864"/>
                <a:ext cx="2538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9C4ABF6A-AAB5-2542-9A7A-F364784A90F0}"/>
                  </a:ext>
                </a:extLst>
              </p14:cNvPr>
              <p14:cNvContentPartPr/>
              <p14:nvPr/>
            </p14:nvContentPartPr>
            <p14:xfrm>
              <a:off x="3573134" y="1747224"/>
              <a:ext cx="106920" cy="1908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9C4ABF6A-AAB5-2542-9A7A-F364784A90F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565574" y="1739664"/>
                <a:ext cx="1220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6C1CDE91-4765-6D46-A823-9F8B010DA5DB}"/>
                  </a:ext>
                </a:extLst>
              </p14:cNvPr>
              <p14:cNvContentPartPr/>
              <p14:nvPr/>
            </p14:nvContentPartPr>
            <p14:xfrm>
              <a:off x="3861854" y="1772064"/>
              <a:ext cx="31680" cy="648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6C1CDE91-4765-6D46-A823-9F8B010DA5D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854294" y="1764504"/>
                <a:ext cx="468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76" name="墨迹 78">
                <a:extLst>
                  <a:ext uri="{FF2B5EF4-FFF2-40B4-BE49-F238E27FC236}">
                    <a16:creationId xmlns:a16="http://schemas.microsoft.com/office/drawing/2014/main" id="{56EF3018-F2F8-F84E-AE61-EA0B9A33FA03}"/>
                  </a:ext>
                </a:extLst>
              </p14:cNvPr>
              <p14:cNvContentPartPr/>
              <p14:nvPr/>
            </p14:nvContentPartPr>
            <p14:xfrm>
              <a:off x="5223734" y="1533744"/>
              <a:ext cx="408240" cy="376920"/>
            </p14:xfrm>
          </p:contentPart>
        </mc:Choice>
        <mc:Fallback>
          <p:pic>
            <p:nvPicPr>
              <p:cNvPr id="76" name="墨迹 78">
                <a:extLst>
                  <a:ext uri="{FF2B5EF4-FFF2-40B4-BE49-F238E27FC236}">
                    <a16:creationId xmlns:a16="http://schemas.microsoft.com/office/drawing/2014/main" id="{56EF3018-F2F8-F84E-AE61-EA0B9A33FA0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16174" y="1526184"/>
                <a:ext cx="42336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77" name="墨迹 79">
                <a:extLst>
                  <a:ext uri="{FF2B5EF4-FFF2-40B4-BE49-F238E27FC236}">
                    <a16:creationId xmlns:a16="http://schemas.microsoft.com/office/drawing/2014/main" id="{3BA941A1-28B3-C243-8BE7-1F2B70DC5AFD}"/>
                  </a:ext>
                </a:extLst>
              </p14:cNvPr>
              <p14:cNvContentPartPr/>
              <p14:nvPr/>
            </p14:nvContentPartPr>
            <p14:xfrm>
              <a:off x="4746734" y="1671984"/>
              <a:ext cx="326880" cy="201240"/>
            </p14:xfrm>
          </p:contentPart>
        </mc:Choice>
        <mc:Fallback>
          <p:pic>
            <p:nvPicPr>
              <p:cNvPr id="77" name="墨迹 79">
                <a:extLst>
                  <a:ext uri="{FF2B5EF4-FFF2-40B4-BE49-F238E27FC236}">
                    <a16:creationId xmlns:a16="http://schemas.microsoft.com/office/drawing/2014/main" id="{3BA941A1-28B3-C243-8BE7-1F2B70DC5AF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739166" y="1664424"/>
                <a:ext cx="342017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78" name="墨迹 80">
                <a:extLst>
                  <a:ext uri="{FF2B5EF4-FFF2-40B4-BE49-F238E27FC236}">
                    <a16:creationId xmlns:a16="http://schemas.microsoft.com/office/drawing/2014/main" id="{3BDC57D8-05DD-6843-88E1-CE718B1AC555}"/>
                  </a:ext>
                </a:extLst>
              </p14:cNvPr>
              <p14:cNvContentPartPr/>
              <p14:nvPr/>
            </p14:nvContentPartPr>
            <p14:xfrm>
              <a:off x="4407974" y="1715904"/>
              <a:ext cx="150840" cy="126000"/>
            </p14:xfrm>
          </p:contentPart>
        </mc:Choice>
        <mc:Fallback>
          <p:pic>
            <p:nvPicPr>
              <p:cNvPr id="78" name="墨迹 80">
                <a:extLst>
                  <a:ext uri="{FF2B5EF4-FFF2-40B4-BE49-F238E27FC236}">
                    <a16:creationId xmlns:a16="http://schemas.microsoft.com/office/drawing/2014/main" id="{3BDC57D8-05DD-6843-88E1-CE718B1AC55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400414" y="1708344"/>
                <a:ext cx="1659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2E7F9FB5-FACD-C843-8D02-9662F816E155}"/>
                  </a:ext>
                </a:extLst>
              </p14:cNvPr>
              <p14:cNvContentPartPr/>
              <p14:nvPr/>
            </p14:nvContentPartPr>
            <p14:xfrm>
              <a:off x="5939054" y="1415304"/>
              <a:ext cx="94320" cy="49536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2E7F9FB5-FACD-C843-8D02-9662F816E15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931494" y="1407744"/>
                <a:ext cx="10944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CC01E6C5-46CE-234D-BDAA-C3096BE6800C}"/>
                  </a:ext>
                </a:extLst>
              </p14:cNvPr>
              <p14:cNvContentPartPr/>
              <p14:nvPr/>
            </p14:nvContentPartPr>
            <p14:xfrm>
              <a:off x="6252614" y="1308024"/>
              <a:ext cx="150840" cy="23256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CC01E6C5-46CE-234D-BDAA-C3096BE6800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245054" y="1300464"/>
                <a:ext cx="1659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4CC0AC2C-D26A-1041-9565-75A7BE44C041}"/>
                  </a:ext>
                </a:extLst>
              </p14:cNvPr>
              <p14:cNvContentPartPr/>
              <p14:nvPr/>
            </p14:nvContentPartPr>
            <p14:xfrm>
              <a:off x="6340454" y="1835064"/>
              <a:ext cx="126000" cy="8820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4CC0AC2C-D26A-1041-9565-75A7BE44C04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332894" y="1827504"/>
                <a:ext cx="1407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7BE661F5-BA7A-EA43-8CCC-2333A5ADBA50}"/>
                  </a:ext>
                </a:extLst>
              </p14:cNvPr>
              <p14:cNvContentPartPr/>
              <p14:nvPr/>
            </p14:nvContentPartPr>
            <p14:xfrm>
              <a:off x="6610454" y="1358784"/>
              <a:ext cx="162720" cy="62712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7BE661F5-BA7A-EA43-8CCC-2333A5ADBA5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602894" y="1351224"/>
                <a:ext cx="177840" cy="64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282685FC-4032-7948-8880-C21C25A12475}"/>
                  </a:ext>
                </a:extLst>
              </p14:cNvPr>
              <p14:cNvContentPartPr/>
              <p14:nvPr/>
            </p14:nvContentPartPr>
            <p14:xfrm>
              <a:off x="6993134" y="1508544"/>
              <a:ext cx="94320" cy="28260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282685FC-4032-7948-8880-C21C25A1247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985574" y="1500984"/>
                <a:ext cx="10944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FBF8A479-C291-A94E-A4AD-7BF3794B2011}"/>
                  </a:ext>
                </a:extLst>
              </p14:cNvPr>
              <p14:cNvContentPartPr/>
              <p14:nvPr/>
            </p14:nvContentPartPr>
            <p14:xfrm>
              <a:off x="7287974" y="1583784"/>
              <a:ext cx="132120" cy="11952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FBF8A479-C291-A94E-A4AD-7BF3794B201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280414" y="1576584"/>
                <a:ext cx="1472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145E49A7-36DB-B848-9C3A-3A48B22CDB42}"/>
                  </a:ext>
                </a:extLst>
              </p14:cNvPr>
              <p14:cNvContentPartPr/>
              <p14:nvPr/>
            </p14:nvContentPartPr>
            <p14:xfrm>
              <a:off x="7658414" y="1646784"/>
              <a:ext cx="106920" cy="36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145E49A7-36DB-B848-9C3A-3A48B22CDB4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650854" y="1639224"/>
                <a:ext cx="1220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978AD4A0-F46F-724B-9749-A5B636B4358B}"/>
                  </a:ext>
                </a:extLst>
              </p14:cNvPr>
              <p14:cNvContentPartPr/>
              <p14:nvPr/>
            </p14:nvContentPartPr>
            <p14:xfrm>
              <a:off x="7921934" y="1621584"/>
              <a:ext cx="88200" cy="13212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978AD4A0-F46F-724B-9749-A5B636B4358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914374" y="1614024"/>
                <a:ext cx="1033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7E30E143-BC3E-A140-A861-4E2521E61B88}"/>
                  </a:ext>
                </a:extLst>
              </p14:cNvPr>
              <p14:cNvContentPartPr/>
              <p14:nvPr/>
            </p14:nvContentPartPr>
            <p14:xfrm>
              <a:off x="8147654" y="1583784"/>
              <a:ext cx="94320" cy="24516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7E30E143-BC3E-A140-A861-4E2521E61B8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140094" y="1576584"/>
                <a:ext cx="10944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887F6CE9-CC6F-CE43-B3B4-9E373D911FF5}"/>
                  </a:ext>
                </a:extLst>
              </p14:cNvPr>
              <p14:cNvContentPartPr/>
              <p14:nvPr/>
            </p14:nvContentPartPr>
            <p14:xfrm>
              <a:off x="8518094" y="1515024"/>
              <a:ext cx="25560" cy="15084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887F6CE9-CC6F-CE43-B3B4-9E373D911FF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510534" y="1507464"/>
                <a:ext cx="406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C97DEA87-5E88-814E-A1EC-9568B376D9F3}"/>
                  </a:ext>
                </a:extLst>
              </p14:cNvPr>
              <p14:cNvContentPartPr/>
              <p14:nvPr/>
            </p14:nvContentPartPr>
            <p14:xfrm>
              <a:off x="8499014" y="1885104"/>
              <a:ext cx="12960" cy="3528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C97DEA87-5E88-814E-A1EC-9568B376D9F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491454" y="1877544"/>
                <a:ext cx="280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1C115CFB-673A-3345-8E8C-89735CD0DBA5}"/>
                  </a:ext>
                </a:extLst>
              </p14:cNvPr>
              <p14:cNvContentPartPr/>
              <p14:nvPr/>
            </p14:nvContentPartPr>
            <p14:xfrm>
              <a:off x="2224214" y="2575584"/>
              <a:ext cx="251280" cy="1296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1C115CFB-673A-3345-8E8C-89735CD0DBA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216654" y="2568024"/>
                <a:ext cx="2664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7973BDC9-BD7F-874D-9A83-5D078661D6C6}"/>
                  </a:ext>
                </a:extLst>
              </p14:cNvPr>
              <p14:cNvContentPartPr/>
              <p14:nvPr/>
            </p14:nvContentPartPr>
            <p14:xfrm>
              <a:off x="2274254" y="2719584"/>
              <a:ext cx="289080" cy="1908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7973BDC9-BD7F-874D-9A83-5D078661D6C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266694" y="2712384"/>
                <a:ext cx="30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9C132635-60A7-6B4B-B2A9-FDF754283611}"/>
                  </a:ext>
                </a:extLst>
              </p14:cNvPr>
              <p14:cNvContentPartPr/>
              <p14:nvPr/>
            </p14:nvContentPartPr>
            <p14:xfrm>
              <a:off x="2901734" y="2587824"/>
              <a:ext cx="157320" cy="20124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9C132635-60A7-6B4B-B2A9-FDF75428361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894174" y="2580264"/>
                <a:ext cx="1724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F17D64B2-75D5-4A43-B167-868B5E31ADDC}"/>
                  </a:ext>
                </a:extLst>
              </p14:cNvPr>
              <p14:cNvContentPartPr/>
              <p14:nvPr/>
            </p14:nvContentPartPr>
            <p14:xfrm>
              <a:off x="3303494" y="2462544"/>
              <a:ext cx="19080" cy="15084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F17D64B2-75D5-4A43-B167-868B5E31ADD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295934" y="2454984"/>
                <a:ext cx="342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7558CF43-95FA-EF47-A2C4-261FCD85EC34}"/>
                  </a:ext>
                </a:extLst>
              </p14:cNvPr>
              <p14:cNvContentPartPr/>
              <p14:nvPr/>
            </p14:nvContentPartPr>
            <p14:xfrm>
              <a:off x="3284774" y="2738664"/>
              <a:ext cx="25560" cy="9432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7558CF43-95FA-EF47-A2C4-261FCD85EC3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277214" y="2731104"/>
                <a:ext cx="4068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43102A52-FCD5-BC44-8526-27FBE7C76812}"/>
                  </a:ext>
                </a:extLst>
              </p14:cNvPr>
              <p14:cNvContentPartPr/>
              <p14:nvPr/>
            </p14:nvContentPartPr>
            <p14:xfrm>
              <a:off x="3648374" y="2387304"/>
              <a:ext cx="88200" cy="57492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43102A52-FCD5-BC44-8526-27FBE7C7681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641174" y="2379744"/>
                <a:ext cx="103320" cy="59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694D2226-CD2D-8747-84D7-18900AA0CCCC}"/>
                  </a:ext>
                </a:extLst>
              </p14:cNvPr>
              <p14:cNvContentPartPr/>
              <p14:nvPr/>
            </p14:nvContentPartPr>
            <p14:xfrm>
              <a:off x="4044014" y="2606904"/>
              <a:ext cx="44280" cy="22644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694D2226-CD2D-8747-84D7-18900AA0CCC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036454" y="2599344"/>
                <a:ext cx="594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221D0BD3-4002-8048-B5BF-65BD7CB81605}"/>
                  </a:ext>
                </a:extLst>
              </p14:cNvPr>
              <p14:cNvContentPartPr/>
              <p14:nvPr/>
            </p14:nvContentPartPr>
            <p14:xfrm>
              <a:off x="4527134" y="2763504"/>
              <a:ext cx="150840" cy="648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221D0BD3-4002-8048-B5BF-65BD7CB8160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519574" y="2756304"/>
                <a:ext cx="1659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25AFFBBD-2AC6-3743-ACEA-036B509D5ECE}"/>
                  </a:ext>
                </a:extLst>
              </p14:cNvPr>
              <p14:cNvContentPartPr/>
              <p14:nvPr/>
            </p14:nvContentPartPr>
            <p14:xfrm>
              <a:off x="6654374" y="2217744"/>
              <a:ext cx="6480" cy="18216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25AFFBBD-2AC6-3743-ACEA-036B509D5EC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646814" y="2210184"/>
                <a:ext cx="2160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13" name="墨迹 115">
                <a:extLst>
                  <a:ext uri="{FF2B5EF4-FFF2-40B4-BE49-F238E27FC236}">
                    <a16:creationId xmlns:a16="http://schemas.microsoft.com/office/drawing/2014/main" id="{C26F3796-3809-4845-9697-140C07422208}"/>
                  </a:ext>
                </a:extLst>
              </p14:cNvPr>
              <p14:cNvContentPartPr/>
              <p14:nvPr/>
            </p14:nvContentPartPr>
            <p14:xfrm>
              <a:off x="6271694" y="2537784"/>
              <a:ext cx="665640" cy="464760"/>
            </p14:xfrm>
          </p:contentPart>
        </mc:Choice>
        <mc:Fallback>
          <p:pic>
            <p:nvPicPr>
              <p:cNvPr id="113" name="墨迹 115">
                <a:extLst>
                  <a:ext uri="{FF2B5EF4-FFF2-40B4-BE49-F238E27FC236}">
                    <a16:creationId xmlns:a16="http://schemas.microsoft.com/office/drawing/2014/main" id="{C26F3796-3809-4845-9697-140C0742220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264134" y="2530224"/>
                <a:ext cx="68076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14" name="墨迹 116">
                <a:extLst>
                  <a:ext uri="{FF2B5EF4-FFF2-40B4-BE49-F238E27FC236}">
                    <a16:creationId xmlns:a16="http://schemas.microsoft.com/office/drawing/2014/main" id="{F69B1F1D-5961-A74D-BF3C-9789073022CD}"/>
                  </a:ext>
                </a:extLst>
              </p14:cNvPr>
              <p14:cNvContentPartPr/>
              <p14:nvPr/>
            </p14:nvContentPartPr>
            <p14:xfrm>
              <a:off x="5738174" y="2656944"/>
              <a:ext cx="194040" cy="226440"/>
            </p14:xfrm>
          </p:contentPart>
        </mc:Choice>
        <mc:Fallback>
          <p:pic>
            <p:nvPicPr>
              <p:cNvPr id="114" name="墨迹 116">
                <a:extLst>
                  <a:ext uri="{FF2B5EF4-FFF2-40B4-BE49-F238E27FC236}">
                    <a16:creationId xmlns:a16="http://schemas.microsoft.com/office/drawing/2014/main" id="{F69B1F1D-5961-A74D-BF3C-9789073022C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730614" y="2649384"/>
                <a:ext cx="2091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15" name="墨迹 117">
                <a:extLst>
                  <a:ext uri="{FF2B5EF4-FFF2-40B4-BE49-F238E27FC236}">
                    <a16:creationId xmlns:a16="http://schemas.microsoft.com/office/drawing/2014/main" id="{E6C1AF79-08F2-B046-92FB-B453CD9E4AA5}"/>
                  </a:ext>
                </a:extLst>
              </p14:cNvPr>
              <p14:cNvContentPartPr/>
              <p14:nvPr/>
            </p14:nvContentPartPr>
            <p14:xfrm>
              <a:off x="4884614" y="2274264"/>
              <a:ext cx="470880" cy="747360"/>
            </p14:xfrm>
          </p:contentPart>
        </mc:Choice>
        <mc:Fallback>
          <p:pic>
            <p:nvPicPr>
              <p:cNvPr id="115" name="墨迹 117">
                <a:extLst>
                  <a:ext uri="{FF2B5EF4-FFF2-40B4-BE49-F238E27FC236}">
                    <a16:creationId xmlns:a16="http://schemas.microsoft.com/office/drawing/2014/main" id="{E6C1AF79-08F2-B046-92FB-B453CD9E4AA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877054" y="2266700"/>
                <a:ext cx="486000" cy="762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7A7105BF-075A-6F41-A01F-4DF59C59F295}"/>
                  </a:ext>
                </a:extLst>
              </p14:cNvPr>
              <p14:cNvContentPartPr/>
              <p14:nvPr/>
            </p14:nvContentPartPr>
            <p14:xfrm>
              <a:off x="7237934" y="2682144"/>
              <a:ext cx="207360" cy="3168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7A7105BF-075A-6F41-A01F-4DF59C59F29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230374" y="2674584"/>
                <a:ext cx="2224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A528E4BB-7C35-EE4F-A651-6228714BD1F6}"/>
                  </a:ext>
                </a:extLst>
              </p14:cNvPr>
              <p14:cNvContentPartPr/>
              <p14:nvPr/>
            </p14:nvContentPartPr>
            <p14:xfrm>
              <a:off x="9258614" y="2700864"/>
              <a:ext cx="44280" cy="648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A528E4BB-7C35-EE4F-A651-6228714BD1F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251054" y="2693304"/>
                <a:ext cx="594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C786977C-4896-1244-859A-CA6401C3D5B5}"/>
                  </a:ext>
                </a:extLst>
              </p14:cNvPr>
              <p14:cNvContentPartPr/>
              <p14:nvPr/>
            </p14:nvContentPartPr>
            <p14:xfrm>
              <a:off x="9541574" y="2694744"/>
              <a:ext cx="18360" cy="1296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C786977C-4896-1244-859A-CA6401C3D5B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534014" y="2687184"/>
                <a:ext cx="334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42" name="墨迹 144">
                <a:extLst>
                  <a:ext uri="{FF2B5EF4-FFF2-40B4-BE49-F238E27FC236}">
                    <a16:creationId xmlns:a16="http://schemas.microsoft.com/office/drawing/2014/main" id="{77FB9617-868B-C74F-A9E4-88C4C13DB39B}"/>
                  </a:ext>
                </a:extLst>
              </p14:cNvPr>
              <p14:cNvContentPartPr/>
              <p14:nvPr/>
            </p14:nvContentPartPr>
            <p14:xfrm>
              <a:off x="9860894" y="2223864"/>
              <a:ext cx="1882800" cy="853920"/>
            </p14:xfrm>
          </p:contentPart>
        </mc:Choice>
        <mc:Fallback>
          <p:pic>
            <p:nvPicPr>
              <p:cNvPr id="142" name="墨迹 144">
                <a:extLst>
                  <a:ext uri="{FF2B5EF4-FFF2-40B4-BE49-F238E27FC236}">
                    <a16:creationId xmlns:a16="http://schemas.microsoft.com/office/drawing/2014/main" id="{77FB9617-868B-C74F-A9E4-88C4C13DB39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853334" y="2216304"/>
                <a:ext cx="1897920" cy="86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43" name="墨迹 145">
                <a:extLst>
                  <a:ext uri="{FF2B5EF4-FFF2-40B4-BE49-F238E27FC236}">
                    <a16:creationId xmlns:a16="http://schemas.microsoft.com/office/drawing/2014/main" id="{EEF54918-27A7-3E40-8950-01CFEBD3DB3C}"/>
                  </a:ext>
                </a:extLst>
              </p14:cNvPr>
              <p14:cNvContentPartPr/>
              <p14:nvPr/>
            </p14:nvContentPartPr>
            <p14:xfrm>
              <a:off x="8856854" y="2600424"/>
              <a:ext cx="201240" cy="169920"/>
            </p14:xfrm>
          </p:contentPart>
        </mc:Choice>
        <mc:Fallback>
          <p:pic>
            <p:nvPicPr>
              <p:cNvPr id="143" name="墨迹 145">
                <a:extLst>
                  <a:ext uri="{FF2B5EF4-FFF2-40B4-BE49-F238E27FC236}">
                    <a16:creationId xmlns:a16="http://schemas.microsoft.com/office/drawing/2014/main" id="{EEF54918-27A7-3E40-8950-01CFEBD3DB3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849294" y="2592864"/>
                <a:ext cx="21636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44" name="墨迹 146">
                <a:extLst>
                  <a:ext uri="{FF2B5EF4-FFF2-40B4-BE49-F238E27FC236}">
                    <a16:creationId xmlns:a16="http://schemas.microsoft.com/office/drawing/2014/main" id="{4F45ABED-E120-EC49-A5DA-2FD15BFFA0DC}"/>
                  </a:ext>
                </a:extLst>
              </p14:cNvPr>
              <p14:cNvContentPartPr/>
              <p14:nvPr/>
            </p14:nvContentPartPr>
            <p14:xfrm>
              <a:off x="7840214" y="2217744"/>
              <a:ext cx="709560" cy="828720"/>
            </p14:xfrm>
          </p:contentPart>
        </mc:Choice>
        <mc:Fallback>
          <p:pic>
            <p:nvPicPr>
              <p:cNvPr id="144" name="墨迹 146">
                <a:extLst>
                  <a:ext uri="{FF2B5EF4-FFF2-40B4-BE49-F238E27FC236}">
                    <a16:creationId xmlns:a16="http://schemas.microsoft.com/office/drawing/2014/main" id="{4F45ABED-E120-EC49-A5DA-2FD15BFFA0D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832654" y="2210184"/>
                <a:ext cx="724680" cy="84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6CA6C320-AA57-FB4C-A075-EC65FF8514BB}"/>
                  </a:ext>
                </a:extLst>
              </p14:cNvPr>
              <p14:cNvContentPartPr/>
              <p14:nvPr/>
            </p14:nvContentPartPr>
            <p14:xfrm>
              <a:off x="3799214" y="4251024"/>
              <a:ext cx="194760" cy="49608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6CA6C320-AA57-FB4C-A075-EC65FF8514BB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791654" y="4243464"/>
                <a:ext cx="20988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13FFD91F-C664-A54A-9526-3C3D5ED21B7A}"/>
                  </a:ext>
                </a:extLst>
              </p14:cNvPr>
              <p14:cNvContentPartPr/>
              <p14:nvPr/>
            </p14:nvContentPartPr>
            <p14:xfrm>
              <a:off x="4213214" y="4181904"/>
              <a:ext cx="364320" cy="60264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13FFD91F-C664-A54A-9526-3C3D5ED21B7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205654" y="4174344"/>
                <a:ext cx="37944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61" name="墨迹 162">
                <a:extLst>
                  <a:ext uri="{FF2B5EF4-FFF2-40B4-BE49-F238E27FC236}">
                    <a16:creationId xmlns:a16="http://schemas.microsoft.com/office/drawing/2014/main" id="{1CBB911F-B003-5D4A-950F-CC1B2AA4A89B}"/>
                  </a:ext>
                </a:extLst>
              </p14:cNvPr>
              <p14:cNvContentPartPr/>
              <p14:nvPr/>
            </p14:nvContentPartPr>
            <p14:xfrm>
              <a:off x="4784174" y="4834584"/>
              <a:ext cx="38160" cy="169560"/>
            </p14:xfrm>
          </p:contentPart>
        </mc:Choice>
        <mc:Fallback>
          <p:pic>
            <p:nvPicPr>
              <p:cNvPr id="161" name="墨迹 162">
                <a:extLst>
                  <a:ext uri="{FF2B5EF4-FFF2-40B4-BE49-F238E27FC236}">
                    <a16:creationId xmlns:a16="http://schemas.microsoft.com/office/drawing/2014/main" id="{1CBB911F-B003-5D4A-950F-CC1B2AA4A89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776974" y="4827040"/>
                <a:ext cx="52920" cy="184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62" name="墨迹 163">
                <a:extLst>
                  <a:ext uri="{FF2B5EF4-FFF2-40B4-BE49-F238E27FC236}">
                    <a16:creationId xmlns:a16="http://schemas.microsoft.com/office/drawing/2014/main" id="{EB8BDE6C-BF59-4743-A306-A682A00937E0}"/>
                  </a:ext>
                </a:extLst>
              </p14:cNvPr>
              <p14:cNvContentPartPr/>
              <p14:nvPr/>
            </p14:nvContentPartPr>
            <p14:xfrm>
              <a:off x="2167694" y="4118904"/>
              <a:ext cx="1374480" cy="703080"/>
            </p14:xfrm>
          </p:contentPart>
        </mc:Choice>
        <mc:Fallback>
          <p:pic>
            <p:nvPicPr>
              <p:cNvPr id="162" name="墨迹 163">
                <a:extLst>
                  <a:ext uri="{FF2B5EF4-FFF2-40B4-BE49-F238E27FC236}">
                    <a16:creationId xmlns:a16="http://schemas.microsoft.com/office/drawing/2014/main" id="{EB8BDE6C-BF59-4743-A306-A682A00937E0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160134" y="4111704"/>
                <a:ext cx="1389600" cy="71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869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16884FE0-BEE5-374B-8E28-64D231CDFDFE}"/>
                  </a:ext>
                </a:extLst>
              </p14:cNvPr>
              <p14:cNvContentPartPr/>
              <p14:nvPr/>
            </p14:nvContentPartPr>
            <p14:xfrm>
              <a:off x="1925380" y="421849"/>
              <a:ext cx="173880" cy="2991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16884FE0-BEE5-374B-8E28-64D231CDFD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820" y="414289"/>
                <a:ext cx="18900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91222899-9A8B-0E47-A655-CC21B211F80C}"/>
                  </a:ext>
                </a:extLst>
              </p14:cNvPr>
              <p14:cNvContentPartPr/>
              <p14:nvPr/>
            </p14:nvContentPartPr>
            <p14:xfrm>
              <a:off x="3350260" y="652249"/>
              <a:ext cx="50040" cy="9360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91222899-9A8B-0E47-A655-CC21B211F8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42700" y="644689"/>
                <a:ext cx="651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310847DE-21E7-6D4C-A801-E981A653B3AA}"/>
                  </a:ext>
                </a:extLst>
              </p14:cNvPr>
              <p14:cNvContentPartPr/>
              <p14:nvPr/>
            </p14:nvContentPartPr>
            <p14:xfrm>
              <a:off x="3742660" y="508969"/>
              <a:ext cx="224640" cy="14364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310847DE-21E7-6D4C-A801-E981A653B3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35100" y="501409"/>
                <a:ext cx="2394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C2B11C0B-1904-8740-840D-916BA91A13A8}"/>
                  </a:ext>
                </a:extLst>
              </p14:cNvPr>
              <p14:cNvContentPartPr/>
              <p14:nvPr/>
            </p14:nvContentPartPr>
            <p14:xfrm>
              <a:off x="4334140" y="646129"/>
              <a:ext cx="19080" cy="5004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C2B11C0B-1904-8740-840D-916BA91A13A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26580" y="638569"/>
                <a:ext cx="342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4BE1DF5D-B6E5-EB4F-8D7C-C5079701E2C0}"/>
                  </a:ext>
                </a:extLst>
              </p14:cNvPr>
              <p14:cNvContentPartPr/>
              <p14:nvPr/>
            </p14:nvContentPartPr>
            <p14:xfrm>
              <a:off x="5585500" y="527689"/>
              <a:ext cx="31320" cy="2520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4BE1DF5D-B6E5-EB4F-8D7C-C5079701E2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77940" y="520129"/>
                <a:ext cx="46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E327132C-BADF-4B4C-8053-3FCC81C87137}"/>
                  </a:ext>
                </a:extLst>
              </p14:cNvPr>
              <p14:cNvContentPartPr/>
              <p14:nvPr/>
            </p14:nvContentPartPr>
            <p14:xfrm>
              <a:off x="5983660" y="589969"/>
              <a:ext cx="37800" cy="4392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E327132C-BADF-4B4C-8053-3FCC81C8713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76100" y="582409"/>
                <a:ext cx="529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A29B35D7-B749-A541-B27B-709A2D7B33D9}"/>
                  </a:ext>
                </a:extLst>
              </p14:cNvPr>
              <p14:cNvContentPartPr/>
              <p14:nvPr/>
            </p14:nvContentPartPr>
            <p14:xfrm>
              <a:off x="6357340" y="498529"/>
              <a:ext cx="149760" cy="16632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A29B35D7-B749-A541-B27B-709A2D7B33D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49780" y="491329"/>
                <a:ext cx="16488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FB8FA322-A112-1545-BD39-3E2014802C5E}"/>
                  </a:ext>
                </a:extLst>
              </p14:cNvPr>
              <p14:cNvContentPartPr/>
              <p14:nvPr/>
            </p14:nvContentPartPr>
            <p14:xfrm>
              <a:off x="6680980" y="285049"/>
              <a:ext cx="112320" cy="62928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FB8FA322-A112-1545-BD39-3E2014802C5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73420" y="277489"/>
                <a:ext cx="12744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D5FF7BCF-789D-A443-83F4-B8312C4F6418}"/>
                  </a:ext>
                </a:extLst>
              </p14:cNvPr>
              <p14:cNvContentPartPr/>
              <p14:nvPr/>
            </p14:nvContentPartPr>
            <p14:xfrm>
              <a:off x="7129180" y="820369"/>
              <a:ext cx="19080" cy="1908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D5FF7BCF-789D-A443-83F4-B8312C4F641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21620" y="812809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1" name="墨迹 24">
                <a:extLst>
                  <a:ext uri="{FF2B5EF4-FFF2-40B4-BE49-F238E27FC236}">
                    <a16:creationId xmlns:a16="http://schemas.microsoft.com/office/drawing/2014/main" id="{EE4E113C-10B6-DA40-965E-172FF02AC633}"/>
                  </a:ext>
                </a:extLst>
              </p14:cNvPr>
              <p14:cNvContentPartPr/>
              <p14:nvPr/>
            </p14:nvContentPartPr>
            <p14:xfrm>
              <a:off x="4987540" y="546409"/>
              <a:ext cx="355320" cy="37440"/>
            </p14:xfrm>
          </p:contentPart>
        </mc:Choice>
        <mc:Fallback>
          <p:pic>
            <p:nvPicPr>
              <p:cNvPr id="21" name="墨迹 24">
                <a:extLst>
                  <a:ext uri="{FF2B5EF4-FFF2-40B4-BE49-F238E27FC236}">
                    <a16:creationId xmlns:a16="http://schemas.microsoft.com/office/drawing/2014/main" id="{EE4E113C-10B6-DA40-965E-172FF02AC63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79980" y="538921"/>
                <a:ext cx="370440" cy="52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2" name="墨迹 25">
                <a:extLst>
                  <a:ext uri="{FF2B5EF4-FFF2-40B4-BE49-F238E27FC236}">
                    <a16:creationId xmlns:a16="http://schemas.microsoft.com/office/drawing/2014/main" id="{4DD234DC-C927-224D-AAB4-C4603758FEFD}"/>
                  </a:ext>
                </a:extLst>
              </p14:cNvPr>
              <p14:cNvContentPartPr/>
              <p14:nvPr/>
            </p14:nvContentPartPr>
            <p14:xfrm>
              <a:off x="2771380" y="322129"/>
              <a:ext cx="355320" cy="467280"/>
            </p14:xfrm>
          </p:contentPart>
        </mc:Choice>
        <mc:Fallback>
          <p:pic>
            <p:nvPicPr>
              <p:cNvPr id="22" name="墨迹 25">
                <a:extLst>
                  <a:ext uri="{FF2B5EF4-FFF2-40B4-BE49-F238E27FC236}">
                    <a16:creationId xmlns:a16="http://schemas.microsoft.com/office/drawing/2014/main" id="{4DD234DC-C927-224D-AAB4-C4603758FEF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63820" y="314929"/>
                <a:ext cx="37044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3" name="墨迹 26">
                <a:extLst>
                  <a:ext uri="{FF2B5EF4-FFF2-40B4-BE49-F238E27FC236}">
                    <a16:creationId xmlns:a16="http://schemas.microsoft.com/office/drawing/2014/main" id="{4B33045A-8C61-1340-A924-A08C8A1106E5}"/>
                  </a:ext>
                </a:extLst>
              </p14:cNvPr>
              <p14:cNvContentPartPr/>
              <p14:nvPr/>
            </p14:nvContentPartPr>
            <p14:xfrm>
              <a:off x="2397700" y="546409"/>
              <a:ext cx="131040" cy="143280"/>
            </p14:xfrm>
          </p:contentPart>
        </mc:Choice>
        <mc:Fallback>
          <p:pic>
            <p:nvPicPr>
              <p:cNvPr id="23" name="墨迹 26">
                <a:extLst>
                  <a:ext uri="{FF2B5EF4-FFF2-40B4-BE49-F238E27FC236}">
                    <a16:creationId xmlns:a16="http://schemas.microsoft.com/office/drawing/2014/main" id="{4B33045A-8C61-1340-A924-A08C8A1106E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90500" y="538868"/>
                <a:ext cx="146160" cy="158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4" name="墨迹 27">
                <a:extLst>
                  <a:ext uri="{FF2B5EF4-FFF2-40B4-BE49-F238E27FC236}">
                    <a16:creationId xmlns:a16="http://schemas.microsoft.com/office/drawing/2014/main" id="{B69B3DA5-742B-5E4E-B1B6-F3571362568F}"/>
                  </a:ext>
                </a:extLst>
              </p14:cNvPr>
              <p14:cNvContentPartPr/>
              <p14:nvPr/>
            </p14:nvContentPartPr>
            <p14:xfrm>
              <a:off x="592660" y="291169"/>
              <a:ext cx="678960" cy="728640"/>
            </p14:xfrm>
          </p:contentPart>
        </mc:Choice>
        <mc:Fallback>
          <p:pic>
            <p:nvPicPr>
              <p:cNvPr id="24" name="墨迹 27">
                <a:extLst>
                  <a:ext uri="{FF2B5EF4-FFF2-40B4-BE49-F238E27FC236}">
                    <a16:creationId xmlns:a16="http://schemas.microsoft.com/office/drawing/2014/main" id="{B69B3DA5-742B-5E4E-B1B6-F3571362568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5100" y="283609"/>
                <a:ext cx="69408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55478D32-64C6-BE4B-9C18-5297598A409D}"/>
                  </a:ext>
                </a:extLst>
              </p14:cNvPr>
              <p14:cNvContentPartPr/>
              <p14:nvPr/>
            </p14:nvContentPartPr>
            <p14:xfrm>
              <a:off x="1264780" y="1131769"/>
              <a:ext cx="492120" cy="49500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55478D32-64C6-BE4B-9C18-5297598A409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57220" y="1124209"/>
                <a:ext cx="50724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B7D599B6-E34A-A94D-B2F8-984B6BBB4B61}"/>
                  </a:ext>
                </a:extLst>
              </p14:cNvPr>
              <p14:cNvContentPartPr/>
              <p14:nvPr/>
            </p14:nvContentPartPr>
            <p14:xfrm>
              <a:off x="1906660" y="1212409"/>
              <a:ext cx="248760" cy="31500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B7D599B6-E34A-A94D-B2F8-984B6BBB4B6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99100" y="1204849"/>
                <a:ext cx="26388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0174403B-E8B2-C147-A067-5DAE2CD6A403}"/>
                  </a:ext>
                </a:extLst>
              </p14:cNvPr>
              <p14:cNvContentPartPr/>
              <p14:nvPr/>
            </p14:nvContentPartPr>
            <p14:xfrm>
              <a:off x="2260900" y="1063009"/>
              <a:ext cx="25200" cy="70380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0174403B-E8B2-C147-A067-5DAE2CD6A40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53340" y="1055449"/>
                <a:ext cx="4032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2D63C18F-EDE4-DB45-A640-60F0927466BB}"/>
                  </a:ext>
                </a:extLst>
              </p14:cNvPr>
              <p14:cNvContentPartPr/>
              <p14:nvPr/>
            </p14:nvContentPartPr>
            <p14:xfrm>
              <a:off x="2304460" y="1318249"/>
              <a:ext cx="131040" cy="21816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2D63C18F-EDE4-DB45-A640-60F0927466B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96900" y="1310689"/>
                <a:ext cx="146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D8657441-9DF1-6A47-9289-044DDC83847D}"/>
                  </a:ext>
                </a:extLst>
              </p14:cNvPr>
              <p14:cNvContentPartPr/>
              <p14:nvPr/>
            </p14:nvContentPartPr>
            <p14:xfrm>
              <a:off x="2702980" y="1523809"/>
              <a:ext cx="25200" cy="1908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D8657441-9DF1-6A47-9289-044DDC83847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95420" y="1516249"/>
                <a:ext cx="403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A81FE11B-B075-F54D-8E4F-0B1405BC0843}"/>
                  </a:ext>
                </a:extLst>
              </p14:cNvPr>
              <p14:cNvContentPartPr/>
              <p14:nvPr/>
            </p14:nvContentPartPr>
            <p14:xfrm>
              <a:off x="2721700" y="1617049"/>
              <a:ext cx="6480" cy="5652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A81FE11B-B075-F54D-8E4F-0B1405BC084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14140" y="1609489"/>
                <a:ext cx="216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4542AA92-A1AD-B143-B6DC-54D1CADC6A1F}"/>
                  </a:ext>
                </a:extLst>
              </p14:cNvPr>
              <p14:cNvContentPartPr/>
              <p14:nvPr/>
            </p14:nvContentPartPr>
            <p14:xfrm>
              <a:off x="3082780" y="1399249"/>
              <a:ext cx="174600" cy="11232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4542AA92-A1AD-B143-B6DC-54D1CADC6A1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75220" y="1391689"/>
                <a:ext cx="1897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A7FC872F-7F9D-A144-9A63-001D6710C15F}"/>
                  </a:ext>
                </a:extLst>
              </p14:cNvPr>
              <p14:cNvContentPartPr/>
              <p14:nvPr/>
            </p14:nvContentPartPr>
            <p14:xfrm>
              <a:off x="3200860" y="1187569"/>
              <a:ext cx="50040" cy="8748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A7FC872F-7F9D-A144-9A63-001D6710C15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193300" y="1180009"/>
                <a:ext cx="651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58C38ACD-FC6D-C34B-A059-655D2FA32C1B}"/>
                  </a:ext>
                </a:extLst>
              </p14:cNvPr>
              <p14:cNvContentPartPr/>
              <p14:nvPr/>
            </p14:nvContentPartPr>
            <p14:xfrm>
              <a:off x="3356740" y="1405369"/>
              <a:ext cx="43920" cy="13104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58C38ACD-FC6D-C34B-A059-655D2FA32C1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349180" y="1398169"/>
                <a:ext cx="590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D6E40EF9-17F9-E74F-A1DD-AA564A281805}"/>
                  </a:ext>
                </a:extLst>
              </p14:cNvPr>
              <p14:cNvContentPartPr/>
              <p14:nvPr/>
            </p14:nvContentPartPr>
            <p14:xfrm>
              <a:off x="3575260" y="1349569"/>
              <a:ext cx="136080" cy="13392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D6E40EF9-17F9-E74F-A1DD-AA564A28180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567700" y="1342009"/>
                <a:ext cx="1508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6CF8C2F5-976D-E544-B9B6-E888A82ACEDF}"/>
                  </a:ext>
                </a:extLst>
              </p14:cNvPr>
              <p14:cNvContentPartPr/>
              <p14:nvPr/>
            </p14:nvContentPartPr>
            <p14:xfrm>
              <a:off x="3649060" y="1156609"/>
              <a:ext cx="93600" cy="7524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6CF8C2F5-976D-E544-B9B6-E888A82ACED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41500" y="1149049"/>
                <a:ext cx="1087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73AEC5C9-12C6-214A-91B7-BBB7F330B5B9}"/>
                  </a:ext>
                </a:extLst>
              </p14:cNvPr>
              <p14:cNvContentPartPr/>
              <p14:nvPr/>
            </p14:nvContentPartPr>
            <p14:xfrm>
              <a:off x="3854620" y="1387009"/>
              <a:ext cx="143640" cy="10620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73AEC5C9-12C6-214A-91B7-BBB7F330B5B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847060" y="1379449"/>
                <a:ext cx="1587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4385F380-A5C2-C34D-A651-2FD7A7F081D1}"/>
                  </a:ext>
                </a:extLst>
              </p14:cNvPr>
              <p14:cNvContentPartPr/>
              <p14:nvPr/>
            </p14:nvContentPartPr>
            <p14:xfrm>
              <a:off x="4334140" y="1349569"/>
              <a:ext cx="143640" cy="648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4385F380-A5C2-C34D-A651-2FD7A7F081D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326580" y="1342009"/>
                <a:ext cx="1587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478F1380-0AC3-3544-8068-3C255875BE94}"/>
                  </a:ext>
                </a:extLst>
              </p14:cNvPr>
              <p14:cNvContentPartPr/>
              <p14:nvPr/>
            </p14:nvContentPartPr>
            <p14:xfrm>
              <a:off x="4614220" y="1343449"/>
              <a:ext cx="87480" cy="648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478F1380-0AC3-3544-8068-3C255875BE9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606660" y="1335889"/>
                <a:ext cx="102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AE5C0959-338C-0644-B5DA-02981140C5F5}"/>
                  </a:ext>
                </a:extLst>
              </p14:cNvPr>
              <p14:cNvContentPartPr/>
              <p14:nvPr/>
            </p14:nvContentPartPr>
            <p14:xfrm>
              <a:off x="4838140" y="1343449"/>
              <a:ext cx="68760" cy="1296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AE5C0959-338C-0644-B5DA-02981140C5F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830580" y="1335889"/>
                <a:ext cx="838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A527106D-EE45-B243-BC03-22198FEC42BC}"/>
                  </a:ext>
                </a:extLst>
              </p14:cNvPr>
              <p14:cNvContentPartPr/>
              <p14:nvPr/>
            </p14:nvContentPartPr>
            <p14:xfrm>
              <a:off x="5211820" y="1268569"/>
              <a:ext cx="131040" cy="12492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A527106D-EE45-B243-BC03-22198FEC42B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204260" y="1261009"/>
                <a:ext cx="1461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4A933FA2-8061-0640-8706-8F715B4D52F2}"/>
                  </a:ext>
                </a:extLst>
              </p14:cNvPr>
              <p14:cNvContentPartPr/>
              <p14:nvPr/>
            </p14:nvContentPartPr>
            <p14:xfrm>
              <a:off x="5330260" y="1000729"/>
              <a:ext cx="93600" cy="14364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4A933FA2-8061-0640-8706-8F715B4D52F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322700" y="993169"/>
                <a:ext cx="1087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CDD5C1ED-4BB7-324F-9A6E-A2AA92C1BE2A}"/>
                  </a:ext>
                </a:extLst>
              </p14:cNvPr>
              <p14:cNvContentPartPr/>
              <p14:nvPr/>
            </p14:nvContentPartPr>
            <p14:xfrm>
              <a:off x="5504500" y="1318249"/>
              <a:ext cx="212040" cy="12492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CDD5C1ED-4BB7-324F-9A6E-A2AA92C1BE2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496940" y="1310689"/>
                <a:ext cx="2271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B1B91932-867C-194B-A0E9-8B4681100F7A}"/>
                  </a:ext>
                </a:extLst>
              </p14:cNvPr>
              <p14:cNvContentPartPr/>
              <p14:nvPr/>
            </p14:nvContentPartPr>
            <p14:xfrm>
              <a:off x="7191460" y="1131769"/>
              <a:ext cx="68760" cy="22464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B1B91932-867C-194B-A0E9-8B4681100F7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183900" y="1124209"/>
                <a:ext cx="838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B342F44E-B9D8-7948-8A1C-9D57E1818F30}"/>
                  </a:ext>
                </a:extLst>
              </p14:cNvPr>
              <p14:cNvContentPartPr/>
              <p14:nvPr/>
            </p14:nvContentPartPr>
            <p14:xfrm>
              <a:off x="7478020" y="1187569"/>
              <a:ext cx="149760" cy="10008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B342F44E-B9D8-7948-8A1C-9D57E1818F3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470460" y="1180009"/>
                <a:ext cx="1648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E6BB09FA-9DB1-904D-957A-F8A4613B2DD9}"/>
                  </a:ext>
                </a:extLst>
              </p14:cNvPr>
              <p14:cNvContentPartPr/>
              <p14:nvPr/>
            </p14:nvContentPartPr>
            <p14:xfrm>
              <a:off x="7614820" y="975889"/>
              <a:ext cx="43920" cy="6876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E6BB09FA-9DB1-904D-957A-F8A4613B2DD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607260" y="968329"/>
                <a:ext cx="590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90EC2B1A-578E-0743-BB22-3987B98CF5F2}"/>
                  </a:ext>
                </a:extLst>
              </p14:cNvPr>
              <p14:cNvContentPartPr/>
              <p14:nvPr/>
            </p14:nvContentPartPr>
            <p14:xfrm>
              <a:off x="7820380" y="1281169"/>
              <a:ext cx="6480" cy="648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90EC2B1A-578E-0743-BB22-3987B98CF5F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812820" y="1273609"/>
                <a:ext cx="21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50D417D0-837B-C848-9B0E-F99CFDE4E4B5}"/>
                  </a:ext>
                </a:extLst>
              </p14:cNvPr>
              <p14:cNvContentPartPr/>
              <p14:nvPr/>
            </p14:nvContentPartPr>
            <p14:xfrm>
              <a:off x="7714540" y="1274689"/>
              <a:ext cx="124920" cy="26172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50D417D0-837B-C848-9B0E-F99CFDE4E4B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706980" y="1267129"/>
                <a:ext cx="1400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822C17B9-6E20-274E-A5B3-9EA7AFBB0223}"/>
                  </a:ext>
                </a:extLst>
              </p14:cNvPr>
              <p14:cNvContentPartPr/>
              <p14:nvPr/>
            </p14:nvContentPartPr>
            <p14:xfrm>
              <a:off x="7764220" y="1150129"/>
              <a:ext cx="149760" cy="1908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822C17B9-6E20-274E-A5B3-9EA7AFBB022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756660" y="1142929"/>
                <a:ext cx="1648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F754AADF-F1D1-9B4F-90E8-F9E5CF32FA01}"/>
                  </a:ext>
                </a:extLst>
              </p14:cNvPr>
              <p14:cNvContentPartPr/>
              <p14:nvPr/>
            </p14:nvContentPartPr>
            <p14:xfrm>
              <a:off x="8268580" y="1156609"/>
              <a:ext cx="124920" cy="2520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F754AADF-F1D1-9B4F-90E8-F9E5CF32FA0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261020" y="1149049"/>
                <a:ext cx="1400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52375F76-4F12-5E46-BCD5-A1E2B4222954}"/>
                  </a:ext>
                </a:extLst>
              </p14:cNvPr>
              <p14:cNvContentPartPr/>
              <p14:nvPr/>
            </p14:nvContentPartPr>
            <p14:xfrm>
              <a:off x="8231140" y="1243729"/>
              <a:ext cx="224640" cy="3132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52375F76-4F12-5E46-BCD5-A1E2B422295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223580" y="1236169"/>
                <a:ext cx="2394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B11EEBB6-372D-EA4B-B73E-A65E9FC7AE6C}"/>
                  </a:ext>
                </a:extLst>
              </p14:cNvPr>
              <p14:cNvContentPartPr/>
              <p14:nvPr/>
            </p14:nvContentPartPr>
            <p14:xfrm>
              <a:off x="8336980" y="1081729"/>
              <a:ext cx="19080" cy="25560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B11EEBB6-372D-EA4B-B73E-A65E9FC7AE6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329420" y="1074169"/>
                <a:ext cx="342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880BC503-08D7-2244-8BD6-4DFF8309C4D0}"/>
                  </a:ext>
                </a:extLst>
              </p14:cNvPr>
              <p14:cNvContentPartPr/>
              <p14:nvPr/>
            </p14:nvContentPartPr>
            <p14:xfrm>
              <a:off x="8623540" y="1193689"/>
              <a:ext cx="143640" cy="26820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880BC503-08D7-2244-8BD6-4DFF8309C4D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615980" y="1186489"/>
                <a:ext cx="1587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B5B95336-0C22-994B-AE72-92E7E59E9B8D}"/>
                  </a:ext>
                </a:extLst>
              </p14:cNvPr>
              <p14:cNvContentPartPr/>
              <p14:nvPr/>
            </p14:nvContentPartPr>
            <p14:xfrm>
              <a:off x="8797780" y="982369"/>
              <a:ext cx="62640" cy="3132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B5B95336-0C22-994B-AE72-92E7E59E9B8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790220" y="974809"/>
                <a:ext cx="777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CD6581AA-0E7C-C746-83E6-AF85644CBB02}"/>
                  </a:ext>
                </a:extLst>
              </p14:cNvPr>
              <p14:cNvContentPartPr/>
              <p14:nvPr/>
            </p14:nvContentPartPr>
            <p14:xfrm>
              <a:off x="8860060" y="994609"/>
              <a:ext cx="224640" cy="60408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CD6581AA-0E7C-C746-83E6-AF85644CBB0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852500" y="987049"/>
                <a:ext cx="23940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79" name="墨迹 79">
                <a:extLst>
                  <a:ext uri="{FF2B5EF4-FFF2-40B4-BE49-F238E27FC236}">
                    <a16:creationId xmlns:a16="http://schemas.microsoft.com/office/drawing/2014/main" id="{D1F590FC-E9FB-BC46-80EA-75C69370BBAA}"/>
                  </a:ext>
                </a:extLst>
              </p14:cNvPr>
              <p14:cNvContentPartPr/>
              <p14:nvPr/>
            </p14:nvContentPartPr>
            <p14:xfrm>
              <a:off x="9881020" y="988489"/>
              <a:ext cx="1463040" cy="486000"/>
            </p14:xfrm>
          </p:contentPart>
        </mc:Choice>
        <mc:Fallback>
          <p:pic>
            <p:nvPicPr>
              <p:cNvPr id="79" name="墨迹 79">
                <a:extLst>
                  <a:ext uri="{FF2B5EF4-FFF2-40B4-BE49-F238E27FC236}">
                    <a16:creationId xmlns:a16="http://schemas.microsoft.com/office/drawing/2014/main" id="{D1F590FC-E9FB-BC46-80EA-75C69370BBA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873462" y="980929"/>
                <a:ext cx="1478156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88194197-8EF3-DB46-A9F0-5D2B9F176E2A}"/>
                  </a:ext>
                </a:extLst>
              </p14:cNvPr>
              <p14:cNvContentPartPr/>
              <p14:nvPr/>
            </p14:nvContentPartPr>
            <p14:xfrm>
              <a:off x="1202500" y="2083969"/>
              <a:ext cx="68760" cy="5652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88194197-8EF3-DB46-A9F0-5D2B9F176E2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94940" y="2076409"/>
                <a:ext cx="838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B9E95E44-B29A-8B4F-9F97-BAF817E8F23E}"/>
                  </a:ext>
                </a:extLst>
              </p14:cNvPr>
              <p14:cNvContentPartPr/>
              <p14:nvPr/>
            </p14:nvContentPartPr>
            <p14:xfrm>
              <a:off x="2441620" y="2252089"/>
              <a:ext cx="19080" cy="24300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B9E95E44-B29A-8B4F-9F97-BAF817E8F23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434060" y="2244529"/>
                <a:ext cx="342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88" name="墨迹 89">
                <a:extLst>
                  <a:ext uri="{FF2B5EF4-FFF2-40B4-BE49-F238E27FC236}">
                    <a16:creationId xmlns:a16="http://schemas.microsoft.com/office/drawing/2014/main" id="{514F22DD-CA72-9E40-8C28-334D70AAFB8F}"/>
                  </a:ext>
                </a:extLst>
              </p14:cNvPr>
              <p14:cNvContentPartPr/>
              <p14:nvPr/>
            </p14:nvContentPartPr>
            <p14:xfrm>
              <a:off x="1818820" y="2239849"/>
              <a:ext cx="274680" cy="324000"/>
            </p14:xfrm>
          </p:contentPart>
        </mc:Choice>
        <mc:Fallback>
          <p:pic>
            <p:nvPicPr>
              <p:cNvPr id="88" name="墨迹 89">
                <a:extLst>
                  <a:ext uri="{FF2B5EF4-FFF2-40B4-BE49-F238E27FC236}">
                    <a16:creationId xmlns:a16="http://schemas.microsoft.com/office/drawing/2014/main" id="{514F22DD-CA72-9E40-8C28-334D70AAFB8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811250" y="2232289"/>
                <a:ext cx="2898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89" name="墨迹 90">
                <a:extLst>
                  <a:ext uri="{FF2B5EF4-FFF2-40B4-BE49-F238E27FC236}">
                    <a16:creationId xmlns:a16="http://schemas.microsoft.com/office/drawing/2014/main" id="{9504B440-05D1-6640-A0F3-DA90270CBC1A}"/>
                  </a:ext>
                </a:extLst>
              </p14:cNvPr>
              <p14:cNvContentPartPr/>
              <p14:nvPr/>
            </p14:nvContentPartPr>
            <p14:xfrm>
              <a:off x="1040860" y="2339209"/>
              <a:ext cx="373680" cy="249480"/>
            </p14:xfrm>
          </p:contentPart>
        </mc:Choice>
        <mc:Fallback>
          <p:pic>
            <p:nvPicPr>
              <p:cNvPr id="89" name="墨迹 90">
                <a:extLst>
                  <a:ext uri="{FF2B5EF4-FFF2-40B4-BE49-F238E27FC236}">
                    <a16:creationId xmlns:a16="http://schemas.microsoft.com/office/drawing/2014/main" id="{9504B440-05D1-6640-A0F3-DA90270CBC1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33307" y="2331649"/>
                <a:ext cx="388426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EB83FA8C-3E05-7941-9AAE-4B57D52233D1}"/>
                  </a:ext>
                </a:extLst>
              </p14:cNvPr>
              <p14:cNvContentPartPr/>
              <p14:nvPr/>
            </p14:nvContentPartPr>
            <p14:xfrm>
              <a:off x="2740420" y="2495089"/>
              <a:ext cx="92880" cy="15588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EB83FA8C-3E05-7941-9AAE-4B57D52233D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732860" y="2487529"/>
                <a:ext cx="1080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96" name="墨迹 96">
                <a:extLst>
                  <a:ext uri="{FF2B5EF4-FFF2-40B4-BE49-F238E27FC236}">
                    <a16:creationId xmlns:a16="http://schemas.microsoft.com/office/drawing/2014/main" id="{FCCAAD16-FD1C-8749-866D-7AD42BCE9ECD}"/>
                  </a:ext>
                </a:extLst>
              </p14:cNvPr>
              <p14:cNvContentPartPr/>
              <p14:nvPr/>
            </p14:nvContentPartPr>
            <p14:xfrm>
              <a:off x="3412540" y="2189809"/>
              <a:ext cx="573480" cy="426240"/>
            </p14:xfrm>
          </p:contentPart>
        </mc:Choice>
        <mc:Fallback>
          <p:pic>
            <p:nvPicPr>
              <p:cNvPr id="96" name="墨迹 96">
                <a:extLst>
                  <a:ext uri="{FF2B5EF4-FFF2-40B4-BE49-F238E27FC236}">
                    <a16:creationId xmlns:a16="http://schemas.microsoft.com/office/drawing/2014/main" id="{FCCAAD16-FD1C-8749-866D-7AD42BCE9EC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04975" y="2182249"/>
                <a:ext cx="588609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AF9CD539-021C-0E4C-B717-18F8D49F8503}"/>
                  </a:ext>
                </a:extLst>
              </p14:cNvPr>
              <p14:cNvContentPartPr/>
              <p14:nvPr/>
            </p14:nvContentPartPr>
            <p14:xfrm>
              <a:off x="4632940" y="2065609"/>
              <a:ext cx="56520" cy="5004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AF9CD539-021C-0E4C-B717-18F8D49F850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625380" y="2058049"/>
                <a:ext cx="712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04" name="墨迹 105">
                <a:extLst>
                  <a:ext uri="{FF2B5EF4-FFF2-40B4-BE49-F238E27FC236}">
                    <a16:creationId xmlns:a16="http://schemas.microsoft.com/office/drawing/2014/main" id="{4B7FC78B-8D9D-EC47-833C-8BA54E26D8C3}"/>
                  </a:ext>
                </a:extLst>
              </p14:cNvPr>
              <p14:cNvContentPartPr/>
              <p14:nvPr/>
            </p14:nvContentPartPr>
            <p14:xfrm>
              <a:off x="5280220" y="2209249"/>
              <a:ext cx="803520" cy="217800"/>
            </p14:xfrm>
          </p:contentPart>
        </mc:Choice>
        <mc:Fallback>
          <p:pic>
            <p:nvPicPr>
              <p:cNvPr id="104" name="墨迹 105">
                <a:extLst>
                  <a:ext uri="{FF2B5EF4-FFF2-40B4-BE49-F238E27FC236}">
                    <a16:creationId xmlns:a16="http://schemas.microsoft.com/office/drawing/2014/main" id="{4B7FC78B-8D9D-EC47-833C-8BA54E26D8C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272660" y="2201676"/>
                <a:ext cx="818640" cy="232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05" name="墨迹 106">
                <a:extLst>
                  <a:ext uri="{FF2B5EF4-FFF2-40B4-BE49-F238E27FC236}">
                    <a16:creationId xmlns:a16="http://schemas.microsoft.com/office/drawing/2014/main" id="{E612AB90-83C6-B240-A7E3-FA2C24EEA12C}"/>
                  </a:ext>
                </a:extLst>
              </p14:cNvPr>
              <p14:cNvContentPartPr/>
              <p14:nvPr/>
            </p14:nvContentPartPr>
            <p14:xfrm>
              <a:off x="4514500" y="2283409"/>
              <a:ext cx="355320" cy="267480"/>
            </p14:xfrm>
          </p:contentPart>
        </mc:Choice>
        <mc:Fallback>
          <p:pic>
            <p:nvPicPr>
              <p:cNvPr id="105" name="墨迹 106">
                <a:extLst>
                  <a:ext uri="{FF2B5EF4-FFF2-40B4-BE49-F238E27FC236}">
                    <a16:creationId xmlns:a16="http://schemas.microsoft.com/office/drawing/2014/main" id="{E612AB90-83C6-B240-A7E3-FA2C24EEA12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506940" y="2275849"/>
                <a:ext cx="37044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15" name="墨迹 116">
                <a:extLst>
                  <a:ext uri="{FF2B5EF4-FFF2-40B4-BE49-F238E27FC236}">
                    <a16:creationId xmlns:a16="http://schemas.microsoft.com/office/drawing/2014/main" id="{3DCBD27E-0CD8-E944-A98B-DB3E086F1ACD}"/>
                  </a:ext>
                </a:extLst>
              </p14:cNvPr>
              <p14:cNvContentPartPr/>
              <p14:nvPr/>
            </p14:nvContentPartPr>
            <p14:xfrm>
              <a:off x="8306020" y="2059129"/>
              <a:ext cx="585360" cy="455040"/>
            </p14:xfrm>
          </p:contentPart>
        </mc:Choice>
        <mc:Fallback>
          <p:pic>
            <p:nvPicPr>
              <p:cNvPr id="115" name="墨迹 116">
                <a:extLst>
                  <a:ext uri="{FF2B5EF4-FFF2-40B4-BE49-F238E27FC236}">
                    <a16:creationId xmlns:a16="http://schemas.microsoft.com/office/drawing/2014/main" id="{3DCBD27E-0CD8-E944-A98B-DB3E086F1AC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298465" y="2051563"/>
                <a:ext cx="600111" cy="470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16" name="墨迹 117">
                <a:extLst>
                  <a:ext uri="{FF2B5EF4-FFF2-40B4-BE49-F238E27FC236}">
                    <a16:creationId xmlns:a16="http://schemas.microsoft.com/office/drawing/2014/main" id="{40883CDD-5E8C-EA44-BA65-CA85048AB7DD}"/>
                  </a:ext>
                </a:extLst>
              </p14:cNvPr>
              <p14:cNvContentPartPr/>
              <p14:nvPr/>
            </p14:nvContentPartPr>
            <p14:xfrm>
              <a:off x="6886540" y="2115289"/>
              <a:ext cx="865440" cy="429840"/>
            </p14:xfrm>
          </p:contentPart>
        </mc:Choice>
        <mc:Fallback>
          <p:pic>
            <p:nvPicPr>
              <p:cNvPr id="116" name="墨迹 117">
                <a:extLst>
                  <a:ext uri="{FF2B5EF4-FFF2-40B4-BE49-F238E27FC236}">
                    <a16:creationId xmlns:a16="http://schemas.microsoft.com/office/drawing/2014/main" id="{40883CDD-5E8C-EA44-BA65-CA85048AB7D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878983" y="2107729"/>
                <a:ext cx="880554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26261502-B7AC-CA42-AEAE-BE5E58627CB4}"/>
                  </a:ext>
                </a:extLst>
              </p14:cNvPr>
              <p14:cNvContentPartPr/>
              <p14:nvPr/>
            </p14:nvContentPartPr>
            <p14:xfrm>
              <a:off x="9071740" y="2109169"/>
              <a:ext cx="118800" cy="34272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26261502-B7AC-CA42-AEAE-BE5E58627CB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064180" y="2101609"/>
                <a:ext cx="13356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8195C9B4-C58F-4542-87E6-E90C8546EDE8}"/>
                  </a:ext>
                </a:extLst>
              </p14:cNvPr>
              <p14:cNvContentPartPr/>
              <p14:nvPr/>
            </p14:nvContentPartPr>
            <p14:xfrm>
              <a:off x="9476380" y="2083969"/>
              <a:ext cx="112320" cy="32328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8195C9B4-C58F-4542-87E6-E90C8546EDE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468820" y="2076409"/>
                <a:ext cx="12744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25" name="墨迹 126">
                <a:extLst>
                  <a:ext uri="{FF2B5EF4-FFF2-40B4-BE49-F238E27FC236}">
                    <a16:creationId xmlns:a16="http://schemas.microsoft.com/office/drawing/2014/main" id="{BBA9B7B5-A412-864F-A42B-6CD89864696D}"/>
                  </a:ext>
                </a:extLst>
              </p14:cNvPr>
              <p14:cNvContentPartPr/>
              <p14:nvPr/>
            </p14:nvContentPartPr>
            <p14:xfrm>
              <a:off x="10136260" y="2021689"/>
              <a:ext cx="224280" cy="472680"/>
            </p14:xfrm>
          </p:contentPart>
        </mc:Choice>
        <mc:Fallback>
          <p:pic>
            <p:nvPicPr>
              <p:cNvPr id="125" name="墨迹 126">
                <a:extLst>
                  <a:ext uri="{FF2B5EF4-FFF2-40B4-BE49-F238E27FC236}">
                    <a16:creationId xmlns:a16="http://schemas.microsoft.com/office/drawing/2014/main" id="{BBA9B7B5-A412-864F-A42B-6CD89864696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128712" y="2014489"/>
                <a:ext cx="239016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26" name="墨迹 127">
                <a:extLst>
                  <a:ext uri="{FF2B5EF4-FFF2-40B4-BE49-F238E27FC236}">
                    <a16:creationId xmlns:a16="http://schemas.microsoft.com/office/drawing/2014/main" id="{2A814509-7BC4-A343-A43D-F681384FF8F9}"/>
                  </a:ext>
                </a:extLst>
              </p14:cNvPr>
              <p14:cNvContentPartPr/>
              <p14:nvPr/>
            </p14:nvContentPartPr>
            <p14:xfrm>
              <a:off x="9757180" y="2071729"/>
              <a:ext cx="155160" cy="620280"/>
            </p14:xfrm>
          </p:contentPart>
        </mc:Choice>
        <mc:Fallback>
          <p:pic>
            <p:nvPicPr>
              <p:cNvPr id="126" name="墨迹 127">
                <a:extLst>
                  <a:ext uri="{FF2B5EF4-FFF2-40B4-BE49-F238E27FC236}">
                    <a16:creationId xmlns:a16="http://schemas.microsoft.com/office/drawing/2014/main" id="{2A814509-7BC4-A343-A43D-F681384FF8F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749620" y="2064169"/>
                <a:ext cx="17028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37" name="墨迹 137">
                <a:extLst>
                  <a:ext uri="{FF2B5EF4-FFF2-40B4-BE49-F238E27FC236}">
                    <a16:creationId xmlns:a16="http://schemas.microsoft.com/office/drawing/2014/main" id="{03EF170F-C0BF-5442-81F5-ABBE849431F2}"/>
                  </a:ext>
                </a:extLst>
              </p14:cNvPr>
              <p14:cNvContentPartPr/>
              <p14:nvPr/>
            </p14:nvContentPartPr>
            <p14:xfrm>
              <a:off x="10565740" y="1934569"/>
              <a:ext cx="1176840" cy="797400"/>
            </p14:xfrm>
          </p:contentPart>
        </mc:Choice>
        <mc:Fallback>
          <p:pic>
            <p:nvPicPr>
              <p:cNvPr id="137" name="墨迹 137">
                <a:extLst>
                  <a:ext uri="{FF2B5EF4-FFF2-40B4-BE49-F238E27FC236}">
                    <a16:creationId xmlns:a16="http://schemas.microsoft.com/office/drawing/2014/main" id="{03EF170F-C0BF-5442-81F5-ABBE849431F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558180" y="1927009"/>
                <a:ext cx="1191960" cy="81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DCD451D2-FCD8-DB45-841F-C79E13446760}"/>
                  </a:ext>
                </a:extLst>
              </p14:cNvPr>
              <p14:cNvContentPartPr/>
              <p14:nvPr/>
            </p14:nvContentPartPr>
            <p14:xfrm>
              <a:off x="4589380" y="2850409"/>
              <a:ext cx="68760" cy="7452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DCD451D2-FCD8-DB45-841F-C79E1344676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581820" y="2842849"/>
                <a:ext cx="8388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E3617BD7-54BA-644B-9E8B-EFDBCA1AAFE5}"/>
                  </a:ext>
                </a:extLst>
              </p14:cNvPr>
              <p14:cNvContentPartPr/>
              <p14:nvPr/>
            </p14:nvContentPartPr>
            <p14:xfrm>
              <a:off x="5236660" y="3117529"/>
              <a:ext cx="174600" cy="4392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E3617BD7-54BA-644B-9E8B-EFDBCA1AAFE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229100" y="3109969"/>
                <a:ext cx="1897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D3B6DBF0-DC7D-9F46-BB99-CD6C4DCC17D7}"/>
                  </a:ext>
                </a:extLst>
              </p14:cNvPr>
              <p14:cNvContentPartPr/>
              <p14:nvPr/>
            </p14:nvContentPartPr>
            <p14:xfrm>
              <a:off x="5298940" y="3254329"/>
              <a:ext cx="143640" cy="1908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D3B6DBF0-DC7D-9F46-BB99-CD6C4DCC17D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291380" y="3247129"/>
                <a:ext cx="1587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217D44E8-F49F-D346-AE43-F853CF7E0710}"/>
                  </a:ext>
                </a:extLst>
              </p14:cNvPr>
              <p14:cNvContentPartPr/>
              <p14:nvPr/>
            </p14:nvContentPartPr>
            <p14:xfrm>
              <a:off x="5697460" y="3067849"/>
              <a:ext cx="155880" cy="32400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217D44E8-F49F-D346-AE43-F853CF7E071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689900" y="3060289"/>
                <a:ext cx="1710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45" name="墨迹 145">
                <a:extLst>
                  <a:ext uri="{FF2B5EF4-FFF2-40B4-BE49-F238E27FC236}">
                    <a16:creationId xmlns:a16="http://schemas.microsoft.com/office/drawing/2014/main" id="{B4F8AD62-AB29-584B-A928-A91FF126C3AA}"/>
                  </a:ext>
                </a:extLst>
              </p14:cNvPr>
              <p14:cNvContentPartPr/>
              <p14:nvPr/>
            </p14:nvContentPartPr>
            <p14:xfrm>
              <a:off x="4477060" y="3098809"/>
              <a:ext cx="386280" cy="186480"/>
            </p14:xfrm>
          </p:contentPart>
        </mc:Choice>
        <mc:Fallback>
          <p:pic>
            <p:nvPicPr>
              <p:cNvPr id="145" name="墨迹 145">
                <a:extLst>
                  <a:ext uri="{FF2B5EF4-FFF2-40B4-BE49-F238E27FC236}">
                    <a16:creationId xmlns:a16="http://schemas.microsoft.com/office/drawing/2014/main" id="{B4F8AD62-AB29-584B-A928-A91FF126C3A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469500" y="3091249"/>
                <a:ext cx="4014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7AB96858-DA22-F548-8024-208334567272}"/>
                  </a:ext>
                </a:extLst>
              </p14:cNvPr>
              <p14:cNvContentPartPr/>
              <p14:nvPr/>
            </p14:nvContentPartPr>
            <p14:xfrm>
              <a:off x="4819420" y="3235969"/>
              <a:ext cx="106200" cy="16236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7AB96858-DA22-F548-8024-20833456727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812220" y="3228409"/>
                <a:ext cx="1213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62" name="墨迹 165">
                <a:extLst>
                  <a:ext uri="{FF2B5EF4-FFF2-40B4-BE49-F238E27FC236}">
                    <a16:creationId xmlns:a16="http://schemas.microsoft.com/office/drawing/2014/main" id="{BFC5FA35-9961-C14C-85C6-7C9EA8084E7B}"/>
                  </a:ext>
                </a:extLst>
              </p14:cNvPr>
              <p14:cNvContentPartPr/>
              <p14:nvPr/>
            </p14:nvContentPartPr>
            <p14:xfrm>
              <a:off x="5298940" y="3628009"/>
              <a:ext cx="68760" cy="261720"/>
            </p14:xfrm>
          </p:contentPart>
        </mc:Choice>
        <mc:Fallback>
          <p:pic>
            <p:nvPicPr>
              <p:cNvPr id="162" name="墨迹 165">
                <a:extLst>
                  <a:ext uri="{FF2B5EF4-FFF2-40B4-BE49-F238E27FC236}">
                    <a16:creationId xmlns:a16="http://schemas.microsoft.com/office/drawing/2014/main" id="{BFC5FA35-9961-C14C-85C6-7C9EA8084E7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291380" y="3620449"/>
                <a:ext cx="8388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63" name="墨迹 166">
                <a:extLst>
                  <a:ext uri="{FF2B5EF4-FFF2-40B4-BE49-F238E27FC236}">
                    <a16:creationId xmlns:a16="http://schemas.microsoft.com/office/drawing/2014/main" id="{169F95D1-155E-C24B-B2A6-BA5D7C26B352}"/>
                  </a:ext>
                </a:extLst>
              </p14:cNvPr>
              <p14:cNvContentPartPr/>
              <p14:nvPr/>
            </p14:nvContentPartPr>
            <p14:xfrm>
              <a:off x="8324380" y="2924569"/>
              <a:ext cx="591480" cy="516960"/>
            </p14:xfrm>
          </p:contentPart>
        </mc:Choice>
        <mc:Fallback>
          <p:pic>
            <p:nvPicPr>
              <p:cNvPr id="163" name="墨迹 166">
                <a:extLst>
                  <a:ext uri="{FF2B5EF4-FFF2-40B4-BE49-F238E27FC236}">
                    <a16:creationId xmlns:a16="http://schemas.microsoft.com/office/drawing/2014/main" id="{169F95D1-155E-C24B-B2A6-BA5D7C26B352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317176" y="2917009"/>
                <a:ext cx="606609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64" name="墨迹 167">
                <a:extLst>
                  <a:ext uri="{FF2B5EF4-FFF2-40B4-BE49-F238E27FC236}">
                    <a16:creationId xmlns:a16="http://schemas.microsoft.com/office/drawing/2014/main" id="{673CB2C0-4D05-184D-BADF-A21BCA28EDD3}"/>
                  </a:ext>
                </a:extLst>
              </p14:cNvPr>
              <p14:cNvContentPartPr/>
              <p14:nvPr/>
            </p14:nvContentPartPr>
            <p14:xfrm>
              <a:off x="7005340" y="2992969"/>
              <a:ext cx="727560" cy="230760"/>
            </p14:xfrm>
          </p:contentPart>
        </mc:Choice>
        <mc:Fallback>
          <p:pic>
            <p:nvPicPr>
              <p:cNvPr id="164" name="墨迹 167">
                <a:extLst>
                  <a:ext uri="{FF2B5EF4-FFF2-40B4-BE49-F238E27FC236}">
                    <a16:creationId xmlns:a16="http://schemas.microsoft.com/office/drawing/2014/main" id="{673CB2C0-4D05-184D-BADF-A21BCA28EDD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997776" y="2985409"/>
                <a:ext cx="742687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EDA40A20-39F2-A14B-B4A6-B9D3D8DD50BC}"/>
                  </a:ext>
                </a:extLst>
              </p14:cNvPr>
              <p14:cNvContentPartPr/>
              <p14:nvPr/>
            </p14:nvContentPartPr>
            <p14:xfrm>
              <a:off x="5068540" y="4275649"/>
              <a:ext cx="19080" cy="8136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EDA40A20-39F2-A14B-B4A6-B9D3D8DD50B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060980" y="4268089"/>
                <a:ext cx="342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E482B41D-EEB3-E44C-AE54-0BD3CCC8F1A9}"/>
                  </a:ext>
                </a:extLst>
              </p14:cNvPr>
              <p14:cNvContentPartPr/>
              <p14:nvPr/>
            </p14:nvContentPartPr>
            <p14:xfrm>
              <a:off x="5429620" y="4188169"/>
              <a:ext cx="149760" cy="1908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E482B41D-EEB3-E44C-AE54-0BD3CCC8F1A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422060" y="4180969"/>
                <a:ext cx="1648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9F0742A9-AB26-844E-B67E-2FA567AD3326}"/>
                  </a:ext>
                </a:extLst>
              </p14:cNvPr>
              <p14:cNvContentPartPr/>
              <p14:nvPr/>
            </p14:nvContentPartPr>
            <p14:xfrm>
              <a:off x="5463460" y="4300489"/>
              <a:ext cx="172080" cy="4392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9F0742A9-AB26-844E-B67E-2FA567AD332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455900" y="4292929"/>
                <a:ext cx="1868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5F32B56A-6D34-234B-9293-5437B6213618}"/>
                  </a:ext>
                </a:extLst>
              </p14:cNvPr>
              <p14:cNvContentPartPr/>
              <p14:nvPr/>
            </p14:nvContentPartPr>
            <p14:xfrm>
              <a:off x="5884300" y="4157209"/>
              <a:ext cx="180720" cy="15588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5F32B56A-6D34-234B-9293-5437B6213618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876740" y="4149649"/>
                <a:ext cx="1958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05606CCA-0394-8945-8ABE-9B36DC0958B5}"/>
                  </a:ext>
                </a:extLst>
              </p14:cNvPr>
              <p14:cNvContentPartPr/>
              <p14:nvPr/>
            </p14:nvContentPartPr>
            <p14:xfrm>
              <a:off x="8996860" y="4206889"/>
              <a:ext cx="187200" cy="8748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05606CCA-0394-8945-8ABE-9B36DC0958B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989300" y="4199329"/>
                <a:ext cx="2023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80" name="墨迹 181">
                <a:extLst>
                  <a:ext uri="{FF2B5EF4-FFF2-40B4-BE49-F238E27FC236}">
                    <a16:creationId xmlns:a16="http://schemas.microsoft.com/office/drawing/2014/main" id="{5B95C8CC-07C6-B942-96C2-9391361F3BA1}"/>
                  </a:ext>
                </a:extLst>
              </p14:cNvPr>
              <p14:cNvContentPartPr/>
              <p14:nvPr/>
            </p14:nvContentPartPr>
            <p14:xfrm>
              <a:off x="8523820" y="3871009"/>
              <a:ext cx="280440" cy="429480"/>
            </p14:xfrm>
          </p:contentPart>
        </mc:Choice>
        <mc:Fallback>
          <p:pic>
            <p:nvPicPr>
              <p:cNvPr id="180" name="墨迹 181">
                <a:extLst>
                  <a:ext uri="{FF2B5EF4-FFF2-40B4-BE49-F238E27FC236}">
                    <a16:creationId xmlns:a16="http://schemas.microsoft.com/office/drawing/2014/main" id="{5B95C8CC-07C6-B942-96C2-9391361F3BA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16260" y="3863455"/>
                <a:ext cx="295560" cy="444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81" name="墨迹 182">
                <a:extLst>
                  <a:ext uri="{FF2B5EF4-FFF2-40B4-BE49-F238E27FC236}">
                    <a16:creationId xmlns:a16="http://schemas.microsoft.com/office/drawing/2014/main" id="{6EB22653-1FAF-A445-91AD-91179E62292D}"/>
                  </a:ext>
                </a:extLst>
              </p14:cNvPr>
              <p14:cNvContentPartPr/>
              <p14:nvPr/>
            </p14:nvContentPartPr>
            <p14:xfrm>
              <a:off x="7322140" y="4007809"/>
              <a:ext cx="585000" cy="261720"/>
            </p14:xfrm>
          </p:contentPart>
        </mc:Choice>
        <mc:Fallback>
          <p:pic>
            <p:nvPicPr>
              <p:cNvPr id="181" name="墨迹 182">
                <a:extLst>
                  <a:ext uri="{FF2B5EF4-FFF2-40B4-BE49-F238E27FC236}">
                    <a16:creationId xmlns:a16="http://schemas.microsoft.com/office/drawing/2014/main" id="{6EB22653-1FAF-A445-91AD-91179E62292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314580" y="4000249"/>
                <a:ext cx="59976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31F508C8-E17C-324D-953A-3C531B3AA155}"/>
                  </a:ext>
                </a:extLst>
              </p14:cNvPr>
              <p14:cNvContentPartPr/>
              <p14:nvPr/>
            </p14:nvContentPartPr>
            <p14:xfrm>
              <a:off x="4527100" y="4281769"/>
              <a:ext cx="199440" cy="17460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31F508C8-E17C-324D-953A-3C531B3AA155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519540" y="4274209"/>
                <a:ext cx="2145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121D2525-2342-4941-BDF3-48EA0DA91901}"/>
                  </a:ext>
                </a:extLst>
              </p14:cNvPr>
              <p14:cNvContentPartPr/>
              <p14:nvPr/>
            </p14:nvContentPartPr>
            <p14:xfrm>
              <a:off x="4720060" y="4101049"/>
              <a:ext cx="87480" cy="2520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121D2525-2342-4941-BDF3-48EA0DA9190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712500" y="4093489"/>
                <a:ext cx="1026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BA394AEC-CC6D-BE47-9E6E-06B5913281B7}"/>
                  </a:ext>
                </a:extLst>
              </p14:cNvPr>
              <p14:cNvContentPartPr/>
              <p14:nvPr/>
            </p14:nvContentPartPr>
            <p14:xfrm>
              <a:off x="5031100" y="4312729"/>
              <a:ext cx="31320" cy="21816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BA394AEC-CC6D-BE47-9E6E-06B5913281B7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023900" y="4305169"/>
                <a:ext cx="464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E1DD2A8E-0588-984B-898C-E5DDE47F586A}"/>
                  </a:ext>
                </a:extLst>
              </p14:cNvPr>
              <p14:cNvContentPartPr/>
              <p14:nvPr/>
            </p14:nvContentPartPr>
            <p14:xfrm>
              <a:off x="6070780" y="5138209"/>
              <a:ext cx="31320" cy="29232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E1DD2A8E-0588-984B-898C-E5DDE47F586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63220" y="5130649"/>
                <a:ext cx="4644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13" name="墨迹 219">
                <a:extLst>
                  <a:ext uri="{FF2B5EF4-FFF2-40B4-BE49-F238E27FC236}">
                    <a16:creationId xmlns:a16="http://schemas.microsoft.com/office/drawing/2014/main" id="{1F55127D-4046-044F-BB08-184E9CB49E66}"/>
                  </a:ext>
                </a:extLst>
              </p14:cNvPr>
              <p14:cNvContentPartPr/>
              <p14:nvPr/>
            </p14:nvContentPartPr>
            <p14:xfrm>
              <a:off x="6326020" y="5053609"/>
              <a:ext cx="610560" cy="510840"/>
            </p14:xfrm>
          </p:contentPart>
        </mc:Choice>
        <mc:Fallback>
          <p:pic>
            <p:nvPicPr>
              <p:cNvPr id="213" name="墨迹 219">
                <a:extLst>
                  <a:ext uri="{FF2B5EF4-FFF2-40B4-BE49-F238E27FC236}">
                    <a16:creationId xmlns:a16="http://schemas.microsoft.com/office/drawing/2014/main" id="{1F55127D-4046-044F-BB08-184E9CB49E6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318460" y="5046049"/>
                <a:ext cx="62568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14" name="墨迹 220">
                <a:extLst>
                  <a:ext uri="{FF2B5EF4-FFF2-40B4-BE49-F238E27FC236}">
                    <a16:creationId xmlns:a16="http://schemas.microsoft.com/office/drawing/2014/main" id="{3D16B11C-3183-CD47-B81B-82DC19F8B8A8}"/>
                  </a:ext>
                </a:extLst>
              </p14:cNvPr>
              <p14:cNvContentPartPr/>
              <p14:nvPr/>
            </p14:nvContentPartPr>
            <p14:xfrm>
              <a:off x="5616460" y="5234329"/>
              <a:ext cx="280440" cy="87120"/>
            </p14:xfrm>
          </p:contentPart>
        </mc:Choice>
        <mc:Fallback>
          <p:pic>
            <p:nvPicPr>
              <p:cNvPr id="214" name="墨迹 220">
                <a:extLst>
                  <a:ext uri="{FF2B5EF4-FFF2-40B4-BE49-F238E27FC236}">
                    <a16:creationId xmlns:a16="http://schemas.microsoft.com/office/drawing/2014/main" id="{3D16B11C-3183-CD47-B81B-82DC19F8B8A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608900" y="5226800"/>
                <a:ext cx="295560" cy="102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15" name="墨迹 221">
                <a:extLst>
                  <a:ext uri="{FF2B5EF4-FFF2-40B4-BE49-F238E27FC236}">
                    <a16:creationId xmlns:a16="http://schemas.microsoft.com/office/drawing/2014/main" id="{C7334E39-9D7D-6942-AAAC-F2DB09D88EA6}"/>
                  </a:ext>
                </a:extLst>
              </p14:cNvPr>
              <p14:cNvContentPartPr/>
              <p14:nvPr/>
            </p14:nvContentPartPr>
            <p14:xfrm>
              <a:off x="4608100" y="5265289"/>
              <a:ext cx="423720" cy="25200"/>
            </p14:xfrm>
          </p:contentPart>
        </mc:Choice>
        <mc:Fallback>
          <p:pic>
            <p:nvPicPr>
              <p:cNvPr id="215" name="墨迹 221">
                <a:extLst>
                  <a:ext uri="{FF2B5EF4-FFF2-40B4-BE49-F238E27FC236}">
                    <a16:creationId xmlns:a16="http://schemas.microsoft.com/office/drawing/2014/main" id="{C7334E39-9D7D-6942-AAAC-F2DB09D88EA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600540" y="5257729"/>
                <a:ext cx="438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16" name="墨迹 222">
                <a:extLst>
                  <a:ext uri="{FF2B5EF4-FFF2-40B4-BE49-F238E27FC236}">
                    <a16:creationId xmlns:a16="http://schemas.microsoft.com/office/drawing/2014/main" id="{9A5FA7B7-5297-074C-B70F-3A5384081932}"/>
                  </a:ext>
                </a:extLst>
              </p14:cNvPr>
              <p14:cNvContentPartPr/>
              <p14:nvPr/>
            </p14:nvContentPartPr>
            <p14:xfrm>
              <a:off x="3979180" y="5190769"/>
              <a:ext cx="143640" cy="112320"/>
            </p14:xfrm>
          </p:contentPart>
        </mc:Choice>
        <mc:Fallback>
          <p:pic>
            <p:nvPicPr>
              <p:cNvPr id="216" name="墨迹 222">
                <a:extLst>
                  <a:ext uri="{FF2B5EF4-FFF2-40B4-BE49-F238E27FC236}">
                    <a16:creationId xmlns:a16="http://schemas.microsoft.com/office/drawing/2014/main" id="{9A5FA7B7-5297-074C-B70F-3A538408193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971620" y="5183209"/>
                <a:ext cx="1587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17" name="墨迹 223">
                <a:extLst>
                  <a:ext uri="{FF2B5EF4-FFF2-40B4-BE49-F238E27FC236}">
                    <a16:creationId xmlns:a16="http://schemas.microsoft.com/office/drawing/2014/main" id="{BC4FE194-D46E-C641-9D20-3A6461844B1B}"/>
                  </a:ext>
                </a:extLst>
              </p14:cNvPr>
              <p14:cNvContentPartPr/>
              <p14:nvPr/>
            </p14:nvContentPartPr>
            <p14:xfrm>
              <a:off x="3057940" y="5028769"/>
              <a:ext cx="691200" cy="411120"/>
            </p14:xfrm>
          </p:contentPart>
        </mc:Choice>
        <mc:Fallback>
          <p:pic>
            <p:nvPicPr>
              <p:cNvPr id="217" name="墨迹 223">
                <a:extLst>
                  <a:ext uri="{FF2B5EF4-FFF2-40B4-BE49-F238E27FC236}">
                    <a16:creationId xmlns:a16="http://schemas.microsoft.com/office/drawing/2014/main" id="{BC4FE194-D46E-C641-9D20-3A6461844B1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050384" y="5021209"/>
                <a:ext cx="705952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18" name="墨迹 224">
                <a:extLst>
                  <a:ext uri="{FF2B5EF4-FFF2-40B4-BE49-F238E27FC236}">
                    <a16:creationId xmlns:a16="http://schemas.microsoft.com/office/drawing/2014/main" id="{92FFA9C0-CEBF-9B43-ADFF-50445C76B5C9}"/>
                  </a:ext>
                </a:extLst>
              </p14:cNvPr>
              <p14:cNvContentPartPr/>
              <p14:nvPr/>
            </p14:nvContentPartPr>
            <p14:xfrm>
              <a:off x="2584540" y="5184289"/>
              <a:ext cx="187200" cy="124920"/>
            </p14:xfrm>
          </p:contentPart>
        </mc:Choice>
        <mc:Fallback>
          <p:pic>
            <p:nvPicPr>
              <p:cNvPr id="218" name="墨迹 224">
                <a:extLst>
                  <a:ext uri="{FF2B5EF4-FFF2-40B4-BE49-F238E27FC236}">
                    <a16:creationId xmlns:a16="http://schemas.microsoft.com/office/drawing/2014/main" id="{92FFA9C0-CEBF-9B43-ADFF-50445C76B5C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576980" y="5176729"/>
                <a:ext cx="2023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19" name="墨迹 225">
                <a:extLst>
                  <a:ext uri="{FF2B5EF4-FFF2-40B4-BE49-F238E27FC236}">
                    <a16:creationId xmlns:a16="http://schemas.microsoft.com/office/drawing/2014/main" id="{AF416798-BF6C-7448-85C4-C3F798EE4914}"/>
                  </a:ext>
                </a:extLst>
              </p14:cNvPr>
              <p14:cNvContentPartPr/>
              <p14:nvPr/>
            </p14:nvContentPartPr>
            <p14:xfrm>
              <a:off x="1557460" y="5041369"/>
              <a:ext cx="797400" cy="336600"/>
            </p14:xfrm>
          </p:contentPart>
        </mc:Choice>
        <mc:Fallback>
          <p:pic>
            <p:nvPicPr>
              <p:cNvPr id="219" name="墨迹 225">
                <a:extLst>
                  <a:ext uri="{FF2B5EF4-FFF2-40B4-BE49-F238E27FC236}">
                    <a16:creationId xmlns:a16="http://schemas.microsoft.com/office/drawing/2014/main" id="{AF416798-BF6C-7448-85C4-C3F798EE491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549900" y="5033809"/>
                <a:ext cx="81216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31" name="墨迹 232">
                <a:extLst>
                  <a:ext uri="{FF2B5EF4-FFF2-40B4-BE49-F238E27FC236}">
                    <a16:creationId xmlns:a16="http://schemas.microsoft.com/office/drawing/2014/main" id="{8C38901C-ED59-5A43-8E72-6F8E6E452558}"/>
                  </a:ext>
                </a:extLst>
              </p14:cNvPr>
              <p14:cNvContentPartPr/>
              <p14:nvPr/>
            </p14:nvContentPartPr>
            <p14:xfrm>
              <a:off x="8299540" y="4991329"/>
              <a:ext cx="666720" cy="473760"/>
            </p14:xfrm>
          </p:contentPart>
        </mc:Choice>
        <mc:Fallback>
          <p:pic>
            <p:nvPicPr>
              <p:cNvPr id="231" name="墨迹 232">
                <a:extLst>
                  <a:ext uri="{FF2B5EF4-FFF2-40B4-BE49-F238E27FC236}">
                    <a16:creationId xmlns:a16="http://schemas.microsoft.com/office/drawing/2014/main" id="{8C38901C-ED59-5A43-8E72-6F8E6E45255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291976" y="4983763"/>
                <a:ext cx="681848" cy="488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32" name="墨迹 233">
                <a:extLst>
                  <a:ext uri="{FF2B5EF4-FFF2-40B4-BE49-F238E27FC236}">
                    <a16:creationId xmlns:a16="http://schemas.microsoft.com/office/drawing/2014/main" id="{CCE7AA3B-47B5-DB40-B032-6036A77CA3F7}"/>
                  </a:ext>
                </a:extLst>
              </p14:cNvPr>
              <p14:cNvContentPartPr/>
              <p14:nvPr/>
            </p14:nvContentPartPr>
            <p14:xfrm>
              <a:off x="7421860" y="5196889"/>
              <a:ext cx="479880" cy="193320"/>
            </p14:xfrm>
          </p:contentPart>
        </mc:Choice>
        <mc:Fallback>
          <p:pic>
            <p:nvPicPr>
              <p:cNvPr id="232" name="墨迹 233">
                <a:extLst>
                  <a:ext uri="{FF2B5EF4-FFF2-40B4-BE49-F238E27FC236}">
                    <a16:creationId xmlns:a16="http://schemas.microsoft.com/office/drawing/2014/main" id="{CCE7AA3B-47B5-DB40-B032-6036A77CA3F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414300" y="5189329"/>
                <a:ext cx="4946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44" name="墨迹 245">
                <a:extLst>
                  <a:ext uri="{FF2B5EF4-FFF2-40B4-BE49-F238E27FC236}">
                    <a16:creationId xmlns:a16="http://schemas.microsoft.com/office/drawing/2014/main" id="{88543D9E-0604-1C47-B75D-E5516CB55A61}"/>
                  </a:ext>
                </a:extLst>
              </p14:cNvPr>
              <p14:cNvContentPartPr/>
              <p14:nvPr/>
            </p14:nvContentPartPr>
            <p14:xfrm>
              <a:off x="10484740" y="4935529"/>
              <a:ext cx="1476000" cy="697680"/>
            </p14:xfrm>
          </p:contentPart>
        </mc:Choice>
        <mc:Fallback>
          <p:pic>
            <p:nvPicPr>
              <p:cNvPr id="244" name="墨迹 245">
                <a:extLst>
                  <a:ext uri="{FF2B5EF4-FFF2-40B4-BE49-F238E27FC236}">
                    <a16:creationId xmlns:a16="http://schemas.microsoft.com/office/drawing/2014/main" id="{88543D9E-0604-1C47-B75D-E5516CB55A6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0477178" y="4927969"/>
                <a:ext cx="1493644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45" name="墨迹 246">
                <a:extLst>
                  <a:ext uri="{FF2B5EF4-FFF2-40B4-BE49-F238E27FC236}">
                    <a16:creationId xmlns:a16="http://schemas.microsoft.com/office/drawing/2014/main" id="{76AAE5DC-51EE-3440-A89B-02DA9A36084F}"/>
                  </a:ext>
                </a:extLst>
              </p14:cNvPr>
              <p14:cNvContentPartPr/>
              <p14:nvPr/>
            </p14:nvContentPartPr>
            <p14:xfrm>
              <a:off x="9588340" y="5215609"/>
              <a:ext cx="492120" cy="218160"/>
            </p14:xfrm>
          </p:contentPart>
        </mc:Choice>
        <mc:Fallback>
          <p:pic>
            <p:nvPicPr>
              <p:cNvPr id="245" name="墨迹 246">
                <a:extLst>
                  <a:ext uri="{FF2B5EF4-FFF2-40B4-BE49-F238E27FC236}">
                    <a16:creationId xmlns:a16="http://schemas.microsoft.com/office/drawing/2014/main" id="{76AAE5DC-51EE-3440-A89B-02DA9A36084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580780" y="5208049"/>
                <a:ext cx="5072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61" name="墨迹 263">
                <a:extLst>
                  <a:ext uri="{FF2B5EF4-FFF2-40B4-BE49-F238E27FC236}">
                    <a16:creationId xmlns:a16="http://schemas.microsoft.com/office/drawing/2014/main" id="{9D4458B5-9AF8-0E4C-A187-86AC9B213788}"/>
                  </a:ext>
                </a:extLst>
              </p14:cNvPr>
              <p14:cNvContentPartPr/>
              <p14:nvPr/>
            </p14:nvContentPartPr>
            <p14:xfrm>
              <a:off x="4763620" y="5968729"/>
              <a:ext cx="915480" cy="585720"/>
            </p14:xfrm>
          </p:contentPart>
        </mc:Choice>
        <mc:Fallback>
          <p:pic>
            <p:nvPicPr>
              <p:cNvPr id="261" name="墨迹 263">
                <a:extLst>
                  <a:ext uri="{FF2B5EF4-FFF2-40B4-BE49-F238E27FC236}">
                    <a16:creationId xmlns:a16="http://schemas.microsoft.com/office/drawing/2014/main" id="{9D4458B5-9AF8-0E4C-A187-86AC9B213788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756060" y="5961169"/>
                <a:ext cx="93060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62" name="墨迹 264">
                <a:extLst>
                  <a:ext uri="{FF2B5EF4-FFF2-40B4-BE49-F238E27FC236}">
                    <a16:creationId xmlns:a16="http://schemas.microsoft.com/office/drawing/2014/main" id="{BE88EECB-9FB4-A949-87DB-45A6A88FC8ED}"/>
                  </a:ext>
                </a:extLst>
              </p14:cNvPr>
              <p14:cNvContentPartPr/>
              <p14:nvPr/>
            </p14:nvContentPartPr>
            <p14:xfrm>
              <a:off x="4106980" y="5807809"/>
              <a:ext cx="439200" cy="584280"/>
            </p14:xfrm>
          </p:contentPart>
        </mc:Choice>
        <mc:Fallback>
          <p:pic>
            <p:nvPicPr>
              <p:cNvPr id="262" name="墨迹 264">
                <a:extLst>
                  <a:ext uri="{FF2B5EF4-FFF2-40B4-BE49-F238E27FC236}">
                    <a16:creationId xmlns:a16="http://schemas.microsoft.com/office/drawing/2014/main" id="{BE88EECB-9FB4-A949-87DB-45A6A88FC8E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099414" y="5800249"/>
                <a:ext cx="454332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63" name="墨迹 265">
                <a:extLst>
                  <a:ext uri="{FF2B5EF4-FFF2-40B4-BE49-F238E27FC236}">
                    <a16:creationId xmlns:a16="http://schemas.microsoft.com/office/drawing/2014/main" id="{C36AD934-7913-174D-A355-F4C54164F287}"/>
                  </a:ext>
                </a:extLst>
              </p14:cNvPr>
              <p14:cNvContentPartPr/>
              <p14:nvPr/>
            </p14:nvContentPartPr>
            <p14:xfrm>
              <a:off x="2098900" y="5987449"/>
              <a:ext cx="1650240" cy="460440"/>
            </p14:xfrm>
          </p:contentPart>
        </mc:Choice>
        <mc:Fallback>
          <p:pic>
            <p:nvPicPr>
              <p:cNvPr id="263" name="墨迹 265">
                <a:extLst>
                  <a:ext uri="{FF2B5EF4-FFF2-40B4-BE49-F238E27FC236}">
                    <a16:creationId xmlns:a16="http://schemas.microsoft.com/office/drawing/2014/main" id="{C36AD934-7913-174D-A355-F4C54164F28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091700" y="5979889"/>
                <a:ext cx="166536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80" name="墨迹 281">
                <a:extLst>
                  <a:ext uri="{FF2B5EF4-FFF2-40B4-BE49-F238E27FC236}">
                    <a16:creationId xmlns:a16="http://schemas.microsoft.com/office/drawing/2014/main" id="{B24E837C-C44D-044F-A221-33674B804032}"/>
                  </a:ext>
                </a:extLst>
              </p14:cNvPr>
              <p14:cNvContentPartPr/>
              <p14:nvPr/>
            </p14:nvContentPartPr>
            <p14:xfrm>
              <a:off x="9127540" y="6055849"/>
              <a:ext cx="1986480" cy="523440"/>
            </p14:xfrm>
          </p:contentPart>
        </mc:Choice>
        <mc:Fallback>
          <p:pic>
            <p:nvPicPr>
              <p:cNvPr id="280" name="墨迹 281">
                <a:extLst>
                  <a:ext uri="{FF2B5EF4-FFF2-40B4-BE49-F238E27FC236}">
                    <a16:creationId xmlns:a16="http://schemas.microsoft.com/office/drawing/2014/main" id="{B24E837C-C44D-044F-A221-33674B804032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119979" y="6048289"/>
                <a:ext cx="2001603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281" name="墨迹 282">
                <a:extLst>
                  <a:ext uri="{FF2B5EF4-FFF2-40B4-BE49-F238E27FC236}">
                    <a16:creationId xmlns:a16="http://schemas.microsoft.com/office/drawing/2014/main" id="{52A13144-328D-744E-8B02-1A2C58C4E160}"/>
                  </a:ext>
                </a:extLst>
              </p14:cNvPr>
              <p14:cNvContentPartPr/>
              <p14:nvPr/>
            </p14:nvContentPartPr>
            <p14:xfrm>
              <a:off x="7771060" y="6031009"/>
              <a:ext cx="1114200" cy="442440"/>
            </p14:xfrm>
          </p:contentPart>
        </mc:Choice>
        <mc:Fallback>
          <p:pic>
            <p:nvPicPr>
              <p:cNvPr id="281" name="墨迹 282">
                <a:extLst>
                  <a:ext uri="{FF2B5EF4-FFF2-40B4-BE49-F238E27FC236}">
                    <a16:creationId xmlns:a16="http://schemas.microsoft.com/office/drawing/2014/main" id="{52A13144-328D-744E-8B02-1A2C58C4E160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763500" y="6023449"/>
                <a:ext cx="112896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89" name="墨迹 289">
                <a:extLst>
                  <a:ext uri="{FF2B5EF4-FFF2-40B4-BE49-F238E27FC236}">
                    <a16:creationId xmlns:a16="http://schemas.microsoft.com/office/drawing/2014/main" id="{D7ABDEF5-A6F5-1843-B69D-9C319BA80F6E}"/>
                  </a:ext>
                </a:extLst>
              </p14:cNvPr>
              <p14:cNvContentPartPr/>
              <p14:nvPr/>
            </p14:nvContentPartPr>
            <p14:xfrm>
              <a:off x="5884300" y="6000049"/>
              <a:ext cx="1002240" cy="398520"/>
            </p14:xfrm>
          </p:contentPart>
        </mc:Choice>
        <mc:Fallback>
          <p:pic>
            <p:nvPicPr>
              <p:cNvPr id="289" name="墨迹 289">
                <a:extLst>
                  <a:ext uri="{FF2B5EF4-FFF2-40B4-BE49-F238E27FC236}">
                    <a16:creationId xmlns:a16="http://schemas.microsoft.com/office/drawing/2014/main" id="{D7ABDEF5-A6F5-1843-B69D-9C319BA80F6E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876743" y="5992496"/>
                <a:ext cx="1017355" cy="413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91" name="墨迹 290">
                <a:extLst>
                  <a:ext uri="{FF2B5EF4-FFF2-40B4-BE49-F238E27FC236}">
                    <a16:creationId xmlns:a16="http://schemas.microsoft.com/office/drawing/2014/main" id="{DBFAA865-1C8C-CE46-ADE5-B40E63D1CF35}"/>
                  </a:ext>
                </a:extLst>
              </p14:cNvPr>
              <p14:cNvContentPartPr/>
              <p14:nvPr/>
            </p14:nvContentPartPr>
            <p14:xfrm>
              <a:off x="7353460" y="6466969"/>
              <a:ext cx="19080" cy="81360"/>
            </p14:xfrm>
          </p:contentPart>
        </mc:Choice>
        <mc:Fallback>
          <p:pic>
            <p:nvPicPr>
              <p:cNvPr id="291" name="墨迹 290">
                <a:extLst>
                  <a:ext uri="{FF2B5EF4-FFF2-40B4-BE49-F238E27FC236}">
                    <a16:creationId xmlns:a16="http://schemas.microsoft.com/office/drawing/2014/main" id="{DBFAA865-1C8C-CE46-ADE5-B40E63D1CF3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345900" y="6459409"/>
                <a:ext cx="34200" cy="9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1586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" name="墨迹 17">
                <a:extLst>
                  <a:ext uri="{FF2B5EF4-FFF2-40B4-BE49-F238E27FC236}">
                    <a16:creationId xmlns:a16="http://schemas.microsoft.com/office/drawing/2014/main" id="{BD7BE1C7-180E-2542-9C72-C7A1C3B99EF3}"/>
                  </a:ext>
                </a:extLst>
              </p14:cNvPr>
              <p14:cNvContentPartPr/>
              <p14:nvPr/>
            </p14:nvContentPartPr>
            <p14:xfrm>
              <a:off x="3176020" y="241489"/>
              <a:ext cx="735120" cy="429840"/>
            </p14:xfrm>
          </p:contentPart>
        </mc:Choice>
        <mc:Fallback>
          <p:pic>
            <p:nvPicPr>
              <p:cNvPr id="14" name="墨迹 17">
                <a:extLst>
                  <a:ext uri="{FF2B5EF4-FFF2-40B4-BE49-F238E27FC236}">
                    <a16:creationId xmlns:a16="http://schemas.microsoft.com/office/drawing/2014/main" id="{BD7BE1C7-180E-2542-9C72-C7A1C3B99E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68460" y="233929"/>
                <a:ext cx="74988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墨迹 18">
                <a:extLst>
                  <a:ext uri="{FF2B5EF4-FFF2-40B4-BE49-F238E27FC236}">
                    <a16:creationId xmlns:a16="http://schemas.microsoft.com/office/drawing/2014/main" id="{0671F29F-06C9-9E4A-B30E-70ABEDAE6E92}"/>
                  </a:ext>
                </a:extLst>
              </p14:cNvPr>
              <p14:cNvContentPartPr/>
              <p14:nvPr/>
            </p14:nvContentPartPr>
            <p14:xfrm>
              <a:off x="2635300" y="384409"/>
              <a:ext cx="198720" cy="144000"/>
            </p14:xfrm>
          </p:contentPart>
        </mc:Choice>
        <mc:Fallback>
          <p:pic>
            <p:nvPicPr>
              <p:cNvPr id="15" name="墨迹 18">
                <a:extLst>
                  <a:ext uri="{FF2B5EF4-FFF2-40B4-BE49-F238E27FC236}">
                    <a16:creationId xmlns:a16="http://schemas.microsoft.com/office/drawing/2014/main" id="{0671F29F-06C9-9E4A-B30E-70ABEDAE6E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7740" y="376830"/>
                <a:ext cx="213840" cy="159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墨迹 19">
                <a:extLst>
                  <a:ext uri="{FF2B5EF4-FFF2-40B4-BE49-F238E27FC236}">
                    <a16:creationId xmlns:a16="http://schemas.microsoft.com/office/drawing/2014/main" id="{27DF9B8E-1EF8-D44D-92AC-89DC65707B38}"/>
                  </a:ext>
                </a:extLst>
              </p14:cNvPr>
              <p14:cNvContentPartPr/>
              <p14:nvPr/>
            </p14:nvContentPartPr>
            <p14:xfrm>
              <a:off x="1769140" y="210169"/>
              <a:ext cx="535680" cy="392760"/>
            </p14:xfrm>
          </p:contentPart>
        </mc:Choice>
        <mc:Fallback>
          <p:pic>
            <p:nvPicPr>
              <p:cNvPr id="16" name="墨迹 19">
                <a:extLst>
                  <a:ext uri="{FF2B5EF4-FFF2-40B4-BE49-F238E27FC236}">
                    <a16:creationId xmlns:a16="http://schemas.microsoft.com/office/drawing/2014/main" id="{27DF9B8E-1EF8-D44D-92AC-89DC65707B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61580" y="202602"/>
                <a:ext cx="550800" cy="407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墨迹 20">
                <a:extLst>
                  <a:ext uri="{FF2B5EF4-FFF2-40B4-BE49-F238E27FC236}">
                    <a16:creationId xmlns:a16="http://schemas.microsoft.com/office/drawing/2014/main" id="{497561A8-A7ED-BC49-AD2A-8A54BA2A29E3}"/>
                  </a:ext>
                </a:extLst>
              </p14:cNvPr>
              <p14:cNvContentPartPr/>
              <p14:nvPr/>
            </p14:nvContentPartPr>
            <p14:xfrm>
              <a:off x="803980" y="166609"/>
              <a:ext cx="442440" cy="523440"/>
            </p14:xfrm>
          </p:contentPart>
        </mc:Choice>
        <mc:Fallback>
          <p:pic>
            <p:nvPicPr>
              <p:cNvPr id="17" name="墨迹 20">
                <a:extLst>
                  <a:ext uri="{FF2B5EF4-FFF2-40B4-BE49-F238E27FC236}">
                    <a16:creationId xmlns:a16="http://schemas.microsoft.com/office/drawing/2014/main" id="{497561A8-A7ED-BC49-AD2A-8A54BA2A29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6780" y="159049"/>
                <a:ext cx="45756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4" name="墨迹 24">
                <a:extLst>
                  <a:ext uri="{FF2B5EF4-FFF2-40B4-BE49-F238E27FC236}">
                    <a16:creationId xmlns:a16="http://schemas.microsoft.com/office/drawing/2014/main" id="{DD09B0FE-DD29-2044-990D-AE91B3829AE1}"/>
                  </a:ext>
                </a:extLst>
              </p14:cNvPr>
              <p14:cNvContentPartPr/>
              <p14:nvPr/>
            </p14:nvContentPartPr>
            <p14:xfrm>
              <a:off x="611020" y="1119169"/>
              <a:ext cx="442440" cy="361440"/>
            </p14:xfrm>
          </p:contentPart>
        </mc:Choice>
        <mc:Fallback>
          <p:pic>
            <p:nvPicPr>
              <p:cNvPr id="24" name="墨迹 24">
                <a:extLst>
                  <a:ext uri="{FF2B5EF4-FFF2-40B4-BE49-F238E27FC236}">
                    <a16:creationId xmlns:a16="http://schemas.microsoft.com/office/drawing/2014/main" id="{DD09B0FE-DD29-2044-990D-AE91B3829AE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3460" y="1111609"/>
                <a:ext cx="4575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89E1A864-7685-0647-BE7D-4C1C1B6D7814}"/>
                  </a:ext>
                </a:extLst>
              </p14:cNvPr>
              <p14:cNvContentPartPr/>
              <p14:nvPr/>
            </p14:nvContentPartPr>
            <p14:xfrm>
              <a:off x="1576180" y="1050769"/>
              <a:ext cx="100080" cy="6264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89E1A864-7685-0647-BE7D-4C1C1B6D781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68620" y="1043209"/>
                <a:ext cx="1152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2" name="墨迹 33">
                <a:extLst>
                  <a:ext uri="{FF2B5EF4-FFF2-40B4-BE49-F238E27FC236}">
                    <a16:creationId xmlns:a16="http://schemas.microsoft.com/office/drawing/2014/main" id="{D32DA329-8C50-6547-8894-5DA724A07779}"/>
                  </a:ext>
                </a:extLst>
              </p14:cNvPr>
              <p14:cNvContentPartPr/>
              <p14:nvPr/>
            </p14:nvContentPartPr>
            <p14:xfrm>
              <a:off x="2192500" y="1181449"/>
              <a:ext cx="423360" cy="274320"/>
            </p14:xfrm>
          </p:contentPart>
        </mc:Choice>
        <mc:Fallback>
          <p:pic>
            <p:nvPicPr>
              <p:cNvPr id="32" name="墨迹 33">
                <a:extLst>
                  <a:ext uri="{FF2B5EF4-FFF2-40B4-BE49-F238E27FC236}">
                    <a16:creationId xmlns:a16="http://schemas.microsoft.com/office/drawing/2014/main" id="{D32DA329-8C50-6547-8894-5DA724A077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84946" y="1173889"/>
                <a:ext cx="438467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3" name="墨迹 34">
                <a:extLst>
                  <a:ext uri="{FF2B5EF4-FFF2-40B4-BE49-F238E27FC236}">
                    <a16:creationId xmlns:a16="http://schemas.microsoft.com/office/drawing/2014/main" id="{741CCF8F-71C8-F341-8F8E-9004BA845774}"/>
                  </a:ext>
                </a:extLst>
              </p14:cNvPr>
              <p14:cNvContentPartPr/>
              <p14:nvPr/>
            </p14:nvContentPartPr>
            <p14:xfrm>
              <a:off x="1470340" y="1243729"/>
              <a:ext cx="460800" cy="218160"/>
            </p14:xfrm>
          </p:contentPart>
        </mc:Choice>
        <mc:Fallback>
          <p:pic>
            <p:nvPicPr>
              <p:cNvPr id="33" name="墨迹 34">
                <a:extLst>
                  <a:ext uri="{FF2B5EF4-FFF2-40B4-BE49-F238E27FC236}">
                    <a16:creationId xmlns:a16="http://schemas.microsoft.com/office/drawing/2014/main" id="{741CCF8F-71C8-F341-8F8E-9004BA84577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62786" y="1236169"/>
                <a:ext cx="475908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7D5FB251-7E8E-2045-8413-3F9883A25352}"/>
                  </a:ext>
                </a:extLst>
              </p14:cNvPr>
              <p14:cNvContentPartPr/>
              <p14:nvPr/>
            </p14:nvContentPartPr>
            <p14:xfrm>
              <a:off x="2933380" y="1380529"/>
              <a:ext cx="50040" cy="2520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7D5FB251-7E8E-2045-8413-3F9883A2535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25820" y="1372969"/>
                <a:ext cx="65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29794974-01D3-E841-9EFC-25E11CBA3C88}"/>
                  </a:ext>
                </a:extLst>
              </p14:cNvPr>
              <p14:cNvContentPartPr/>
              <p14:nvPr/>
            </p14:nvContentPartPr>
            <p14:xfrm>
              <a:off x="2983060" y="1480249"/>
              <a:ext cx="12960" cy="3132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29794974-01D3-E841-9EFC-25E11CBA3C8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75500" y="1472689"/>
                <a:ext cx="27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2" name="墨迹 42">
                <a:extLst>
                  <a:ext uri="{FF2B5EF4-FFF2-40B4-BE49-F238E27FC236}">
                    <a16:creationId xmlns:a16="http://schemas.microsoft.com/office/drawing/2014/main" id="{C96A5C2E-C31C-4245-876C-CDC06432DC45}"/>
                  </a:ext>
                </a:extLst>
              </p14:cNvPr>
              <p14:cNvContentPartPr/>
              <p14:nvPr/>
            </p14:nvContentPartPr>
            <p14:xfrm>
              <a:off x="3419020" y="1156609"/>
              <a:ext cx="896400" cy="404640"/>
            </p14:xfrm>
          </p:contentPart>
        </mc:Choice>
        <mc:Fallback>
          <p:pic>
            <p:nvPicPr>
              <p:cNvPr id="42" name="墨迹 42">
                <a:extLst>
                  <a:ext uri="{FF2B5EF4-FFF2-40B4-BE49-F238E27FC236}">
                    <a16:creationId xmlns:a16="http://schemas.microsoft.com/office/drawing/2014/main" id="{C96A5C2E-C31C-4245-876C-CDC06432DC4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11463" y="1149056"/>
                <a:ext cx="911514" cy="419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8" name="墨迹 48">
                <a:extLst>
                  <a:ext uri="{FF2B5EF4-FFF2-40B4-BE49-F238E27FC236}">
                    <a16:creationId xmlns:a16="http://schemas.microsoft.com/office/drawing/2014/main" id="{81254FFE-3807-284A-ACBC-47A6E80E22AB}"/>
                  </a:ext>
                </a:extLst>
              </p14:cNvPr>
              <p14:cNvContentPartPr/>
              <p14:nvPr/>
            </p14:nvContentPartPr>
            <p14:xfrm>
              <a:off x="4720060" y="932329"/>
              <a:ext cx="1064880" cy="766080"/>
            </p14:xfrm>
          </p:contentPart>
        </mc:Choice>
        <mc:Fallback>
          <p:pic>
            <p:nvPicPr>
              <p:cNvPr id="48" name="墨迹 48">
                <a:extLst>
                  <a:ext uri="{FF2B5EF4-FFF2-40B4-BE49-F238E27FC236}">
                    <a16:creationId xmlns:a16="http://schemas.microsoft.com/office/drawing/2014/main" id="{81254FFE-3807-284A-ACBC-47A6E80E22A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12500" y="924769"/>
                <a:ext cx="1080000" cy="78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0FA16DDB-001C-F943-B664-85F6C3797BB8}"/>
                  </a:ext>
                </a:extLst>
              </p14:cNvPr>
              <p14:cNvContentPartPr/>
              <p14:nvPr/>
            </p14:nvContentPartPr>
            <p14:xfrm>
              <a:off x="6232780" y="1200169"/>
              <a:ext cx="178200" cy="23076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0FA16DDB-001C-F943-B664-85F6C3797BB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25220" y="1192609"/>
                <a:ext cx="1933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9BCA0F34-EBE6-F647-B14D-1AFB652CA05B}"/>
                  </a:ext>
                </a:extLst>
              </p14:cNvPr>
              <p14:cNvContentPartPr/>
              <p14:nvPr/>
            </p14:nvContentPartPr>
            <p14:xfrm>
              <a:off x="6593860" y="1175329"/>
              <a:ext cx="25200" cy="29304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9BCA0F34-EBE6-F647-B14D-1AFB652CA05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586300" y="1167769"/>
                <a:ext cx="403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2B99E333-3795-3B43-9641-2BE6B5CB1175}"/>
                  </a:ext>
                </a:extLst>
              </p14:cNvPr>
              <p14:cNvContentPartPr/>
              <p14:nvPr/>
            </p14:nvContentPartPr>
            <p14:xfrm>
              <a:off x="6985900" y="1013329"/>
              <a:ext cx="68760" cy="4392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2B99E333-3795-3B43-9641-2BE6B5CB117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78700" y="1005769"/>
                <a:ext cx="838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4EB55619-E874-964C-8B60-B59205E087DA}"/>
                  </a:ext>
                </a:extLst>
              </p14:cNvPr>
              <p14:cNvContentPartPr/>
              <p14:nvPr/>
            </p14:nvContentPartPr>
            <p14:xfrm>
              <a:off x="7571260" y="957169"/>
              <a:ext cx="68760" cy="8748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4EB55619-E874-964C-8B60-B59205E087D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63700" y="949609"/>
                <a:ext cx="838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7" name="墨迹 57">
                <a:extLst>
                  <a:ext uri="{FF2B5EF4-FFF2-40B4-BE49-F238E27FC236}">
                    <a16:creationId xmlns:a16="http://schemas.microsoft.com/office/drawing/2014/main" id="{48EE3F6D-74F2-EA48-8147-639B9ED3D8FA}"/>
                  </a:ext>
                </a:extLst>
              </p14:cNvPr>
              <p14:cNvContentPartPr/>
              <p14:nvPr/>
            </p14:nvContentPartPr>
            <p14:xfrm>
              <a:off x="6905260" y="1200169"/>
              <a:ext cx="330480" cy="265320"/>
            </p14:xfrm>
          </p:contentPart>
        </mc:Choice>
        <mc:Fallback>
          <p:pic>
            <p:nvPicPr>
              <p:cNvPr id="57" name="墨迹 57">
                <a:extLst>
                  <a:ext uri="{FF2B5EF4-FFF2-40B4-BE49-F238E27FC236}">
                    <a16:creationId xmlns:a16="http://schemas.microsoft.com/office/drawing/2014/main" id="{48EE3F6D-74F2-EA48-8147-639B9ED3D8F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897700" y="1192609"/>
                <a:ext cx="34524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55F9F6E0-16AB-E648-A88A-459DF52AA3F5}"/>
                  </a:ext>
                </a:extLst>
              </p14:cNvPr>
              <p14:cNvContentPartPr/>
              <p14:nvPr/>
            </p14:nvContentPartPr>
            <p14:xfrm>
              <a:off x="8144020" y="1243729"/>
              <a:ext cx="68760" cy="1296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55F9F6E0-16AB-E648-A88A-459DF52AA3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136460" y="1236169"/>
                <a:ext cx="838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00B8780B-2F79-374E-9E13-F8F986586388}"/>
                  </a:ext>
                </a:extLst>
              </p14:cNvPr>
              <p14:cNvContentPartPr/>
              <p14:nvPr/>
            </p14:nvContentPartPr>
            <p14:xfrm>
              <a:off x="9090460" y="944929"/>
              <a:ext cx="100080" cy="10008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00B8780B-2F79-374E-9E13-F8F98658638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082900" y="937369"/>
                <a:ext cx="1152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7" name="墨迹 69">
                <a:extLst>
                  <a:ext uri="{FF2B5EF4-FFF2-40B4-BE49-F238E27FC236}">
                    <a16:creationId xmlns:a16="http://schemas.microsoft.com/office/drawing/2014/main" id="{735F7A65-DA91-484C-85B5-35B7FA0AD1B1}"/>
                  </a:ext>
                </a:extLst>
              </p14:cNvPr>
              <p14:cNvContentPartPr/>
              <p14:nvPr/>
            </p14:nvContentPartPr>
            <p14:xfrm>
              <a:off x="8940700" y="1200889"/>
              <a:ext cx="567360" cy="236160"/>
            </p14:xfrm>
          </p:contentPart>
        </mc:Choice>
        <mc:Fallback>
          <p:pic>
            <p:nvPicPr>
              <p:cNvPr id="67" name="墨迹 69">
                <a:extLst>
                  <a:ext uri="{FF2B5EF4-FFF2-40B4-BE49-F238E27FC236}">
                    <a16:creationId xmlns:a16="http://schemas.microsoft.com/office/drawing/2014/main" id="{735F7A65-DA91-484C-85B5-35B7FA0AD1B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933495" y="1193329"/>
                <a:ext cx="58249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8" name="墨迹 70">
                <a:extLst>
                  <a:ext uri="{FF2B5EF4-FFF2-40B4-BE49-F238E27FC236}">
                    <a16:creationId xmlns:a16="http://schemas.microsoft.com/office/drawing/2014/main" id="{D8658790-A39F-FA49-814B-2FDE3B9EF428}"/>
                  </a:ext>
                </a:extLst>
              </p14:cNvPr>
              <p14:cNvContentPartPr/>
              <p14:nvPr/>
            </p14:nvContentPartPr>
            <p14:xfrm>
              <a:off x="8393140" y="1243729"/>
              <a:ext cx="243000" cy="6480"/>
            </p14:xfrm>
          </p:contentPart>
        </mc:Choice>
        <mc:Fallback>
          <p:pic>
            <p:nvPicPr>
              <p:cNvPr id="68" name="墨迹 70">
                <a:extLst>
                  <a:ext uri="{FF2B5EF4-FFF2-40B4-BE49-F238E27FC236}">
                    <a16:creationId xmlns:a16="http://schemas.microsoft.com/office/drawing/2014/main" id="{D8658790-A39F-FA49-814B-2FDE3B9EF42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385580" y="1236169"/>
                <a:ext cx="2581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9" name="墨迹 71">
                <a:extLst>
                  <a:ext uri="{FF2B5EF4-FFF2-40B4-BE49-F238E27FC236}">
                    <a16:creationId xmlns:a16="http://schemas.microsoft.com/office/drawing/2014/main" id="{6306373B-1E31-174B-AE4A-75C088BF3161}"/>
                  </a:ext>
                </a:extLst>
              </p14:cNvPr>
              <p14:cNvContentPartPr/>
              <p14:nvPr/>
            </p14:nvContentPartPr>
            <p14:xfrm>
              <a:off x="7452820" y="1187569"/>
              <a:ext cx="405000" cy="243000"/>
            </p14:xfrm>
          </p:contentPart>
        </mc:Choice>
        <mc:Fallback>
          <p:pic>
            <p:nvPicPr>
              <p:cNvPr id="69" name="墨迹 71">
                <a:extLst>
                  <a:ext uri="{FF2B5EF4-FFF2-40B4-BE49-F238E27FC236}">
                    <a16:creationId xmlns:a16="http://schemas.microsoft.com/office/drawing/2014/main" id="{6306373B-1E31-174B-AE4A-75C088BF316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445620" y="1180009"/>
                <a:ext cx="4201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7" name="墨迹 77">
                <a:extLst>
                  <a:ext uri="{FF2B5EF4-FFF2-40B4-BE49-F238E27FC236}">
                    <a16:creationId xmlns:a16="http://schemas.microsoft.com/office/drawing/2014/main" id="{E2FEB4F4-B270-1441-A30A-8D489F53BEC7}"/>
                  </a:ext>
                </a:extLst>
              </p14:cNvPr>
              <p14:cNvContentPartPr/>
              <p14:nvPr/>
            </p14:nvContentPartPr>
            <p14:xfrm>
              <a:off x="3393820" y="1791649"/>
              <a:ext cx="909360" cy="373680"/>
            </p14:xfrm>
          </p:contentPart>
        </mc:Choice>
        <mc:Fallback>
          <p:pic>
            <p:nvPicPr>
              <p:cNvPr id="77" name="墨迹 77">
                <a:extLst>
                  <a:ext uri="{FF2B5EF4-FFF2-40B4-BE49-F238E27FC236}">
                    <a16:creationId xmlns:a16="http://schemas.microsoft.com/office/drawing/2014/main" id="{E2FEB4F4-B270-1441-A30A-8D489F53BEC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386260" y="1784096"/>
                <a:ext cx="924480" cy="388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4" name="墨迹 96">
                <a:extLst>
                  <a:ext uri="{FF2B5EF4-FFF2-40B4-BE49-F238E27FC236}">
                    <a16:creationId xmlns:a16="http://schemas.microsoft.com/office/drawing/2014/main" id="{3C0A474C-E57C-BB48-982C-DA361E5685BE}"/>
                  </a:ext>
                </a:extLst>
              </p14:cNvPr>
              <p14:cNvContentPartPr/>
              <p14:nvPr/>
            </p14:nvContentPartPr>
            <p14:xfrm>
              <a:off x="6599980" y="1729369"/>
              <a:ext cx="1233360" cy="510840"/>
            </p14:xfrm>
          </p:contentPart>
        </mc:Choice>
        <mc:Fallback>
          <p:pic>
            <p:nvPicPr>
              <p:cNvPr id="94" name="墨迹 96">
                <a:extLst>
                  <a:ext uri="{FF2B5EF4-FFF2-40B4-BE49-F238E27FC236}">
                    <a16:creationId xmlns:a16="http://schemas.microsoft.com/office/drawing/2014/main" id="{3C0A474C-E57C-BB48-982C-DA361E5685B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92418" y="1721809"/>
                <a:ext cx="1248484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5" name="墨迹 97">
                <a:extLst>
                  <a:ext uri="{FF2B5EF4-FFF2-40B4-BE49-F238E27FC236}">
                    <a16:creationId xmlns:a16="http://schemas.microsoft.com/office/drawing/2014/main" id="{3F26F562-4864-4241-9771-A7DDA4FB5D76}"/>
                  </a:ext>
                </a:extLst>
              </p14:cNvPr>
              <p14:cNvContentPartPr/>
              <p14:nvPr/>
            </p14:nvContentPartPr>
            <p14:xfrm>
              <a:off x="5896540" y="2034289"/>
              <a:ext cx="461160" cy="43920"/>
            </p14:xfrm>
          </p:contentPart>
        </mc:Choice>
        <mc:Fallback>
          <p:pic>
            <p:nvPicPr>
              <p:cNvPr id="95" name="墨迹 97">
                <a:extLst>
                  <a:ext uri="{FF2B5EF4-FFF2-40B4-BE49-F238E27FC236}">
                    <a16:creationId xmlns:a16="http://schemas.microsoft.com/office/drawing/2014/main" id="{3F26F562-4864-4241-9771-A7DDA4FB5D7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888980" y="2026729"/>
                <a:ext cx="4762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6" name="墨迹 98">
                <a:extLst>
                  <a:ext uri="{FF2B5EF4-FFF2-40B4-BE49-F238E27FC236}">
                    <a16:creationId xmlns:a16="http://schemas.microsoft.com/office/drawing/2014/main" id="{4AE86B3C-FC21-354F-8615-50EB844DB1C8}"/>
                  </a:ext>
                </a:extLst>
              </p14:cNvPr>
              <p14:cNvContentPartPr/>
              <p14:nvPr/>
            </p14:nvContentPartPr>
            <p14:xfrm>
              <a:off x="4744900" y="1716769"/>
              <a:ext cx="940320" cy="479880"/>
            </p14:xfrm>
          </p:contentPart>
        </mc:Choice>
        <mc:Fallback>
          <p:pic>
            <p:nvPicPr>
              <p:cNvPr id="96" name="墨迹 98">
                <a:extLst>
                  <a:ext uri="{FF2B5EF4-FFF2-40B4-BE49-F238E27FC236}">
                    <a16:creationId xmlns:a16="http://schemas.microsoft.com/office/drawing/2014/main" id="{4AE86B3C-FC21-354F-8615-50EB844DB1C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737340" y="1709209"/>
                <a:ext cx="95544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7" name="墨迹 121">
                <a:extLst>
                  <a:ext uri="{FF2B5EF4-FFF2-40B4-BE49-F238E27FC236}">
                    <a16:creationId xmlns:a16="http://schemas.microsoft.com/office/drawing/2014/main" id="{4CEEFD06-6590-FF48-A0B1-760693076004}"/>
                  </a:ext>
                </a:extLst>
              </p14:cNvPr>
              <p14:cNvContentPartPr/>
              <p14:nvPr/>
            </p14:nvContentPartPr>
            <p14:xfrm>
              <a:off x="10939420" y="1654489"/>
              <a:ext cx="1070640" cy="759960"/>
            </p14:xfrm>
          </p:contentPart>
        </mc:Choice>
        <mc:Fallback>
          <p:pic>
            <p:nvPicPr>
              <p:cNvPr id="117" name="墨迹 121">
                <a:extLst>
                  <a:ext uri="{FF2B5EF4-FFF2-40B4-BE49-F238E27FC236}">
                    <a16:creationId xmlns:a16="http://schemas.microsoft.com/office/drawing/2014/main" id="{4CEEFD06-6590-FF48-A0B1-76069307600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931863" y="1646929"/>
                <a:ext cx="1085755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8" name="墨迹 122">
                <a:extLst>
                  <a:ext uri="{FF2B5EF4-FFF2-40B4-BE49-F238E27FC236}">
                    <a16:creationId xmlns:a16="http://schemas.microsoft.com/office/drawing/2014/main" id="{8CB3C963-D62C-604D-A6FB-AD53B44438CC}"/>
                  </a:ext>
                </a:extLst>
              </p14:cNvPr>
              <p14:cNvContentPartPr/>
              <p14:nvPr/>
            </p14:nvContentPartPr>
            <p14:xfrm>
              <a:off x="10565740" y="1741609"/>
              <a:ext cx="174600" cy="317880"/>
            </p14:xfrm>
          </p:contentPart>
        </mc:Choice>
        <mc:Fallback>
          <p:pic>
            <p:nvPicPr>
              <p:cNvPr id="118" name="墨迹 122">
                <a:extLst>
                  <a:ext uri="{FF2B5EF4-FFF2-40B4-BE49-F238E27FC236}">
                    <a16:creationId xmlns:a16="http://schemas.microsoft.com/office/drawing/2014/main" id="{8CB3C963-D62C-604D-A6FB-AD53B44438C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558180" y="1734049"/>
                <a:ext cx="18972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9" name="墨迹 123">
                <a:extLst>
                  <a:ext uri="{FF2B5EF4-FFF2-40B4-BE49-F238E27FC236}">
                    <a16:creationId xmlns:a16="http://schemas.microsoft.com/office/drawing/2014/main" id="{EB416C7A-6F01-0243-9772-70DC33CB95B3}"/>
                  </a:ext>
                </a:extLst>
              </p14:cNvPr>
              <p14:cNvContentPartPr/>
              <p14:nvPr/>
            </p14:nvContentPartPr>
            <p14:xfrm>
              <a:off x="9911980" y="1722889"/>
              <a:ext cx="417600" cy="529560"/>
            </p14:xfrm>
          </p:contentPart>
        </mc:Choice>
        <mc:Fallback>
          <p:pic>
            <p:nvPicPr>
              <p:cNvPr id="119" name="墨迹 123">
                <a:extLst>
                  <a:ext uri="{FF2B5EF4-FFF2-40B4-BE49-F238E27FC236}">
                    <a16:creationId xmlns:a16="http://schemas.microsoft.com/office/drawing/2014/main" id="{EB416C7A-6F01-0243-9772-70DC33CB95B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904420" y="1715329"/>
                <a:ext cx="43236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20" name="墨迹 124">
                <a:extLst>
                  <a:ext uri="{FF2B5EF4-FFF2-40B4-BE49-F238E27FC236}">
                    <a16:creationId xmlns:a16="http://schemas.microsoft.com/office/drawing/2014/main" id="{8D48E35C-0D75-6B4E-90BB-B7EB09F84FD2}"/>
                  </a:ext>
                </a:extLst>
              </p14:cNvPr>
              <p14:cNvContentPartPr/>
              <p14:nvPr/>
            </p14:nvContentPartPr>
            <p14:xfrm>
              <a:off x="9152380" y="1990729"/>
              <a:ext cx="529560" cy="168480"/>
            </p14:xfrm>
          </p:contentPart>
        </mc:Choice>
        <mc:Fallback>
          <p:pic>
            <p:nvPicPr>
              <p:cNvPr id="120" name="墨迹 124">
                <a:extLst>
                  <a:ext uri="{FF2B5EF4-FFF2-40B4-BE49-F238E27FC236}">
                    <a16:creationId xmlns:a16="http://schemas.microsoft.com/office/drawing/2014/main" id="{8D48E35C-0D75-6B4E-90BB-B7EB09F84FD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145180" y="1983169"/>
                <a:ext cx="5446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21" name="墨迹 125">
                <a:extLst>
                  <a:ext uri="{FF2B5EF4-FFF2-40B4-BE49-F238E27FC236}">
                    <a16:creationId xmlns:a16="http://schemas.microsoft.com/office/drawing/2014/main" id="{22B92E62-7EFC-AF4F-994C-330566EF01AE}"/>
                  </a:ext>
                </a:extLst>
              </p14:cNvPr>
              <p14:cNvContentPartPr/>
              <p14:nvPr/>
            </p14:nvContentPartPr>
            <p14:xfrm>
              <a:off x="8047180" y="1835209"/>
              <a:ext cx="788040" cy="317880"/>
            </p14:xfrm>
          </p:contentPart>
        </mc:Choice>
        <mc:Fallback>
          <p:pic>
            <p:nvPicPr>
              <p:cNvPr id="121" name="墨迹 125">
                <a:extLst>
                  <a:ext uri="{FF2B5EF4-FFF2-40B4-BE49-F238E27FC236}">
                    <a16:creationId xmlns:a16="http://schemas.microsoft.com/office/drawing/2014/main" id="{22B92E62-7EFC-AF4F-994C-330566EF01A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039623" y="1827649"/>
                <a:ext cx="802793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38" name="墨迹 139">
                <a:extLst>
                  <a:ext uri="{FF2B5EF4-FFF2-40B4-BE49-F238E27FC236}">
                    <a16:creationId xmlns:a16="http://schemas.microsoft.com/office/drawing/2014/main" id="{9E13D245-AA15-E74B-AA43-8FB048656CAA}"/>
                  </a:ext>
                </a:extLst>
              </p14:cNvPr>
              <p14:cNvContentPartPr/>
              <p14:nvPr/>
            </p14:nvContentPartPr>
            <p14:xfrm>
              <a:off x="5566780" y="2507329"/>
              <a:ext cx="1289160" cy="473400"/>
            </p14:xfrm>
          </p:contentPart>
        </mc:Choice>
        <mc:Fallback>
          <p:pic>
            <p:nvPicPr>
              <p:cNvPr id="138" name="墨迹 139">
                <a:extLst>
                  <a:ext uri="{FF2B5EF4-FFF2-40B4-BE49-F238E27FC236}">
                    <a16:creationId xmlns:a16="http://schemas.microsoft.com/office/drawing/2014/main" id="{9E13D245-AA15-E74B-AA43-8FB048656CA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559220" y="2499769"/>
                <a:ext cx="130428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39" name="墨迹 140">
                <a:extLst>
                  <a:ext uri="{FF2B5EF4-FFF2-40B4-BE49-F238E27FC236}">
                    <a16:creationId xmlns:a16="http://schemas.microsoft.com/office/drawing/2014/main" id="{161259CC-9D61-E047-8DAF-7FA46CAA6256}"/>
                  </a:ext>
                </a:extLst>
              </p14:cNvPr>
              <p14:cNvContentPartPr/>
              <p14:nvPr/>
            </p14:nvContentPartPr>
            <p14:xfrm>
              <a:off x="4679020" y="2482489"/>
              <a:ext cx="644400" cy="517320"/>
            </p14:xfrm>
          </p:contentPart>
        </mc:Choice>
        <mc:Fallback>
          <p:pic>
            <p:nvPicPr>
              <p:cNvPr id="139" name="墨迹 140">
                <a:extLst>
                  <a:ext uri="{FF2B5EF4-FFF2-40B4-BE49-F238E27FC236}">
                    <a16:creationId xmlns:a16="http://schemas.microsoft.com/office/drawing/2014/main" id="{161259CC-9D61-E047-8DAF-7FA46CAA625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71820" y="2474924"/>
                <a:ext cx="659520" cy="532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2" name="墨迹 153">
                <a:extLst>
                  <a:ext uri="{FF2B5EF4-FFF2-40B4-BE49-F238E27FC236}">
                    <a16:creationId xmlns:a16="http://schemas.microsoft.com/office/drawing/2014/main" id="{4F89673F-84FD-4441-98F5-8B11DF932978}"/>
                  </a:ext>
                </a:extLst>
              </p14:cNvPr>
              <p14:cNvContentPartPr/>
              <p14:nvPr/>
            </p14:nvContentPartPr>
            <p14:xfrm>
              <a:off x="1700740" y="3260809"/>
              <a:ext cx="1064880" cy="492120"/>
            </p14:xfrm>
          </p:contentPart>
        </mc:Choice>
        <mc:Fallback>
          <p:pic>
            <p:nvPicPr>
              <p:cNvPr id="152" name="墨迹 153">
                <a:extLst>
                  <a:ext uri="{FF2B5EF4-FFF2-40B4-BE49-F238E27FC236}">
                    <a16:creationId xmlns:a16="http://schemas.microsoft.com/office/drawing/2014/main" id="{4F89673F-84FD-4441-98F5-8B11DF93297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693180" y="3253249"/>
                <a:ext cx="108000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3" name="墨迹 154">
                <a:extLst>
                  <a:ext uri="{FF2B5EF4-FFF2-40B4-BE49-F238E27FC236}">
                    <a16:creationId xmlns:a16="http://schemas.microsoft.com/office/drawing/2014/main" id="{51C980FD-BADF-1F4E-A5D3-938362BD3C69}"/>
                  </a:ext>
                </a:extLst>
              </p14:cNvPr>
              <p14:cNvContentPartPr/>
              <p14:nvPr/>
            </p14:nvContentPartPr>
            <p14:xfrm>
              <a:off x="698140" y="3285649"/>
              <a:ext cx="479160" cy="423720"/>
            </p14:xfrm>
          </p:contentPart>
        </mc:Choice>
        <mc:Fallback>
          <p:pic>
            <p:nvPicPr>
              <p:cNvPr id="153" name="墨迹 154">
                <a:extLst>
                  <a:ext uri="{FF2B5EF4-FFF2-40B4-BE49-F238E27FC236}">
                    <a16:creationId xmlns:a16="http://schemas.microsoft.com/office/drawing/2014/main" id="{51C980FD-BADF-1F4E-A5D3-938362BD3C6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90940" y="3278089"/>
                <a:ext cx="49392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60" name="墨迹 160">
                <a:extLst>
                  <a:ext uri="{FF2B5EF4-FFF2-40B4-BE49-F238E27FC236}">
                    <a16:creationId xmlns:a16="http://schemas.microsoft.com/office/drawing/2014/main" id="{16763A3D-6F76-084A-8E50-545671FBF67B}"/>
                  </a:ext>
                </a:extLst>
              </p14:cNvPr>
              <p14:cNvContentPartPr/>
              <p14:nvPr/>
            </p14:nvContentPartPr>
            <p14:xfrm>
              <a:off x="3319300" y="3385369"/>
              <a:ext cx="878040" cy="361080"/>
            </p14:xfrm>
          </p:contentPart>
        </mc:Choice>
        <mc:Fallback>
          <p:pic>
            <p:nvPicPr>
              <p:cNvPr id="160" name="墨迹 160">
                <a:extLst>
                  <a:ext uri="{FF2B5EF4-FFF2-40B4-BE49-F238E27FC236}">
                    <a16:creationId xmlns:a16="http://schemas.microsoft.com/office/drawing/2014/main" id="{16763A3D-6F76-084A-8E50-545671FBF67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311740" y="3377817"/>
                <a:ext cx="893160" cy="376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68" name="墨迹 168">
                <a:extLst>
                  <a:ext uri="{FF2B5EF4-FFF2-40B4-BE49-F238E27FC236}">
                    <a16:creationId xmlns:a16="http://schemas.microsoft.com/office/drawing/2014/main" id="{13F6A3A7-8409-2348-9E33-FB33A9E17AAA}"/>
                  </a:ext>
                </a:extLst>
              </p14:cNvPr>
              <p14:cNvContentPartPr/>
              <p14:nvPr/>
            </p14:nvContentPartPr>
            <p14:xfrm>
              <a:off x="4657780" y="3235969"/>
              <a:ext cx="1276560" cy="809640"/>
            </p14:xfrm>
          </p:contentPart>
        </mc:Choice>
        <mc:Fallback>
          <p:pic>
            <p:nvPicPr>
              <p:cNvPr id="168" name="墨迹 168">
                <a:extLst>
                  <a:ext uri="{FF2B5EF4-FFF2-40B4-BE49-F238E27FC236}">
                    <a16:creationId xmlns:a16="http://schemas.microsoft.com/office/drawing/2014/main" id="{13F6A3A7-8409-2348-9E33-FB33A9E17AA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650220" y="3228409"/>
                <a:ext cx="1291680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EE5671B7-50F3-6E4E-BE51-9D74CC960A83}"/>
                  </a:ext>
                </a:extLst>
              </p14:cNvPr>
              <p14:cNvContentPartPr/>
              <p14:nvPr/>
            </p14:nvContentPartPr>
            <p14:xfrm>
              <a:off x="6419620" y="3472489"/>
              <a:ext cx="261720" cy="25560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EE5671B7-50F3-6E4E-BE51-9D74CC960A8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412060" y="3464929"/>
                <a:ext cx="2768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74" name="墨迹 174">
                <a:extLst>
                  <a:ext uri="{FF2B5EF4-FFF2-40B4-BE49-F238E27FC236}">
                    <a16:creationId xmlns:a16="http://schemas.microsoft.com/office/drawing/2014/main" id="{E4299C06-BD7F-0348-862E-A08370FDFB63}"/>
                  </a:ext>
                </a:extLst>
              </p14:cNvPr>
              <p14:cNvContentPartPr/>
              <p14:nvPr/>
            </p14:nvContentPartPr>
            <p14:xfrm>
              <a:off x="6923980" y="3304369"/>
              <a:ext cx="554040" cy="417240"/>
            </p14:xfrm>
          </p:contentPart>
        </mc:Choice>
        <mc:Fallback>
          <p:pic>
            <p:nvPicPr>
              <p:cNvPr id="174" name="墨迹 174">
                <a:extLst>
                  <a:ext uri="{FF2B5EF4-FFF2-40B4-BE49-F238E27FC236}">
                    <a16:creationId xmlns:a16="http://schemas.microsoft.com/office/drawing/2014/main" id="{E4299C06-BD7F-0348-862E-A08370FDFB6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16425" y="3296816"/>
                <a:ext cx="569150" cy="431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F5935C27-DA9F-D043-A3EF-02F33E614539}"/>
                  </a:ext>
                </a:extLst>
              </p14:cNvPr>
              <p14:cNvContentPartPr/>
              <p14:nvPr/>
            </p14:nvContentPartPr>
            <p14:xfrm>
              <a:off x="7807780" y="3242089"/>
              <a:ext cx="112320" cy="5652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F5935C27-DA9F-D043-A3EF-02F33E61453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800220" y="3234529"/>
                <a:ext cx="1274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41851F4F-4B08-724B-9A5B-4E548DCB5556}"/>
                  </a:ext>
                </a:extLst>
              </p14:cNvPr>
              <p14:cNvContentPartPr/>
              <p14:nvPr/>
            </p14:nvContentPartPr>
            <p14:xfrm>
              <a:off x="9881020" y="3173689"/>
              <a:ext cx="87480" cy="11232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41851F4F-4B08-724B-9A5B-4E548DCB555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873460" y="3166129"/>
                <a:ext cx="1026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86" name="墨迹 188">
                <a:extLst>
                  <a:ext uri="{FF2B5EF4-FFF2-40B4-BE49-F238E27FC236}">
                    <a16:creationId xmlns:a16="http://schemas.microsoft.com/office/drawing/2014/main" id="{BD29A3C8-A1A4-9B4D-99AD-A3EE4E263927}"/>
                  </a:ext>
                </a:extLst>
              </p14:cNvPr>
              <p14:cNvContentPartPr/>
              <p14:nvPr/>
            </p14:nvContentPartPr>
            <p14:xfrm>
              <a:off x="9768700" y="3466009"/>
              <a:ext cx="523440" cy="280440"/>
            </p14:xfrm>
          </p:contentPart>
        </mc:Choice>
        <mc:Fallback>
          <p:pic>
            <p:nvPicPr>
              <p:cNvPr id="186" name="墨迹 188">
                <a:extLst>
                  <a:ext uri="{FF2B5EF4-FFF2-40B4-BE49-F238E27FC236}">
                    <a16:creationId xmlns:a16="http://schemas.microsoft.com/office/drawing/2014/main" id="{BD29A3C8-A1A4-9B4D-99AD-A3EE4E26392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761500" y="3458809"/>
                <a:ext cx="5382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87" name="墨迹 189">
                <a:extLst>
                  <a:ext uri="{FF2B5EF4-FFF2-40B4-BE49-F238E27FC236}">
                    <a16:creationId xmlns:a16="http://schemas.microsoft.com/office/drawing/2014/main" id="{839302A9-C286-E941-9E22-E99884B5B4D0}"/>
                  </a:ext>
                </a:extLst>
              </p14:cNvPr>
              <p14:cNvContentPartPr/>
              <p14:nvPr/>
            </p14:nvContentPartPr>
            <p14:xfrm>
              <a:off x="8430220" y="3522169"/>
              <a:ext cx="741240" cy="56520"/>
            </p14:xfrm>
          </p:contentPart>
        </mc:Choice>
        <mc:Fallback>
          <p:pic>
            <p:nvPicPr>
              <p:cNvPr id="187" name="墨迹 189">
                <a:extLst>
                  <a:ext uri="{FF2B5EF4-FFF2-40B4-BE49-F238E27FC236}">
                    <a16:creationId xmlns:a16="http://schemas.microsoft.com/office/drawing/2014/main" id="{839302A9-C286-E941-9E22-E99884B5B4D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423020" y="3514609"/>
                <a:ext cx="7563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88" name="墨迹 190">
                <a:extLst>
                  <a:ext uri="{FF2B5EF4-FFF2-40B4-BE49-F238E27FC236}">
                    <a16:creationId xmlns:a16="http://schemas.microsoft.com/office/drawing/2014/main" id="{6B73EF77-B6ED-1A47-B031-D362A3F45862}"/>
                  </a:ext>
                </a:extLst>
              </p14:cNvPr>
              <p14:cNvContentPartPr/>
              <p14:nvPr/>
            </p14:nvContentPartPr>
            <p14:xfrm>
              <a:off x="7677100" y="3491209"/>
              <a:ext cx="429840" cy="292680"/>
            </p14:xfrm>
          </p:contentPart>
        </mc:Choice>
        <mc:Fallback>
          <p:pic>
            <p:nvPicPr>
              <p:cNvPr id="188" name="墨迹 190">
                <a:extLst>
                  <a:ext uri="{FF2B5EF4-FFF2-40B4-BE49-F238E27FC236}">
                    <a16:creationId xmlns:a16="http://schemas.microsoft.com/office/drawing/2014/main" id="{6B73EF77-B6ED-1A47-B031-D362A3F4586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669540" y="3483658"/>
                <a:ext cx="444960" cy="307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C3CDA146-112C-2D4E-856F-FA0BE0E16F16}"/>
                  </a:ext>
                </a:extLst>
              </p14:cNvPr>
              <p14:cNvContentPartPr/>
              <p14:nvPr/>
            </p14:nvContentPartPr>
            <p14:xfrm>
              <a:off x="7938460" y="2688049"/>
              <a:ext cx="19080" cy="42372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C3CDA146-112C-2D4E-856F-FA0BE0E16F1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930900" y="2680489"/>
                <a:ext cx="3420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97" name="墨迹 197">
                <a:extLst>
                  <a:ext uri="{FF2B5EF4-FFF2-40B4-BE49-F238E27FC236}">
                    <a16:creationId xmlns:a16="http://schemas.microsoft.com/office/drawing/2014/main" id="{CDE922D7-D1F8-2948-8463-5D4D7B3C27ED}"/>
                  </a:ext>
                </a:extLst>
              </p14:cNvPr>
              <p14:cNvContentPartPr/>
              <p14:nvPr/>
            </p14:nvContentPartPr>
            <p14:xfrm>
              <a:off x="6818140" y="2856169"/>
              <a:ext cx="871920" cy="990000"/>
            </p14:xfrm>
          </p:contentPart>
        </mc:Choice>
        <mc:Fallback>
          <p:pic>
            <p:nvPicPr>
              <p:cNvPr id="197" name="墨迹 197">
                <a:extLst>
                  <a:ext uri="{FF2B5EF4-FFF2-40B4-BE49-F238E27FC236}">
                    <a16:creationId xmlns:a16="http://schemas.microsoft.com/office/drawing/2014/main" id="{CDE922D7-D1F8-2948-8463-5D4D7B3C27E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810580" y="2848612"/>
                <a:ext cx="887040" cy="1004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0656166F-62CB-E746-B2B6-80C3B1FB4453}"/>
                  </a:ext>
                </a:extLst>
              </p14:cNvPr>
              <p14:cNvContentPartPr/>
              <p14:nvPr/>
            </p14:nvContentPartPr>
            <p14:xfrm>
              <a:off x="7166620" y="4107529"/>
              <a:ext cx="43920" cy="21204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0656166F-62CB-E746-B2B6-80C3B1FB445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159060" y="4099969"/>
                <a:ext cx="5904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934F9D36-67ED-A04A-BA37-CD5E3B3F1DBE}"/>
                  </a:ext>
                </a:extLst>
              </p14:cNvPr>
              <p14:cNvContentPartPr/>
              <p14:nvPr/>
            </p14:nvContentPartPr>
            <p14:xfrm>
              <a:off x="7888780" y="4026529"/>
              <a:ext cx="131040" cy="27432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934F9D36-67ED-A04A-BA37-CD5E3B3F1DB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881220" y="4018969"/>
                <a:ext cx="14616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79FAAB96-2B83-2A4D-BA95-9128469485D3}"/>
                  </a:ext>
                </a:extLst>
              </p14:cNvPr>
              <p14:cNvContentPartPr/>
              <p14:nvPr/>
            </p14:nvContentPartPr>
            <p14:xfrm>
              <a:off x="8766460" y="4188169"/>
              <a:ext cx="68760" cy="648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79FAAB96-2B83-2A4D-BA95-9128469485D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758900" y="4180969"/>
                <a:ext cx="83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07" name="墨迹 208">
                <a:extLst>
                  <a:ext uri="{FF2B5EF4-FFF2-40B4-BE49-F238E27FC236}">
                    <a16:creationId xmlns:a16="http://schemas.microsoft.com/office/drawing/2014/main" id="{0F95D05F-56AF-2A4C-A1AC-1541FDAD6B68}"/>
                  </a:ext>
                </a:extLst>
              </p14:cNvPr>
              <p14:cNvContentPartPr/>
              <p14:nvPr/>
            </p14:nvContentPartPr>
            <p14:xfrm>
              <a:off x="9999100" y="4088809"/>
              <a:ext cx="261720" cy="230760"/>
            </p14:xfrm>
          </p:contentPart>
        </mc:Choice>
        <mc:Fallback>
          <p:pic>
            <p:nvPicPr>
              <p:cNvPr id="207" name="墨迹 208">
                <a:extLst>
                  <a:ext uri="{FF2B5EF4-FFF2-40B4-BE49-F238E27FC236}">
                    <a16:creationId xmlns:a16="http://schemas.microsoft.com/office/drawing/2014/main" id="{0F95D05F-56AF-2A4C-A1AC-1541FDAD6B6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991540" y="4081249"/>
                <a:ext cx="2768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08" name="墨迹 209">
                <a:extLst>
                  <a:ext uri="{FF2B5EF4-FFF2-40B4-BE49-F238E27FC236}">
                    <a16:creationId xmlns:a16="http://schemas.microsoft.com/office/drawing/2014/main" id="{45F77079-14A9-4A4B-A834-AEA6E5D5A319}"/>
                  </a:ext>
                </a:extLst>
              </p14:cNvPr>
              <p14:cNvContentPartPr/>
              <p14:nvPr/>
            </p14:nvContentPartPr>
            <p14:xfrm>
              <a:off x="9108820" y="4182049"/>
              <a:ext cx="591840" cy="25560"/>
            </p14:xfrm>
          </p:contentPart>
        </mc:Choice>
        <mc:Fallback>
          <p:pic>
            <p:nvPicPr>
              <p:cNvPr id="208" name="墨迹 209">
                <a:extLst>
                  <a:ext uri="{FF2B5EF4-FFF2-40B4-BE49-F238E27FC236}">
                    <a16:creationId xmlns:a16="http://schemas.microsoft.com/office/drawing/2014/main" id="{45F77079-14A9-4A4B-A834-AEA6E5D5A31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101260" y="4174381"/>
                <a:ext cx="606960" cy="40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24" name="墨迹 225">
                <a:extLst>
                  <a:ext uri="{FF2B5EF4-FFF2-40B4-BE49-F238E27FC236}">
                    <a16:creationId xmlns:a16="http://schemas.microsoft.com/office/drawing/2014/main" id="{CD8527C6-AC91-2F4D-927E-ECF4E564F120}"/>
                  </a:ext>
                </a:extLst>
              </p14:cNvPr>
              <p14:cNvContentPartPr/>
              <p14:nvPr/>
            </p14:nvContentPartPr>
            <p14:xfrm>
              <a:off x="10229500" y="2905849"/>
              <a:ext cx="641520" cy="336600"/>
            </p14:xfrm>
          </p:contentPart>
        </mc:Choice>
        <mc:Fallback>
          <p:pic>
            <p:nvPicPr>
              <p:cNvPr id="224" name="墨迹 225">
                <a:extLst>
                  <a:ext uri="{FF2B5EF4-FFF2-40B4-BE49-F238E27FC236}">
                    <a16:creationId xmlns:a16="http://schemas.microsoft.com/office/drawing/2014/main" id="{CD8527C6-AC91-2F4D-927E-ECF4E564F12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221940" y="2898289"/>
                <a:ext cx="65664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25" name="墨迹 226">
                <a:extLst>
                  <a:ext uri="{FF2B5EF4-FFF2-40B4-BE49-F238E27FC236}">
                    <a16:creationId xmlns:a16="http://schemas.microsoft.com/office/drawing/2014/main" id="{4324A7A3-6B6B-CB4B-91C9-F85B45142357}"/>
                  </a:ext>
                </a:extLst>
              </p14:cNvPr>
              <p14:cNvContentPartPr/>
              <p14:nvPr/>
            </p14:nvContentPartPr>
            <p14:xfrm>
              <a:off x="8231140" y="2905849"/>
              <a:ext cx="491400" cy="423720"/>
            </p14:xfrm>
          </p:contentPart>
        </mc:Choice>
        <mc:Fallback>
          <p:pic>
            <p:nvPicPr>
              <p:cNvPr id="225" name="墨迹 226">
                <a:extLst>
                  <a:ext uri="{FF2B5EF4-FFF2-40B4-BE49-F238E27FC236}">
                    <a16:creationId xmlns:a16="http://schemas.microsoft.com/office/drawing/2014/main" id="{4324A7A3-6B6B-CB4B-91C9-F85B4514235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223580" y="2898289"/>
                <a:ext cx="50652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33" name="墨迹 232">
                <a:extLst>
                  <a:ext uri="{FF2B5EF4-FFF2-40B4-BE49-F238E27FC236}">
                    <a16:creationId xmlns:a16="http://schemas.microsoft.com/office/drawing/2014/main" id="{B1DDF782-8ADA-9E46-B3DA-D500328FBEC9}"/>
                  </a:ext>
                </a:extLst>
              </p14:cNvPr>
              <p14:cNvContentPartPr/>
              <p14:nvPr/>
            </p14:nvContentPartPr>
            <p14:xfrm>
              <a:off x="4670740" y="4350889"/>
              <a:ext cx="61920" cy="99360"/>
            </p14:xfrm>
          </p:contentPart>
        </mc:Choice>
        <mc:Fallback>
          <p:pic>
            <p:nvPicPr>
              <p:cNvPr id="233" name="墨迹 232">
                <a:extLst>
                  <a:ext uri="{FF2B5EF4-FFF2-40B4-BE49-F238E27FC236}">
                    <a16:creationId xmlns:a16="http://schemas.microsoft.com/office/drawing/2014/main" id="{B1DDF782-8ADA-9E46-B3DA-D500328FBEC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663180" y="4343329"/>
                <a:ext cx="7704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34" name="墨迹 234">
                <a:extLst>
                  <a:ext uri="{FF2B5EF4-FFF2-40B4-BE49-F238E27FC236}">
                    <a16:creationId xmlns:a16="http://schemas.microsoft.com/office/drawing/2014/main" id="{4EE0A043-8411-2C4A-AA72-FFBA1B7BA35C}"/>
                  </a:ext>
                </a:extLst>
              </p14:cNvPr>
              <p14:cNvContentPartPr/>
              <p14:nvPr/>
            </p14:nvContentPartPr>
            <p14:xfrm>
              <a:off x="3368980" y="4474729"/>
              <a:ext cx="777960" cy="374040"/>
            </p14:xfrm>
          </p:contentPart>
        </mc:Choice>
        <mc:Fallback>
          <p:pic>
            <p:nvPicPr>
              <p:cNvPr id="234" name="墨迹 234">
                <a:extLst>
                  <a:ext uri="{FF2B5EF4-FFF2-40B4-BE49-F238E27FC236}">
                    <a16:creationId xmlns:a16="http://schemas.microsoft.com/office/drawing/2014/main" id="{4EE0A043-8411-2C4A-AA72-FFBA1B7BA35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361420" y="4467169"/>
                <a:ext cx="79308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38" name="墨迹 237">
                <a:extLst>
                  <a:ext uri="{FF2B5EF4-FFF2-40B4-BE49-F238E27FC236}">
                    <a16:creationId xmlns:a16="http://schemas.microsoft.com/office/drawing/2014/main" id="{0EA3F554-9699-E94D-B104-C5661EDE3BA0}"/>
                  </a:ext>
                </a:extLst>
              </p14:cNvPr>
              <p14:cNvContentPartPr/>
              <p14:nvPr/>
            </p14:nvContentPartPr>
            <p14:xfrm>
              <a:off x="5242780" y="4387609"/>
              <a:ext cx="75240" cy="56520"/>
            </p14:xfrm>
          </p:contentPart>
        </mc:Choice>
        <mc:Fallback>
          <p:pic>
            <p:nvPicPr>
              <p:cNvPr id="238" name="墨迹 237">
                <a:extLst>
                  <a:ext uri="{FF2B5EF4-FFF2-40B4-BE49-F238E27FC236}">
                    <a16:creationId xmlns:a16="http://schemas.microsoft.com/office/drawing/2014/main" id="{0EA3F554-9699-E94D-B104-C5661EDE3BA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235220" y="4380049"/>
                <a:ext cx="900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44" name="墨迹 243">
                <a:extLst>
                  <a:ext uri="{FF2B5EF4-FFF2-40B4-BE49-F238E27FC236}">
                    <a16:creationId xmlns:a16="http://schemas.microsoft.com/office/drawing/2014/main" id="{B49447F6-FEAC-B04C-8951-18EEB6D547E0}"/>
                  </a:ext>
                </a:extLst>
              </p14:cNvPr>
              <p14:cNvContentPartPr/>
              <p14:nvPr/>
            </p14:nvContentPartPr>
            <p14:xfrm>
              <a:off x="6880060" y="4362769"/>
              <a:ext cx="56520" cy="81360"/>
            </p14:xfrm>
          </p:contentPart>
        </mc:Choice>
        <mc:Fallback>
          <p:pic>
            <p:nvPicPr>
              <p:cNvPr id="244" name="墨迹 243">
                <a:extLst>
                  <a:ext uri="{FF2B5EF4-FFF2-40B4-BE49-F238E27FC236}">
                    <a16:creationId xmlns:a16="http://schemas.microsoft.com/office/drawing/2014/main" id="{B49447F6-FEAC-B04C-8951-18EEB6D547E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872860" y="4355209"/>
                <a:ext cx="712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46" name="墨迹 248">
                <a:extLst>
                  <a:ext uri="{FF2B5EF4-FFF2-40B4-BE49-F238E27FC236}">
                    <a16:creationId xmlns:a16="http://schemas.microsoft.com/office/drawing/2014/main" id="{62A0AED3-F8DD-3B4A-BEEC-8E8DAC940FF9}"/>
                  </a:ext>
                </a:extLst>
              </p14:cNvPr>
              <p14:cNvContentPartPr/>
              <p14:nvPr/>
            </p14:nvContentPartPr>
            <p14:xfrm>
              <a:off x="6724540" y="4624129"/>
              <a:ext cx="417240" cy="218160"/>
            </p14:xfrm>
          </p:contentPart>
        </mc:Choice>
        <mc:Fallback>
          <p:pic>
            <p:nvPicPr>
              <p:cNvPr id="246" name="墨迹 248">
                <a:extLst>
                  <a:ext uri="{FF2B5EF4-FFF2-40B4-BE49-F238E27FC236}">
                    <a16:creationId xmlns:a16="http://schemas.microsoft.com/office/drawing/2014/main" id="{62A0AED3-F8DD-3B4A-BEEC-8E8DAC940FF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716987" y="4616569"/>
                <a:ext cx="431987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47" name="墨迹 249">
                <a:extLst>
                  <a:ext uri="{FF2B5EF4-FFF2-40B4-BE49-F238E27FC236}">
                    <a16:creationId xmlns:a16="http://schemas.microsoft.com/office/drawing/2014/main" id="{475198C5-A081-4544-8122-30FA087E29DB}"/>
                  </a:ext>
                </a:extLst>
              </p14:cNvPr>
              <p14:cNvContentPartPr/>
              <p14:nvPr/>
            </p14:nvContentPartPr>
            <p14:xfrm>
              <a:off x="5815540" y="4686409"/>
              <a:ext cx="623160" cy="25200"/>
            </p14:xfrm>
          </p:contentPart>
        </mc:Choice>
        <mc:Fallback>
          <p:pic>
            <p:nvPicPr>
              <p:cNvPr id="247" name="墨迹 249">
                <a:extLst>
                  <a:ext uri="{FF2B5EF4-FFF2-40B4-BE49-F238E27FC236}">
                    <a16:creationId xmlns:a16="http://schemas.microsoft.com/office/drawing/2014/main" id="{475198C5-A081-4544-8122-30FA087E29D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807976" y="4678849"/>
                <a:ext cx="638289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48" name="墨迹 250">
                <a:extLst>
                  <a:ext uri="{FF2B5EF4-FFF2-40B4-BE49-F238E27FC236}">
                    <a16:creationId xmlns:a16="http://schemas.microsoft.com/office/drawing/2014/main" id="{D32C43D1-4077-8742-A211-D2ECC807FF77}"/>
                  </a:ext>
                </a:extLst>
              </p14:cNvPr>
              <p14:cNvContentPartPr/>
              <p14:nvPr/>
            </p14:nvContentPartPr>
            <p14:xfrm>
              <a:off x="4570660" y="4599289"/>
              <a:ext cx="940320" cy="330480"/>
            </p14:xfrm>
          </p:contentPart>
        </mc:Choice>
        <mc:Fallback>
          <p:pic>
            <p:nvPicPr>
              <p:cNvPr id="248" name="墨迹 250">
                <a:extLst>
                  <a:ext uri="{FF2B5EF4-FFF2-40B4-BE49-F238E27FC236}">
                    <a16:creationId xmlns:a16="http://schemas.microsoft.com/office/drawing/2014/main" id="{D32C43D1-4077-8742-A211-D2ECC807FF7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563100" y="4591729"/>
                <a:ext cx="9554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73" name="墨迹 276">
                <a:extLst>
                  <a:ext uri="{FF2B5EF4-FFF2-40B4-BE49-F238E27FC236}">
                    <a16:creationId xmlns:a16="http://schemas.microsoft.com/office/drawing/2014/main" id="{CE635A31-6F96-7040-9AE3-BE3204D07159}"/>
                  </a:ext>
                </a:extLst>
              </p14:cNvPr>
              <p14:cNvContentPartPr/>
              <p14:nvPr/>
            </p14:nvContentPartPr>
            <p14:xfrm>
              <a:off x="10466020" y="4325329"/>
              <a:ext cx="1724760" cy="806760"/>
            </p14:xfrm>
          </p:contentPart>
        </mc:Choice>
        <mc:Fallback>
          <p:pic>
            <p:nvPicPr>
              <p:cNvPr id="273" name="墨迹 276">
                <a:extLst>
                  <a:ext uri="{FF2B5EF4-FFF2-40B4-BE49-F238E27FC236}">
                    <a16:creationId xmlns:a16="http://schemas.microsoft.com/office/drawing/2014/main" id="{CE635A31-6F96-7040-9AE3-BE3204D0715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458460" y="4317769"/>
                <a:ext cx="1739880" cy="82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74" name="墨迹 277">
                <a:extLst>
                  <a:ext uri="{FF2B5EF4-FFF2-40B4-BE49-F238E27FC236}">
                    <a16:creationId xmlns:a16="http://schemas.microsoft.com/office/drawing/2014/main" id="{4C123A57-B819-804A-B171-CA9F9FFC373E}"/>
                  </a:ext>
                </a:extLst>
              </p14:cNvPr>
              <p14:cNvContentPartPr/>
              <p14:nvPr/>
            </p14:nvContentPartPr>
            <p14:xfrm>
              <a:off x="9893260" y="4748689"/>
              <a:ext cx="336960" cy="124920"/>
            </p14:xfrm>
          </p:contentPart>
        </mc:Choice>
        <mc:Fallback>
          <p:pic>
            <p:nvPicPr>
              <p:cNvPr id="274" name="墨迹 277">
                <a:extLst>
                  <a:ext uri="{FF2B5EF4-FFF2-40B4-BE49-F238E27FC236}">
                    <a16:creationId xmlns:a16="http://schemas.microsoft.com/office/drawing/2014/main" id="{4C123A57-B819-804A-B171-CA9F9FFC373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885692" y="4741129"/>
                <a:ext cx="352096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75" name="墨迹 278">
                <a:extLst>
                  <a:ext uri="{FF2B5EF4-FFF2-40B4-BE49-F238E27FC236}">
                    <a16:creationId xmlns:a16="http://schemas.microsoft.com/office/drawing/2014/main" id="{62E48CE2-367F-9C41-80A0-E2F7FE1DFCFF}"/>
                  </a:ext>
                </a:extLst>
              </p14:cNvPr>
              <p14:cNvContentPartPr/>
              <p14:nvPr/>
            </p14:nvContentPartPr>
            <p14:xfrm>
              <a:off x="9296380" y="4618009"/>
              <a:ext cx="317160" cy="218160"/>
            </p14:xfrm>
          </p:contentPart>
        </mc:Choice>
        <mc:Fallback>
          <p:pic>
            <p:nvPicPr>
              <p:cNvPr id="275" name="墨迹 278">
                <a:extLst>
                  <a:ext uri="{FF2B5EF4-FFF2-40B4-BE49-F238E27FC236}">
                    <a16:creationId xmlns:a16="http://schemas.microsoft.com/office/drawing/2014/main" id="{62E48CE2-367F-9C41-80A0-E2F7FE1DFCF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288820" y="4610449"/>
                <a:ext cx="3322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76" name="墨迹 279">
                <a:extLst>
                  <a:ext uri="{FF2B5EF4-FFF2-40B4-BE49-F238E27FC236}">
                    <a16:creationId xmlns:a16="http://schemas.microsoft.com/office/drawing/2014/main" id="{A7084421-47D5-C34D-B359-004E966223BD}"/>
                  </a:ext>
                </a:extLst>
              </p14:cNvPr>
              <p14:cNvContentPartPr/>
              <p14:nvPr/>
            </p14:nvContentPartPr>
            <p14:xfrm>
              <a:off x="7416460" y="4319209"/>
              <a:ext cx="1661760" cy="541800"/>
            </p14:xfrm>
          </p:contentPart>
        </mc:Choice>
        <mc:Fallback>
          <p:pic>
            <p:nvPicPr>
              <p:cNvPr id="276" name="墨迹 279">
                <a:extLst>
                  <a:ext uri="{FF2B5EF4-FFF2-40B4-BE49-F238E27FC236}">
                    <a16:creationId xmlns:a16="http://schemas.microsoft.com/office/drawing/2014/main" id="{A7084421-47D5-C34D-B359-004E966223B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408900" y="4311649"/>
                <a:ext cx="167688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94" name="墨迹 295">
                <a:extLst>
                  <a:ext uri="{FF2B5EF4-FFF2-40B4-BE49-F238E27FC236}">
                    <a16:creationId xmlns:a16="http://schemas.microsoft.com/office/drawing/2014/main" id="{4E4661B3-F35B-354B-BF2A-D5F6C97B7BA2}"/>
                  </a:ext>
                </a:extLst>
              </p14:cNvPr>
              <p14:cNvContentPartPr/>
              <p14:nvPr/>
            </p14:nvContentPartPr>
            <p14:xfrm>
              <a:off x="5406220" y="5078449"/>
              <a:ext cx="1549800" cy="455040"/>
            </p14:xfrm>
          </p:contentPart>
        </mc:Choice>
        <mc:Fallback>
          <p:pic>
            <p:nvPicPr>
              <p:cNvPr id="294" name="墨迹 295">
                <a:extLst>
                  <a:ext uri="{FF2B5EF4-FFF2-40B4-BE49-F238E27FC236}">
                    <a16:creationId xmlns:a16="http://schemas.microsoft.com/office/drawing/2014/main" id="{4E4661B3-F35B-354B-BF2A-D5F6C97B7BA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398660" y="5070883"/>
                <a:ext cx="1564920" cy="470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95" name="墨迹 296">
                <a:extLst>
                  <a:ext uri="{FF2B5EF4-FFF2-40B4-BE49-F238E27FC236}">
                    <a16:creationId xmlns:a16="http://schemas.microsoft.com/office/drawing/2014/main" id="{F4691421-D115-7D45-BD69-3E230E96B94C}"/>
                  </a:ext>
                </a:extLst>
              </p14:cNvPr>
              <p14:cNvContentPartPr/>
              <p14:nvPr/>
            </p14:nvContentPartPr>
            <p14:xfrm>
              <a:off x="4715380" y="5190769"/>
              <a:ext cx="466560" cy="454680"/>
            </p14:xfrm>
          </p:contentPart>
        </mc:Choice>
        <mc:Fallback>
          <p:pic>
            <p:nvPicPr>
              <p:cNvPr id="295" name="墨迹 296">
                <a:extLst>
                  <a:ext uri="{FF2B5EF4-FFF2-40B4-BE49-F238E27FC236}">
                    <a16:creationId xmlns:a16="http://schemas.microsoft.com/office/drawing/2014/main" id="{F4691421-D115-7D45-BD69-3E230E96B94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707820" y="5183209"/>
                <a:ext cx="48168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03" name="墨迹 304">
                <a:extLst>
                  <a:ext uri="{FF2B5EF4-FFF2-40B4-BE49-F238E27FC236}">
                    <a16:creationId xmlns:a16="http://schemas.microsoft.com/office/drawing/2014/main" id="{1A62B2DF-78C8-9249-BC70-9289E186EF7A}"/>
                  </a:ext>
                </a:extLst>
              </p14:cNvPr>
              <p14:cNvContentPartPr/>
              <p14:nvPr/>
            </p14:nvContentPartPr>
            <p14:xfrm>
              <a:off x="2597860" y="5981329"/>
              <a:ext cx="604440" cy="560520"/>
            </p14:xfrm>
          </p:contentPart>
        </mc:Choice>
        <mc:Fallback>
          <p:pic>
            <p:nvPicPr>
              <p:cNvPr id="303" name="墨迹 304">
                <a:extLst>
                  <a:ext uri="{FF2B5EF4-FFF2-40B4-BE49-F238E27FC236}">
                    <a16:creationId xmlns:a16="http://schemas.microsoft.com/office/drawing/2014/main" id="{1A62B2DF-78C8-9249-BC70-9289E186EF7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590295" y="5973769"/>
                <a:ext cx="619569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04" name="墨迹 305">
                <a:extLst>
                  <a:ext uri="{FF2B5EF4-FFF2-40B4-BE49-F238E27FC236}">
                    <a16:creationId xmlns:a16="http://schemas.microsoft.com/office/drawing/2014/main" id="{D0D4BBAF-166D-A149-9DB4-A2DC91A38E1E}"/>
                  </a:ext>
                </a:extLst>
              </p14:cNvPr>
              <p14:cNvContentPartPr/>
              <p14:nvPr/>
            </p14:nvContentPartPr>
            <p14:xfrm>
              <a:off x="1271980" y="6118129"/>
              <a:ext cx="615960" cy="461160"/>
            </p14:xfrm>
          </p:contentPart>
        </mc:Choice>
        <mc:Fallback>
          <p:pic>
            <p:nvPicPr>
              <p:cNvPr id="304" name="墨迹 305">
                <a:extLst>
                  <a:ext uri="{FF2B5EF4-FFF2-40B4-BE49-F238E27FC236}">
                    <a16:creationId xmlns:a16="http://schemas.microsoft.com/office/drawing/2014/main" id="{D0D4BBAF-166D-A149-9DB4-A2DC91A38E1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264420" y="6110569"/>
                <a:ext cx="63108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24" name="墨迹 327">
                <a:extLst>
                  <a:ext uri="{FF2B5EF4-FFF2-40B4-BE49-F238E27FC236}">
                    <a16:creationId xmlns:a16="http://schemas.microsoft.com/office/drawing/2014/main" id="{798609F9-D6AE-924B-B158-B3EABCD7B6DE}"/>
                  </a:ext>
                </a:extLst>
              </p14:cNvPr>
              <p14:cNvContentPartPr/>
              <p14:nvPr/>
            </p14:nvContentPartPr>
            <p14:xfrm>
              <a:off x="6756580" y="5919049"/>
              <a:ext cx="1307520" cy="747360"/>
            </p14:xfrm>
          </p:contentPart>
        </mc:Choice>
        <mc:Fallback>
          <p:pic>
            <p:nvPicPr>
              <p:cNvPr id="324" name="墨迹 327">
                <a:extLst>
                  <a:ext uri="{FF2B5EF4-FFF2-40B4-BE49-F238E27FC236}">
                    <a16:creationId xmlns:a16="http://schemas.microsoft.com/office/drawing/2014/main" id="{798609F9-D6AE-924B-B158-B3EABCD7B6D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749022" y="5911489"/>
                <a:ext cx="1322276" cy="7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25" name="墨迹 328">
                <a:extLst>
                  <a:ext uri="{FF2B5EF4-FFF2-40B4-BE49-F238E27FC236}">
                    <a16:creationId xmlns:a16="http://schemas.microsoft.com/office/drawing/2014/main" id="{3F18B66A-5312-E443-94B7-DFF534AD92D6}"/>
                  </a:ext>
                </a:extLst>
              </p14:cNvPr>
              <p14:cNvContentPartPr/>
              <p14:nvPr/>
            </p14:nvContentPartPr>
            <p14:xfrm>
              <a:off x="6152500" y="6142969"/>
              <a:ext cx="317880" cy="249480"/>
            </p14:xfrm>
          </p:contentPart>
        </mc:Choice>
        <mc:Fallback>
          <p:pic>
            <p:nvPicPr>
              <p:cNvPr id="325" name="墨迹 328">
                <a:extLst>
                  <a:ext uri="{FF2B5EF4-FFF2-40B4-BE49-F238E27FC236}">
                    <a16:creationId xmlns:a16="http://schemas.microsoft.com/office/drawing/2014/main" id="{3F18B66A-5312-E443-94B7-DFF534AD92D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144940" y="6135769"/>
                <a:ext cx="3330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26" name="墨迹 329">
                <a:extLst>
                  <a:ext uri="{FF2B5EF4-FFF2-40B4-BE49-F238E27FC236}">
                    <a16:creationId xmlns:a16="http://schemas.microsoft.com/office/drawing/2014/main" id="{3116DBDC-3497-0243-A269-1288C10C8872}"/>
                  </a:ext>
                </a:extLst>
              </p14:cNvPr>
              <p14:cNvContentPartPr/>
              <p14:nvPr/>
            </p14:nvContentPartPr>
            <p14:xfrm>
              <a:off x="4428100" y="6006169"/>
              <a:ext cx="1382400" cy="479880"/>
            </p14:xfrm>
          </p:contentPart>
        </mc:Choice>
        <mc:Fallback>
          <p:pic>
            <p:nvPicPr>
              <p:cNvPr id="326" name="墨迹 329">
                <a:extLst>
                  <a:ext uri="{FF2B5EF4-FFF2-40B4-BE49-F238E27FC236}">
                    <a16:creationId xmlns:a16="http://schemas.microsoft.com/office/drawing/2014/main" id="{3116DBDC-3497-0243-A269-1288C10C887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420540" y="5998609"/>
                <a:ext cx="139752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27" name="墨迹 330">
                <a:extLst>
                  <a:ext uri="{FF2B5EF4-FFF2-40B4-BE49-F238E27FC236}">
                    <a16:creationId xmlns:a16="http://schemas.microsoft.com/office/drawing/2014/main" id="{670206AC-01D0-5F46-93BA-7B2E484E5E7B}"/>
                  </a:ext>
                </a:extLst>
              </p14:cNvPr>
              <p14:cNvContentPartPr/>
              <p14:nvPr/>
            </p14:nvContentPartPr>
            <p14:xfrm>
              <a:off x="3550420" y="6267529"/>
              <a:ext cx="367560" cy="180720"/>
            </p14:xfrm>
          </p:contentPart>
        </mc:Choice>
        <mc:Fallback>
          <p:pic>
            <p:nvPicPr>
              <p:cNvPr id="327" name="墨迹 330">
                <a:extLst>
                  <a:ext uri="{FF2B5EF4-FFF2-40B4-BE49-F238E27FC236}">
                    <a16:creationId xmlns:a16="http://schemas.microsoft.com/office/drawing/2014/main" id="{670206AC-01D0-5F46-93BA-7B2E484E5E7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542860" y="6259969"/>
                <a:ext cx="382680" cy="19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284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墨迹 10">
                <a:extLst>
                  <a:ext uri="{FF2B5EF4-FFF2-40B4-BE49-F238E27FC236}">
                    <a16:creationId xmlns:a16="http://schemas.microsoft.com/office/drawing/2014/main" id="{8DB057C2-12A2-C446-8B1E-E1D5B465681A}"/>
                  </a:ext>
                </a:extLst>
              </p14:cNvPr>
              <p14:cNvContentPartPr/>
              <p14:nvPr/>
            </p14:nvContentPartPr>
            <p14:xfrm>
              <a:off x="2036980" y="478009"/>
              <a:ext cx="772200" cy="355320"/>
            </p14:xfrm>
          </p:contentPart>
        </mc:Choice>
        <mc:Fallback>
          <p:pic>
            <p:nvPicPr>
              <p:cNvPr id="9" name="墨迹 10">
                <a:extLst>
                  <a:ext uri="{FF2B5EF4-FFF2-40B4-BE49-F238E27FC236}">
                    <a16:creationId xmlns:a16="http://schemas.microsoft.com/office/drawing/2014/main" id="{8DB057C2-12A2-C446-8B1E-E1D5B46568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9420" y="470449"/>
                <a:ext cx="78732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墨迹 11">
                <a:extLst>
                  <a:ext uri="{FF2B5EF4-FFF2-40B4-BE49-F238E27FC236}">
                    <a16:creationId xmlns:a16="http://schemas.microsoft.com/office/drawing/2014/main" id="{29CFC1EC-2A07-A14C-88C6-82A5E522F61B}"/>
                  </a:ext>
                </a:extLst>
              </p14:cNvPr>
              <p14:cNvContentPartPr/>
              <p14:nvPr/>
            </p14:nvContentPartPr>
            <p14:xfrm>
              <a:off x="916300" y="559009"/>
              <a:ext cx="486000" cy="392400"/>
            </p14:xfrm>
          </p:contentPart>
        </mc:Choice>
        <mc:Fallback>
          <p:pic>
            <p:nvPicPr>
              <p:cNvPr id="10" name="墨迹 11">
                <a:extLst>
                  <a:ext uri="{FF2B5EF4-FFF2-40B4-BE49-F238E27FC236}">
                    <a16:creationId xmlns:a16="http://schemas.microsoft.com/office/drawing/2014/main" id="{29CFC1EC-2A07-A14C-88C6-82A5E522F6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8740" y="551449"/>
                <a:ext cx="50112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26CC70FC-B54E-2443-8952-76ED613D4268}"/>
                  </a:ext>
                </a:extLst>
              </p14:cNvPr>
              <p14:cNvContentPartPr/>
              <p14:nvPr/>
            </p14:nvContentPartPr>
            <p14:xfrm>
              <a:off x="3232180" y="559009"/>
              <a:ext cx="224640" cy="3780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26CC70FC-B54E-2443-8952-76ED613D42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4620" y="551449"/>
                <a:ext cx="2394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8BF6B79A-3168-4E4D-A468-C5B626E6A770}"/>
                  </a:ext>
                </a:extLst>
              </p14:cNvPr>
              <p14:cNvContentPartPr/>
              <p14:nvPr/>
            </p14:nvContentPartPr>
            <p14:xfrm>
              <a:off x="3287980" y="701929"/>
              <a:ext cx="205920" cy="648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8BF6B79A-3168-4E4D-A468-C5B626E6A7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80420" y="694369"/>
                <a:ext cx="221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FF55C82C-A9EC-D747-9BD0-AF0EF13FB138}"/>
                  </a:ext>
                </a:extLst>
              </p14:cNvPr>
              <p14:cNvContentPartPr/>
              <p14:nvPr/>
            </p14:nvContentPartPr>
            <p14:xfrm>
              <a:off x="5491900" y="266329"/>
              <a:ext cx="137160" cy="45468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FF55C82C-A9EC-D747-9BD0-AF0EF13FB13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84340" y="258769"/>
                <a:ext cx="15228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6" name="墨迹 28">
                <a:extLst>
                  <a:ext uri="{FF2B5EF4-FFF2-40B4-BE49-F238E27FC236}">
                    <a16:creationId xmlns:a16="http://schemas.microsoft.com/office/drawing/2014/main" id="{38F22A55-E3AA-6F45-818F-6E1FB03D8632}"/>
                  </a:ext>
                </a:extLst>
              </p14:cNvPr>
              <p14:cNvContentPartPr/>
              <p14:nvPr/>
            </p14:nvContentPartPr>
            <p14:xfrm>
              <a:off x="5852980" y="285049"/>
              <a:ext cx="921600" cy="405000"/>
            </p14:xfrm>
          </p:contentPart>
        </mc:Choice>
        <mc:Fallback>
          <p:pic>
            <p:nvPicPr>
              <p:cNvPr id="26" name="墨迹 28">
                <a:extLst>
                  <a:ext uri="{FF2B5EF4-FFF2-40B4-BE49-F238E27FC236}">
                    <a16:creationId xmlns:a16="http://schemas.microsoft.com/office/drawing/2014/main" id="{38F22A55-E3AA-6F45-818F-6E1FB03D863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45420" y="277489"/>
                <a:ext cx="9367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7" name="墨迹 29">
                <a:extLst>
                  <a:ext uri="{FF2B5EF4-FFF2-40B4-BE49-F238E27FC236}">
                    <a16:creationId xmlns:a16="http://schemas.microsoft.com/office/drawing/2014/main" id="{E34C6007-9790-C747-B792-7A85BF07C219}"/>
                  </a:ext>
                </a:extLst>
              </p14:cNvPr>
              <p14:cNvContentPartPr/>
              <p14:nvPr/>
            </p14:nvContentPartPr>
            <p14:xfrm>
              <a:off x="4652020" y="427969"/>
              <a:ext cx="560160" cy="348840"/>
            </p14:xfrm>
          </p:contentPart>
        </mc:Choice>
        <mc:Fallback>
          <p:pic>
            <p:nvPicPr>
              <p:cNvPr id="27" name="墨迹 29">
                <a:extLst>
                  <a:ext uri="{FF2B5EF4-FFF2-40B4-BE49-F238E27FC236}">
                    <a16:creationId xmlns:a16="http://schemas.microsoft.com/office/drawing/2014/main" id="{E34C6007-9790-C747-B792-7A85BF07C21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44815" y="420769"/>
                <a:ext cx="57529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8" name="墨迹 30">
                <a:extLst>
                  <a:ext uri="{FF2B5EF4-FFF2-40B4-BE49-F238E27FC236}">
                    <a16:creationId xmlns:a16="http://schemas.microsoft.com/office/drawing/2014/main" id="{0FFD90CD-95C5-1E40-9906-3A2A18EC8358}"/>
                  </a:ext>
                </a:extLst>
              </p14:cNvPr>
              <p14:cNvContentPartPr/>
              <p14:nvPr/>
            </p14:nvContentPartPr>
            <p14:xfrm>
              <a:off x="3923020" y="478009"/>
              <a:ext cx="467280" cy="280440"/>
            </p14:xfrm>
          </p:contentPart>
        </mc:Choice>
        <mc:Fallback>
          <p:pic>
            <p:nvPicPr>
              <p:cNvPr id="28" name="墨迹 30">
                <a:extLst>
                  <a:ext uri="{FF2B5EF4-FFF2-40B4-BE49-F238E27FC236}">
                    <a16:creationId xmlns:a16="http://schemas.microsoft.com/office/drawing/2014/main" id="{0FFD90CD-95C5-1E40-9906-3A2A18EC835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15460" y="470449"/>
                <a:ext cx="4824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0" name="墨迹 41">
                <a:extLst>
                  <a:ext uri="{FF2B5EF4-FFF2-40B4-BE49-F238E27FC236}">
                    <a16:creationId xmlns:a16="http://schemas.microsoft.com/office/drawing/2014/main" id="{71AD2BF1-0FCC-1A41-8978-1405109873C4}"/>
                  </a:ext>
                </a:extLst>
              </p14:cNvPr>
              <p14:cNvContentPartPr/>
              <p14:nvPr/>
            </p14:nvContentPartPr>
            <p14:xfrm>
              <a:off x="7478020" y="322129"/>
              <a:ext cx="1213560" cy="649080"/>
            </p14:xfrm>
          </p:contentPart>
        </mc:Choice>
        <mc:Fallback>
          <p:pic>
            <p:nvPicPr>
              <p:cNvPr id="40" name="墨迹 41">
                <a:extLst>
                  <a:ext uri="{FF2B5EF4-FFF2-40B4-BE49-F238E27FC236}">
                    <a16:creationId xmlns:a16="http://schemas.microsoft.com/office/drawing/2014/main" id="{71AD2BF1-0FCC-1A41-8978-1405109873C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70460" y="314929"/>
                <a:ext cx="1228680" cy="66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1" name="墨迹 42">
                <a:extLst>
                  <a:ext uri="{FF2B5EF4-FFF2-40B4-BE49-F238E27FC236}">
                    <a16:creationId xmlns:a16="http://schemas.microsoft.com/office/drawing/2014/main" id="{5DB13054-25A1-6642-85D4-45E46E25167D}"/>
                  </a:ext>
                </a:extLst>
              </p14:cNvPr>
              <p14:cNvContentPartPr/>
              <p14:nvPr/>
            </p14:nvContentPartPr>
            <p14:xfrm>
              <a:off x="7079500" y="409609"/>
              <a:ext cx="212040" cy="199440"/>
            </p14:xfrm>
          </p:contentPart>
        </mc:Choice>
        <mc:Fallback>
          <p:pic>
            <p:nvPicPr>
              <p:cNvPr id="41" name="墨迹 42">
                <a:extLst>
                  <a:ext uri="{FF2B5EF4-FFF2-40B4-BE49-F238E27FC236}">
                    <a16:creationId xmlns:a16="http://schemas.microsoft.com/office/drawing/2014/main" id="{5DB13054-25A1-6642-85D4-45E46E25167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71940" y="402049"/>
                <a:ext cx="2271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6B4EF76D-15D7-F64C-BC61-3F353CEF3D04}"/>
                  </a:ext>
                </a:extLst>
              </p14:cNvPr>
              <p14:cNvContentPartPr/>
              <p14:nvPr/>
            </p14:nvContentPartPr>
            <p14:xfrm>
              <a:off x="1825300" y="701929"/>
              <a:ext cx="143640" cy="93420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6B4EF76D-15D7-F64C-BC61-3F353CEF3D0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17740" y="694369"/>
                <a:ext cx="158760" cy="9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F853012E-3D52-2244-926E-761888C9C7B2}"/>
                  </a:ext>
                </a:extLst>
              </p14:cNvPr>
              <p14:cNvContentPartPr/>
              <p14:nvPr/>
            </p14:nvContentPartPr>
            <p14:xfrm>
              <a:off x="2709100" y="1548649"/>
              <a:ext cx="37800" cy="11232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F853012E-3D52-2244-926E-761888C9C7B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01540" y="1541089"/>
                <a:ext cx="529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88F707DA-D279-CA4B-9D42-3F1BC66D86C2}"/>
                  </a:ext>
                </a:extLst>
              </p14:cNvPr>
              <p14:cNvContentPartPr/>
              <p14:nvPr/>
            </p14:nvContentPartPr>
            <p14:xfrm>
              <a:off x="3537100" y="1417969"/>
              <a:ext cx="162360" cy="20232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88F707DA-D279-CA4B-9D42-3F1BC66D86C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29540" y="1410409"/>
                <a:ext cx="17712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1" name="墨迹 52">
                <a:extLst>
                  <a:ext uri="{FF2B5EF4-FFF2-40B4-BE49-F238E27FC236}">
                    <a16:creationId xmlns:a16="http://schemas.microsoft.com/office/drawing/2014/main" id="{21443408-BBCC-A241-AE88-D66067E10CF2}"/>
                  </a:ext>
                </a:extLst>
              </p14:cNvPr>
              <p14:cNvContentPartPr/>
              <p14:nvPr/>
            </p14:nvContentPartPr>
            <p14:xfrm>
              <a:off x="3107620" y="1474129"/>
              <a:ext cx="180720" cy="124560"/>
            </p14:xfrm>
          </p:contentPart>
        </mc:Choice>
        <mc:Fallback>
          <p:pic>
            <p:nvPicPr>
              <p:cNvPr id="51" name="墨迹 52">
                <a:extLst>
                  <a:ext uri="{FF2B5EF4-FFF2-40B4-BE49-F238E27FC236}">
                    <a16:creationId xmlns:a16="http://schemas.microsoft.com/office/drawing/2014/main" id="{21443408-BBCC-A241-AE88-D66067E10CF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00060" y="1466591"/>
                <a:ext cx="195840" cy="139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2" name="墨迹 53">
                <a:extLst>
                  <a:ext uri="{FF2B5EF4-FFF2-40B4-BE49-F238E27FC236}">
                    <a16:creationId xmlns:a16="http://schemas.microsoft.com/office/drawing/2014/main" id="{3E089B48-2328-DA45-A77C-9047E96AC4EB}"/>
                  </a:ext>
                </a:extLst>
              </p14:cNvPr>
              <p14:cNvContentPartPr/>
              <p14:nvPr/>
            </p14:nvContentPartPr>
            <p14:xfrm>
              <a:off x="2198620" y="1318249"/>
              <a:ext cx="324000" cy="293040"/>
            </p14:xfrm>
          </p:contentPart>
        </mc:Choice>
        <mc:Fallback>
          <p:pic>
            <p:nvPicPr>
              <p:cNvPr id="52" name="墨迹 53">
                <a:extLst>
                  <a:ext uri="{FF2B5EF4-FFF2-40B4-BE49-F238E27FC236}">
                    <a16:creationId xmlns:a16="http://schemas.microsoft.com/office/drawing/2014/main" id="{3E089B48-2328-DA45-A77C-9047E96AC4E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91060" y="1310689"/>
                <a:ext cx="3391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3" name="墨迹 65">
                <a:extLst>
                  <a:ext uri="{FF2B5EF4-FFF2-40B4-BE49-F238E27FC236}">
                    <a16:creationId xmlns:a16="http://schemas.microsoft.com/office/drawing/2014/main" id="{E9CCE73F-011D-F644-A4E2-1657A586465F}"/>
                  </a:ext>
                </a:extLst>
              </p14:cNvPr>
              <p14:cNvContentPartPr/>
              <p14:nvPr/>
            </p14:nvContentPartPr>
            <p14:xfrm>
              <a:off x="5491900" y="1306009"/>
              <a:ext cx="467280" cy="305280"/>
            </p14:xfrm>
          </p:contentPart>
        </mc:Choice>
        <mc:Fallback>
          <p:pic>
            <p:nvPicPr>
              <p:cNvPr id="63" name="墨迹 65">
                <a:extLst>
                  <a:ext uri="{FF2B5EF4-FFF2-40B4-BE49-F238E27FC236}">
                    <a16:creationId xmlns:a16="http://schemas.microsoft.com/office/drawing/2014/main" id="{E9CCE73F-011D-F644-A4E2-1657A586465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84340" y="1298449"/>
                <a:ext cx="48240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4" name="墨迹 66">
                <a:extLst>
                  <a:ext uri="{FF2B5EF4-FFF2-40B4-BE49-F238E27FC236}">
                    <a16:creationId xmlns:a16="http://schemas.microsoft.com/office/drawing/2014/main" id="{228E548A-9F73-A147-9EB8-C36230EA0EA5}"/>
                  </a:ext>
                </a:extLst>
              </p14:cNvPr>
              <p14:cNvContentPartPr/>
              <p14:nvPr/>
            </p14:nvContentPartPr>
            <p14:xfrm>
              <a:off x="4502260" y="1231129"/>
              <a:ext cx="709920" cy="367920"/>
            </p14:xfrm>
          </p:contentPart>
        </mc:Choice>
        <mc:Fallback>
          <p:pic>
            <p:nvPicPr>
              <p:cNvPr id="64" name="墨迹 66">
                <a:extLst>
                  <a:ext uri="{FF2B5EF4-FFF2-40B4-BE49-F238E27FC236}">
                    <a16:creationId xmlns:a16="http://schemas.microsoft.com/office/drawing/2014/main" id="{228E548A-9F73-A147-9EB8-C36230EA0EA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94700" y="1223562"/>
                <a:ext cx="725040" cy="38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5" name="墨迹 67">
                <a:extLst>
                  <a:ext uri="{FF2B5EF4-FFF2-40B4-BE49-F238E27FC236}">
                    <a16:creationId xmlns:a16="http://schemas.microsoft.com/office/drawing/2014/main" id="{19F365A6-4982-E449-B327-FA167C249D4D}"/>
                  </a:ext>
                </a:extLst>
              </p14:cNvPr>
              <p14:cNvContentPartPr/>
              <p14:nvPr/>
            </p14:nvContentPartPr>
            <p14:xfrm>
              <a:off x="4010140" y="1592209"/>
              <a:ext cx="181080" cy="112320"/>
            </p14:xfrm>
          </p:contentPart>
        </mc:Choice>
        <mc:Fallback>
          <p:pic>
            <p:nvPicPr>
              <p:cNvPr id="65" name="墨迹 67">
                <a:extLst>
                  <a:ext uri="{FF2B5EF4-FFF2-40B4-BE49-F238E27FC236}">
                    <a16:creationId xmlns:a16="http://schemas.microsoft.com/office/drawing/2014/main" id="{19F365A6-4982-E449-B327-FA167C249D4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002565" y="1584649"/>
                <a:ext cx="19623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7" name="墨迹 79">
                <a:extLst>
                  <a:ext uri="{FF2B5EF4-FFF2-40B4-BE49-F238E27FC236}">
                    <a16:creationId xmlns:a16="http://schemas.microsoft.com/office/drawing/2014/main" id="{ACE535AA-6D46-234C-ABC9-84FCD1DADE67}"/>
                  </a:ext>
                </a:extLst>
              </p14:cNvPr>
              <p14:cNvContentPartPr/>
              <p14:nvPr/>
            </p14:nvContentPartPr>
            <p14:xfrm>
              <a:off x="3027340" y="2519929"/>
              <a:ext cx="180360" cy="149760"/>
            </p14:xfrm>
          </p:contentPart>
        </mc:Choice>
        <mc:Fallback>
          <p:pic>
            <p:nvPicPr>
              <p:cNvPr id="77" name="墨迹 79">
                <a:extLst>
                  <a:ext uri="{FF2B5EF4-FFF2-40B4-BE49-F238E27FC236}">
                    <a16:creationId xmlns:a16="http://schemas.microsoft.com/office/drawing/2014/main" id="{ACE535AA-6D46-234C-ABC9-84FCD1DADE6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19780" y="2512369"/>
                <a:ext cx="1951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8" name="墨迹 80">
                <a:extLst>
                  <a:ext uri="{FF2B5EF4-FFF2-40B4-BE49-F238E27FC236}">
                    <a16:creationId xmlns:a16="http://schemas.microsoft.com/office/drawing/2014/main" id="{CDA08EC1-F549-5341-95DF-34FFC54DBE44}"/>
                  </a:ext>
                </a:extLst>
              </p14:cNvPr>
              <p14:cNvContentPartPr/>
              <p14:nvPr/>
            </p14:nvContentPartPr>
            <p14:xfrm>
              <a:off x="1986940" y="2264689"/>
              <a:ext cx="429840" cy="461160"/>
            </p14:xfrm>
          </p:contentPart>
        </mc:Choice>
        <mc:Fallback>
          <p:pic>
            <p:nvPicPr>
              <p:cNvPr id="78" name="墨迹 80">
                <a:extLst>
                  <a:ext uri="{FF2B5EF4-FFF2-40B4-BE49-F238E27FC236}">
                    <a16:creationId xmlns:a16="http://schemas.microsoft.com/office/drawing/2014/main" id="{CDA08EC1-F549-5341-95DF-34FFC54DBE4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79380" y="2257129"/>
                <a:ext cx="44496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9" name="墨迹 81">
                <a:extLst>
                  <a:ext uri="{FF2B5EF4-FFF2-40B4-BE49-F238E27FC236}">
                    <a16:creationId xmlns:a16="http://schemas.microsoft.com/office/drawing/2014/main" id="{A6B0325A-68C8-3347-8205-856904E5EA8B}"/>
                  </a:ext>
                </a:extLst>
              </p14:cNvPr>
              <p14:cNvContentPartPr/>
              <p14:nvPr/>
            </p14:nvContentPartPr>
            <p14:xfrm>
              <a:off x="1028260" y="2289529"/>
              <a:ext cx="498240" cy="311760"/>
            </p14:xfrm>
          </p:contentPart>
        </mc:Choice>
        <mc:Fallback>
          <p:pic>
            <p:nvPicPr>
              <p:cNvPr id="79" name="墨迹 81">
                <a:extLst>
                  <a:ext uri="{FF2B5EF4-FFF2-40B4-BE49-F238E27FC236}">
                    <a16:creationId xmlns:a16="http://schemas.microsoft.com/office/drawing/2014/main" id="{A6B0325A-68C8-3347-8205-856904E5EA8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20700" y="2281969"/>
                <a:ext cx="5133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0BEF2105-19AB-8942-A154-F89141DAB556}"/>
                  </a:ext>
                </a:extLst>
              </p14:cNvPr>
              <p14:cNvContentPartPr/>
              <p14:nvPr/>
            </p14:nvContentPartPr>
            <p14:xfrm>
              <a:off x="3437380" y="2370529"/>
              <a:ext cx="131040" cy="34884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0BEF2105-19AB-8942-A154-F89141DAB55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30180" y="2362969"/>
                <a:ext cx="1461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8026DC52-EDE5-414A-92A0-079FA8D6D17B}"/>
                  </a:ext>
                </a:extLst>
              </p14:cNvPr>
              <p14:cNvContentPartPr/>
              <p14:nvPr/>
            </p14:nvContentPartPr>
            <p14:xfrm>
              <a:off x="5505220" y="2357929"/>
              <a:ext cx="105480" cy="28044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8026DC52-EDE5-414A-92A0-079FA8D6D17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497660" y="2350369"/>
                <a:ext cx="1206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3" name="墨迹 95">
                <a:extLst>
                  <a:ext uri="{FF2B5EF4-FFF2-40B4-BE49-F238E27FC236}">
                    <a16:creationId xmlns:a16="http://schemas.microsoft.com/office/drawing/2014/main" id="{35614222-E934-F342-B897-F5E9B6FBF859}"/>
                  </a:ext>
                </a:extLst>
              </p14:cNvPr>
              <p14:cNvContentPartPr/>
              <p14:nvPr/>
            </p14:nvContentPartPr>
            <p14:xfrm>
              <a:off x="5815540" y="2202409"/>
              <a:ext cx="348120" cy="355320"/>
            </p14:xfrm>
          </p:contentPart>
        </mc:Choice>
        <mc:Fallback>
          <p:pic>
            <p:nvPicPr>
              <p:cNvPr id="93" name="墨迹 95">
                <a:extLst>
                  <a:ext uri="{FF2B5EF4-FFF2-40B4-BE49-F238E27FC236}">
                    <a16:creationId xmlns:a16="http://schemas.microsoft.com/office/drawing/2014/main" id="{35614222-E934-F342-B897-F5E9B6FBF85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807980" y="2194849"/>
                <a:ext cx="36324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4" name="墨迹 96">
                <a:extLst>
                  <a:ext uri="{FF2B5EF4-FFF2-40B4-BE49-F238E27FC236}">
                    <a16:creationId xmlns:a16="http://schemas.microsoft.com/office/drawing/2014/main" id="{9016C67A-03A2-9741-B1F6-B546E5726592}"/>
                  </a:ext>
                </a:extLst>
              </p14:cNvPr>
              <p14:cNvContentPartPr/>
              <p14:nvPr/>
            </p14:nvContentPartPr>
            <p14:xfrm>
              <a:off x="5093380" y="2457649"/>
              <a:ext cx="106200" cy="149760"/>
            </p14:xfrm>
          </p:contentPart>
        </mc:Choice>
        <mc:Fallback>
          <p:pic>
            <p:nvPicPr>
              <p:cNvPr id="94" name="墨迹 96">
                <a:extLst>
                  <a:ext uri="{FF2B5EF4-FFF2-40B4-BE49-F238E27FC236}">
                    <a16:creationId xmlns:a16="http://schemas.microsoft.com/office/drawing/2014/main" id="{9016C67A-03A2-9741-B1F6-B546E572659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085820" y="2450089"/>
                <a:ext cx="1213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5" name="墨迹 97">
                <a:extLst>
                  <a:ext uri="{FF2B5EF4-FFF2-40B4-BE49-F238E27FC236}">
                    <a16:creationId xmlns:a16="http://schemas.microsoft.com/office/drawing/2014/main" id="{F0A83E8B-BBE2-5F49-A545-236C1FAAA45B}"/>
                  </a:ext>
                </a:extLst>
              </p14:cNvPr>
              <p14:cNvContentPartPr/>
              <p14:nvPr/>
            </p14:nvContentPartPr>
            <p14:xfrm>
              <a:off x="4221820" y="2339209"/>
              <a:ext cx="634680" cy="392400"/>
            </p14:xfrm>
          </p:contentPart>
        </mc:Choice>
        <mc:Fallback>
          <p:pic>
            <p:nvPicPr>
              <p:cNvPr id="95" name="墨迹 97">
                <a:extLst>
                  <a:ext uri="{FF2B5EF4-FFF2-40B4-BE49-F238E27FC236}">
                    <a16:creationId xmlns:a16="http://schemas.microsoft.com/office/drawing/2014/main" id="{F0A83E8B-BBE2-5F49-A545-236C1FAAA45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214260" y="2331649"/>
                <a:ext cx="64980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B1438A92-A82C-7346-9723-749441DFC441}"/>
                  </a:ext>
                </a:extLst>
              </p14:cNvPr>
              <p14:cNvContentPartPr/>
              <p14:nvPr/>
            </p14:nvContentPartPr>
            <p14:xfrm>
              <a:off x="6307660" y="2488609"/>
              <a:ext cx="31320" cy="6876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B1438A92-A82C-7346-9723-749441DFC44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300100" y="2481409"/>
                <a:ext cx="464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BA382559-BD12-464C-8220-DB5C273132BC}"/>
                  </a:ext>
                </a:extLst>
              </p14:cNvPr>
              <p14:cNvContentPartPr/>
              <p14:nvPr/>
            </p14:nvContentPartPr>
            <p14:xfrm>
              <a:off x="2459980" y="2594449"/>
              <a:ext cx="131040" cy="27432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BA382559-BD12-464C-8220-DB5C273132B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452420" y="2587249"/>
                <a:ext cx="14616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A7D66062-C68F-694C-835A-713C22B33E5D}"/>
                  </a:ext>
                </a:extLst>
              </p14:cNvPr>
              <p14:cNvContentPartPr/>
              <p14:nvPr/>
            </p14:nvContentPartPr>
            <p14:xfrm>
              <a:off x="3793060" y="2382769"/>
              <a:ext cx="136800" cy="29916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A7D66062-C68F-694C-835A-713C22B33E5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785500" y="2375569"/>
                <a:ext cx="15156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8" name="墨迹 109">
                <a:extLst>
                  <a:ext uri="{FF2B5EF4-FFF2-40B4-BE49-F238E27FC236}">
                    <a16:creationId xmlns:a16="http://schemas.microsoft.com/office/drawing/2014/main" id="{41D5705F-4EFD-0C44-8C24-A3BAC288098E}"/>
                  </a:ext>
                </a:extLst>
              </p14:cNvPr>
              <p14:cNvContentPartPr/>
              <p14:nvPr/>
            </p14:nvContentPartPr>
            <p14:xfrm>
              <a:off x="7135300" y="2152729"/>
              <a:ext cx="790920" cy="604080"/>
            </p14:xfrm>
          </p:contentPart>
        </mc:Choice>
        <mc:Fallback>
          <p:pic>
            <p:nvPicPr>
              <p:cNvPr id="108" name="墨迹 109">
                <a:extLst>
                  <a:ext uri="{FF2B5EF4-FFF2-40B4-BE49-F238E27FC236}">
                    <a16:creationId xmlns:a16="http://schemas.microsoft.com/office/drawing/2014/main" id="{41D5705F-4EFD-0C44-8C24-A3BAC288098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128100" y="2145169"/>
                <a:ext cx="80604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9" name="墨迹 110">
                <a:extLst>
                  <a:ext uri="{FF2B5EF4-FFF2-40B4-BE49-F238E27FC236}">
                    <a16:creationId xmlns:a16="http://schemas.microsoft.com/office/drawing/2014/main" id="{CEDBD1C6-95EF-FE40-9F28-1C1168818459}"/>
                  </a:ext>
                </a:extLst>
              </p14:cNvPr>
              <p14:cNvContentPartPr/>
              <p14:nvPr/>
            </p14:nvContentPartPr>
            <p14:xfrm>
              <a:off x="6587740" y="2339209"/>
              <a:ext cx="315000" cy="205920"/>
            </p14:xfrm>
          </p:contentPart>
        </mc:Choice>
        <mc:Fallback>
          <p:pic>
            <p:nvPicPr>
              <p:cNvPr id="109" name="墨迹 110">
                <a:extLst>
                  <a:ext uri="{FF2B5EF4-FFF2-40B4-BE49-F238E27FC236}">
                    <a16:creationId xmlns:a16="http://schemas.microsoft.com/office/drawing/2014/main" id="{CEDBD1C6-95EF-FE40-9F28-1C116881845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580180" y="2331649"/>
                <a:ext cx="3301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5BE87854-36E3-1D45-BF76-8C3F45336570}"/>
                  </a:ext>
                </a:extLst>
              </p14:cNvPr>
              <p14:cNvContentPartPr/>
              <p14:nvPr/>
            </p14:nvContentPartPr>
            <p14:xfrm>
              <a:off x="9254980" y="2183689"/>
              <a:ext cx="419400" cy="25560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5BE87854-36E3-1D45-BF76-8C3F4533657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247420" y="2176129"/>
                <a:ext cx="4345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1" name="墨迹 123">
                <a:extLst>
                  <a:ext uri="{FF2B5EF4-FFF2-40B4-BE49-F238E27FC236}">
                    <a16:creationId xmlns:a16="http://schemas.microsoft.com/office/drawing/2014/main" id="{9C17D57E-6D1B-3E47-A0FA-1C49C975DAC2}"/>
                  </a:ext>
                </a:extLst>
              </p14:cNvPr>
              <p14:cNvContentPartPr/>
              <p14:nvPr/>
            </p14:nvContentPartPr>
            <p14:xfrm>
              <a:off x="8586100" y="2283409"/>
              <a:ext cx="361440" cy="162360"/>
            </p14:xfrm>
          </p:contentPart>
        </mc:Choice>
        <mc:Fallback>
          <p:pic>
            <p:nvPicPr>
              <p:cNvPr id="121" name="墨迹 123">
                <a:extLst>
                  <a:ext uri="{FF2B5EF4-FFF2-40B4-BE49-F238E27FC236}">
                    <a16:creationId xmlns:a16="http://schemas.microsoft.com/office/drawing/2014/main" id="{9C17D57E-6D1B-3E47-A0FA-1C49C975DAC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578540" y="2275849"/>
                <a:ext cx="3765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2" name="墨迹 124">
                <a:extLst>
                  <a:ext uri="{FF2B5EF4-FFF2-40B4-BE49-F238E27FC236}">
                    <a16:creationId xmlns:a16="http://schemas.microsoft.com/office/drawing/2014/main" id="{7607C280-8517-4D46-AA43-7005BF88CFF8}"/>
                  </a:ext>
                </a:extLst>
              </p14:cNvPr>
              <p14:cNvContentPartPr/>
              <p14:nvPr/>
            </p14:nvContentPartPr>
            <p14:xfrm>
              <a:off x="7552540" y="1679329"/>
              <a:ext cx="324360" cy="268200"/>
            </p14:xfrm>
          </p:contentPart>
        </mc:Choice>
        <mc:Fallback>
          <p:pic>
            <p:nvPicPr>
              <p:cNvPr id="122" name="墨迹 124">
                <a:extLst>
                  <a:ext uri="{FF2B5EF4-FFF2-40B4-BE49-F238E27FC236}">
                    <a16:creationId xmlns:a16="http://schemas.microsoft.com/office/drawing/2014/main" id="{7607C280-8517-4D46-AA43-7005BF88CFF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544972" y="1671769"/>
                <a:ext cx="339497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3" name="墨迹 125">
                <a:extLst>
                  <a:ext uri="{FF2B5EF4-FFF2-40B4-BE49-F238E27FC236}">
                    <a16:creationId xmlns:a16="http://schemas.microsoft.com/office/drawing/2014/main" id="{91C233BB-827D-D140-988C-13287143143C}"/>
                  </a:ext>
                </a:extLst>
              </p14:cNvPr>
              <p14:cNvContentPartPr/>
              <p14:nvPr/>
            </p14:nvContentPartPr>
            <p14:xfrm>
              <a:off x="6238900" y="1822609"/>
              <a:ext cx="386280" cy="336600"/>
            </p14:xfrm>
          </p:contentPart>
        </mc:Choice>
        <mc:Fallback>
          <p:pic>
            <p:nvPicPr>
              <p:cNvPr id="123" name="墨迹 125">
                <a:extLst>
                  <a:ext uri="{FF2B5EF4-FFF2-40B4-BE49-F238E27FC236}">
                    <a16:creationId xmlns:a16="http://schemas.microsoft.com/office/drawing/2014/main" id="{91C233BB-827D-D140-988C-13287143143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231340" y="1815049"/>
                <a:ext cx="40140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33" name="墨迹 134">
                <a:extLst>
                  <a:ext uri="{FF2B5EF4-FFF2-40B4-BE49-F238E27FC236}">
                    <a16:creationId xmlns:a16="http://schemas.microsoft.com/office/drawing/2014/main" id="{81A21438-4B7C-D243-B85C-D7933010942F}"/>
                  </a:ext>
                </a:extLst>
              </p14:cNvPr>
              <p14:cNvContentPartPr/>
              <p14:nvPr/>
            </p14:nvContentPartPr>
            <p14:xfrm>
              <a:off x="3057940" y="3547009"/>
              <a:ext cx="230760" cy="162360"/>
            </p14:xfrm>
          </p:contentPart>
        </mc:Choice>
        <mc:Fallback>
          <p:pic>
            <p:nvPicPr>
              <p:cNvPr id="133" name="墨迹 134">
                <a:extLst>
                  <a:ext uri="{FF2B5EF4-FFF2-40B4-BE49-F238E27FC236}">
                    <a16:creationId xmlns:a16="http://schemas.microsoft.com/office/drawing/2014/main" id="{81A21438-4B7C-D243-B85C-D7933010942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050380" y="3539449"/>
                <a:ext cx="2458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34" name="墨迹 135">
                <a:extLst>
                  <a:ext uri="{FF2B5EF4-FFF2-40B4-BE49-F238E27FC236}">
                    <a16:creationId xmlns:a16="http://schemas.microsoft.com/office/drawing/2014/main" id="{6AE7E138-6E28-5241-A0B5-D4E71132A038}"/>
                  </a:ext>
                </a:extLst>
              </p14:cNvPr>
              <p14:cNvContentPartPr/>
              <p14:nvPr/>
            </p14:nvContentPartPr>
            <p14:xfrm>
              <a:off x="1968220" y="3285649"/>
              <a:ext cx="685440" cy="523080"/>
            </p14:xfrm>
          </p:contentPart>
        </mc:Choice>
        <mc:Fallback>
          <p:pic>
            <p:nvPicPr>
              <p:cNvPr id="134" name="墨迹 135">
                <a:extLst>
                  <a:ext uri="{FF2B5EF4-FFF2-40B4-BE49-F238E27FC236}">
                    <a16:creationId xmlns:a16="http://schemas.microsoft.com/office/drawing/2014/main" id="{6AE7E138-6E28-5241-A0B5-D4E71132A03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960656" y="3278094"/>
                <a:ext cx="700568" cy="537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B796AF33-BF6F-F048-AEAB-6D26C57CEA51}"/>
                  </a:ext>
                </a:extLst>
              </p14:cNvPr>
              <p14:cNvContentPartPr/>
              <p14:nvPr/>
            </p14:nvContentPartPr>
            <p14:xfrm>
              <a:off x="3512980" y="3366649"/>
              <a:ext cx="155160" cy="45468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B796AF33-BF6F-F048-AEAB-6D26C57CEA5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505420" y="3359089"/>
                <a:ext cx="17028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DB894883-1278-D641-86FA-4BFFB7F2CEB8}"/>
                  </a:ext>
                </a:extLst>
              </p14:cNvPr>
              <p14:cNvContentPartPr/>
              <p14:nvPr/>
            </p14:nvContentPartPr>
            <p14:xfrm>
              <a:off x="4302820" y="3621889"/>
              <a:ext cx="168480" cy="648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DB894883-1278-D641-86FA-4BFFB7F2CEB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295260" y="3614329"/>
                <a:ext cx="183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E8B01882-787C-6548-B8E3-4125C5104675}"/>
                  </a:ext>
                </a:extLst>
              </p14:cNvPr>
              <p14:cNvContentPartPr/>
              <p14:nvPr/>
            </p14:nvContentPartPr>
            <p14:xfrm>
              <a:off x="5124700" y="3404089"/>
              <a:ext cx="106200" cy="33048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E8B01882-787C-6548-B8E3-4125C510467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117140" y="3396529"/>
                <a:ext cx="1213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2D532CEE-8D73-3C40-9B86-D8F46F89CCB7}"/>
                  </a:ext>
                </a:extLst>
              </p14:cNvPr>
              <p14:cNvContentPartPr/>
              <p14:nvPr/>
            </p14:nvContentPartPr>
            <p14:xfrm>
              <a:off x="6002380" y="3571849"/>
              <a:ext cx="143640" cy="12492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2D532CEE-8D73-3C40-9B86-D8F46F89CCB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994820" y="3564649"/>
                <a:ext cx="1587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74B910AE-5E81-8345-9196-9638EB610634}"/>
                  </a:ext>
                </a:extLst>
              </p14:cNvPr>
              <p14:cNvContentPartPr/>
              <p14:nvPr/>
            </p14:nvContentPartPr>
            <p14:xfrm>
              <a:off x="7446700" y="3329209"/>
              <a:ext cx="124920" cy="42372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74B910AE-5E81-8345-9196-9638EB61063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439140" y="3321649"/>
                <a:ext cx="14004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67" name="墨迹 175">
                <a:extLst>
                  <a:ext uri="{FF2B5EF4-FFF2-40B4-BE49-F238E27FC236}">
                    <a16:creationId xmlns:a16="http://schemas.microsoft.com/office/drawing/2014/main" id="{274942C8-91BF-5B4A-A142-39512FD601F3}"/>
                  </a:ext>
                </a:extLst>
              </p14:cNvPr>
              <p14:cNvContentPartPr/>
              <p14:nvPr/>
            </p14:nvContentPartPr>
            <p14:xfrm>
              <a:off x="10658980" y="3347929"/>
              <a:ext cx="392760" cy="551160"/>
            </p14:xfrm>
          </p:contentPart>
        </mc:Choice>
        <mc:Fallback>
          <p:pic>
            <p:nvPicPr>
              <p:cNvPr id="167" name="墨迹 175">
                <a:extLst>
                  <a:ext uri="{FF2B5EF4-FFF2-40B4-BE49-F238E27FC236}">
                    <a16:creationId xmlns:a16="http://schemas.microsoft.com/office/drawing/2014/main" id="{274942C8-91BF-5B4A-A142-39512FD601F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651413" y="3340369"/>
                <a:ext cx="407894" cy="5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8" name="墨迹 176">
                <a:extLst>
                  <a:ext uri="{FF2B5EF4-FFF2-40B4-BE49-F238E27FC236}">
                    <a16:creationId xmlns:a16="http://schemas.microsoft.com/office/drawing/2014/main" id="{EAB69B3A-D53B-374C-8950-7B1AB5D282D5}"/>
                  </a:ext>
                </a:extLst>
              </p14:cNvPr>
              <p14:cNvContentPartPr/>
              <p14:nvPr/>
            </p14:nvContentPartPr>
            <p14:xfrm>
              <a:off x="9557020" y="3435049"/>
              <a:ext cx="834480" cy="330480"/>
            </p14:xfrm>
          </p:contentPart>
        </mc:Choice>
        <mc:Fallback>
          <p:pic>
            <p:nvPicPr>
              <p:cNvPr id="168" name="墨迹 176">
                <a:extLst>
                  <a:ext uri="{FF2B5EF4-FFF2-40B4-BE49-F238E27FC236}">
                    <a16:creationId xmlns:a16="http://schemas.microsoft.com/office/drawing/2014/main" id="{EAB69B3A-D53B-374C-8950-7B1AB5D282D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549820" y="3427489"/>
                <a:ext cx="8496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69" name="墨迹 177">
                <a:extLst>
                  <a:ext uri="{FF2B5EF4-FFF2-40B4-BE49-F238E27FC236}">
                    <a16:creationId xmlns:a16="http://schemas.microsoft.com/office/drawing/2014/main" id="{A00BDE41-FA38-D64E-BBF0-46B051BF075B}"/>
                  </a:ext>
                </a:extLst>
              </p14:cNvPr>
              <p14:cNvContentPartPr/>
              <p14:nvPr/>
            </p14:nvContentPartPr>
            <p14:xfrm>
              <a:off x="8450380" y="3354049"/>
              <a:ext cx="907920" cy="349200"/>
            </p14:xfrm>
          </p:contentPart>
        </mc:Choice>
        <mc:Fallback>
          <p:pic>
            <p:nvPicPr>
              <p:cNvPr id="169" name="墨迹 177">
                <a:extLst>
                  <a:ext uri="{FF2B5EF4-FFF2-40B4-BE49-F238E27FC236}">
                    <a16:creationId xmlns:a16="http://schemas.microsoft.com/office/drawing/2014/main" id="{A00BDE41-FA38-D64E-BBF0-46B051BF075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442820" y="3346481"/>
                <a:ext cx="923040" cy="364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70" name="墨迹 178">
                <a:extLst>
                  <a:ext uri="{FF2B5EF4-FFF2-40B4-BE49-F238E27FC236}">
                    <a16:creationId xmlns:a16="http://schemas.microsoft.com/office/drawing/2014/main" id="{10900A62-D8CC-5A44-BB98-AE3E9BC1243D}"/>
                  </a:ext>
                </a:extLst>
              </p14:cNvPr>
              <p14:cNvContentPartPr/>
              <p14:nvPr/>
            </p14:nvContentPartPr>
            <p14:xfrm>
              <a:off x="8056900" y="3472489"/>
              <a:ext cx="168480" cy="106200"/>
            </p14:xfrm>
          </p:contentPart>
        </mc:Choice>
        <mc:Fallback>
          <p:pic>
            <p:nvPicPr>
              <p:cNvPr id="170" name="墨迹 178">
                <a:extLst>
                  <a:ext uri="{FF2B5EF4-FFF2-40B4-BE49-F238E27FC236}">
                    <a16:creationId xmlns:a16="http://schemas.microsoft.com/office/drawing/2014/main" id="{10900A62-D8CC-5A44-BB98-AE3E9BC1243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049340" y="3464929"/>
                <a:ext cx="1836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71" name="墨迹 179">
                <a:extLst>
                  <a:ext uri="{FF2B5EF4-FFF2-40B4-BE49-F238E27FC236}">
                    <a16:creationId xmlns:a16="http://schemas.microsoft.com/office/drawing/2014/main" id="{341DB7B9-7031-A748-9E63-4D1D6649E5C6}"/>
                  </a:ext>
                </a:extLst>
              </p14:cNvPr>
              <p14:cNvContentPartPr/>
              <p14:nvPr/>
            </p14:nvContentPartPr>
            <p14:xfrm>
              <a:off x="6774220" y="3304369"/>
              <a:ext cx="455040" cy="442440"/>
            </p14:xfrm>
          </p:contentPart>
        </mc:Choice>
        <mc:Fallback>
          <p:pic>
            <p:nvPicPr>
              <p:cNvPr id="171" name="墨迹 179">
                <a:extLst>
                  <a:ext uri="{FF2B5EF4-FFF2-40B4-BE49-F238E27FC236}">
                    <a16:creationId xmlns:a16="http://schemas.microsoft.com/office/drawing/2014/main" id="{341DB7B9-7031-A748-9E63-4D1D6649E5C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767014" y="3296809"/>
                <a:ext cx="470172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72" name="墨迹 180">
                <a:extLst>
                  <a:ext uri="{FF2B5EF4-FFF2-40B4-BE49-F238E27FC236}">
                    <a16:creationId xmlns:a16="http://schemas.microsoft.com/office/drawing/2014/main" id="{ED35BF1D-7A5B-F241-876C-0F3BE64157E9}"/>
                  </a:ext>
                </a:extLst>
              </p14:cNvPr>
              <p14:cNvContentPartPr/>
              <p14:nvPr/>
            </p14:nvContentPartPr>
            <p14:xfrm>
              <a:off x="6400900" y="3459889"/>
              <a:ext cx="168480" cy="174600"/>
            </p14:xfrm>
          </p:contentPart>
        </mc:Choice>
        <mc:Fallback>
          <p:pic>
            <p:nvPicPr>
              <p:cNvPr id="172" name="墨迹 180">
                <a:extLst>
                  <a:ext uri="{FF2B5EF4-FFF2-40B4-BE49-F238E27FC236}">
                    <a16:creationId xmlns:a16="http://schemas.microsoft.com/office/drawing/2014/main" id="{ED35BF1D-7A5B-F241-876C-0F3BE64157E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393340" y="3452329"/>
                <a:ext cx="1836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73" name="墨迹 181">
                <a:extLst>
                  <a:ext uri="{FF2B5EF4-FFF2-40B4-BE49-F238E27FC236}">
                    <a16:creationId xmlns:a16="http://schemas.microsoft.com/office/drawing/2014/main" id="{9467905B-BE0E-424F-A057-DDF2BBDCC929}"/>
                  </a:ext>
                </a:extLst>
              </p14:cNvPr>
              <p14:cNvContentPartPr/>
              <p14:nvPr/>
            </p14:nvContentPartPr>
            <p14:xfrm>
              <a:off x="5505220" y="3323089"/>
              <a:ext cx="329760" cy="361440"/>
            </p14:xfrm>
          </p:contentPart>
        </mc:Choice>
        <mc:Fallback>
          <p:pic>
            <p:nvPicPr>
              <p:cNvPr id="173" name="墨迹 181">
                <a:extLst>
                  <a:ext uri="{FF2B5EF4-FFF2-40B4-BE49-F238E27FC236}">
                    <a16:creationId xmlns:a16="http://schemas.microsoft.com/office/drawing/2014/main" id="{9467905B-BE0E-424F-A057-DDF2BBDCC92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497660" y="3315529"/>
                <a:ext cx="34452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74" name="墨迹 182">
                <a:extLst>
                  <a:ext uri="{FF2B5EF4-FFF2-40B4-BE49-F238E27FC236}">
                    <a16:creationId xmlns:a16="http://schemas.microsoft.com/office/drawing/2014/main" id="{55233C98-8B65-A14D-91E6-19376C08FA75}"/>
                  </a:ext>
                </a:extLst>
              </p14:cNvPr>
              <p14:cNvContentPartPr/>
              <p14:nvPr/>
            </p14:nvContentPartPr>
            <p14:xfrm>
              <a:off x="4651660" y="3416329"/>
              <a:ext cx="236880" cy="361440"/>
            </p14:xfrm>
          </p:contentPart>
        </mc:Choice>
        <mc:Fallback>
          <p:pic>
            <p:nvPicPr>
              <p:cNvPr id="174" name="墨迹 182">
                <a:extLst>
                  <a:ext uri="{FF2B5EF4-FFF2-40B4-BE49-F238E27FC236}">
                    <a16:creationId xmlns:a16="http://schemas.microsoft.com/office/drawing/2014/main" id="{55233C98-8B65-A14D-91E6-19376C08FA7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644100" y="3408769"/>
                <a:ext cx="25200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75" name="墨迹 183">
                <a:extLst>
                  <a:ext uri="{FF2B5EF4-FFF2-40B4-BE49-F238E27FC236}">
                    <a16:creationId xmlns:a16="http://schemas.microsoft.com/office/drawing/2014/main" id="{DAC30D01-7E0A-6747-BE4A-22B8509C74BE}"/>
                  </a:ext>
                </a:extLst>
              </p14:cNvPr>
              <p14:cNvContentPartPr/>
              <p14:nvPr/>
            </p14:nvContentPartPr>
            <p14:xfrm>
              <a:off x="3836620" y="3472489"/>
              <a:ext cx="223920" cy="280440"/>
            </p14:xfrm>
          </p:contentPart>
        </mc:Choice>
        <mc:Fallback>
          <p:pic>
            <p:nvPicPr>
              <p:cNvPr id="175" name="墨迹 183">
                <a:extLst>
                  <a:ext uri="{FF2B5EF4-FFF2-40B4-BE49-F238E27FC236}">
                    <a16:creationId xmlns:a16="http://schemas.microsoft.com/office/drawing/2014/main" id="{DAC30D01-7E0A-6747-BE4A-22B8509C74B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829060" y="3464929"/>
                <a:ext cx="2386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CC013D4E-09EF-E442-803F-61671543E64E}"/>
                  </a:ext>
                </a:extLst>
              </p14:cNvPr>
              <p14:cNvContentPartPr/>
              <p14:nvPr/>
            </p14:nvContentPartPr>
            <p14:xfrm>
              <a:off x="3587500" y="4157209"/>
              <a:ext cx="74520" cy="40500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CC013D4E-09EF-E442-803F-61671543E64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579940" y="4149649"/>
                <a:ext cx="8928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92" name="墨迹 194">
                <a:extLst>
                  <a:ext uri="{FF2B5EF4-FFF2-40B4-BE49-F238E27FC236}">
                    <a16:creationId xmlns:a16="http://schemas.microsoft.com/office/drawing/2014/main" id="{64E07483-FE7D-7D40-BBAF-677FAAABEC87}"/>
                  </a:ext>
                </a:extLst>
              </p14:cNvPr>
              <p14:cNvContentPartPr/>
              <p14:nvPr/>
            </p14:nvContentPartPr>
            <p14:xfrm>
              <a:off x="3113740" y="4425049"/>
              <a:ext cx="149760" cy="130680"/>
            </p14:xfrm>
          </p:contentPart>
        </mc:Choice>
        <mc:Fallback>
          <p:pic>
            <p:nvPicPr>
              <p:cNvPr id="192" name="墨迹 194">
                <a:extLst>
                  <a:ext uri="{FF2B5EF4-FFF2-40B4-BE49-F238E27FC236}">
                    <a16:creationId xmlns:a16="http://schemas.microsoft.com/office/drawing/2014/main" id="{64E07483-FE7D-7D40-BBAF-677FAAABEC8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106180" y="4417510"/>
                <a:ext cx="164880" cy="145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93" name="墨迹 195">
                <a:extLst>
                  <a:ext uri="{FF2B5EF4-FFF2-40B4-BE49-F238E27FC236}">
                    <a16:creationId xmlns:a16="http://schemas.microsoft.com/office/drawing/2014/main" id="{B2BA032A-C6E8-9943-88E1-9305947FA8BA}"/>
                  </a:ext>
                </a:extLst>
              </p14:cNvPr>
              <p14:cNvContentPartPr/>
              <p14:nvPr/>
            </p14:nvContentPartPr>
            <p14:xfrm>
              <a:off x="2684260" y="4362769"/>
              <a:ext cx="230760" cy="305280"/>
            </p14:xfrm>
          </p:contentPart>
        </mc:Choice>
        <mc:Fallback>
          <p:pic>
            <p:nvPicPr>
              <p:cNvPr id="193" name="墨迹 195">
                <a:extLst>
                  <a:ext uri="{FF2B5EF4-FFF2-40B4-BE49-F238E27FC236}">
                    <a16:creationId xmlns:a16="http://schemas.microsoft.com/office/drawing/2014/main" id="{B2BA032A-C6E8-9943-88E1-9305947FA8B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676700" y="4355209"/>
                <a:ext cx="2458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94" name="墨迹 196">
                <a:extLst>
                  <a:ext uri="{FF2B5EF4-FFF2-40B4-BE49-F238E27FC236}">
                    <a16:creationId xmlns:a16="http://schemas.microsoft.com/office/drawing/2014/main" id="{A0716D9C-03A3-1849-8B6D-82E970650CEC}"/>
                  </a:ext>
                </a:extLst>
              </p14:cNvPr>
              <p14:cNvContentPartPr/>
              <p14:nvPr/>
            </p14:nvContentPartPr>
            <p14:xfrm>
              <a:off x="2049220" y="4101049"/>
              <a:ext cx="442440" cy="492120"/>
            </p14:xfrm>
          </p:contentPart>
        </mc:Choice>
        <mc:Fallback>
          <p:pic>
            <p:nvPicPr>
              <p:cNvPr id="194" name="墨迹 196">
                <a:extLst>
                  <a:ext uri="{FF2B5EF4-FFF2-40B4-BE49-F238E27FC236}">
                    <a16:creationId xmlns:a16="http://schemas.microsoft.com/office/drawing/2014/main" id="{A0716D9C-03A3-1849-8B6D-82E970650CE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041660" y="4093489"/>
                <a:ext cx="45756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2F82F36E-4209-DC48-BB74-4385ABD01F94}"/>
                  </a:ext>
                </a:extLst>
              </p14:cNvPr>
              <p14:cNvContentPartPr/>
              <p14:nvPr/>
            </p14:nvContentPartPr>
            <p14:xfrm>
              <a:off x="4408660" y="4418569"/>
              <a:ext cx="143640" cy="1908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2F82F36E-4209-DC48-BB74-4385ABD01F9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401100" y="4411009"/>
                <a:ext cx="1587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49032F4F-AB01-0648-9ED6-259A5429BD7E}"/>
                  </a:ext>
                </a:extLst>
              </p14:cNvPr>
              <p14:cNvContentPartPr/>
              <p14:nvPr/>
            </p14:nvContentPartPr>
            <p14:xfrm>
              <a:off x="4707460" y="4356289"/>
              <a:ext cx="12960" cy="17460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49032F4F-AB01-0648-9ED6-259A5429BD7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699900" y="4348729"/>
                <a:ext cx="277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4077B356-7ED0-0643-B94C-ED291A42F87A}"/>
                  </a:ext>
                </a:extLst>
              </p14:cNvPr>
              <p14:cNvContentPartPr/>
              <p14:nvPr/>
            </p14:nvContentPartPr>
            <p14:xfrm>
              <a:off x="4900420" y="4244329"/>
              <a:ext cx="118800" cy="33048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4077B356-7ED0-0643-B94C-ED291A42F87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892860" y="4236769"/>
                <a:ext cx="13356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031C7526-647F-F64F-89E1-325DAD5D8C38}"/>
                  </a:ext>
                </a:extLst>
              </p14:cNvPr>
              <p14:cNvContentPartPr/>
              <p14:nvPr/>
            </p14:nvContentPartPr>
            <p14:xfrm>
              <a:off x="5305060" y="4175929"/>
              <a:ext cx="118800" cy="38628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031C7526-647F-F64F-89E1-325DAD5D8C3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297500" y="4168369"/>
                <a:ext cx="13356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D967B013-C620-6240-86C8-64FDD1EC278F}"/>
                  </a:ext>
                </a:extLst>
              </p14:cNvPr>
              <p14:cNvContentPartPr/>
              <p14:nvPr/>
            </p14:nvContentPartPr>
            <p14:xfrm>
              <a:off x="7683220" y="4200769"/>
              <a:ext cx="118800" cy="36144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D967B013-C620-6240-86C8-64FDD1EC278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675660" y="4193209"/>
                <a:ext cx="1335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100D4940-47D1-0240-B15B-659DA146D23C}"/>
                  </a:ext>
                </a:extLst>
              </p14:cNvPr>
              <p14:cNvContentPartPr/>
              <p14:nvPr/>
            </p14:nvContentPartPr>
            <p14:xfrm>
              <a:off x="8225020" y="4331449"/>
              <a:ext cx="140760" cy="4392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100D4940-47D1-0240-B15B-659DA146D23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217460" y="4323889"/>
                <a:ext cx="1558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660DCDD2-081B-7C4D-8EE9-AE51CA5A1BED}"/>
                  </a:ext>
                </a:extLst>
              </p14:cNvPr>
              <p14:cNvContentPartPr/>
              <p14:nvPr/>
            </p14:nvContentPartPr>
            <p14:xfrm>
              <a:off x="8225020" y="4505689"/>
              <a:ext cx="187200" cy="1296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660DCDD2-081B-7C4D-8EE9-AE51CA5A1BE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217460" y="4498129"/>
                <a:ext cx="202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BFFC8FDE-25E6-3A4B-8231-A9357ED41AEA}"/>
                  </a:ext>
                </a:extLst>
              </p14:cNvPr>
              <p14:cNvContentPartPr/>
              <p14:nvPr/>
            </p14:nvContentPartPr>
            <p14:xfrm>
              <a:off x="9501220" y="4281769"/>
              <a:ext cx="81360" cy="31176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BFFC8FDE-25E6-3A4B-8231-A9357ED41AE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493660" y="4274209"/>
                <a:ext cx="9648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21" name="墨迹 224">
                <a:extLst>
                  <a:ext uri="{FF2B5EF4-FFF2-40B4-BE49-F238E27FC236}">
                    <a16:creationId xmlns:a16="http://schemas.microsoft.com/office/drawing/2014/main" id="{43264398-C2DA-5749-A194-719A9725E528}"/>
                  </a:ext>
                </a:extLst>
              </p14:cNvPr>
              <p14:cNvContentPartPr/>
              <p14:nvPr/>
            </p14:nvContentPartPr>
            <p14:xfrm>
              <a:off x="8766460" y="4256929"/>
              <a:ext cx="542160" cy="392400"/>
            </p14:xfrm>
          </p:contentPart>
        </mc:Choice>
        <mc:Fallback>
          <p:pic>
            <p:nvPicPr>
              <p:cNvPr id="221" name="墨迹 224">
                <a:extLst>
                  <a:ext uri="{FF2B5EF4-FFF2-40B4-BE49-F238E27FC236}">
                    <a16:creationId xmlns:a16="http://schemas.microsoft.com/office/drawing/2014/main" id="{43264398-C2DA-5749-A194-719A9725E52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758895" y="4249369"/>
                <a:ext cx="55729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22" name="墨迹 225">
                <a:extLst>
                  <a:ext uri="{FF2B5EF4-FFF2-40B4-BE49-F238E27FC236}">
                    <a16:creationId xmlns:a16="http://schemas.microsoft.com/office/drawing/2014/main" id="{8A0A2802-92F1-034E-A049-D23C9A9CE22C}"/>
                  </a:ext>
                </a:extLst>
              </p14:cNvPr>
              <p14:cNvContentPartPr/>
              <p14:nvPr/>
            </p14:nvContentPartPr>
            <p14:xfrm>
              <a:off x="6388300" y="4132369"/>
              <a:ext cx="1096200" cy="461160"/>
            </p14:xfrm>
          </p:contentPart>
        </mc:Choice>
        <mc:Fallback>
          <p:pic>
            <p:nvPicPr>
              <p:cNvPr id="222" name="墨迹 225">
                <a:extLst>
                  <a:ext uri="{FF2B5EF4-FFF2-40B4-BE49-F238E27FC236}">
                    <a16:creationId xmlns:a16="http://schemas.microsoft.com/office/drawing/2014/main" id="{8A0A2802-92F1-034E-A049-D23C9A9CE22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380740" y="4124809"/>
                <a:ext cx="111096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23" name="墨迹 226">
                <a:extLst>
                  <a:ext uri="{FF2B5EF4-FFF2-40B4-BE49-F238E27FC236}">
                    <a16:creationId xmlns:a16="http://schemas.microsoft.com/office/drawing/2014/main" id="{BB8F6554-2F16-424E-8A41-CB9E6541295D}"/>
                  </a:ext>
                </a:extLst>
              </p14:cNvPr>
              <p14:cNvContentPartPr/>
              <p14:nvPr/>
            </p14:nvContentPartPr>
            <p14:xfrm>
              <a:off x="5610340" y="4120489"/>
              <a:ext cx="498240" cy="491760"/>
            </p14:xfrm>
          </p:contentPart>
        </mc:Choice>
        <mc:Fallback>
          <p:pic>
            <p:nvPicPr>
              <p:cNvPr id="223" name="墨迹 226">
                <a:extLst>
                  <a:ext uri="{FF2B5EF4-FFF2-40B4-BE49-F238E27FC236}">
                    <a16:creationId xmlns:a16="http://schemas.microsoft.com/office/drawing/2014/main" id="{BB8F6554-2F16-424E-8A41-CB9E6541295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602780" y="4112923"/>
                <a:ext cx="513360" cy="506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24" name="墨迹 227">
                <a:extLst>
                  <a:ext uri="{FF2B5EF4-FFF2-40B4-BE49-F238E27FC236}">
                    <a16:creationId xmlns:a16="http://schemas.microsoft.com/office/drawing/2014/main" id="{E0928E92-0BDB-E44F-978D-8FC4299CE2EC}"/>
                  </a:ext>
                </a:extLst>
              </p14:cNvPr>
              <p14:cNvContentPartPr/>
              <p14:nvPr/>
            </p14:nvContentPartPr>
            <p14:xfrm>
              <a:off x="3916900" y="4250449"/>
              <a:ext cx="280440" cy="293040"/>
            </p14:xfrm>
          </p:contentPart>
        </mc:Choice>
        <mc:Fallback>
          <p:pic>
            <p:nvPicPr>
              <p:cNvPr id="224" name="墨迹 227">
                <a:extLst>
                  <a:ext uri="{FF2B5EF4-FFF2-40B4-BE49-F238E27FC236}">
                    <a16:creationId xmlns:a16="http://schemas.microsoft.com/office/drawing/2014/main" id="{E0928E92-0BDB-E44F-978D-8FC4299CE2E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909340" y="4242889"/>
                <a:ext cx="2955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40" name="墨迹 241">
                <a:extLst>
                  <a:ext uri="{FF2B5EF4-FFF2-40B4-BE49-F238E27FC236}">
                    <a16:creationId xmlns:a16="http://schemas.microsoft.com/office/drawing/2014/main" id="{0B148F2F-7FF2-4D46-99A6-BA5703EE8271}"/>
                  </a:ext>
                </a:extLst>
              </p14:cNvPr>
              <p14:cNvContentPartPr/>
              <p14:nvPr/>
            </p14:nvContentPartPr>
            <p14:xfrm>
              <a:off x="11020060" y="4276009"/>
              <a:ext cx="822240" cy="304920"/>
            </p14:xfrm>
          </p:contentPart>
        </mc:Choice>
        <mc:Fallback>
          <p:pic>
            <p:nvPicPr>
              <p:cNvPr id="240" name="墨迹 241">
                <a:extLst>
                  <a:ext uri="{FF2B5EF4-FFF2-40B4-BE49-F238E27FC236}">
                    <a16:creationId xmlns:a16="http://schemas.microsoft.com/office/drawing/2014/main" id="{0B148F2F-7FF2-4D46-99A6-BA5703EE827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012500" y="4268800"/>
                <a:ext cx="837360" cy="320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41" name="墨迹 242">
                <a:extLst>
                  <a:ext uri="{FF2B5EF4-FFF2-40B4-BE49-F238E27FC236}">
                    <a16:creationId xmlns:a16="http://schemas.microsoft.com/office/drawing/2014/main" id="{B869E4F3-861E-044A-B1CD-39F3C0D1868A}"/>
                  </a:ext>
                </a:extLst>
              </p14:cNvPr>
              <p14:cNvContentPartPr/>
              <p14:nvPr/>
            </p14:nvContentPartPr>
            <p14:xfrm>
              <a:off x="9856180" y="4250449"/>
              <a:ext cx="946440" cy="473400"/>
            </p14:xfrm>
          </p:contentPart>
        </mc:Choice>
        <mc:Fallback>
          <p:pic>
            <p:nvPicPr>
              <p:cNvPr id="241" name="墨迹 242">
                <a:extLst>
                  <a:ext uri="{FF2B5EF4-FFF2-40B4-BE49-F238E27FC236}">
                    <a16:creationId xmlns:a16="http://schemas.microsoft.com/office/drawing/2014/main" id="{B869E4F3-861E-044A-B1CD-39F3C0D1868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848623" y="4242889"/>
                <a:ext cx="961194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2675F21E-707F-BB44-A8D4-B210111F9DF2}"/>
                  </a:ext>
                </a:extLst>
              </p14:cNvPr>
              <p14:cNvContentPartPr/>
              <p14:nvPr/>
            </p14:nvContentPartPr>
            <p14:xfrm>
              <a:off x="4078900" y="5390569"/>
              <a:ext cx="218160" cy="242640"/>
            </p14:xfrm>
          </p:contentPart>
        </mc:Choice>
        <mc:Fallback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2675F21E-707F-BB44-A8D4-B210111F9DF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071340" y="5383009"/>
                <a:ext cx="2332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53" name="墨迹 252">
                <a:extLst>
                  <a:ext uri="{FF2B5EF4-FFF2-40B4-BE49-F238E27FC236}">
                    <a16:creationId xmlns:a16="http://schemas.microsoft.com/office/drawing/2014/main" id="{C951906C-25E5-0243-BBF6-F49B314406E2}"/>
                  </a:ext>
                </a:extLst>
              </p14:cNvPr>
              <p14:cNvContentPartPr/>
              <p14:nvPr/>
            </p14:nvContentPartPr>
            <p14:xfrm>
              <a:off x="4203100" y="5781889"/>
              <a:ext cx="12960" cy="81360"/>
            </p14:xfrm>
          </p:contentPart>
        </mc:Choice>
        <mc:Fallback>
          <p:pic>
            <p:nvPicPr>
              <p:cNvPr id="253" name="墨迹 252">
                <a:extLst>
                  <a:ext uri="{FF2B5EF4-FFF2-40B4-BE49-F238E27FC236}">
                    <a16:creationId xmlns:a16="http://schemas.microsoft.com/office/drawing/2014/main" id="{C951906C-25E5-0243-BBF6-F49B314406E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195900" y="5774689"/>
                <a:ext cx="277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54" name="墨迹 256">
                <a:extLst>
                  <a:ext uri="{FF2B5EF4-FFF2-40B4-BE49-F238E27FC236}">
                    <a16:creationId xmlns:a16="http://schemas.microsoft.com/office/drawing/2014/main" id="{DAFAE595-51C8-1E4E-BD8A-4738ACA33220}"/>
                  </a:ext>
                </a:extLst>
              </p14:cNvPr>
              <p14:cNvContentPartPr/>
              <p14:nvPr/>
            </p14:nvContentPartPr>
            <p14:xfrm>
              <a:off x="3126340" y="5607649"/>
              <a:ext cx="261720" cy="124920"/>
            </p14:xfrm>
          </p:contentPart>
        </mc:Choice>
        <mc:Fallback>
          <p:pic>
            <p:nvPicPr>
              <p:cNvPr id="254" name="墨迹 256">
                <a:extLst>
                  <a:ext uri="{FF2B5EF4-FFF2-40B4-BE49-F238E27FC236}">
                    <a16:creationId xmlns:a16="http://schemas.microsoft.com/office/drawing/2014/main" id="{DAFAE595-51C8-1E4E-BD8A-4738ACA3322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118780" y="5600089"/>
                <a:ext cx="2768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55" name="墨迹 257">
                <a:extLst>
                  <a:ext uri="{FF2B5EF4-FFF2-40B4-BE49-F238E27FC236}">
                    <a16:creationId xmlns:a16="http://schemas.microsoft.com/office/drawing/2014/main" id="{0A4155A4-13F1-BB46-BBA8-F7605759197B}"/>
                  </a:ext>
                </a:extLst>
              </p14:cNvPr>
              <p14:cNvContentPartPr/>
              <p14:nvPr/>
            </p14:nvContentPartPr>
            <p14:xfrm>
              <a:off x="2304460" y="5533129"/>
              <a:ext cx="648000" cy="348840"/>
            </p14:xfrm>
          </p:contentPart>
        </mc:Choice>
        <mc:Fallback>
          <p:pic>
            <p:nvPicPr>
              <p:cNvPr id="255" name="墨迹 257">
                <a:extLst>
                  <a:ext uri="{FF2B5EF4-FFF2-40B4-BE49-F238E27FC236}">
                    <a16:creationId xmlns:a16="http://schemas.microsoft.com/office/drawing/2014/main" id="{0A4155A4-13F1-BB46-BBA8-F7605759197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296896" y="5525569"/>
                <a:ext cx="663128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56" name="墨迹 258">
                <a:extLst>
                  <a:ext uri="{FF2B5EF4-FFF2-40B4-BE49-F238E27FC236}">
                    <a16:creationId xmlns:a16="http://schemas.microsoft.com/office/drawing/2014/main" id="{E64ACE97-C7E8-934E-988B-74FE4807FD7B}"/>
                  </a:ext>
                </a:extLst>
              </p14:cNvPr>
              <p14:cNvContentPartPr/>
              <p14:nvPr/>
            </p14:nvContentPartPr>
            <p14:xfrm>
              <a:off x="3767500" y="4966489"/>
              <a:ext cx="62640" cy="311400"/>
            </p14:xfrm>
          </p:contentPart>
        </mc:Choice>
        <mc:Fallback>
          <p:pic>
            <p:nvPicPr>
              <p:cNvPr id="256" name="墨迹 258">
                <a:extLst>
                  <a:ext uri="{FF2B5EF4-FFF2-40B4-BE49-F238E27FC236}">
                    <a16:creationId xmlns:a16="http://schemas.microsoft.com/office/drawing/2014/main" id="{E64ACE97-C7E8-934E-988B-74FE4807FD7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759940" y="4958938"/>
                <a:ext cx="77760" cy="326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62" name="墨迹 262">
                <a:extLst>
                  <a:ext uri="{FF2B5EF4-FFF2-40B4-BE49-F238E27FC236}">
                    <a16:creationId xmlns:a16="http://schemas.microsoft.com/office/drawing/2014/main" id="{324F372C-C21A-0E4B-8D7C-8899F810FEC4}"/>
                  </a:ext>
                </a:extLst>
              </p14:cNvPr>
              <p14:cNvContentPartPr/>
              <p14:nvPr/>
            </p14:nvContentPartPr>
            <p14:xfrm>
              <a:off x="5311540" y="5358889"/>
              <a:ext cx="131040" cy="296280"/>
            </p14:xfrm>
          </p:contentPart>
        </mc:Choice>
        <mc:Fallback>
          <p:pic>
            <p:nvPicPr>
              <p:cNvPr id="262" name="墨迹 262">
                <a:extLst>
                  <a:ext uri="{FF2B5EF4-FFF2-40B4-BE49-F238E27FC236}">
                    <a16:creationId xmlns:a16="http://schemas.microsoft.com/office/drawing/2014/main" id="{324F372C-C21A-0E4B-8D7C-8899F810FEC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303980" y="5351329"/>
                <a:ext cx="1461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72" name="墨迹 272">
                <a:extLst>
                  <a:ext uri="{FF2B5EF4-FFF2-40B4-BE49-F238E27FC236}">
                    <a16:creationId xmlns:a16="http://schemas.microsoft.com/office/drawing/2014/main" id="{9584A904-3892-8E4A-88EA-B3C53B13FFF5}"/>
                  </a:ext>
                </a:extLst>
              </p14:cNvPr>
              <p14:cNvContentPartPr/>
              <p14:nvPr/>
            </p14:nvContentPartPr>
            <p14:xfrm>
              <a:off x="5193100" y="5147209"/>
              <a:ext cx="1370160" cy="666360"/>
            </p14:xfrm>
          </p:contentPart>
        </mc:Choice>
        <mc:Fallback>
          <p:pic>
            <p:nvPicPr>
              <p:cNvPr id="272" name="墨迹 272">
                <a:extLst>
                  <a:ext uri="{FF2B5EF4-FFF2-40B4-BE49-F238E27FC236}">
                    <a16:creationId xmlns:a16="http://schemas.microsoft.com/office/drawing/2014/main" id="{9584A904-3892-8E4A-88EA-B3C53B13FFF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185538" y="5139649"/>
                <a:ext cx="1385284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76" name="墨迹 275">
                <a:extLst>
                  <a:ext uri="{FF2B5EF4-FFF2-40B4-BE49-F238E27FC236}">
                    <a16:creationId xmlns:a16="http://schemas.microsoft.com/office/drawing/2014/main" id="{4E8BE56C-FB9D-AB46-8F1C-62E7E15E62E9}"/>
                  </a:ext>
                </a:extLst>
              </p14:cNvPr>
              <p14:cNvContentPartPr/>
              <p14:nvPr/>
            </p14:nvContentPartPr>
            <p14:xfrm>
              <a:off x="7465420" y="5066209"/>
              <a:ext cx="324000" cy="629280"/>
            </p14:xfrm>
          </p:contentPart>
        </mc:Choice>
        <mc:Fallback>
          <p:pic>
            <p:nvPicPr>
              <p:cNvPr id="276" name="墨迹 275">
                <a:extLst>
                  <a:ext uri="{FF2B5EF4-FFF2-40B4-BE49-F238E27FC236}">
                    <a16:creationId xmlns:a16="http://schemas.microsoft.com/office/drawing/2014/main" id="{4E8BE56C-FB9D-AB46-8F1C-62E7E15E62E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457860" y="5058649"/>
                <a:ext cx="33912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77" name="墨迹 277">
                <a:extLst>
                  <a:ext uri="{FF2B5EF4-FFF2-40B4-BE49-F238E27FC236}">
                    <a16:creationId xmlns:a16="http://schemas.microsoft.com/office/drawing/2014/main" id="{DC817105-EDBD-8E4F-A9F8-1C22D85DAE33}"/>
                  </a:ext>
                </a:extLst>
              </p14:cNvPr>
              <p14:cNvContentPartPr/>
              <p14:nvPr/>
            </p14:nvContentPartPr>
            <p14:xfrm>
              <a:off x="6824260" y="5178169"/>
              <a:ext cx="305280" cy="461160"/>
            </p14:xfrm>
          </p:contentPart>
        </mc:Choice>
        <mc:Fallback>
          <p:pic>
            <p:nvPicPr>
              <p:cNvPr id="277" name="墨迹 277">
                <a:extLst>
                  <a:ext uri="{FF2B5EF4-FFF2-40B4-BE49-F238E27FC236}">
                    <a16:creationId xmlns:a16="http://schemas.microsoft.com/office/drawing/2014/main" id="{DC817105-EDBD-8E4F-A9F8-1C22D85DAE3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816700" y="5170609"/>
                <a:ext cx="32040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79" name="墨迹 278">
                <a:extLst>
                  <a:ext uri="{FF2B5EF4-FFF2-40B4-BE49-F238E27FC236}">
                    <a16:creationId xmlns:a16="http://schemas.microsoft.com/office/drawing/2014/main" id="{7B9B87B6-57CC-B64E-8149-936558793F1F}"/>
                  </a:ext>
                </a:extLst>
              </p14:cNvPr>
              <p14:cNvContentPartPr/>
              <p14:nvPr/>
            </p14:nvContentPartPr>
            <p14:xfrm>
              <a:off x="8822620" y="508969"/>
              <a:ext cx="305280" cy="1170720"/>
            </p14:xfrm>
          </p:contentPart>
        </mc:Choice>
        <mc:Fallback>
          <p:pic>
            <p:nvPicPr>
              <p:cNvPr id="279" name="墨迹 278">
                <a:extLst>
                  <a:ext uri="{FF2B5EF4-FFF2-40B4-BE49-F238E27FC236}">
                    <a16:creationId xmlns:a16="http://schemas.microsoft.com/office/drawing/2014/main" id="{7B9B87B6-57CC-B64E-8149-936558793F1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815060" y="501409"/>
                <a:ext cx="320400" cy="11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89" name="墨迹 289">
                <a:extLst>
                  <a:ext uri="{FF2B5EF4-FFF2-40B4-BE49-F238E27FC236}">
                    <a16:creationId xmlns:a16="http://schemas.microsoft.com/office/drawing/2014/main" id="{C1C09BA4-ED54-E148-B7E5-2A1D43E5A992}"/>
                  </a:ext>
                </a:extLst>
              </p14:cNvPr>
              <p14:cNvContentPartPr/>
              <p14:nvPr/>
            </p14:nvContentPartPr>
            <p14:xfrm>
              <a:off x="9662860" y="353449"/>
              <a:ext cx="2285280" cy="896760"/>
            </p14:xfrm>
          </p:contentPart>
        </mc:Choice>
        <mc:Fallback>
          <p:pic>
            <p:nvPicPr>
              <p:cNvPr id="289" name="墨迹 289">
                <a:extLst>
                  <a:ext uri="{FF2B5EF4-FFF2-40B4-BE49-F238E27FC236}">
                    <a16:creationId xmlns:a16="http://schemas.microsoft.com/office/drawing/2014/main" id="{C1C09BA4-ED54-E148-B7E5-2A1D43E5A99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655660" y="345889"/>
                <a:ext cx="2300040" cy="9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91" name="墨迹 290">
                <a:extLst>
                  <a:ext uri="{FF2B5EF4-FFF2-40B4-BE49-F238E27FC236}">
                    <a16:creationId xmlns:a16="http://schemas.microsoft.com/office/drawing/2014/main" id="{50A034EA-AF99-8C49-A5C6-D9C16CE8EDE3}"/>
                  </a:ext>
                </a:extLst>
              </p14:cNvPr>
              <p14:cNvContentPartPr/>
              <p14:nvPr/>
            </p14:nvContentPartPr>
            <p14:xfrm>
              <a:off x="2522260" y="589969"/>
              <a:ext cx="355320" cy="330480"/>
            </p14:xfrm>
          </p:contentPart>
        </mc:Choice>
        <mc:Fallback>
          <p:pic>
            <p:nvPicPr>
              <p:cNvPr id="291" name="墨迹 290">
                <a:extLst>
                  <a:ext uri="{FF2B5EF4-FFF2-40B4-BE49-F238E27FC236}">
                    <a16:creationId xmlns:a16="http://schemas.microsoft.com/office/drawing/2014/main" id="{50A034EA-AF99-8C49-A5C6-D9C16CE8EDE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514700" y="582409"/>
                <a:ext cx="3704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94" name="墨迹 294">
                <a:extLst>
                  <a:ext uri="{FF2B5EF4-FFF2-40B4-BE49-F238E27FC236}">
                    <a16:creationId xmlns:a16="http://schemas.microsoft.com/office/drawing/2014/main" id="{2441FACA-9BAB-044C-BCEA-E52AD527FBB0}"/>
                  </a:ext>
                </a:extLst>
              </p14:cNvPr>
              <p14:cNvContentPartPr/>
              <p14:nvPr/>
            </p14:nvContentPartPr>
            <p14:xfrm>
              <a:off x="2952100" y="745489"/>
              <a:ext cx="3281040" cy="305280"/>
            </p14:xfrm>
          </p:contentPart>
        </mc:Choice>
        <mc:Fallback>
          <p:pic>
            <p:nvPicPr>
              <p:cNvPr id="294" name="墨迹 294">
                <a:extLst>
                  <a:ext uri="{FF2B5EF4-FFF2-40B4-BE49-F238E27FC236}">
                    <a16:creationId xmlns:a16="http://schemas.microsoft.com/office/drawing/2014/main" id="{2441FACA-9BAB-044C-BCEA-E52AD527FBB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944540" y="737929"/>
                <a:ext cx="329616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98" name="墨迹 298">
                <a:extLst>
                  <a:ext uri="{FF2B5EF4-FFF2-40B4-BE49-F238E27FC236}">
                    <a16:creationId xmlns:a16="http://schemas.microsoft.com/office/drawing/2014/main" id="{B15F046F-3E7B-514C-BBE4-02DB80693A58}"/>
                  </a:ext>
                </a:extLst>
              </p14:cNvPr>
              <p14:cNvContentPartPr/>
              <p14:nvPr/>
            </p14:nvContentPartPr>
            <p14:xfrm>
              <a:off x="3014380" y="870049"/>
              <a:ext cx="4775040" cy="517320"/>
            </p14:xfrm>
          </p:contentPart>
        </mc:Choice>
        <mc:Fallback>
          <p:pic>
            <p:nvPicPr>
              <p:cNvPr id="298" name="墨迹 298">
                <a:extLst>
                  <a:ext uri="{FF2B5EF4-FFF2-40B4-BE49-F238E27FC236}">
                    <a16:creationId xmlns:a16="http://schemas.microsoft.com/office/drawing/2014/main" id="{B15F046F-3E7B-514C-BBE4-02DB80693A58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006821" y="862484"/>
                <a:ext cx="4790159" cy="532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305" name="墨迹 305">
                <a:extLst>
                  <a:ext uri="{FF2B5EF4-FFF2-40B4-BE49-F238E27FC236}">
                    <a16:creationId xmlns:a16="http://schemas.microsoft.com/office/drawing/2014/main" id="{CF5D515E-06EB-094A-992C-B809D29C6EB4}"/>
                  </a:ext>
                </a:extLst>
              </p14:cNvPr>
              <p14:cNvContentPartPr/>
              <p14:nvPr/>
            </p14:nvContentPartPr>
            <p14:xfrm>
              <a:off x="1538740" y="6155569"/>
              <a:ext cx="1326240" cy="435600"/>
            </p14:xfrm>
          </p:contentPart>
        </mc:Choice>
        <mc:Fallback>
          <p:pic>
            <p:nvPicPr>
              <p:cNvPr id="305" name="墨迹 305">
                <a:extLst>
                  <a:ext uri="{FF2B5EF4-FFF2-40B4-BE49-F238E27FC236}">
                    <a16:creationId xmlns:a16="http://schemas.microsoft.com/office/drawing/2014/main" id="{CF5D515E-06EB-094A-992C-B809D29C6EB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531180" y="6148009"/>
                <a:ext cx="134136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311" name="墨迹 312">
                <a:extLst>
                  <a:ext uri="{FF2B5EF4-FFF2-40B4-BE49-F238E27FC236}">
                    <a16:creationId xmlns:a16="http://schemas.microsoft.com/office/drawing/2014/main" id="{61AC31AA-ED90-1447-89EC-F69901775BC8}"/>
                  </a:ext>
                </a:extLst>
              </p14:cNvPr>
              <p14:cNvContentPartPr/>
              <p14:nvPr/>
            </p14:nvContentPartPr>
            <p14:xfrm>
              <a:off x="3929500" y="6255289"/>
              <a:ext cx="336600" cy="374040"/>
            </p14:xfrm>
          </p:contentPart>
        </mc:Choice>
        <mc:Fallback>
          <p:pic>
            <p:nvPicPr>
              <p:cNvPr id="311" name="墨迹 312">
                <a:extLst>
                  <a:ext uri="{FF2B5EF4-FFF2-40B4-BE49-F238E27FC236}">
                    <a16:creationId xmlns:a16="http://schemas.microsoft.com/office/drawing/2014/main" id="{61AC31AA-ED90-1447-89EC-F69901775BC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921940" y="6247729"/>
                <a:ext cx="35172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312" name="墨迹 313">
                <a:extLst>
                  <a:ext uri="{FF2B5EF4-FFF2-40B4-BE49-F238E27FC236}">
                    <a16:creationId xmlns:a16="http://schemas.microsoft.com/office/drawing/2014/main" id="{EC787CA5-7F21-2242-836E-0132CCA8502C}"/>
                  </a:ext>
                </a:extLst>
              </p14:cNvPr>
              <p14:cNvContentPartPr/>
              <p14:nvPr/>
            </p14:nvContentPartPr>
            <p14:xfrm>
              <a:off x="3338020" y="6510529"/>
              <a:ext cx="43920" cy="149760"/>
            </p14:xfrm>
          </p:contentPart>
        </mc:Choice>
        <mc:Fallback>
          <p:pic>
            <p:nvPicPr>
              <p:cNvPr id="312" name="墨迹 313">
                <a:extLst>
                  <a:ext uri="{FF2B5EF4-FFF2-40B4-BE49-F238E27FC236}">
                    <a16:creationId xmlns:a16="http://schemas.microsoft.com/office/drawing/2014/main" id="{EC787CA5-7F21-2242-836E-0132CCA8502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330460" y="6502969"/>
                <a:ext cx="590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32" name="墨迹 331">
                <a:extLst>
                  <a:ext uri="{FF2B5EF4-FFF2-40B4-BE49-F238E27FC236}">
                    <a16:creationId xmlns:a16="http://schemas.microsoft.com/office/drawing/2014/main" id="{A1F2461F-B625-8D49-A155-77E7A93B7FDD}"/>
                  </a:ext>
                </a:extLst>
              </p14:cNvPr>
              <p14:cNvContentPartPr/>
              <p14:nvPr/>
            </p14:nvContentPartPr>
            <p14:xfrm>
              <a:off x="8685460" y="6516649"/>
              <a:ext cx="112320" cy="12960"/>
            </p14:xfrm>
          </p:contentPart>
        </mc:Choice>
        <mc:Fallback>
          <p:pic>
            <p:nvPicPr>
              <p:cNvPr id="332" name="墨迹 331">
                <a:extLst>
                  <a:ext uri="{FF2B5EF4-FFF2-40B4-BE49-F238E27FC236}">
                    <a16:creationId xmlns:a16="http://schemas.microsoft.com/office/drawing/2014/main" id="{A1F2461F-B625-8D49-A155-77E7A93B7FD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678260" y="6509089"/>
                <a:ext cx="127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340" name="墨迹 345">
                <a:extLst>
                  <a:ext uri="{FF2B5EF4-FFF2-40B4-BE49-F238E27FC236}">
                    <a16:creationId xmlns:a16="http://schemas.microsoft.com/office/drawing/2014/main" id="{BD1655A4-69D4-134D-B5BB-8A0192D4F7CA}"/>
                  </a:ext>
                </a:extLst>
              </p14:cNvPr>
              <p14:cNvContentPartPr/>
              <p14:nvPr/>
            </p14:nvContentPartPr>
            <p14:xfrm>
              <a:off x="9009460" y="6136849"/>
              <a:ext cx="1139760" cy="597960"/>
            </p14:xfrm>
          </p:contentPart>
        </mc:Choice>
        <mc:Fallback>
          <p:pic>
            <p:nvPicPr>
              <p:cNvPr id="340" name="墨迹 345">
                <a:extLst>
                  <a:ext uri="{FF2B5EF4-FFF2-40B4-BE49-F238E27FC236}">
                    <a16:creationId xmlns:a16="http://schemas.microsoft.com/office/drawing/2014/main" id="{BD1655A4-69D4-134D-B5BB-8A0192D4F7C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001900" y="6129289"/>
                <a:ext cx="115452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41" name="墨迹 346">
                <a:extLst>
                  <a:ext uri="{FF2B5EF4-FFF2-40B4-BE49-F238E27FC236}">
                    <a16:creationId xmlns:a16="http://schemas.microsoft.com/office/drawing/2014/main" id="{DDFA5786-C46C-344E-BF1D-085673C2F649}"/>
                  </a:ext>
                </a:extLst>
              </p14:cNvPr>
              <p14:cNvContentPartPr/>
              <p14:nvPr/>
            </p14:nvContentPartPr>
            <p14:xfrm>
              <a:off x="7658380" y="6485689"/>
              <a:ext cx="641520" cy="37440"/>
            </p14:xfrm>
          </p:contentPart>
        </mc:Choice>
        <mc:Fallback>
          <p:pic>
            <p:nvPicPr>
              <p:cNvPr id="341" name="墨迹 346">
                <a:extLst>
                  <a:ext uri="{FF2B5EF4-FFF2-40B4-BE49-F238E27FC236}">
                    <a16:creationId xmlns:a16="http://schemas.microsoft.com/office/drawing/2014/main" id="{DDFA5786-C46C-344E-BF1D-085673C2F649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650820" y="6478201"/>
                <a:ext cx="656640" cy="52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342" name="墨迹 347">
                <a:extLst>
                  <a:ext uri="{FF2B5EF4-FFF2-40B4-BE49-F238E27FC236}">
                    <a16:creationId xmlns:a16="http://schemas.microsoft.com/office/drawing/2014/main" id="{DDA62662-5E5A-174A-86F3-ECEA28861889}"/>
                  </a:ext>
                </a:extLst>
              </p14:cNvPr>
              <p14:cNvContentPartPr/>
              <p14:nvPr/>
            </p14:nvContentPartPr>
            <p14:xfrm>
              <a:off x="6488020" y="6304969"/>
              <a:ext cx="709920" cy="405000"/>
            </p14:xfrm>
          </p:contentPart>
        </mc:Choice>
        <mc:Fallback>
          <p:pic>
            <p:nvPicPr>
              <p:cNvPr id="342" name="墨迹 347">
                <a:extLst>
                  <a:ext uri="{FF2B5EF4-FFF2-40B4-BE49-F238E27FC236}">
                    <a16:creationId xmlns:a16="http://schemas.microsoft.com/office/drawing/2014/main" id="{DDA62662-5E5A-174A-86F3-ECEA2886188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480460" y="6297409"/>
                <a:ext cx="7250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343" name="墨迹 348">
                <a:extLst>
                  <a:ext uri="{FF2B5EF4-FFF2-40B4-BE49-F238E27FC236}">
                    <a16:creationId xmlns:a16="http://schemas.microsoft.com/office/drawing/2014/main" id="{83F7A114-05C9-C148-B150-F5D9200AE32A}"/>
                  </a:ext>
                </a:extLst>
              </p14:cNvPr>
              <p14:cNvContentPartPr/>
              <p14:nvPr/>
            </p14:nvContentPartPr>
            <p14:xfrm>
              <a:off x="5840740" y="6504049"/>
              <a:ext cx="442440" cy="31320"/>
            </p14:xfrm>
          </p:contentPart>
        </mc:Choice>
        <mc:Fallback>
          <p:pic>
            <p:nvPicPr>
              <p:cNvPr id="343" name="墨迹 348">
                <a:extLst>
                  <a:ext uri="{FF2B5EF4-FFF2-40B4-BE49-F238E27FC236}">
                    <a16:creationId xmlns:a16="http://schemas.microsoft.com/office/drawing/2014/main" id="{83F7A114-05C9-C148-B150-F5D9200AE32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833180" y="6496849"/>
                <a:ext cx="4575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344" name="墨迹 349">
                <a:extLst>
                  <a:ext uri="{FF2B5EF4-FFF2-40B4-BE49-F238E27FC236}">
                    <a16:creationId xmlns:a16="http://schemas.microsoft.com/office/drawing/2014/main" id="{A93ED2F1-EE53-F045-9545-C4C036BC6409}"/>
                  </a:ext>
                </a:extLst>
              </p14:cNvPr>
              <p14:cNvContentPartPr/>
              <p14:nvPr/>
            </p14:nvContentPartPr>
            <p14:xfrm>
              <a:off x="4825900" y="6329809"/>
              <a:ext cx="728640" cy="305280"/>
            </p14:xfrm>
          </p:contentPart>
        </mc:Choice>
        <mc:Fallback>
          <p:pic>
            <p:nvPicPr>
              <p:cNvPr id="344" name="墨迹 349">
                <a:extLst>
                  <a:ext uri="{FF2B5EF4-FFF2-40B4-BE49-F238E27FC236}">
                    <a16:creationId xmlns:a16="http://schemas.microsoft.com/office/drawing/2014/main" id="{A93ED2F1-EE53-F045-9545-C4C036BC640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818340" y="6322249"/>
                <a:ext cx="74376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345" name="墨迹 350">
                <a:extLst>
                  <a:ext uri="{FF2B5EF4-FFF2-40B4-BE49-F238E27FC236}">
                    <a16:creationId xmlns:a16="http://schemas.microsoft.com/office/drawing/2014/main" id="{7075F933-653C-9A40-B5ED-FCE66C13D5F9}"/>
                  </a:ext>
                </a:extLst>
              </p14:cNvPr>
              <p14:cNvContentPartPr/>
              <p14:nvPr/>
            </p14:nvContentPartPr>
            <p14:xfrm>
              <a:off x="4321540" y="6578929"/>
              <a:ext cx="268200" cy="93600"/>
            </p14:xfrm>
          </p:contentPart>
        </mc:Choice>
        <mc:Fallback>
          <p:pic>
            <p:nvPicPr>
              <p:cNvPr id="345" name="墨迹 350">
                <a:extLst>
                  <a:ext uri="{FF2B5EF4-FFF2-40B4-BE49-F238E27FC236}">
                    <a16:creationId xmlns:a16="http://schemas.microsoft.com/office/drawing/2014/main" id="{7075F933-653C-9A40-B5ED-FCE66C13D5F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313980" y="6571369"/>
                <a:ext cx="2829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359" name="墨迹 359">
                <a:extLst>
                  <a:ext uri="{FF2B5EF4-FFF2-40B4-BE49-F238E27FC236}">
                    <a16:creationId xmlns:a16="http://schemas.microsoft.com/office/drawing/2014/main" id="{F65C150F-F00B-4A4B-9872-014FA5E4B2CF}"/>
                  </a:ext>
                </a:extLst>
              </p14:cNvPr>
              <p14:cNvContentPartPr/>
              <p14:nvPr/>
            </p14:nvContentPartPr>
            <p14:xfrm>
              <a:off x="10291780" y="6118129"/>
              <a:ext cx="1513080" cy="486000"/>
            </p14:xfrm>
          </p:contentPart>
        </mc:Choice>
        <mc:Fallback>
          <p:pic>
            <p:nvPicPr>
              <p:cNvPr id="359" name="墨迹 359">
                <a:extLst>
                  <a:ext uri="{FF2B5EF4-FFF2-40B4-BE49-F238E27FC236}">
                    <a16:creationId xmlns:a16="http://schemas.microsoft.com/office/drawing/2014/main" id="{F65C150F-F00B-4A4B-9872-014FA5E4B2CF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0284220" y="6110569"/>
                <a:ext cx="152820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363" name="墨迹 363">
                <a:extLst>
                  <a:ext uri="{FF2B5EF4-FFF2-40B4-BE49-F238E27FC236}">
                    <a16:creationId xmlns:a16="http://schemas.microsoft.com/office/drawing/2014/main" id="{6D8D9393-8FB0-D44E-984C-38CCD522411E}"/>
                  </a:ext>
                </a:extLst>
              </p14:cNvPr>
              <p14:cNvContentPartPr/>
              <p14:nvPr/>
            </p14:nvContentPartPr>
            <p14:xfrm>
              <a:off x="11798380" y="6081049"/>
              <a:ext cx="143640" cy="324000"/>
            </p14:xfrm>
          </p:contentPart>
        </mc:Choice>
        <mc:Fallback>
          <p:pic>
            <p:nvPicPr>
              <p:cNvPr id="363" name="墨迹 363">
                <a:extLst>
                  <a:ext uri="{FF2B5EF4-FFF2-40B4-BE49-F238E27FC236}">
                    <a16:creationId xmlns:a16="http://schemas.microsoft.com/office/drawing/2014/main" id="{6D8D9393-8FB0-D44E-984C-38CCD522411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1790820" y="6073489"/>
                <a:ext cx="15876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373" name="墨迹 374">
                <a:extLst>
                  <a:ext uri="{FF2B5EF4-FFF2-40B4-BE49-F238E27FC236}">
                    <a16:creationId xmlns:a16="http://schemas.microsoft.com/office/drawing/2014/main" id="{6BEB7A67-78D1-2A40-B3F3-0EB6FD575D23}"/>
                  </a:ext>
                </a:extLst>
              </p14:cNvPr>
              <p14:cNvContentPartPr/>
              <p14:nvPr/>
            </p14:nvContentPartPr>
            <p14:xfrm>
              <a:off x="11350180" y="1928449"/>
              <a:ext cx="204840" cy="523440"/>
            </p14:xfrm>
          </p:contentPart>
        </mc:Choice>
        <mc:Fallback>
          <p:pic>
            <p:nvPicPr>
              <p:cNvPr id="373" name="墨迹 374">
                <a:extLst>
                  <a:ext uri="{FF2B5EF4-FFF2-40B4-BE49-F238E27FC236}">
                    <a16:creationId xmlns:a16="http://schemas.microsoft.com/office/drawing/2014/main" id="{6BEB7A67-78D1-2A40-B3F3-0EB6FD575D2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342633" y="1920889"/>
                <a:ext cx="219933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374" name="墨迹 375">
                <a:extLst>
                  <a:ext uri="{FF2B5EF4-FFF2-40B4-BE49-F238E27FC236}">
                    <a16:creationId xmlns:a16="http://schemas.microsoft.com/office/drawing/2014/main" id="{1C983845-517B-2946-8AB8-9DA981D025A6}"/>
                  </a:ext>
                </a:extLst>
              </p14:cNvPr>
              <p14:cNvContentPartPr/>
              <p14:nvPr/>
            </p14:nvContentPartPr>
            <p14:xfrm>
              <a:off x="9678340" y="1549369"/>
              <a:ext cx="1404360" cy="1126440"/>
            </p14:xfrm>
          </p:contentPart>
        </mc:Choice>
        <mc:Fallback>
          <p:pic>
            <p:nvPicPr>
              <p:cNvPr id="374" name="墨迹 375">
                <a:extLst>
                  <a:ext uri="{FF2B5EF4-FFF2-40B4-BE49-F238E27FC236}">
                    <a16:creationId xmlns:a16="http://schemas.microsoft.com/office/drawing/2014/main" id="{1C983845-517B-2946-8AB8-9DA981D025A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670782" y="1541809"/>
                <a:ext cx="1419116" cy="11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382" name="墨迹 382">
                <a:extLst>
                  <a:ext uri="{FF2B5EF4-FFF2-40B4-BE49-F238E27FC236}">
                    <a16:creationId xmlns:a16="http://schemas.microsoft.com/office/drawing/2014/main" id="{F6F50993-CB5D-1F48-91EB-487C744EF28A}"/>
                  </a:ext>
                </a:extLst>
              </p14:cNvPr>
              <p14:cNvContentPartPr/>
              <p14:nvPr/>
            </p14:nvContentPartPr>
            <p14:xfrm>
              <a:off x="8573500" y="2638009"/>
              <a:ext cx="1009080" cy="573480"/>
            </p14:xfrm>
          </p:contentPart>
        </mc:Choice>
        <mc:Fallback>
          <p:pic>
            <p:nvPicPr>
              <p:cNvPr id="382" name="墨迹 382">
                <a:extLst>
                  <a:ext uri="{FF2B5EF4-FFF2-40B4-BE49-F238E27FC236}">
                    <a16:creationId xmlns:a16="http://schemas.microsoft.com/office/drawing/2014/main" id="{F6F50993-CB5D-1F48-91EB-487C744EF28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8565937" y="2630804"/>
                <a:ext cx="1026726" cy="588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387" name="墨迹 387">
                <a:extLst>
                  <a:ext uri="{FF2B5EF4-FFF2-40B4-BE49-F238E27FC236}">
                    <a16:creationId xmlns:a16="http://schemas.microsoft.com/office/drawing/2014/main" id="{87745C99-023D-3448-B7C2-038E36EEA4D4}"/>
                  </a:ext>
                </a:extLst>
              </p14:cNvPr>
              <p14:cNvContentPartPr/>
              <p14:nvPr/>
            </p14:nvContentPartPr>
            <p14:xfrm>
              <a:off x="9476380" y="2688049"/>
              <a:ext cx="778680" cy="746640"/>
            </p14:xfrm>
          </p:contentPart>
        </mc:Choice>
        <mc:Fallback>
          <p:pic>
            <p:nvPicPr>
              <p:cNvPr id="387" name="墨迹 387">
                <a:extLst>
                  <a:ext uri="{FF2B5EF4-FFF2-40B4-BE49-F238E27FC236}">
                    <a16:creationId xmlns:a16="http://schemas.microsoft.com/office/drawing/2014/main" id="{87745C99-023D-3448-B7C2-038E36EEA4D4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468820" y="2677969"/>
                <a:ext cx="79344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397" name="墨迹 397">
                <a:extLst>
                  <a:ext uri="{FF2B5EF4-FFF2-40B4-BE49-F238E27FC236}">
                    <a16:creationId xmlns:a16="http://schemas.microsoft.com/office/drawing/2014/main" id="{F3A0EE7F-27CA-5249-9799-79F21D0B51D6}"/>
                  </a:ext>
                </a:extLst>
              </p14:cNvPr>
              <p14:cNvContentPartPr/>
              <p14:nvPr/>
            </p14:nvContentPartPr>
            <p14:xfrm>
              <a:off x="10316620" y="2781289"/>
              <a:ext cx="1625400" cy="732240"/>
            </p14:xfrm>
          </p:contentPart>
        </mc:Choice>
        <mc:Fallback>
          <p:pic>
            <p:nvPicPr>
              <p:cNvPr id="397" name="墨迹 397">
                <a:extLst>
                  <a:ext uri="{FF2B5EF4-FFF2-40B4-BE49-F238E27FC236}">
                    <a16:creationId xmlns:a16="http://schemas.microsoft.com/office/drawing/2014/main" id="{F3A0EE7F-27CA-5249-9799-79F21D0B51D6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0309058" y="2773729"/>
                <a:ext cx="1640523" cy="74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4137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8FA1B88-6A2B-C247-BD74-94C798ED0F58}"/>
                  </a:ext>
                </a:extLst>
              </p14:cNvPr>
              <p14:cNvContentPartPr/>
              <p14:nvPr/>
            </p14:nvContentPartPr>
            <p14:xfrm>
              <a:off x="1358380" y="508969"/>
              <a:ext cx="100080" cy="766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8FA1B88-6A2B-C247-BD74-94C798ED0F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0820" y="501409"/>
                <a:ext cx="115200" cy="78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墨迹 15">
                <a:extLst>
                  <a:ext uri="{FF2B5EF4-FFF2-40B4-BE49-F238E27FC236}">
                    <a16:creationId xmlns:a16="http://schemas.microsoft.com/office/drawing/2014/main" id="{DCD0B079-85CA-1645-AC8C-E5C8A3B9072E}"/>
                  </a:ext>
                </a:extLst>
              </p14:cNvPr>
              <p14:cNvContentPartPr/>
              <p14:nvPr/>
            </p14:nvContentPartPr>
            <p14:xfrm>
              <a:off x="3580660" y="453169"/>
              <a:ext cx="1338120" cy="342720"/>
            </p14:xfrm>
          </p:contentPart>
        </mc:Choice>
        <mc:Fallback>
          <p:pic>
            <p:nvPicPr>
              <p:cNvPr id="13" name="墨迹 15">
                <a:extLst>
                  <a:ext uri="{FF2B5EF4-FFF2-40B4-BE49-F238E27FC236}">
                    <a16:creationId xmlns:a16="http://schemas.microsoft.com/office/drawing/2014/main" id="{DCD0B079-85CA-1645-AC8C-E5C8A3B907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3100" y="445609"/>
                <a:ext cx="13532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墨迹 16">
                <a:extLst>
                  <a:ext uri="{FF2B5EF4-FFF2-40B4-BE49-F238E27FC236}">
                    <a16:creationId xmlns:a16="http://schemas.microsoft.com/office/drawing/2014/main" id="{41BDC5AB-E2EB-E045-8DBC-5290B9F05D97}"/>
                  </a:ext>
                </a:extLst>
              </p14:cNvPr>
              <p14:cNvContentPartPr/>
              <p14:nvPr/>
            </p14:nvContentPartPr>
            <p14:xfrm>
              <a:off x="3007900" y="527689"/>
              <a:ext cx="205920" cy="156240"/>
            </p14:xfrm>
          </p:contentPart>
        </mc:Choice>
        <mc:Fallback>
          <p:pic>
            <p:nvPicPr>
              <p:cNvPr id="14" name="墨迹 16">
                <a:extLst>
                  <a:ext uri="{FF2B5EF4-FFF2-40B4-BE49-F238E27FC236}">
                    <a16:creationId xmlns:a16="http://schemas.microsoft.com/office/drawing/2014/main" id="{41BDC5AB-E2EB-E045-8DBC-5290B9F05D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00340" y="520112"/>
                <a:ext cx="221040" cy="171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墨迹 17">
                <a:extLst>
                  <a:ext uri="{FF2B5EF4-FFF2-40B4-BE49-F238E27FC236}">
                    <a16:creationId xmlns:a16="http://schemas.microsoft.com/office/drawing/2014/main" id="{EB8683A1-36E5-1845-8E4C-D573189BE5A0}"/>
                  </a:ext>
                </a:extLst>
              </p14:cNvPr>
              <p14:cNvContentPartPr/>
              <p14:nvPr/>
            </p14:nvContentPartPr>
            <p14:xfrm>
              <a:off x="1750420" y="353449"/>
              <a:ext cx="735120" cy="398520"/>
            </p14:xfrm>
          </p:contentPart>
        </mc:Choice>
        <mc:Fallback>
          <p:pic>
            <p:nvPicPr>
              <p:cNvPr id="15" name="墨迹 17">
                <a:extLst>
                  <a:ext uri="{FF2B5EF4-FFF2-40B4-BE49-F238E27FC236}">
                    <a16:creationId xmlns:a16="http://schemas.microsoft.com/office/drawing/2014/main" id="{EB8683A1-36E5-1845-8E4C-D573189BE5A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42860" y="345896"/>
                <a:ext cx="749880" cy="413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6546B0B6-C864-F74F-B472-12D61F641B32}"/>
                  </a:ext>
                </a:extLst>
              </p14:cNvPr>
              <p14:cNvContentPartPr/>
              <p14:nvPr/>
            </p14:nvContentPartPr>
            <p14:xfrm>
              <a:off x="5081860" y="446689"/>
              <a:ext cx="118080" cy="38628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6546B0B6-C864-F74F-B472-12D61F641B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74300" y="439129"/>
                <a:ext cx="1332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8" name="墨迹 43">
                <a:extLst>
                  <a:ext uri="{FF2B5EF4-FFF2-40B4-BE49-F238E27FC236}">
                    <a16:creationId xmlns:a16="http://schemas.microsoft.com/office/drawing/2014/main" id="{4F24BFCE-3EB1-B64C-B191-BE5CAEBBD80C}"/>
                  </a:ext>
                </a:extLst>
              </p14:cNvPr>
              <p14:cNvContentPartPr/>
              <p14:nvPr/>
            </p14:nvContentPartPr>
            <p14:xfrm>
              <a:off x="2964340" y="1287289"/>
              <a:ext cx="218520" cy="124920"/>
            </p14:xfrm>
          </p:contentPart>
        </mc:Choice>
        <mc:Fallback>
          <p:pic>
            <p:nvPicPr>
              <p:cNvPr id="38" name="墨迹 43">
                <a:extLst>
                  <a:ext uri="{FF2B5EF4-FFF2-40B4-BE49-F238E27FC236}">
                    <a16:creationId xmlns:a16="http://schemas.microsoft.com/office/drawing/2014/main" id="{4F24BFCE-3EB1-B64C-B191-BE5CAEBBD80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56768" y="1279729"/>
                <a:ext cx="233665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9" name="墨迹 44">
                <a:extLst>
                  <a:ext uri="{FF2B5EF4-FFF2-40B4-BE49-F238E27FC236}">
                    <a16:creationId xmlns:a16="http://schemas.microsoft.com/office/drawing/2014/main" id="{D1ABA9F8-9CA0-FC4A-8ACD-97B17199017F}"/>
                  </a:ext>
                </a:extLst>
              </p14:cNvPr>
              <p14:cNvContentPartPr/>
              <p14:nvPr/>
            </p14:nvContentPartPr>
            <p14:xfrm>
              <a:off x="1837540" y="1094329"/>
              <a:ext cx="666720" cy="398880"/>
            </p14:xfrm>
          </p:contentPart>
        </mc:Choice>
        <mc:Fallback>
          <p:pic>
            <p:nvPicPr>
              <p:cNvPr id="39" name="墨迹 44">
                <a:extLst>
                  <a:ext uri="{FF2B5EF4-FFF2-40B4-BE49-F238E27FC236}">
                    <a16:creationId xmlns:a16="http://schemas.microsoft.com/office/drawing/2014/main" id="{D1ABA9F8-9CA0-FC4A-8ACD-97B17199017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29976" y="1086769"/>
                <a:ext cx="681848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0" name="墨迹 45">
                <a:extLst>
                  <a:ext uri="{FF2B5EF4-FFF2-40B4-BE49-F238E27FC236}">
                    <a16:creationId xmlns:a16="http://schemas.microsoft.com/office/drawing/2014/main" id="{54BAC4B8-A057-F24A-B67E-1AB259A89F12}"/>
                  </a:ext>
                </a:extLst>
              </p14:cNvPr>
              <p14:cNvContentPartPr/>
              <p14:nvPr/>
            </p14:nvContentPartPr>
            <p14:xfrm>
              <a:off x="7888780" y="316009"/>
              <a:ext cx="603720" cy="685800"/>
            </p14:xfrm>
          </p:contentPart>
        </mc:Choice>
        <mc:Fallback>
          <p:pic>
            <p:nvPicPr>
              <p:cNvPr id="40" name="墨迹 45">
                <a:extLst>
                  <a:ext uri="{FF2B5EF4-FFF2-40B4-BE49-F238E27FC236}">
                    <a16:creationId xmlns:a16="http://schemas.microsoft.com/office/drawing/2014/main" id="{54BAC4B8-A057-F24A-B67E-1AB259A89F1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81220" y="308449"/>
                <a:ext cx="618480" cy="7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1" name="墨迹 46">
                <a:extLst>
                  <a:ext uri="{FF2B5EF4-FFF2-40B4-BE49-F238E27FC236}">
                    <a16:creationId xmlns:a16="http://schemas.microsoft.com/office/drawing/2014/main" id="{63B811E9-0816-EB4C-BDB8-B754D1334F5B}"/>
                  </a:ext>
                </a:extLst>
              </p14:cNvPr>
              <p14:cNvContentPartPr/>
              <p14:nvPr/>
            </p14:nvContentPartPr>
            <p14:xfrm>
              <a:off x="7110460" y="390889"/>
              <a:ext cx="591840" cy="354960"/>
            </p14:xfrm>
          </p:contentPart>
        </mc:Choice>
        <mc:Fallback>
          <p:pic>
            <p:nvPicPr>
              <p:cNvPr id="41" name="墨迹 46">
                <a:extLst>
                  <a:ext uri="{FF2B5EF4-FFF2-40B4-BE49-F238E27FC236}">
                    <a16:creationId xmlns:a16="http://schemas.microsoft.com/office/drawing/2014/main" id="{63B811E9-0816-EB4C-BDB8-B754D1334F5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02900" y="383337"/>
                <a:ext cx="606960" cy="370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2" name="墨迹 47">
                <a:extLst>
                  <a:ext uri="{FF2B5EF4-FFF2-40B4-BE49-F238E27FC236}">
                    <a16:creationId xmlns:a16="http://schemas.microsoft.com/office/drawing/2014/main" id="{52A5AF21-126B-994F-A707-A10F96B9E4A1}"/>
                  </a:ext>
                </a:extLst>
              </p14:cNvPr>
              <p14:cNvContentPartPr/>
              <p14:nvPr/>
            </p14:nvContentPartPr>
            <p14:xfrm>
              <a:off x="6674860" y="490249"/>
              <a:ext cx="205920" cy="205920"/>
            </p14:xfrm>
          </p:contentPart>
        </mc:Choice>
        <mc:Fallback>
          <p:pic>
            <p:nvPicPr>
              <p:cNvPr id="42" name="墨迹 47">
                <a:extLst>
                  <a:ext uri="{FF2B5EF4-FFF2-40B4-BE49-F238E27FC236}">
                    <a16:creationId xmlns:a16="http://schemas.microsoft.com/office/drawing/2014/main" id="{52A5AF21-126B-994F-A707-A10F96B9E4A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67300" y="482689"/>
                <a:ext cx="2210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3" name="墨迹 48">
                <a:extLst>
                  <a:ext uri="{FF2B5EF4-FFF2-40B4-BE49-F238E27FC236}">
                    <a16:creationId xmlns:a16="http://schemas.microsoft.com/office/drawing/2014/main" id="{8A21BFB3-79F6-054A-8E52-BE424A77673B}"/>
                  </a:ext>
                </a:extLst>
              </p14:cNvPr>
              <p14:cNvContentPartPr/>
              <p14:nvPr/>
            </p14:nvContentPartPr>
            <p14:xfrm>
              <a:off x="5424220" y="329329"/>
              <a:ext cx="1039320" cy="472680"/>
            </p14:xfrm>
          </p:contentPart>
        </mc:Choice>
        <mc:Fallback>
          <p:pic>
            <p:nvPicPr>
              <p:cNvPr id="43" name="墨迹 48">
                <a:extLst>
                  <a:ext uri="{FF2B5EF4-FFF2-40B4-BE49-F238E27FC236}">
                    <a16:creationId xmlns:a16="http://schemas.microsoft.com/office/drawing/2014/main" id="{8A21BFB3-79F6-054A-8E52-BE424A77673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16660" y="321769"/>
                <a:ext cx="105444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C94BFD26-8DF7-AC4A-824C-5CFD7D8E4077}"/>
                  </a:ext>
                </a:extLst>
              </p14:cNvPr>
              <p14:cNvContentPartPr/>
              <p14:nvPr/>
            </p14:nvContentPartPr>
            <p14:xfrm>
              <a:off x="3642940" y="1162729"/>
              <a:ext cx="31320" cy="37404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C94BFD26-8DF7-AC4A-824C-5CFD7D8E407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35380" y="1155169"/>
                <a:ext cx="4644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F4B83BB3-92F9-4543-B5F3-C59093A97B37}"/>
                  </a:ext>
                </a:extLst>
              </p14:cNvPr>
              <p14:cNvContentPartPr/>
              <p14:nvPr/>
            </p14:nvContentPartPr>
            <p14:xfrm>
              <a:off x="4159540" y="1411849"/>
              <a:ext cx="31320" cy="8748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F4B83BB3-92F9-4543-B5F3-C59093A97B3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51980" y="1404289"/>
                <a:ext cx="464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88D12B3B-A214-9B46-82F6-1821D64E3060}"/>
                  </a:ext>
                </a:extLst>
              </p14:cNvPr>
              <p14:cNvContentPartPr/>
              <p14:nvPr/>
            </p14:nvContentPartPr>
            <p14:xfrm>
              <a:off x="5292820" y="1306009"/>
              <a:ext cx="199440" cy="11232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88D12B3B-A214-9B46-82F6-1821D64E306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85260" y="1298449"/>
                <a:ext cx="2145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DD67CAB3-AE07-8F40-89DA-42D06D31619E}"/>
                  </a:ext>
                </a:extLst>
              </p14:cNvPr>
              <p14:cNvContentPartPr/>
              <p14:nvPr/>
            </p14:nvContentPartPr>
            <p14:xfrm>
              <a:off x="6431860" y="1104049"/>
              <a:ext cx="12960" cy="34560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DD67CAB3-AE07-8F40-89DA-42D06D31619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24300" y="1096489"/>
                <a:ext cx="2772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0" name="墨迹 62">
                <a:extLst>
                  <a:ext uri="{FF2B5EF4-FFF2-40B4-BE49-F238E27FC236}">
                    <a16:creationId xmlns:a16="http://schemas.microsoft.com/office/drawing/2014/main" id="{F9EB8DD3-23D0-0747-9004-0B370055C141}"/>
                  </a:ext>
                </a:extLst>
              </p14:cNvPr>
              <p14:cNvContentPartPr/>
              <p14:nvPr/>
            </p14:nvContentPartPr>
            <p14:xfrm>
              <a:off x="5877820" y="1225009"/>
              <a:ext cx="199800" cy="137520"/>
            </p14:xfrm>
          </p:contentPart>
        </mc:Choice>
        <mc:Fallback>
          <p:pic>
            <p:nvPicPr>
              <p:cNvPr id="60" name="墨迹 62">
                <a:extLst>
                  <a:ext uri="{FF2B5EF4-FFF2-40B4-BE49-F238E27FC236}">
                    <a16:creationId xmlns:a16="http://schemas.microsoft.com/office/drawing/2014/main" id="{F9EB8DD3-23D0-0747-9004-0B370055C14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70246" y="1217429"/>
                <a:ext cx="214947" cy="1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1" name="墨迹 63">
                <a:extLst>
                  <a:ext uri="{FF2B5EF4-FFF2-40B4-BE49-F238E27FC236}">
                    <a16:creationId xmlns:a16="http://schemas.microsoft.com/office/drawing/2014/main" id="{FDE2B541-749B-E84D-B7B5-7D1635D0344C}"/>
                  </a:ext>
                </a:extLst>
              </p14:cNvPr>
              <p14:cNvContentPartPr/>
              <p14:nvPr/>
            </p14:nvContentPartPr>
            <p14:xfrm>
              <a:off x="4744900" y="1094329"/>
              <a:ext cx="348120" cy="333720"/>
            </p14:xfrm>
          </p:contentPart>
        </mc:Choice>
        <mc:Fallback>
          <p:pic>
            <p:nvPicPr>
              <p:cNvPr id="61" name="墨迹 63">
                <a:extLst>
                  <a:ext uri="{FF2B5EF4-FFF2-40B4-BE49-F238E27FC236}">
                    <a16:creationId xmlns:a16="http://schemas.microsoft.com/office/drawing/2014/main" id="{FDE2B541-749B-E84D-B7B5-7D1635D0344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37340" y="1086769"/>
                <a:ext cx="36324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2" name="墨迹 64">
                <a:extLst>
                  <a:ext uri="{FF2B5EF4-FFF2-40B4-BE49-F238E27FC236}">
                    <a16:creationId xmlns:a16="http://schemas.microsoft.com/office/drawing/2014/main" id="{2566B0B7-72AA-0042-92D6-ED67E98B4226}"/>
                  </a:ext>
                </a:extLst>
              </p14:cNvPr>
              <p14:cNvContentPartPr/>
              <p14:nvPr/>
            </p14:nvContentPartPr>
            <p14:xfrm>
              <a:off x="2422900" y="1389529"/>
              <a:ext cx="75240" cy="165600"/>
            </p14:xfrm>
          </p:contentPart>
        </mc:Choice>
        <mc:Fallback>
          <p:pic>
            <p:nvPicPr>
              <p:cNvPr id="62" name="墨迹 64">
                <a:extLst>
                  <a:ext uri="{FF2B5EF4-FFF2-40B4-BE49-F238E27FC236}">
                    <a16:creationId xmlns:a16="http://schemas.microsoft.com/office/drawing/2014/main" id="{2566B0B7-72AA-0042-92D6-ED67E98B422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15340" y="1381969"/>
                <a:ext cx="900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4C2E42A7-6FB4-BA41-8D4E-02433727E76F}"/>
                  </a:ext>
                </a:extLst>
              </p14:cNvPr>
              <p14:cNvContentPartPr/>
              <p14:nvPr/>
            </p14:nvContentPartPr>
            <p14:xfrm>
              <a:off x="3618100" y="1150129"/>
              <a:ext cx="255600" cy="41760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4C2E42A7-6FB4-BA41-8D4E-02433727E76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10540" y="1142929"/>
                <a:ext cx="2707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0" name="墨迹 70">
                <a:extLst>
                  <a:ext uri="{FF2B5EF4-FFF2-40B4-BE49-F238E27FC236}">
                    <a16:creationId xmlns:a16="http://schemas.microsoft.com/office/drawing/2014/main" id="{9058343C-DD30-0147-B225-3D1D82A66DB5}"/>
                  </a:ext>
                </a:extLst>
              </p14:cNvPr>
              <p14:cNvContentPartPr/>
              <p14:nvPr/>
            </p14:nvContentPartPr>
            <p14:xfrm>
              <a:off x="928540" y="2109169"/>
              <a:ext cx="560880" cy="448560"/>
            </p14:xfrm>
          </p:contentPart>
        </mc:Choice>
        <mc:Fallback>
          <p:pic>
            <p:nvPicPr>
              <p:cNvPr id="70" name="墨迹 70">
                <a:extLst>
                  <a:ext uri="{FF2B5EF4-FFF2-40B4-BE49-F238E27FC236}">
                    <a16:creationId xmlns:a16="http://schemas.microsoft.com/office/drawing/2014/main" id="{9058343C-DD30-0147-B225-3D1D82A66DB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20975" y="2101609"/>
                <a:ext cx="57601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4674DECD-CE88-A64C-BE3D-2ADC7BDC41E2}"/>
                  </a:ext>
                </a:extLst>
              </p14:cNvPr>
              <p14:cNvContentPartPr/>
              <p14:nvPr/>
            </p14:nvContentPartPr>
            <p14:xfrm>
              <a:off x="5709700" y="2470249"/>
              <a:ext cx="193320" cy="3132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4674DECD-CE88-A64C-BE3D-2ADC7BDC41E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702140" y="2462689"/>
                <a:ext cx="208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5" name="墨迹 88">
                <a:extLst>
                  <a:ext uri="{FF2B5EF4-FFF2-40B4-BE49-F238E27FC236}">
                    <a16:creationId xmlns:a16="http://schemas.microsoft.com/office/drawing/2014/main" id="{181126B5-2CB3-7B42-87CE-57FE1EAC7707}"/>
                  </a:ext>
                </a:extLst>
              </p14:cNvPr>
              <p14:cNvContentPartPr/>
              <p14:nvPr/>
            </p14:nvContentPartPr>
            <p14:xfrm>
              <a:off x="5118580" y="2432809"/>
              <a:ext cx="199440" cy="136440"/>
            </p14:xfrm>
          </p:contentPart>
        </mc:Choice>
        <mc:Fallback>
          <p:pic>
            <p:nvPicPr>
              <p:cNvPr id="85" name="墨迹 88">
                <a:extLst>
                  <a:ext uri="{FF2B5EF4-FFF2-40B4-BE49-F238E27FC236}">
                    <a16:creationId xmlns:a16="http://schemas.microsoft.com/office/drawing/2014/main" id="{181126B5-2CB3-7B42-87CE-57FE1EAC770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111020" y="2425269"/>
                <a:ext cx="214560" cy="1511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6" name="墨迹 89">
                <a:extLst>
                  <a:ext uri="{FF2B5EF4-FFF2-40B4-BE49-F238E27FC236}">
                    <a16:creationId xmlns:a16="http://schemas.microsoft.com/office/drawing/2014/main" id="{4C21875B-0615-524C-B0B7-F8C24AB7A51A}"/>
                  </a:ext>
                </a:extLst>
              </p14:cNvPr>
              <p14:cNvContentPartPr/>
              <p14:nvPr/>
            </p14:nvContentPartPr>
            <p14:xfrm>
              <a:off x="4259260" y="2476369"/>
              <a:ext cx="236880" cy="205920"/>
            </p14:xfrm>
          </p:contentPart>
        </mc:Choice>
        <mc:Fallback>
          <p:pic>
            <p:nvPicPr>
              <p:cNvPr id="86" name="墨迹 89">
                <a:extLst>
                  <a:ext uri="{FF2B5EF4-FFF2-40B4-BE49-F238E27FC236}">
                    <a16:creationId xmlns:a16="http://schemas.microsoft.com/office/drawing/2014/main" id="{4C21875B-0615-524C-B0B7-F8C24AB7A51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251700" y="2468809"/>
                <a:ext cx="2520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7" name="墨迹 90">
                <a:extLst>
                  <a:ext uri="{FF2B5EF4-FFF2-40B4-BE49-F238E27FC236}">
                    <a16:creationId xmlns:a16="http://schemas.microsoft.com/office/drawing/2014/main" id="{56D3FCC8-237B-9F4D-9371-E60EAF0D3C1E}"/>
                  </a:ext>
                </a:extLst>
              </p14:cNvPr>
              <p14:cNvContentPartPr/>
              <p14:nvPr/>
            </p14:nvContentPartPr>
            <p14:xfrm>
              <a:off x="2758780" y="2208529"/>
              <a:ext cx="1282680" cy="405000"/>
            </p14:xfrm>
          </p:contentPart>
        </mc:Choice>
        <mc:Fallback>
          <p:pic>
            <p:nvPicPr>
              <p:cNvPr id="87" name="墨迹 90">
                <a:extLst>
                  <a:ext uri="{FF2B5EF4-FFF2-40B4-BE49-F238E27FC236}">
                    <a16:creationId xmlns:a16="http://schemas.microsoft.com/office/drawing/2014/main" id="{56D3FCC8-237B-9F4D-9371-E60EAF0D3C1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751580" y="2200969"/>
                <a:ext cx="129780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8" name="墨迹 91">
                <a:extLst>
                  <a:ext uri="{FF2B5EF4-FFF2-40B4-BE49-F238E27FC236}">
                    <a16:creationId xmlns:a16="http://schemas.microsoft.com/office/drawing/2014/main" id="{8FBC1CB0-2A53-3644-B350-637C6EB368DB}"/>
                  </a:ext>
                </a:extLst>
              </p14:cNvPr>
              <p14:cNvContentPartPr/>
              <p14:nvPr/>
            </p14:nvContentPartPr>
            <p14:xfrm>
              <a:off x="1924660" y="2171449"/>
              <a:ext cx="579600" cy="460800"/>
            </p14:xfrm>
          </p:contentPart>
        </mc:Choice>
        <mc:Fallback>
          <p:pic>
            <p:nvPicPr>
              <p:cNvPr id="88" name="墨迹 91">
                <a:extLst>
                  <a:ext uri="{FF2B5EF4-FFF2-40B4-BE49-F238E27FC236}">
                    <a16:creationId xmlns:a16="http://schemas.microsoft.com/office/drawing/2014/main" id="{8FBC1CB0-2A53-3644-B350-637C6EB368D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917095" y="2163895"/>
                <a:ext cx="594729" cy="475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9" name="墨迹 99">
                <a:extLst>
                  <a:ext uri="{FF2B5EF4-FFF2-40B4-BE49-F238E27FC236}">
                    <a16:creationId xmlns:a16="http://schemas.microsoft.com/office/drawing/2014/main" id="{82B6B0F5-D168-5049-815A-F3DE553A8164}"/>
                  </a:ext>
                </a:extLst>
              </p14:cNvPr>
              <p14:cNvContentPartPr/>
              <p14:nvPr/>
            </p14:nvContentPartPr>
            <p14:xfrm>
              <a:off x="6176620" y="2171449"/>
              <a:ext cx="1226880" cy="492120"/>
            </p14:xfrm>
          </p:contentPart>
        </mc:Choice>
        <mc:Fallback>
          <p:pic>
            <p:nvPicPr>
              <p:cNvPr id="99" name="墨迹 99">
                <a:extLst>
                  <a:ext uri="{FF2B5EF4-FFF2-40B4-BE49-F238E27FC236}">
                    <a16:creationId xmlns:a16="http://schemas.microsoft.com/office/drawing/2014/main" id="{82B6B0F5-D168-5049-815A-F3DE553A816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169060" y="2163889"/>
                <a:ext cx="124200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7D8F670D-4514-6D4B-980E-3013F3B2A9D7}"/>
                  </a:ext>
                </a:extLst>
              </p14:cNvPr>
              <p14:cNvContentPartPr/>
              <p14:nvPr/>
            </p14:nvContentPartPr>
            <p14:xfrm>
              <a:off x="7577380" y="2364409"/>
              <a:ext cx="224640" cy="1908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7D8F670D-4514-6D4B-980E-3013F3B2A9D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569820" y="2356849"/>
                <a:ext cx="2394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3" name="墨迹 113">
                <a:extLst>
                  <a:ext uri="{FF2B5EF4-FFF2-40B4-BE49-F238E27FC236}">
                    <a16:creationId xmlns:a16="http://schemas.microsoft.com/office/drawing/2014/main" id="{1074C5EC-776D-C641-A960-EFEAA5A7C611}"/>
                  </a:ext>
                </a:extLst>
              </p14:cNvPr>
              <p14:cNvContentPartPr/>
              <p14:nvPr/>
            </p14:nvContentPartPr>
            <p14:xfrm>
              <a:off x="8000740" y="2009449"/>
              <a:ext cx="2422080" cy="859320"/>
            </p14:xfrm>
          </p:contentPart>
        </mc:Choice>
        <mc:Fallback>
          <p:pic>
            <p:nvPicPr>
              <p:cNvPr id="113" name="墨迹 113">
                <a:extLst>
                  <a:ext uri="{FF2B5EF4-FFF2-40B4-BE49-F238E27FC236}">
                    <a16:creationId xmlns:a16="http://schemas.microsoft.com/office/drawing/2014/main" id="{1074C5EC-776D-C641-A960-EFEAA5A7C61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993180" y="2001889"/>
                <a:ext cx="2437200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7" name="墨迹 117">
                <a:extLst>
                  <a:ext uri="{FF2B5EF4-FFF2-40B4-BE49-F238E27FC236}">
                    <a16:creationId xmlns:a16="http://schemas.microsoft.com/office/drawing/2014/main" id="{AF4584AA-A16D-8241-BFF7-0ADBED7F4E34}"/>
                  </a:ext>
                </a:extLst>
              </p14:cNvPr>
              <p14:cNvContentPartPr/>
              <p14:nvPr/>
            </p14:nvContentPartPr>
            <p14:xfrm>
              <a:off x="6126940" y="2046889"/>
              <a:ext cx="274320" cy="735120"/>
            </p14:xfrm>
          </p:contentPart>
        </mc:Choice>
        <mc:Fallback>
          <p:pic>
            <p:nvPicPr>
              <p:cNvPr id="117" name="墨迹 117">
                <a:extLst>
                  <a:ext uri="{FF2B5EF4-FFF2-40B4-BE49-F238E27FC236}">
                    <a16:creationId xmlns:a16="http://schemas.microsoft.com/office/drawing/2014/main" id="{AF4584AA-A16D-8241-BFF7-0ADBED7F4E3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119380" y="2039329"/>
                <a:ext cx="289440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25" name="墨迹 125">
                <a:extLst>
                  <a:ext uri="{FF2B5EF4-FFF2-40B4-BE49-F238E27FC236}">
                    <a16:creationId xmlns:a16="http://schemas.microsoft.com/office/drawing/2014/main" id="{5F92A67D-7C41-EC44-A1EA-7C6D189B047D}"/>
                  </a:ext>
                </a:extLst>
              </p14:cNvPr>
              <p14:cNvContentPartPr/>
              <p14:nvPr/>
            </p14:nvContentPartPr>
            <p14:xfrm>
              <a:off x="2572300" y="185329"/>
              <a:ext cx="4239720" cy="709920"/>
            </p14:xfrm>
          </p:contentPart>
        </mc:Choice>
        <mc:Fallback>
          <p:pic>
            <p:nvPicPr>
              <p:cNvPr id="125" name="墨迹 125">
                <a:extLst>
                  <a:ext uri="{FF2B5EF4-FFF2-40B4-BE49-F238E27FC236}">
                    <a16:creationId xmlns:a16="http://schemas.microsoft.com/office/drawing/2014/main" id="{5F92A67D-7C41-EC44-A1EA-7C6D189B047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564741" y="177769"/>
                <a:ext cx="4254479" cy="7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4" name="墨迹 135">
                <a:extLst>
                  <a:ext uri="{FF2B5EF4-FFF2-40B4-BE49-F238E27FC236}">
                    <a16:creationId xmlns:a16="http://schemas.microsoft.com/office/drawing/2014/main" id="{67C7B3F3-6C9A-BE41-B7B7-E689639358F1}"/>
                  </a:ext>
                </a:extLst>
              </p14:cNvPr>
              <p14:cNvContentPartPr/>
              <p14:nvPr/>
            </p14:nvContentPartPr>
            <p14:xfrm>
              <a:off x="5678740" y="3061369"/>
              <a:ext cx="816120" cy="398880"/>
            </p14:xfrm>
          </p:contentPart>
        </mc:Choice>
        <mc:Fallback>
          <p:pic>
            <p:nvPicPr>
              <p:cNvPr id="134" name="墨迹 135">
                <a:extLst>
                  <a:ext uri="{FF2B5EF4-FFF2-40B4-BE49-F238E27FC236}">
                    <a16:creationId xmlns:a16="http://schemas.microsoft.com/office/drawing/2014/main" id="{67C7B3F3-6C9A-BE41-B7B7-E689639358F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71177" y="3053809"/>
                <a:ext cx="831247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35" name="墨迹 136">
                <a:extLst>
                  <a:ext uri="{FF2B5EF4-FFF2-40B4-BE49-F238E27FC236}">
                    <a16:creationId xmlns:a16="http://schemas.microsoft.com/office/drawing/2014/main" id="{585561EF-9CFE-8A41-B4F1-B7089F943506}"/>
                  </a:ext>
                </a:extLst>
              </p14:cNvPr>
              <p14:cNvContentPartPr/>
              <p14:nvPr/>
            </p14:nvContentPartPr>
            <p14:xfrm>
              <a:off x="5205700" y="3204649"/>
              <a:ext cx="249480" cy="174600"/>
            </p14:xfrm>
          </p:contentPart>
        </mc:Choice>
        <mc:Fallback>
          <p:pic>
            <p:nvPicPr>
              <p:cNvPr id="135" name="墨迹 136">
                <a:extLst>
                  <a:ext uri="{FF2B5EF4-FFF2-40B4-BE49-F238E27FC236}">
                    <a16:creationId xmlns:a16="http://schemas.microsoft.com/office/drawing/2014/main" id="{585561EF-9CFE-8A41-B4F1-B7089F94350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198140" y="3197089"/>
                <a:ext cx="2646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CD181EBA-015B-854D-B458-BFEFDE6FB562}"/>
                  </a:ext>
                </a:extLst>
              </p14:cNvPr>
              <p14:cNvContentPartPr/>
              <p14:nvPr/>
            </p14:nvContentPartPr>
            <p14:xfrm>
              <a:off x="6662260" y="3030409"/>
              <a:ext cx="106200" cy="48600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CD181EBA-015B-854D-B458-BFEFDE6FB56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654700" y="3022849"/>
                <a:ext cx="12132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6" name="墨迹 157">
                <a:extLst>
                  <a:ext uri="{FF2B5EF4-FFF2-40B4-BE49-F238E27FC236}">
                    <a16:creationId xmlns:a16="http://schemas.microsoft.com/office/drawing/2014/main" id="{60A40C0B-B8E7-584D-99DA-CF9A27994554}"/>
                  </a:ext>
                </a:extLst>
              </p14:cNvPr>
              <p14:cNvContentPartPr/>
              <p14:nvPr/>
            </p14:nvContentPartPr>
            <p14:xfrm>
              <a:off x="8654500" y="3073969"/>
              <a:ext cx="2088720" cy="600120"/>
            </p14:xfrm>
          </p:contentPart>
        </mc:Choice>
        <mc:Fallback>
          <p:pic>
            <p:nvPicPr>
              <p:cNvPr id="156" name="墨迹 157">
                <a:extLst>
                  <a:ext uri="{FF2B5EF4-FFF2-40B4-BE49-F238E27FC236}">
                    <a16:creationId xmlns:a16="http://schemas.microsoft.com/office/drawing/2014/main" id="{60A40C0B-B8E7-584D-99DA-CF9A2799455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646940" y="3066409"/>
                <a:ext cx="2103840" cy="61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7" name="墨迹 158">
                <a:extLst>
                  <a:ext uri="{FF2B5EF4-FFF2-40B4-BE49-F238E27FC236}">
                    <a16:creationId xmlns:a16="http://schemas.microsoft.com/office/drawing/2014/main" id="{F3CCBC62-3FF1-B348-925F-4F0FE60AF963}"/>
                  </a:ext>
                </a:extLst>
              </p14:cNvPr>
              <p14:cNvContentPartPr/>
              <p14:nvPr/>
            </p14:nvContentPartPr>
            <p14:xfrm>
              <a:off x="6967540" y="3161809"/>
              <a:ext cx="1494360" cy="404280"/>
            </p14:xfrm>
          </p:contentPart>
        </mc:Choice>
        <mc:Fallback>
          <p:pic>
            <p:nvPicPr>
              <p:cNvPr id="157" name="墨迹 158">
                <a:extLst>
                  <a:ext uri="{FF2B5EF4-FFF2-40B4-BE49-F238E27FC236}">
                    <a16:creationId xmlns:a16="http://schemas.microsoft.com/office/drawing/2014/main" id="{F3CCBC62-3FF1-B348-925F-4F0FE60AF96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959980" y="3154249"/>
                <a:ext cx="150948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C972CA74-1498-F642-9F08-328993C54635}"/>
                  </a:ext>
                </a:extLst>
              </p14:cNvPr>
              <p14:cNvContentPartPr/>
              <p14:nvPr/>
            </p14:nvContentPartPr>
            <p14:xfrm>
              <a:off x="1924660" y="2663209"/>
              <a:ext cx="2484360" cy="13104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C972CA74-1498-F642-9F08-328993C5463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914580" y="2653129"/>
                <a:ext cx="25045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64" name="墨迹 164">
                <a:extLst>
                  <a:ext uri="{FF2B5EF4-FFF2-40B4-BE49-F238E27FC236}">
                    <a16:creationId xmlns:a16="http://schemas.microsoft.com/office/drawing/2014/main" id="{DF59EB7F-3D31-8244-B3B5-174D217C0B88}"/>
                  </a:ext>
                </a:extLst>
              </p14:cNvPr>
              <p14:cNvContentPartPr/>
              <p14:nvPr/>
            </p14:nvContentPartPr>
            <p14:xfrm>
              <a:off x="6376780" y="2694169"/>
              <a:ext cx="3615840" cy="193320"/>
            </p14:xfrm>
          </p:contentPart>
        </mc:Choice>
        <mc:Fallback>
          <p:pic>
            <p:nvPicPr>
              <p:cNvPr id="164" name="墨迹 164">
                <a:extLst>
                  <a:ext uri="{FF2B5EF4-FFF2-40B4-BE49-F238E27FC236}">
                    <a16:creationId xmlns:a16="http://schemas.microsoft.com/office/drawing/2014/main" id="{DF59EB7F-3D31-8244-B3B5-174D217C0B8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369220" y="2686609"/>
                <a:ext cx="36309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36837E37-C6D8-074D-A394-2761EA7917CF}"/>
                  </a:ext>
                </a:extLst>
              </p14:cNvPr>
              <p14:cNvContentPartPr/>
              <p14:nvPr/>
            </p14:nvContentPartPr>
            <p14:xfrm>
              <a:off x="5317660" y="3771289"/>
              <a:ext cx="217440" cy="5004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36837E37-C6D8-074D-A394-2761EA7917C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310100" y="3763729"/>
                <a:ext cx="2325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C9F89D0F-6401-EB47-BCE2-5A871669280D}"/>
                  </a:ext>
                </a:extLst>
              </p14:cNvPr>
              <p14:cNvContentPartPr/>
              <p14:nvPr/>
            </p14:nvContentPartPr>
            <p14:xfrm>
              <a:off x="5298940" y="3895849"/>
              <a:ext cx="236880" cy="3780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C9F89D0F-6401-EB47-BCE2-5A871669280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291380" y="3888289"/>
                <a:ext cx="2520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8060F839-F5C7-EE4B-9A72-44B789F9897C}"/>
                  </a:ext>
                </a:extLst>
              </p14:cNvPr>
              <p14:cNvContentPartPr/>
              <p14:nvPr/>
            </p14:nvContentPartPr>
            <p14:xfrm>
              <a:off x="6021100" y="3845809"/>
              <a:ext cx="81360" cy="1296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8060F839-F5C7-EE4B-9A72-44B789F9897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013540" y="3838249"/>
                <a:ext cx="964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B28F0C76-0EEB-034B-8CDE-1B12299B5B5C}"/>
                  </a:ext>
                </a:extLst>
              </p14:cNvPr>
              <p14:cNvContentPartPr/>
              <p14:nvPr/>
            </p14:nvContentPartPr>
            <p14:xfrm>
              <a:off x="6226660" y="3852289"/>
              <a:ext cx="143640" cy="2520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B28F0C76-0EEB-034B-8CDE-1B12299B5B5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219100" y="3844729"/>
                <a:ext cx="1587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DC80AE1D-42D8-C14D-B8EC-84846EC61292}"/>
                  </a:ext>
                </a:extLst>
              </p14:cNvPr>
              <p14:cNvContentPartPr/>
              <p14:nvPr/>
            </p14:nvContentPartPr>
            <p14:xfrm>
              <a:off x="5361220" y="4462129"/>
              <a:ext cx="143640" cy="3132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DC80AE1D-42D8-C14D-B8EC-84846EC6129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353660" y="4454569"/>
                <a:ext cx="1587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96CECC5E-D1BA-5E42-8AC9-06A50B602676}"/>
                  </a:ext>
                </a:extLst>
              </p14:cNvPr>
              <p14:cNvContentPartPr/>
              <p14:nvPr/>
            </p14:nvContentPartPr>
            <p14:xfrm>
              <a:off x="5311540" y="4580569"/>
              <a:ext cx="199440" cy="1296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96CECC5E-D1BA-5E42-8AC9-06A50B60267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303980" y="4573009"/>
                <a:ext cx="2145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94" name="墨迹 196">
                <a:extLst>
                  <a:ext uri="{FF2B5EF4-FFF2-40B4-BE49-F238E27FC236}">
                    <a16:creationId xmlns:a16="http://schemas.microsoft.com/office/drawing/2014/main" id="{54859320-41FA-694B-8EF6-291A86BD9622}"/>
                  </a:ext>
                </a:extLst>
              </p14:cNvPr>
              <p14:cNvContentPartPr/>
              <p14:nvPr/>
            </p14:nvContentPartPr>
            <p14:xfrm>
              <a:off x="8517700" y="4344049"/>
              <a:ext cx="889920" cy="479880"/>
            </p14:xfrm>
          </p:contentPart>
        </mc:Choice>
        <mc:Fallback>
          <p:pic>
            <p:nvPicPr>
              <p:cNvPr id="194" name="墨迹 196">
                <a:extLst>
                  <a:ext uri="{FF2B5EF4-FFF2-40B4-BE49-F238E27FC236}">
                    <a16:creationId xmlns:a16="http://schemas.microsoft.com/office/drawing/2014/main" id="{54859320-41FA-694B-8EF6-291A86BD962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510140" y="4336489"/>
                <a:ext cx="90504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95" name="墨迹 197">
                <a:extLst>
                  <a:ext uri="{FF2B5EF4-FFF2-40B4-BE49-F238E27FC236}">
                    <a16:creationId xmlns:a16="http://schemas.microsoft.com/office/drawing/2014/main" id="{CFCFBB88-6495-6240-9543-308CB74D4E5F}"/>
                  </a:ext>
                </a:extLst>
              </p14:cNvPr>
              <p14:cNvContentPartPr/>
              <p14:nvPr/>
            </p14:nvContentPartPr>
            <p14:xfrm>
              <a:off x="7739380" y="4281769"/>
              <a:ext cx="529560" cy="380160"/>
            </p14:xfrm>
          </p:contentPart>
        </mc:Choice>
        <mc:Fallback>
          <p:pic>
            <p:nvPicPr>
              <p:cNvPr id="195" name="墨迹 197">
                <a:extLst>
                  <a:ext uri="{FF2B5EF4-FFF2-40B4-BE49-F238E27FC236}">
                    <a16:creationId xmlns:a16="http://schemas.microsoft.com/office/drawing/2014/main" id="{CFCFBB88-6495-6240-9543-308CB74D4E5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731820" y="4274209"/>
                <a:ext cx="54468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96" name="墨迹 198">
                <a:extLst>
                  <a:ext uri="{FF2B5EF4-FFF2-40B4-BE49-F238E27FC236}">
                    <a16:creationId xmlns:a16="http://schemas.microsoft.com/office/drawing/2014/main" id="{B9137CDD-0E05-4D40-940D-67B20DAF367C}"/>
                  </a:ext>
                </a:extLst>
              </p14:cNvPr>
              <p14:cNvContentPartPr/>
              <p14:nvPr/>
            </p14:nvContentPartPr>
            <p14:xfrm>
              <a:off x="5797540" y="4175929"/>
              <a:ext cx="1705680" cy="535680"/>
            </p14:xfrm>
          </p:contentPart>
        </mc:Choice>
        <mc:Fallback>
          <p:pic>
            <p:nvPicPr>
              <p:cNvPr id="196" name="墨迹 198">
                <a:extLst>
                  <a:ext uri="{FF2B5EF4-FFF2-40B4-BE49-F238E27FC236}">
                    <a16:creationId xmlns:a16="http://schemas.microsoft.com/office/drawing/2014/main" id="{B9137CDD-0E05-4D40-940D-67B20DAF367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789978" y="4168369"/>
                <a:ext cx="1720803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E29FFBBA-57A5-B648-9F08-E399BDF51D3C}"/>
                  </a:ext>
                </a:extLst>
              </p14:cNvPr>
              <p14:cNvContentPartPr/>
              <p14:nvPr/>
            </p14:nvContentPartPr>
            <p14:xfrm>
              <a:off x="5217940" y="5059729"/>
              <a:ext cx="193320" cy="3780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E29FFBBA-57A5-B648-9F08-E399BDF51D3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210380" y="5052529"/>
                <a:ext cx="208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FEFA85EF-DCB6-EB46-A75B-2D5C98D4EE35}"/>
                  </a:ext>
                </a:extLst>
              </p14:cNvPr>
              <p14:cNvContentPartPr/>
              <p14:nvPr/>
            </p14:nvContentPartPr>
            <p14:xfrm>
              <a:off x="5212540" y="5215609"/>
              <a:ext cx="261000" cy="648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FEFA85EF-DCB6-EB46-A75B-2D5C98D4EE3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204980" y="5208049"/>
                <a:ext cx="2761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78E1233C-82F6-8544-B119-BA22D1236943}"/>
                  </a:ext>
                </a:extLst>
              </p14:cNvPr>
              <p14:cNvContentPartPr/>
              <p14:nvPr/>
            </p14:nvContentPartPr>
            <p14:xfrm>
              <a:off x="5734900" y="5072329"/>
              <a:ext cx="93600" cy="23076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78E1233C-82F6-8544-B119-BA22D123694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727340" y="5064769"/>
                <a:ext cx="1087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BE091F7F-B644-A547-B6BB-E19CEDDA8783}"/>
                  </a:ext>
                </a:extLst>
              </p14:cNvPr>
              <p14:cNvContentPartPr/>
              <p14:nvPr/>
            </p14:nvContentPartPr>
            <p14:xfrm>
              <a:off x="5927860" y="5190769"/>
              <a:ext cx="174600" cy="648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BE091F7F-B644-A547-B6BB-E19CEDDA878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920300" y="5183209"/>
                <a:ext cx="1897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095AC405-FF34-FD4B-B244-035E659A6378}"/>
                  </a:ext>
                </a:extLst>
              </p14:cNvPr>
              <p14:cNvContentPartPr/>
              <p14:nvPr/>
            </p14:nvContentPartPr>
            <p14:xfrm>
              <a:off x="6214060" y="5109769"/>
              <a:ext cx="12960" cy="14976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095AC405-FF34-FD4B-B244-035E659A637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206500" y="5102209"/>
                <a:ext cx="277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064AFD7D-0A00-F44B-A89D-C6AEFCEBD275}"/>
                  </a:ext>
                </a:extLst>
              </p14:cNvPr>
              <p14:cNvContentPartPr/>
              <p14:nvPr/>
            </p14:nvContentPartPr>
            <p14:xfrm>
              <a:off x="6332500" y="5041369"/>
              <a:ext cx="118080" cy="28656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064AFD7D-0A00-F44B-A89D-C6AEFCEBD27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324940" y="5033809"/>
                <a:ext cx="13320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78712F30-DFDD-1E49-9969-6250B9C383A0}"/>
                  </a:ext>
                </a:extLst>
              </p14:cNvPr>
              <p14:cNvContentPartPr/>
              <p14:nvPr/>
            </p14:nvContentPartPr>
            <p14:xfrm>
              <a:off x="6662260" y="4910329"/>
              <a:ext cx="143640" cy="124920"/>
            </p14:xfrm>
          </p:contentPart>
        </mc:Choice>
        <mc:Fallback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78712F30-DFDD-1E49-9969-6250B9C383A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654700" y="4903129"/>
                <a:ext cx="1587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40D22B99-6F78-574D-BFDA-D20F99871321}"/>
                  </a:ext>
                </a:extLst>
              </p14:cNvPr>
              <p14:cNvContentPartPr/>
              <p14:nvPr/>
            </p14:nvContentPartPr>
            <p14:xfrm>
              <a:off x="6880060" y="4979089"/>
              <a:ext cx="118800" cy="1296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40D22B99-6F78-574D-BFDA-D20F9987132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872860" y="4971529"/>
                <a:ext cx="1335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68B3AB7C-4026-1940-AE73-718D1F79496B}"/>
                  </a:ext>
                </a:extLst>
              </p14:cNvPr>
              <p14:cNvContentPartPr/>
              <p14:nvPr/>
            </p14:nvContentPartPr>
            <p14:xfrm>
              <a:off x="7105060" y="4911049"/>
              <a:ext cx="155160" cy="111600"/>
            </p14:xfrm>
          </p:contentPart>
        </mc:Choice>
        <mc:Fallback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68B3AB7C-4026-1940-AE73-718D1F79496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097500" y="4903489"/>
                <a:ext cx="1702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65975FC5-39D9-BE4C-9C02-2FF3B8CB3DCA}"/>
                  </a:ext>
                </a:extLst>
              </p14:cNvPr>
              <p14:cNvContentPartPr/>
              <p14:nvPr/>
            </p14:nvContentPartPr>
            <p14:xfrm>
              <a:off x="7801660" y="5196889"/>
              <a:ext cx="212040" cy="2520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65975FC5-39D9-BE4C-9C02-2FF3B8CB3DC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794100" y="5189329"/>
                <a:ext cx="227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5326661A-DC46-644F-8FE5-BC2AFD8F3E7D}"/>
                  </a:ext>
                </a:extLst>
              </p14:cNvPr>
              <p14:cNvContentPartPr/>
              <p14:nvPr/>
            </p14:nvContentPartPr>
            <p14:xfrm>
              <a:off x="7780060" y="5314969"/>
              <a:ext cx="283320" cy="12960"/>
            </p14:xfrm>
          </p:contentPart>
        </mc:Choice>
        <mc:Fallback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5326661A-DC46-644F-8FE5-BC2AFD8F3E7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772500" y="5307769"/>
                <a:ext cx="298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8B3BA8C2-AB52-6F42-8E0F-513EF692851F}"/>
                  </a:ext>
                </a:extLst>
              </p14:cNvPr>
              <p14:cNvContentPartPr/>
              <p14:nvPr/>
            </p14:nvContentPartPr>
            <p14:xfrm>
              <a:off x="9345700" y="4929049"/>
              <a:ext cx="149760" cy="13716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8B3BA8C2-AB52-6F42-8E0F-513EF692851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338140" y="4921489"/>
                <a:ext cx="1648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26" name="墨迹 226">
                <a:extLst>
                  <a:ext uri="{FF2B5EF4-FFF2-40B4-BE49-F238E27FC236}">
                    <a16:creationId xmlns:a16="http://schemas.microsoft.com/office/drawing/2014/main" id="{2789A042-7DCF-1F46-8886-EC1F03326133}"/>
                  </a:ext>
                </a:extLst>
              </p14:cNvPr>
              <p14:cNvContentPartPr/>
              <p14:nvPr/>
            </p14:nvContentPartPr>
            <p14:xfrm>
              <a:off x="8306020" y="5053609"/>
              <a:ext cx="821880" cy="305280"/>
            </p14:xfrm>
          </p:contentPart>
        </mc:Choice>
        <mc:Fallback>
          <p:pic>
            <p:nvPicPr>
              <p:cNvPr id="226" name="墨迹 226">
                <a:extLst>
                  <a:ext uri="{FF2B5EF4-FFF2-40B4-BE49-F238E27FC236}">
                    <a16:creationId xmlns:a16="http://schemas.microsoft.com/office/drawing/2014/main" id="{2789A042-7DCF-1F46-8886-EC1F0332613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298463" y="5046049"/>
                <a:ext cx="836993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36" name="墨迹 236">
                <a:extLst>
                  <a:ext uri="{FF2B5EF4-FFF2-40B4-BE49-F238E27FC236}">
                    <a16:creationId xmlns:a16="http://schemas.microsoft.com/office/drawing/2014/main" id="{97DD70EB-626D-3B4F-82E4-1489F83DC89B}"/>
                  </a:ext>
                </a:extLst>
              </p14:cNvPr>
              <p14:cNvContentPartPr/>
              <p14:nvPr/>
            </p14:nvContentPartPr>
            <p14:xfrm>
              <a:off x="978580" y="5651209"/>
              <a:ext cx="1469520" cy="392400"/>
            </p14:xfrm>
          </p:contentPart>
        </mc:Choice>
        <mc:Fallback>
          <p:pic>
            <p:nvPicPr>
              <p:cNvPr id="236" name="墨迹 236">
                <a:extLst>
                  <a:ext uri="{FF2B5EF4-FFF2-40B4-BE49-F238E27FC236}">
                    <a16:creationId xmlns:a16="http://schemas.microsoft.com/office/drawing/2014/main" id="{97DD70EB-626D-3B4F-82E4-1489F83DC89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71020" y="5643649"/>
                <a:ext cx="148464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51" name="墨迹 252">
                <a:extLst>
                  <a:ext uri="{FF2B5EF4-FFF2-40B4-BE49-F238E27FC236}">
                    <a16:creationId xmlns:a16="http://schemas.microsoft.com/office/drawing/2014/main" id="{06AD23EA-1788-6543-A17C-36AB126FC7C3}"/>
                  </a:ext>
                </a:extLst>
              </p14:cNvPr>
              <p14:cNvContentPartPr/>
              <p14:nvPr/>
            </p14:nvContentPartPr>
            <p14:xfrm>
              <a:off x="4321540" y="5551849"/>
              <a:ext cx="1239120" cy="417600"/>
            </p14:xfrm>
          </p:contentPart>
        </mc:Choice>
        <mc:Fallback>
          <p:pic>
            <p:nvPicPr>
              <p:cNvPr id="251" name="墨迹 252">
                <a:extLst>
                  <a:ext uri="{FF2B5EF4-FFF2-40B4-BE49-F238E27FC236}">
                    <a16:creationId xmlns:a16="http://schemas.microsoft.com/office/drawing/2014/main" id="{06AD23EA-1788-6543-A17C-36AB126FC7C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313980" y="5544289"/>
                <a:ext cx="125424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52" name="墨迹 253">
                <a:extLst>
                  <a:ext uri="{FF2B5EF4-FFF2-40B4-BE49-F238E27FC236}">
                    <a16:creationId xmlns:a16="http://schemas.microsoft.com/office/drawing/2014/main" id="{107D19C5-1D09-7E45-BDE5-EA9346FDE3D6}"/>
                  </a:ext>
                </a:extLst>
              </p14:cNvPr>
              <p14:cNvContentPartPr/>
              <p14:nvPr/>
            </p14:nvContentPartPr>
            <p14:xfrm>
              <a:off x="2864620" y="5595409"/>
              <a:ext cx="1164600" cy="367560"/>
            </p14:xfrm>
          </p:contentPart>
        </mc:Choice>
        <mc:Fallback>
          <p:pic>
            <p:nvPicPr>
              <p:cNvPr id="252" name="墨迹 253">
                <a:extLst>
                  <a:ext uri="{FF2B5EF4-FFF2-40B4-BE49-F238E27FC236}">
                    <a16:creationId xmlns:a16="http://schemas.microsoft.com/office/drawing/2014/main" id="{107D19C5-1D09-7E45-BDE5-EA9346FDE3D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857420" y="5587849"/>
                <a:ext cx="117972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55" name="墨迹 254">
                <a:extLst>
                  <a:ext uri="{FF2B5EF4-FFF2-40B4-BE49-F238E27FC236}">
                    <a16:creationId xmlns:a16="http://schemas.microsoft.com/office/drawing/2014/main" id="{856216C4-F8D7-F049-B92C-A0D2F7A58018}"/>
                  </a:ext>
                </a:extLst>
              </p14:cNvPr>
              <p14:cNvContentPartPr/>
              <p14:nvPr/>
            </p14:nvContentPartPr>
            <p14:xfrm>
              <a:off x="2410300" y="6442129"/>
              <a:ext cx="212040" cy="25200"/>
            </p14:xfrm>
          </p:contentPart>
        </mc:Choice>
        <mc:Fallback>
          <p:pic>
            <p:nvPicPr>
              <p:cNvPr id="255" name="墨迹 254">
                <a:extLst>
                  <a:ext uri="{FF2B5EF4-FFF2-40B4-BE49-F238E27FC236}">
                    <a16:creationId xmlns:a16="http://schemas.microsoft.com/office/drawing/2014/main" id="{856216C4-F8D7-F049-B92C-A0D2F7A5801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402740" y="6434569"/>
                <a:ext cx="227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56" name="墨迹 255">
                <a:extLst>
                  <a:ext uri="{FF2B5EF4-FFF2-40B4-BE49-F238E27FC236}">
                    <a16:creationId xmlns:a16="http://schemas.microsoft.com/office/drawing/2014/main" id="{FE4B275B-D761-3642-B691-58F584FD9545}"/>
                  </a:ext>
                </a:extLst>
              </p14:cNvPr>
              <p14:cNvContentPartPr/>
              <p14:nvPr/>
            </p14:nvContentPartPr>
            <p14:xfrm>
              <a:off x="2441620" y="6541489"/>
              <a:ext cx="274320" cy="25200"/>
            </p14:xfrm>
          </p:contentPart>
        </mc:Choice>
        <mc:Fallback>
          <p:pic>
            <p:nvPicPr>
              <p:cNvPr id="256" name="墨迹 255">
                <a:extLst>
                  <a:ext uri="{FF2B5EF4-FFF2-40B4-BE49-F238E27FC236}">
                    <a16:creationId xmlns:a16="http://schemas.microsoft.com/office/drawing/2014/main" id="{FE4B275B-D761-3642-B691-58F584FD954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434060" y="6533929"/>
                <a:ext cx="289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57" name="墨迹 256">
                <a:extLst>
                  <a:ext uri="{FF2B5EF4-FFF2-40B4-BE49-F238E27FC236}">
                    <a16:creationId xmlns:a16="http://schemas.microsoft.com/office/drawing/2014/main" id="{749B45A2-25BE-984B-BE26-C7D7DE9A6BED}"/>
                  </a:ext>
                </a:extLst>
              </p14:cNvPr>
              <p14:cNvContentPartPr/>
              <p14:nvPr/>
            </p14:nvContentPartPr>
            <p14:xfrm>
              <a:off x="2995660" y="6423409"/>
              <a:ext cx="187200" cy="193320"/>
            </p14:xfrm>
          </p:contentPart>
        </mc:Choice>
        <mc:Fallback>
          <p:pic>
            <p:nvPicPr>
              <p:cNvPr id="257" name="墨迹 256">
                <a:extLst>
                  <a:ext uri="{FF2B5EF4-FFF2-40B4-BE49-F238E27FC236}">
                    <a16:creationId xmlns:a16="http://schemas.microsoft.com/office/drawing/2014/main" id="{749B45A2-25BE-984B-BE26-C7D7DE9A6BE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988100" y="6415849"/>
                <a:ext cx="2023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76" name="墨迹 278">
                <a:extLst>
                  <a:ext uri="{FF2B5EF4-FFF2-40B4-BE49-F238E27FC236}">
                    <a16:creationId xmlns:a16="http://schemas.microsoft.com/office/drawing/2014/main" id="{9E6D2754-EBC2-9746-87F1-0184CE4EAC72}"/>
                  </a:ext>
                </a:extLst>
              </p14:cNvPr>
              <p14:cNvContentPartPr/>
              <p14:nvPr/>
            </p14:nvContentPartPr>
            <p14:xfrm>
              <a:off x="6176620" y="6124609"/>
              <a:ext cx="678960" cy="460800"/>
            </p14:xfrm>
          </p:contentPart>
        </mc:Choice>
        <mc:Fallback>
          <p:pic>
            <p:nvPicPr>
              <p:cNvPr id="276" name="墨迹 278">
                <a:extLst>
                  <a:ext uri="{FF2B5EF4-FFF2-40B4-BE49-F238E27FC236}">
                    <a16:creationId xmlns:a16="http://schemas.microsoft.com/office/drawing/2014/main" id="{9E6D2754-EBC2-9746-87F1-0184CE4EAC7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169060" y="6117055"/>
                <a:ext cx="694080" cy="475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77" name="墨迹 279">
                <a:extLst>
                  <a:ext uri="{FF2B5EF4-FFF2-40B4-BE49-F238E27FC236}">
                    <a16:creationId xmlns:a16="http://schemas.microsoft.com/office/drawing/2014/main" id="{41A9EBB7-DA86-424A-B2C6-0F1F30FB9409}"/>
                  </a:ext>
                </a:extLst>
              </p14:cNvPr>
              <p14:cNvContentPartPr/>
              <p14:nvPr/>
            </p14:nvContentPartPr>
            <p14:xfrm>
              <a:off x="5809420" y="6342409"/>
              <a:ext cx="187200" cy="212040"/>
            </p14:xfrm>
          </p:contentPart>
        </mc:Choice>
        <mc:Fallback>
          <p:pic>
            <p:nvPicPr>
              <p:cNvPr id="277" name="墨迹 279">
                <a:extLst>
                  <a:ext uri="{FF2B5EF4-FFF2-40B4-BE49-F238E27FC236}">
                    <a16:creationId xmlns:a16="http://schemas.microsoft.com/office/drawing/2014/main" id="{41A9EBB7-DA86-424A-B2C6-0F1F30FB940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801860" y="6334849"/>
                <a:ext cx="2023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78" name="墨迹 280">
                <a:extLst>
                  <a:ext uri="{FF2B5EF4-FFF2-40B4-BE49-F238E27FC236}">
                    <a16:creationId xmlns:a16="http://schemas.microsoft.com/office/drawing/2014/main" id="{097B10F0-4427-F849-B343-2A794FCECAD9}"/>
                  </a:ext>
                </a:extLst>
              </p14:cNvPr>
              <p14:cNvContentPartPr/>
              <p14:nvPr/>
            </p14:nvContentPartPr>
            <p14:xfrm>
              <a:off x="3387700" y="6193009"/>
              <a:ext cx="2129400" cy="492120"/>
            </p14:xfrm>
          </p:contentPart>
        </mc:Choice>
        <mc:Fallback>
          <p:pic>
            <p:nvPicPr>
              <p:cNvPr id="278" name="墨迹 280">
                <a:extLst>
                  <a:ext uri="{FF2B5EF4-FFF2-40B4-BE49-F238E27FC236}">
                    <a16:creationId xmlns:a16="http://schemas.microsoft.com/office/drawing/2014/main" id="{097B10F0-4427-F849-B343-2A794FCECAD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380140" y="6185449"/>
                <a:ext cx="214452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92" name="墨迹 293">
                <a:extLst>
                  <a:ext uri="{FF2B5EF4-FFF2-40B4-BE49-F238E27FC236}">
                    <a16:creationId xmlns:a16="http://schemas.microsoft.com/office/drawing/2014/main" id="{61142551-5D73-EC4C-A27E-FAB06325D52E}"/>
                  </a:ext>
                </a:extLst>
              </p14:cNvPr>
              <p14:cNvContentPartPr/>
              <p14:nvPr/>
            </p14:nvContentPartPr>
            <p14:xfrm>
              <a:off x="7913620" y="6031009"/>
              <a:ext cx="710280" cy="529560"/>
            </p14:xfrm>
          </p:contentPart>
        </mc:Choice>
        <mc:Fallback>
          <p:pic>
            <p:nvPicPr>
              <p:cNvPr id="292" name="墨迹 293">
                <a:extLst>
                  <a:ext uri="{FF2B5EF4-FFF2-40B4-BE49-F238E27FC236}">
                    <a16:creationId xmlns:a16="http://schemas.microsoft.com/office/drawing/2014/main" id="{61142551-5D73-EC4C-A27E-FAB06325D52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906056" y="6023449"/>
                <a:ext cx="725408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93" name="墨迹 294">
                <a:extLst>
                  <a:ext uri="{FF2B5EF4-FFF2-40B4-BE49-F238E27FC236}">
                    <a16:creationId xmlns:a16="http://schemas.microsoft.com/office/drawing/2014/main" id="{55EFAD78-D5A8-9142-B64F-24D7D556B82A}"/>
                  </a:ext>
                </a:extLst>
              </p14:cNvPr>
              <p14:cNvContentPartPr/>
              <p14:nvPr/>
            </p14:nvContentPartPr>
            <p14:xfrm>
              <a:off x="6973660" y="6074569"/>
              <a:ext cx="747360" cy="753480"/>
            </p14:xfrm>
          </p:contentPart>
        </mc:Choice>
        <mc:Fallback>
          <p:pic>
            <p:nvPicPr>
              <p:cNvPr id="293" name="墨迹 294">
                <a:extLst>
                  <a:ext uri="{FF2B5EF4-FFF2-40B4-BE49-F238E27FC236}">
                    <a16:creationId xmlns:a16="http://schemas.microsoft.com/office/drawing/2014/main" id="{55EFAD78-D5A8-9142-B64F-24D7D556B82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966100" y="6067009"/>
                <a:ext cx="762480" cy="76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7521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0534CC3-BEF9-8F47-A5A0-2B5A57ADA80F}"/>
                  </a:ext>
                </a:extLst>
              </p14:cNvPr>
              <p14:cNvContentPartPr/>
              <p14:nvPr/>
            </p14:nvContentPartPr>
            <p14:xfrm>
              <a:off x="1004710" y="524077"/>
              <a:ext cx="250200" cy="37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0534CC3-BEF9-8F47-A5A0-2B5A57ADA8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7150" y="516517"/>
                <a:ext cx="2653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C520DB7-52AE-AD4C-A1D9-7DDC72231127}"/>
                  </a:ext>
                </a:extLst>
              </p14:cNvPr>
              <p14:cNvContentPartPr/>
              <p14:nvPr/>
            </p14:nvContentPartPr>
            <p14:xfrm>
              <a:off x="948550" y="667717"/>
              <a:ext cx="362520" cy="439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C520DB7-52AE-AD4C-A1D9-7DDC7223112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0990" y="660157"/>
                <a:ext cx="3776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8BAF36F-4BD9-C741-9434-57F6194935A9}"/>
                  </a:ext>
                </a:extLst>
              </p14:cNvPr>
              <p14:cNvContentPartPr/>
              <p14:nvPr/>
            </p14:nvContentPartPr>
            <p14:xfrm>
              <a:off x="1669420" y="415729"/>
              <a:ext cx="180720" cy="1994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8BAF36F-4BD9-C741-9434-57F6194935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61860" y="408169"/>
                <a:ext cx="1958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墨迹 12">
                <a:extLst>
                  <a:ext uri="{FF2B5EF4-FFF2-40B4-BE49-F238E27FC236}">
                    <a16:creationId xmlns:a16="http://schemas.microsoft.com/office/drawing/2014/main" id="{8ADFEE6E-EA50-BC49-91B2-BBE6BF3E5A4F}"/>
                  </a:ext>
                </a:extLst>
              </p14:cNvPr>
              <p14:cNvContentPartPr/>
              <p14:nvPr/>
            </p14:nvContentPartPr>
            <p14:xfrm>
              <a:off x="2049220" y="366049"/>
              <a:ext cx="641880" cy="336600"/>
            </p14:xfrm>
          </p:contentPart>
        </mc:Choice>
        <mc:Fallback>
          <p:pic>
            <p:nvPicPr>
              <p:cNvPr id="12" name="墨迹 12">
                <a:extLst>
                  <a:ext uri="{FF2B5EF4-FFF2-40B4-BE49-F238E27FC236}">
                    <a16:creationId xmlns:a16="http://schemas.microsoft.com/office/drawing/2014/main" id="{8ADFEE6E-EA50-BC49-91B2-BBE6BF3E5A4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41656" y="358489"/>
                <a:ext cx="657008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4" name="墨迹 38">
                <a:extLst>
                  <a:ext uri="{FF2B5EF4-FFF2-40B4-BE49-F238E27FC236}">
                    <a16:creationId xmlns:a16="http://schemas.microsoft.com/office/drawing/2014/main" id="{A3A289AC-029D-C043-BDBC-015818BA8EE6}"/>
                  </a:ext>
                </a:extLst>
              </p14:cNvPr>
              <p14:cNvContentPartPr/>
              <p14:nvPr/>
            </p14:nvContentPartPr>
            <p14:xfrm>
              <a:off x="6332500" y="154369"/>
              <a:ext cx="1126800" cy="411120"/>
            </p14:xfrm>
          </p:contentPart>
        </mc:Choice>
        <mc:Fallback>
          <p:pic>
            <p:nvPicPr>
              <p:cNvPr id="34" name="墨迹 38">
                <a:extLst>
                  <a:ext uri="{FF2B5EF4-FFF2-40B4-BE49-F238E27FC236}">
                    <a16:creationId xmlns:a16="http://schemas.microsoft.com/office/drawing/2014/main" id="{A3A289AC-029D-C043-BDBC-015818BA8EE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24942" y="146809"/>
                <a:ext cx="1141915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5" name="墨迹 39">
                <a:extLst>
                  <a:ext uri="{FF2B5EF4-FFF2-40B4-BE49-F238E27FC236}">
                    <a16:creationId xmlns:a16="http://schemas.microsoft.com/office/drawing/2014/main" id="{A175C585-278D-C944-A074-446F1151A208}"/>
                  </a:ext>
                </a:extLst>
              </p14:cNvPr>
              <p14:cNvContentPartPr/>
              <p14:nvPr/>
            </p14:nvContentPartPr>
            <p14:xfrm>
              <a:off x="5940100" y="322129"/>
              <a:ext cx="187200" cy="205920"/>
            </p14:xfrm>
          </p:contentPart>
        </mc:Choice>
        <mc:Fallback>
          <p:pic>
            <p:nvPicPr>
              <p:cNvPr id="35" name="墨迹 39">
                <a:extLst>
                  <a:ext uri="{FF2B5EF4-FFF2-40B4-BE49-F238E27FC236}">
                    <a16:creationId xmlns:a16="http://schemas.microsoft.com/office/drawing/2014/main" id="{A175C585-278D-C944-A074-446F1151A20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32540" y="314929"/>
                <a:ext cx="2023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6" name="墨迹 40">
                <a:extLst>
                  <a:ext uri="{FF2B5EF4-FFF2-40B4-BE49-F238E27FC236}">
                    <a16:creationId xmlns:a16="http://schemas.microsoft.com/office/drawing/2014/main" id="{25AAB6ED-AE81-2540-8075-84C93B699BB9}"/>
                  </a:ext>
                </a:extLst>
              </p14:cNvPr>
              <p14:cNvContentPartPr/>
              <p14:nvPr/>
            </p14:nvContentPartPr>
            <p14:xfrm>
              <a:off x="5355100" y="403129"/>
              <a:ext cx="293040" cy="261720"/>
            </p14:xfrm>
          </p:contentPart>
        </mc:Choice>
        <mc:Fallback>
          <p:pic>
            <p:nvPicPr>
              <p:cNvPr id="36" name="墨迹 40">
                <a:extLst>
                  <a:ext uri="{FF2B5EF4-FFF2-40B4-BE49-F238E27FC236}">
                    <a16:creationId xmlns:a16="http://schemas.microsoft.com/office/drawing/2014/main" id="{25AAB6ED-AE81-2540-8075-84C93B699BB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47540" y="395569"/>
                <a:ext cx="30816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7" name="墨迹 41">
                <a:extLst>
                  <a:ext uri="{FF2B5EF4-FFF2-40B4-BE49-F238E27FC236}">
                    <a16:creationId xmlns:a16="http://schemas.microsoft.com/office/drawing/2014/main" id="{2D93AA12-B12F-1D42-A0A6-72D62FDE08B4}"/>
                  </a:ext>
                </a:extLst>
              </p14:cNvPr>
              <p14:cNvContentPartPr/>
              <p14:nvPr/>
            </p14:nvContentPartPr>
            <p14:xfrm>
              <a:off x="4713940" y="197929"/>
              <a:ext cx="498240" cy="354960"/>
            </p14:xfrm>
          </p:contentPart>
        </mc:Choice>
        <mc:Fallback>
          <p:pic>
            <p:nvPicPr>
              <p:cNvPr id="37" name="墨迹 41">
                <a:extLst>
                  <a:ext uri="{FF2B5EF4-FFF2-40B4-BE49-F238E27FC236}">
                    <a16:creationId xmlns:a16="http://schemas.microsoft.com/office/drawing/2014/main" id="{2D93AA12-B12F-1D42-A0A6-72D62FDE08B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06380" y="190377"/>
                <a:ext cx="513360" cy="370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8" name="墨迹 42">
                <a:extLst>
                  <a:ext uri="{FF2B5EF4-FFF2-40B4-BE49-F238E27FC236}">
                    <a16:creationId xmlns:a16="http://schemas.microsoft.com/office/drawing/2014/main" id="{9F0CB6FA-A19F-7B4C-8489-557C49C777B5}"/>
                  </a:ext>
                </a:extLst>
              </p14:cNvPr>
              <p14:cNvContentPartPr/>
              <p14:nvPr/>
            </p14:nvContentPartPr>
            <p14:xfrm>
              <a:off x="3568420" y="247609"/>
              <a:ext cx="952200" cy="355320"/>
            </p14:xfrm>
          </p:contentPart>
        </mc:Choice>
        <mc:Fallback>
          <p:pic>
            <p:nvPicPr>
              <p:cNvPr id="38" name="墨迹 42">
                <a:extLst>
                  <a:ext uri="{FF2B5EF4-FFF2-40B4-BE49-F238E27FC236}">
                    <a16:creationId xmlns:a16="http://schemas.microsoft.com/office/drawing/2014/main" id="{9F0CB6FA-A19F-7B4C-8489-557C49C777B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60860" y="240049"/>
                <a:ext cx="96732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6" name="墨迹 46">
                <a:extLst>
                  <a:ext uri="{FF2B5EF4-FFF2-40B4-BE49-F238E27FC236}">
                    <a16:creationId xmlns:a16="http://schemas.microsoft.com/office/drawing/2014/main" id="{84147474-AE4E-4C43-925E-F513A0D16423}"/>
                  </a:ext>
                </a:extLst>
              </p14:cNvPr>
              <p14:cNvContentPartPr/>
              <p14:nvPr/>
            </p14:nvContentPartPr>
            <p14:xfrm>
              <a:off x="7434460" y="160489"/>
              <a:ext cx="187200" cy="453960"/>
            </p14:xfrm>
          </p:contentPart>
        </mc:Choice>
        <mc:Fallback>
          <p:pic>
            <p:nvPicPr>
              <p:cNvPr id="46" name="墨迹 46">
                <a:extLst>
                  <a:ext uri="{FF2B5EF4-FFF2-40B4-BE49-F238E27FC236}">
                    <a16:creationId xmlns:a16="http://schemas.microsoft.com/office/drawing/2014/main" id="{84147474-AE4E-4C43-925E-F513A0D1642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26900" y="152929"/>
                <a:ext cx="20232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9" name="墨迹 49">
                <a:extLst>
                  <a:ext uri="{FF2B5EF4-FFF2-40B4-BE49-F238E27FC236}">
                    <a16:creationId xmlns:a16="http://schemas.microsoft.com/office/drawing/2014/main" id="{9A726035-AE18-7D42-BEBC-623728C652EC}"/>
                  </a:ext>
                </a:extLst>
              </p14:cNvPr>
              <p14:cNvContentPartPr/>
              <p14:nvPr/>
            </p14:nvContentPartPr>
            <p14:xfrm>
              <a:off x="2864620" y="129169"/>
              <a:ext cx="430200" cy="884520"/>
            </p14:xfrm>
          </p:contentPart>
        </mc:Choice>
        <mc:Fallback>
          <p:pic>
            <p:nvPicPr>
              <p:cNvPr id="49" name="墨迹 49">
                <a:extLst>
                  <a:ext uri="{FF2B5EF4-FFF2-40B4-BE49-F238E27FC236}">
                    <a16:creationId xmlns:a16="http://schemas.microsoft.com/office/drawing/2014/main" id="{9A726035-AE18-7D42-BEBC-623728C652E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57414" y="121609"/>
                <a:ext cx="445333" cy="89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B9113DC8-1E21-3144-914B-D64A5B5B904A}"/>
                  </a:ext>
                </a:extLst>
              </p14:cNvPr>
              <p14:cNvContentPartPr/>
              <p14:nvPr/>
            </p14:nvContentPartPr>
            <p14:xfrm>
              <a:off x="10908100" y="291169"/>
              <a:ext cx="68760" cy="3132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B9113DC8-1E21-3144-914B-D64A5B5B904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900540" y="283609"/>
                <a:ext cx="838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1" name="墨迹 71">
                <a:extLst>
                  <a:ext uri="{FF2B5EF4-FFF2-40B4-BE49-F238E27FC236}">
                    <a16:creationId xmlns:a16="http://schemas.microsoft.com/office/drawing/2014/main" id="{72001177-6F87-F145-8E7B-41BAB3DE21F0}"/>
                  </a:ext>
                </a:extLst>
              </p14:cNvPr>
              <p14:cNvContentPartPr/>
              <p14:nvPr/>
            </p14:nvContentPartPr>
            <p14:xfrm>
              <a:off x="7944940" y="353449"/>
              <a:ext cx="224640" cy="199440"/>
            </p14:xfrm>
          </p:contentPart>
        </mc:Choice>
        <mc:Fallback>
          <p:pic>
            <p:nvPicPr>
              <p:cNvPr id="71" name="墨迹 71">
                <a:extLst>
                  <a:ext uri="{FF2B5EF4-FFF2-40B4-BE49-F238E27FC236}">
                    <a16:creationId xmlns:a16="http://schemas.microsoft.com/office/drawing/2014/main" id="{72001177-6F87-F145-8E7B-41BAB3DE21F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37380" y="345889"/>
                <a:ext cx="2394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1" name="墨迹 81">
                <a:extLst>
                  <a:ext uri="{FF2B5EF4-FFF2-40B4-BE49-F238E27FC236}">
                    <a16:creationId xmlns:a16="http://schemas.microsoft.com/office/drawing/2014/main" id="{D5C07D82-F1AF-024F-8B38-F9B47EE755D7}"/>
                  </a:ext>
                </a:extLst>
              </p14:cNvPr>
              <p14:cNvContentPartPr/>
              <p14:nvPr/>
            </p14:nvContentPartPr>
            <p14:xfrm>
              <a:off x="8505100" y="129169"/>
              <a:ext cx="1139760" cy="442440"/>
            </p14:xfrm>
          </p:contentPart>
        </mc:Choice>
        <mc:Fallback>
          <p:pic>
            <p:nvPicPr>
              <p:cNvPr id="81" name="墨迹 81">
                <a:extLst>
                  <a:ext uri="{FF2B5EF4-FFF2-40B4-BE49-F238E27FC236}">
                    <a16:creationId xmlns:a16="http://schemas.microsoft.com/office/drawing/2014/main" id="{D5C07D82-F1AF-024F-8B38-F9B47EE755D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497540" y="121609"/>
                <a:ext cx="115452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89D1EB11-0603-7849-94F4-16E0992D29FF}"/>
                  </a:ext>
                </a:extLst>
              </p14:cNvPr>
              <p14:cNvContentPartPr/>
              <p14:nvPr/>
            </p14:nvContentPartPr>
            <p14:xfrm>
              <a:off x="9650620" y="116929"/>
              <a:ext cx="224640" cy="67896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89D1EB11-0603-7849-94F4-16E0992D29F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643060" y="109369"/>
                <a:ext cx="23940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9F61AFF9-9F3C-E243-9CA1-4D2B87A25523}"/>
                  </a:ext>
                </a:extLst>
              </p14:cNvPr>
              <p14:cNvContentPartPr/>
              <p14:nvPr/>
            </p14:nvContentPartPr>
            <p14:xfrm>
              <a:off x="11561860" y="216289"/>
              <a:ext cx="87480" cy="18720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9F61AFF9-9F3C-E243-9CA1-4D2B87A2552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554300" y="209089"/>
                <a:ext cx="1026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1" name="墨迹 92">
                <a:extLst>
                  <a:ext uri="{FF2B5EF4-FFF2-40B4-BE49-F238E27FC236}">
                    <a16:creationId xmlns:a16="http://schemas.microsoft.com/office/drawing/2014/main" id="{5F0B45DB-E4C6-5D4B-9668-A752D2845228}"/>
                  </a:ext>
                </a:extLst>
              </p14:cNvPr>
              <p14:cNvContentPartPr/>
              <p14:nvPr/>
            </p14:nvContentPartPr>
            <p14:xfrm>
              <a:off x="10883260" y="381169"/>
              <a:ext cx="529560" cy="290160"/>
            </p14:xfrm>
          </p:contentPart>
        </mc:Choice>
        <mc:Fallback>
          <p:pic>
            <p:nvPicPr>
              <p:cNvPr id="91" name="墨迹 92">
                <a:extLst>
                  <a:ext uri="{FF2B5EF4-FFF2-40B4-BE49-F238E27FC236}">
                    <a16:creationId xmlns:a16="http://schemas.microsoft.com/office/drawing/2014/main" id="{5F0B45DB-E4C6-5D4B-9668-A752D284522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875700" y="373609"/>
                <a:ext cx="5446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2" name="墨迹 93">
                <a:extLst>
                  <a:ext uri="{FF2B5EF4-FFF2-40B4-BE49-F238E27FC236}">
                    <a16:creationId xmlns:a16="http://schemas.microsoft.com/office/drawing/2014/main" id="{9F2A60DE-D19E-4A42-BA4B-31E1FDDDECD2}"/>
                  </a:ext>
                </a:extLst>
              </p14:cNvPr>
              <p14:cNvContentPartPr/>
              <p14:nvPr/>
            </p14:nvContentPartPr>
            <p14:xfrm>
              <a:off x="10403740" y="440569"/>
              <a:ext cx="218160" cy="168480"/>
            </p14:xfrm>
          </p:contentPart>
        </mc:Choice>
        <mc:Fallback>
          <p:pic>
            <p:nvPicPr>
              <p:cNvPr id="92" name="墨迹 93">
                <a:extLst>
                  <a:ext uri="{FF2B5EF4-FFF2-40B4-BE49-F238E27FC236}">
                    <a16:creationId xmlns:a16="http://schemas.microsoft.com/office/drawing/2014/main" id="{9F2A60DE-D19E-4A42-BA4B-31E1FDDDECD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396180" y="433009"/>
                <a:ext cx="2332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C0256781-A97F-6F42-BCBA-64A36C5B85DF}"/>
                  </a:ext>
                </a:extLst>
              </p14:cNvPr>
              <p14:cNvContentPartPr/>
              <p14:nvPr/>
            </p14:nvContentPartPr>
            <p14:xfrm>
              <a:off x="1177660" y="1567369"/>
              <a:ext cx="218160" cy="2520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C0256781-A97F-6F42-BCBA-64A36C5B85D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70100" y="1559809"/>
                <a:ext cx="233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9887EE3B-CD1A-4E43-9630-F0C5E93A0ABE}"/>
                  </a:ext>
                </a:extLst>
              </p14:cNvPr>
              <p14:cNvContentPartPr/>
              <p14:nvPr/>
            </p14:nvContentPartPr>
            <p14:xfrm>
              <a:off x="1208980" y="1722889"/>
              <a:ext cx="261720" cy="3132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9887EE3B-CD1A-4E43-9630-F0C5E93A0AB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01420" y="1715329"/>
                <a:ext cx="2768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42593478-0BF7-4F4E-BEB8-8EF760A31823}"/>
                  </a:ext>
                </a:extLst>
              </p14:cNvPr>
              <p14:cNvContentPartPr/>
              <p14:nvPr/>
            </p14:nvContentPartPr>
            <p14:xfrm>
              <a:off x="2635300" y="1772929"/>
              <a:ext cx="180360" cy="1296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42593478-0BF7-4F4E-BEB8-8EF760A3182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27740" y="1765369"/>
                <a:ext cx="1951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1" name="墨迹 101">
                <a:extLst>
                  <a:ext uri="{FF2B5EF4-FFF2-40B4-BE49-F238E27FC236}">
                    <a16:creationId xmlns:a16="http://schemas.microsoft.com/office/drawing/2014/main" id="{E54AB09B-DC48-FC48-A946-D4B2DC181819}"/>
                  </a:ext>
                </a:extLst>
              </p14:cNvPr>
              <p14:cNvContentPartPr/>
              <p14:nvPr/>
            </p14:nvContentPartPr>
            <p14:xfrm>
              <a:off x="1905940" y="1567369"/>
              <a:ext cx="461160" cy="392760"/>
            </p14:xfrm>
          </p:contentPart>
        </mc:Choice>
        <mc:Fallback>
          <p:pic>
            <p:nvPicPr>
              <p:cNvPr id="101" name="墨迹 101">
                <a:extLst>
                  <a:ext uri="{FF2B5EF4-FFF2-40B4-BE49-F238E27FC236}">
                    <a16:creationId xmlns:a16="http://schemas.microsoft.com/office/drawing/2014/main" id="{E54AB09B-DC48-FC48-A946-D4B2DC18181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898380" y="1559802"/>
                <a:ext cx="476280" cy="407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9B9B0A78-4D41-2A4E-8FB9-2B7BD4CC3535}"/>
                  </a:ext>
                </a:extLst>
              </p14:cNvPr>
              <p14:cNvContentPartPr/>
              <p14:nvPr/>
            </p14:nvContentPartPr>
            <p14:xfrm>
              <a:off x="2983060" y="1492849"/>
              <a:ext cx="68760" cy="53568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9B9B0A78-4D41-2A4E-8FB9-2B7BD4CC353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975500" y="1485289"/>
                <a:ext cx="8388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7" name="墨迹 119">
                <a:extLst>
                  <a:ext uri="{FF2B5EF4-FFF2-40B4-BE49-F238E27FC236}">
                    <a16:creationId xmlns:a16="http://schemas.microsoft.com/office/drawing/2014/main" id="{F5FB316B-6AC7-A947-93F8-48D4F5FC420B}"/>
                  </a:ext>
                </a:extLst>
              </p14:cNvPr>
              <p14:cNvContentPartPr/>
              <p14:nvPr/>
            </p14:nvContentPartPr>
            <p14:xfrm>
              <a:off x="4315420" y="1592209"/>
              <a:ext cx="348840" cy="317160"/>
            </p14:xfrm>
          </p:contentPart>
        </mc:Choice>
        <mc:Fallback>
          <p:pic>
            <p:nvPicPr>
              <p:cNvPr id="117" name="墨迹 119">
                <a:extLst>
                  <a:ext uri="{FF2B5EF4-FFF2-40B4-BE49-F238E27FC236}">
                    <a16:creationId xmlns:a16="http://schemas.microsoft.com/office/drawing/2014/main" id="{F5FB316B-6AC7-A947-93F8-48D4F5FC420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307860" y="1584649"/>
                <a:ext cx="36396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8" name="墨迹 120">
                <a:extLst>
                  <a:ext uri="{FF2B5EF4-FFF2-40B4-BE49-F238E27FC236}">
                    <a16:creationId xmlns:a16="http://schemas.microsoft.com/office/drawing/2014/main" id="{4EB9293C-1CBB-7F47-ABBB-9BD578DA6656}"/>
                  </a:ext>
                </a:extLst>
              </p14:cNvPr>
              <p14:cNvContentPartPr/>
              <p14:nvPr/>
            </p14:nvContentPartPr>
            <p14:xfrm>
              <a:off x="3960460" y="1704529"/>
              <a:ext cx="93600" cy="155880"/>
            </p14:xfrm>
          </p:contentPart>
        </mc:Choice>
        <mc:Fallback>
          <p:pic>
            <p:nvPicPr>
              <p:cNvPr id="118" name="墨迹 120">
                <a:extLst>
                  <a:ext uri="{FF2B5EF4-FFF2-40B4-BE49-F238E27FC236}">
                    <a16:creationId xmlns:a16="http://schemas.microsoft.com/office/drawing/2014/main" id="{4EB9293C-1CBB-7F47-ABBB-9BD578DA665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952900" y="1696969"/>
                <a:ext cx="1087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9" name="墨迹 121">
                <a:extLst>
                  <a:ext uri="{FF2B5EF4-FFF2-40B4-BE49-F238E27FC236}">
                    <a16:creationId xmlns:a16="http://schemas.microsoft.com/office/drawing/2014/main" id="{7799DCB3-4D19-054C-BC10-14F7E17DA832}"/>
                  </a:ext>
                </a:extLst>
              </p14:cNvPr>
              <p14:cNvContentPartPr/>
              <p14:nvPr/>
            </p14:nvContentPartPr>
            <p14:xfrm>
              <a:off x="3263140" y="1324729"/>
              <a:ext cx="448560" cy="697320"/>
            </p14:xfrm>
          </p:contentPart>
        </mc:Choice>
        <mc:Fallback>
          <p:pic>
            <p:nvPicPr>
              <p:cNvPr id="119" name="墨迹 121">
                <a:extLst>
                  <a:ext uri="{FF2B5EF4-FFF2-40B4-BE49-F238E27FC236}">
                    <a16:creationId xmlns:a16="http://schemas.microsoft.com/office/drawing/2014/main" id="{7799DCB3-4D19-054C-BC10-14F7E17DA83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255580" y="1317173"/>
                <a:ext cx="463680" cy="712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F50FC31E-9BDE-994A-99FE-78FA5CF88FD8}"/>
                  </a:ext>
                </a:extLst>
              </p14:cNvPr>
              <p14:cNvContentPartPr/>
              <p14:nvPr/>
            </p14:nvContentPartPr>
            <p14:xfrm>
              <a:off x="5541580" y="1561249"/>
              <a:ext cx="6480" cy="14976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F50FC31E-9BDE-994A-99FE-78FA5CF88FD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534380" y="1553689"/>
                <a:ext cx="216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0CA137CE-F765-9543-BA01-C3DE5CA3867D}"/>
                  </a:ext>
                </a:extLst>
              </p14:cNvPr>
              <p14:cNvContentPartPr/>
              <p14:nvPr/>
            </p14:nvContentPartPr>
            <p14:xfrm>
              <a:off x="5504500" y="1884889"/>
              <a:ext cx="25200" cy="1908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0CA137CE-F765-9543-BA01-C3DE5CA3867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496940" y="1877329"/>
                <a:ext cx="403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EE2FE352-01C6-6B4C-9102-4F2E026DE980}"/>
                  </a:ext>
                </a:extLst>
              </p14:cNvPr>
              <p14:cNvContentPartPr/>
              <p14:nvPr/>
            </p14:nvContentPartPr>
            <p14:xfrm>
              <a:off x="8872300" y="1754209"/>
              <a:ext cx="112320" cy="648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EE2FE352-01C6-6B4C-9102-4F2E026DE98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864740" y="1746649"/>
                <a:ext cx="1274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5" name="墨迹 150">
                <a:extLst>
                  <a:ext uri="{FF2B5EF4-FFF2-40B4-BE49-F238E27FC236}">
                    <a16:creationId xmlns:a16="http://schemas.microsoft.com/office/drawing/2014/main" id="{77548976-D41B-8C42-BED9-3F781D874932}"/>
                  </a:ext>
                </a:extLst>
              </p14:cNvPr>
              <p14:cNvContentPartPr/>
              <p14:nvPr/>
            </p14:nvContentPartPr>
            <p14:xfrm>
              <a:off x="9227260" y="1741609"/>
              <a:ext cx="554400" cy="19080"/>
            </p14:xfrm>
          </p:contentPart>
        </mc:Choice>
        <mc:Fallback>
          <p:pic>
            <p:nvPicPr>
              <p:cNvPr id="145" name="墨迹 150">
                <a:extLst>
                  <a:ext uri="{FF2B5EF4-FFF2-40B4-BE49-F238E27FC236}">
                    <a16:creationId xmlns:a16="http://schemas.microsoft.com/office/drawing/2014/main" id="{77548976-D41B-8C42-BED9-3F781D87493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219700" y="1734049"/>
                <a:ext cx="5695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6" name="墨迹 151">
                <a:extLst>
                  <a:ext uri="{FF2B5EF4-FFF2-40B4-BE49-F238E27FC236}">
                    <a16:creationId xmlns:a16="http://schemas.microsoft.com/office/drawing/2014/main" id="{4B7E8448-91C4-A940-A000-5A87DD1BAA91}"/>
                  </a:ext>
                </a:extLst>
              </p14:cNvPr>
              <p14:cNvContentPartPr/>
              <p14:nvPr/>
            </p14:nvContentPartPr>
            <p14:xfrm>
              <a:off x="7807780" y="1498969"/>
              <a:ext cx="672840" cy="504360"/>
            </p14:xfrm>
          </p:contentPart>
        </mc:Choice>
        <mc:Fallback>
          <p:pic>
            <p:nvPicPr>
              <p:cNvPr id="146" name="墨迹 151">
                <a:extLst>
                  <a:ext uri="{FF2B5EF4-FFF2-40B4-BE49-F238E27FC236}">
                    <a16:creationId xmlns:a16="http://schemas.microsoft.com/office/drawing/2014/main" id="{4B7E8448-91C4-A940-A000-5A87DD1BAA9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800220" y="1491414"/>
                <a:ext cx="687960" cy="519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7" name="墨迹 152">
                <a:extLst>
                  <a:ext uri="{FF2B5EF4-FFF2-40B4-BE49-F238E27FC236}">
                    <a16:creationId xmlns:a16="http://schemas.microsoft.com/office/drawing/2014/main" id="{5E579616-00CB-DE4F-B37E-D694612FBF74}"/>
                  </a:ext>
                </a:extLst>
              </p14:cNvPr>
              <p14:cNvContentPartPr/>
              <p14:nvPr/>
            </p14:nvContentPartPr>
            <p14:xfrm>
              <a:off x="7285060" y="1617049"/>
              <a:ext cx="355320" cy="305280"/>
            </p14:xfrm>
          </p:contentPart>
        </mc:Choice>
        <mc:Fallback>
          <p:pic>
            <p:nvPicPr>
              <p:cNvPr id="147" name="墨迹 152">
                <a:extLst>
                  <a:ext uri="{FF2B5EF4-FFF2-40B4-BE49-F238E27FC236}">
                    <a16:creationId xmlns:a16="http://schemas.microsoft.com/office/drawing/2014/main" id="{5E579616-00CB-DE4F-B37E-D694612FBF7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277500" y="1609489"/>
                <a:ext cx="37044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48" name="墨迹 153">
                <a:extLst>
                  <a:ext uri="{FF2B5EF4-FFF2-40B4-BE49-F238E27FC236}">
                    <a16:creationId xmlns:a16="http://schemas.microsoft.com/office/drawing/2014/main" id="{C5CBC36E-CE06-4D49-B951-448E30444631}"/>
                  </a:ext>
                </a:extLst>
              </p14:cNvPr>
              <p14:cNvContentPartPr/>
              <p14:nvPr/>
            </p14:nvContentPartPr>
            <p14:xfrm>
              <a:off x="6699700" y="1361809"/>
              <a:ext cx="423000" cy="722520"/>
            </p14:xfrm>
          </p:contentPart>
        </mc:Choice>
        <mc:Fallback>
          <p:pic>
            <p:nvPicPr>
              <p:cNvPr id="148" name="墨迹 153">
                <a:extLst>
                  <a:ext uri="{FF2B5EF4-FFF2-40B4-BE49-F238E27FC236}">
                    <a16:creationId xmlns:a16="http://schemas.microsoft.com/office/drawing/2014/main" id="{C5CBC36E-CE06-4D49-B951-448E3044463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692140" y="1354249"/>
                <a:ext cx="438120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49" name="墨迹 154">
                <a:extLst>
                  <a:ext uri="{FF2B5EF4-FFF2-40B4-BE49-F238E27FC236}">
                    <a16:creationId xmlns:a16="http://schemas.microsoft.com/office/drawing/2014/main" id="{9F83A40E-1419-4F49-838D-3C33B8EE436C}"/>
                  </a:ext>
                </a:extLst>
              </p14:cNvPr>
              <p14:cNvContentPartPr/>
              <p14:nvPr/>
            </p14:nvContentPartPr>
            <p14:xfrm>
              <a:off x="5958820" y="1517689"/>
              <a:ext cx="492120" cy="411120"/>
            </p14:xfrm>
          </p:contentPart>
        </mc:Choice>
        <mc:Fallback>
          <p:pic>
            <p:nvPicPr>
              <p:cNvPr id="149" name="墨迹 154">
                <a:extLst>
                  <a:ext uri="{FF2B5EF4-FFF2-40B4-BE49-F238E27FC236}">
                    <a16:creationId xmlns:a16="http://schemas.microsoft.com/office/drawing/2014/main" id="{9F83A40E-1419-4F49-838D-3C33B8EE436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951260" y="1510129"/>
                <a:ext cx="50724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0" name="墨迹 155">
                <a:extLst>
                  <a:ext uri="{FF2B5EF4-FFF2-40B4-BE49-F238E27FC236}">
                    <a16:creationId xmlns:a16="http://schemas.microsoft.com/office/drawing/2014/main" id="{45548FDB-DC3D-9046-BF01-4E193A141501}"/>
                  </a:ext>
                </a:extLst>
              </p14:cNvPr>
              <p14:cNvContentPartPr/>
              <p14:nvPr/>
            </p14:nvContentPartPr>
            <p14:xfrm>
              <a:off x="4801060" y="1586089"/>
              <a:ext cx="498240" cy="361440"/>
            </p14:xfrm>
          </p:contentPart>
        </mc:Choice>
        <mc:Fallback>
          <p:pic>
            <p:nvPicPr>
              <p:cNvPr id="150" name="墨迹 155">
                <a:extLst>
                  <a:ext uri="{FF2B5EF4-FFF2-40B4-BE49-F238E27FC236}">
                    <a16:creationId xmlns:a16="http://schemas.microsoft.com/office/drawing/2014/main" id="{45548FDB-DC3D-9046-BF01-4E193A14150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793500" y="1578529"/>
                <a:ext cx="5133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64" name="墨迹 164">
                <a:extLst>
                  <a:ext uri="{FF2B5EF4-FFF2-40B4-BE49-F238E27FC236}">
                    <a16:creationId xmlns:a16="http://schemas.microsoft.com/office/drawing/2014/main" id="{BFEA59ED-FE6D-8C40-AC6E-C324927D2F6C}"/>
                  </a:ext>
                </a:extLst>
              </p14:cNvPr>
              <p14:cNvContentPartPr/>
              <p14:nvPr/>
            </p14:nvContentPartPr>
            <p14:xfrm>
              <a:off x="10061380" y="1361809"/>
              <a:ext cx="1133640" cy="529560"/>
            </p14:xfrm>
          </p:contentPart>
        </mc:Choice>
        <mc:Fallback>
          <p:pic>
            <p:nvPicPr>
              <p:cNvPr id="164" name="墨迹 164">
                <a:extLst>
                  <a:ext uri="{FF2B5EF4-FFF2-40B4-BE49-F238E27FC236}">
                    <a16:creationId xmlns:a16="http://schemas.microsoft.com/office/drawing/2014/main" id="{BFEA59ED-FE6D-8C40-AC6E-C324927D2F6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053818" y="1354249"/>
                <a:ext cx="1148765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70" name="墨迹 170">
                <a:extLst>
                  <a:ext uri="{FF2B5EF4-FFF2-40B4-BE49-F238E27FC236}">
                    <a16:creationId xmlns:a16="http://schemas.microsoft.com/office/drawing/2014/main" id="{B5822D37-F0FB-0C4D-BE94-3F7B4ABE237C}"/>
                  </a:ext>
                </a:extLst>
              </p14:cNvPr>
              <p14:cNvContentPartPr/>
              <p14:nvPr/>
            </p14:nvContentPartPr>
            <p14:xfrm>
              <a:off x="11200780" y="1343449"/>
              <a:ext cx="479520" cy="709200"/>
            </p14:xfrm>
          </p:contentPart>
        </mc:Choice>
        <mc:Fallback>
          <p:pic>
            <p:nvPicPr>
              <p:cNvPr id="170" name="墨迹 170">
                <a:extLst>
                  <a:ext uri="{FF2B5EF4-FFF2-40B4-BE49-F238E27FC236}">
                    <a16:creationId xmlns:a16="http://schemas.microsoft.com/office/drawing/2014/main" id="{B5822D37-F0FB-0C4D-BE94-3F7B4ABE237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193226" y="1335889"/>
                <a:ext cx="494269" cy="7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75" name="墨迹 175">
                <a:extLst>
                  <a:ext uri="{FF2B5EF4-FFF2-40B4-BE49-F238E27FC236}">
                    <a16:creationId xmlns:a16="http://schemas.microsoft.com/office/drawing/2014/main" id="{93C6EC2F-6B2B-274B-93AB-EC9A8E7F8F16}"/>
                  </a:ext>
                </a:extLst>
              </p14:cNvPr>
              <p14:cNvContentPartPr/>
              <p14:nvPr/>
            </p14:nvContentPartPr>
            <p14:xfrm>
              <a:off x="11673820" y="1598689"/>
              <a:ext cx="286560" cy="367560"/>
            </p14:xfrm>
          </p:contentPart>
        </mc:Choice>
        <mc:Fallback>
          <p:pic>
            <p:nvPicPr>
              <p:cNvPr id="175" name="墨迹 175">
                <a:extLst>
                  <a:ext uri="{FF2B5EF4-FFF2-40B4-BE49-F238E27FC236}">
                    <a16:creationId xmlns:a16="http://schemas.microsoft.com/office/drawing/2014/main" id="{93C6EC2F-6B2B-274B-93AB-EC9A8E7F8F1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663740" y="1588249"/>
                <a:ext cx="30708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31E3E35D-433D-2443-AE4A-E63797939775}"/>
                  </a:ext>
                </a:extLst>
              </p14:cNvPr>
              <p14:cNvContentPartPr/>
              <p14:nvPr/>
            </p14:nvContentPartPr>
            <p14:xfrm>
              <a:off x="1183780" y="2638009"/>
              <a:ext cx="248760" cy="6264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31E3E35D-433D-2443-AE4A-E6379793977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76220" y="2630809"/>
                <a:ext cx="2638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2F8D73CF-C597-984B-96AE-29CFAF37CB2E}"/>
                  </a:ext>
                </a:extLst>
              </p14:cNvPr>
              <p14:cNvContentPartPr/>
              <p14:nvPr/>
            </p14:nvContentPartPr>
            <p14:xfrm>
              <a:off x="1171540" y="2868409"/>
              <a:ext cx="293040" cy="1296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2F8D73CF-C597-984B-96AE-29CFAF37CB2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63980" y="2860849"/>
                <a:ext cx="3081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DB97CD3C-F7AC-414E-A60D-828747818799}"/>
                  </a:ext>
                </a:extLst>
              </p14:cNvPr>
              <p14:cNvContentPartPr/>
              <p14:nvPr/>
            </p14:nvContentPartPr>
            <p14:xfrm>
              <a:off x="1924660" y="2837449"/>
              <a:ext cx="149760" cy="26172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DB97CD3C-F7AC-414E-A60D-82874781879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917100" y="2829889"/>
                <a:ext cx="16488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3446A6CA-A41A-F54B-958A-2D889EA6E4A0}"/>
                  </a:ext>
                </a:extLst>
              </p14:cNvPr>
              <p14:cNvContentPartPr/>
              <p14:nvPr/>
            </p14:nvContentPartPr>
            <p14:xfrm>
              <a:off x="2317060" y="2712889"/>
              <a:ext cx="12960" cy="18720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3446A6CA-A41A-F54B-958A-2D889EA6E4A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309500" y="2705329"/>
                <a:ext cx="277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1D2EC33F-D4B7-9E40-B314-3907E8F7FF3D}"/>
                  </a:ext>
                </a:extLst>
              </p14:cNvPr>
              <p14:cNvContentPartPr/>
              <p14:nvPr/>
            </p14:nvContentPartPr>
            <p14:xfrm>
              <a:off x="2329300" y="3117529"/>
              <a:ext cx="25200" cy="4392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1D2EC33F-D4B7-9E40-B314-3907E8F7FF3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321740" y="3109969"/>
                <a:ext cx="403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32F786B7-B809-0D42-85E5-224B4AAC7AD1}"/>
                  </a:ext>
                </a:extLst>
              </p14:cNvPr>
              <p14:cNvContentPartPr/>
              <p14:nvPr/>
            </p14:nvContentPartPr>
            <p14:xfrm>
              <a:off x="2678860" y="2781289"/>
              <a:ext cx="167760" cy="44856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32F786B7-B809-0D42-85E5-224B4AAC7AD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671300" y="2773729"/>
                <a:ext cx="18288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E0F53B0F-9271-8249-A2FC-61C716793CBB}"/>
                  </a:ext>
                </a:extLst>
              </p14:cNvPr>
              <p14:cNvContentPartPr/>
              <p14:nvPr/>
            </p14:nvContentPartPr>
            <p14:xfrm>
              <a:off x="3107620" y="2937169"/>
              <a:ext cx="43920" cy="20592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E0F53B0F-9271-8249-A2FC-61C716793CB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100060" y="2929609"/>
                <a:ext cx="590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2CAC53CF-0A61-A345-925E-85FE02911BEE}"/>
                  </a:ext>
                </a:extLst>
              </p14:cNvPr>
              <p14:cNvContentPartPr/>
              <p14:nvPr/>
            </p14:nvContentPartPr>
            <p14:xfrm>
              <a:off x="3325420" y="3055249"/>
              <a:ext cx="137160" cy="648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2CAC53CF-0A61-A345-925E-85FE02911BE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317860" y="3047689"/>
                <a:ext cx="1522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C31EEE1C-D045-9E4E-BB67-2DC53209F0A1}"/>
                  </a:ext>
                </a:extLst>
              </p14:cNvPr>
              <p14:cNvContentPartPr/>
              <p14:nvPr/>
            </p14:nvContentPartPr>
            <p14:xfrm>
              <a:off x="4103740" y="3111409"/>
              <a:ext cx="25200" cy="14976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C31EEE1C-D045-9E4E-BB67-2DC53209F0A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096180" y="3103849"/>
                <a:ext cx="403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6AFA945D-20F9-9042-ACCF-1DE54EA9DA21}"/>
                  </a:ext>
                </a:extLst>
              </p14:cNvPr>
              <p14:cNvContentPartPr/>
              <p14:nvPr/>
            </p14:nvContentPartPr>
            <p14:xfrm>
              <a:off x="4396420" y="3024289"/>
              <a:ext cx="6480" cy="14364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6AFA945D-20F9-9042-ACCF-1DE54EA9DA2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388860" y="3016729"/>
                <a:ext cx="216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B992405C-9079-B14A-BAE9-A8FB32DB2197}"/>
                  </a:ext>
                </a:extLst>
              </p14:cNvPr>
              <p14:cNvContentPartPr/>
              <p14:nvPr/>
            </p14:nvContentPartPr>
            <p14:xfrm>
              <a:off x="4352860" y="3266929"/>
              <a:ext cx="25200" cy="6264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B992405C-9079-B14A-BAE9-A8FB32DB219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345300" y="3259369"/>
                <a:ext cx="403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1EE5EEB5-4F4A-FB4D-87A5-665FE6B6B3B0}"/>
                  </a:ext>
                </a:extLst>
              </p14:cNvPr>
              <p14:cNvContentPartPr/>
              <p14:nvPr/>
            </p14:nvContentPartPr>
            <p14:xfrm>
              <a:off x="3935620" y="2887129"/>
              <a:ext cx="510840" cy="3132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1EE5EEB5-4F4A-FB4D-87A5-665FE6B6B3B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928060" y="2879569"/>
                <a:ext cx="5259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7890A94C-773A-7140-967F-40762F8DACAC}"/>
                  </a:ext>
                </a:extLst>
              </p14:cNvPr>
              <p14:cNvContentPartPr/>
              <p14:nvPr/>
            </p14:nvContentPartPr>
            <p14:xfrm>
              <a:off x="4284100" y="2594449"/>
              <a:ext cx="6480" cy="18720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7890A94C-773A-7140-967F-40762F8DACA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276540" y="2587249"/>
                <a:ext cx="216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FCCCDC34-C2B7-9049-A9C2-846DEDEF829E}"/>
                  </a:ext>
                </a:extLst>
              </p14:cNvPr>
              <p14:cNvContentPartPr/>
              <p14:nvPr/>
            </p14:nvContentPartPr>
            <p14:xfrm>
              <a:off x="4888180" y="2943289"/>
              <a:ext cx="224640" cy="2520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FCCCDC34-C2B7-9049-A9C2-846DEDEF829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880620" y="2935729"/>
                <a:ext cx="2394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3A395793-3AF8-184F-991F-DA46DCE50B6D}"/>
                  </a:ext>
                </a:extLst>
              </p14:cNvPr>
              <p14:cNvContentPartPr/>
              <p14:nvPr/>
            </p14:nvContentPartPr>
            <p14:xfrm>
              <a:off x="4975300" y="2856169"/>
              <a:ext cx="62640" cy="26820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3A395793-3AF8-184F-991F-DA46DCE50B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967740" y="2848609"/>
                <a:ext cx="777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9B4DF862-1875-B848-BCB0-6EDEFC36B739}"/>
                  </a:ext>
                </a:extLst>
              </p14:cNvPr>
              <p14:cNvContentPartPr/>
              <p14:nvPr/>
            </p14:nvContentPartPr>
            <p14:xfrm>
              <a:off x="5523220" y="3067849"/>
              <a:ext cx="205920" cy="15516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9B4DF862-1875-B848-BCB0-6EDEFC36B73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515660" y="3060289"/>
                <a:ext cx="2210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002874E9-43CF-D14C-9C2D-A45348425D3D}"/>
                  </a:ext>
                </a:extLst>
              </p14:cNvPr>
              <p14:cNvContentPartPr/>
              <p14:nvPr/>
            </p14:nvContentPartPr>
            <p14:xfrm>
              <a:off x="6039820" y="2986849"/>
              <a:ext cx="25200" cy="13716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002874E9-43CF-D14C-9C2D-A45348425D3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032260" y="2979289"/>
                <a:ext cx="403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B95087BA-7EC1-D649-999B-8F294A1F7D80}"/>
                  </a:ext>
                </a:extLst>
              </p14:cNvPr>
              <p14:cNvContentPartPr/>
              <p14:nvPr/>
            </p14:nvContentPartPr>
            <p14:xfrm>
              <a:off x="6027220" y="3248209"/>
              <a:ext cx="19080" cy="1908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B95087BA-7EC1-D649-999B-8F294A1F7D8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019660" y="3240649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6D541FF9-5E8E-6249-86DA-EC778E2C7622}"/>
                  </a:ext>
                </a:extLst>
              </p14:cNvPr>
              <p14:cNvContentPartPr/>
              <p14:nvPr/>
            </p14:nvContentPartPr>
            <p14:xfrm>
              <a:off x="5461660" y="2849689"/>
              <a:ext cx="553680" cy="5652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6D541FF9-5E8E-6249-86DA-EC778E2C762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454100" y="2842489"/>
                <a:ext cx="5688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946613F2-BDA8-014F-8A60-4D047CFBD0E1}"/>
                  </a:ext>
                </a:extLst>
              </p14:cNvPr>
              <p14:cNvContentPartPr/>
              <p14:nvPr/>
            </p14:nvContentPartPr>
            <p14:xfrm>
              <a:off x="5809420" y="2426689"/>
              <a:ext cx="43920" cy="24948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946613F2-BDA8-014F-8A60-4D047CFBD0E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801860" y="2419129"/>
                <a:ext cx="590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CC72A21E-3341-6845-B44B-B76726E4C4D3}"/>
                  </a:ext>
                </a:extLst>
              </p14:cNvPr>
              <p14:cNvContentPartPr/>
              <p14:nvPr/>
            </p14:nvContentPartPr>
            <p14:xfrm>
              <a:off x="6531580" y="2968129"/>
              <a:ext cx="217440" cy="1908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CC72A21E-3341-6845-B44B-B76726E4C4D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524020" y="2960569"/>
                <a:ext cx="2325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F52BBDDF-9655-814F-B7AF-A5AD5947DDD1}"/>
                  </a:ext>
                </a:extLst>
              </p14:cNvPr>
              <p14:cNvContentPartPr/>
              <p14:nvPr/>
            </p14:nvContentPartPr>
            <p14:xfrm>
              <a:off x="6624820" y="2868409"/>
              <a:ext cx="93600" cy="23688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F52BBDDF-9655-814F-B7AF-A5AD5947DDD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617620" y="2860849"/>
                <a:ext cx="1087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C007C0DD-E199-1A42-B82A-F0E09E755340}"/>
                  </a:ext>
                </a:extLst>
              </p14:cNvPr>
              <p14:cNvContentPartPr/>
              <p14:nvPr/>
            </p14:nvContentPartPr>
            <p14:xfrm>
              <a:off x="7035940" y="2992969"/>
              <a:ext cx="131040" cy="2520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C007C0DD-E199-1A42-B82A-F0E09E75534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028380" y="2985409"/>
                <a:ext cx="146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CED78952-40AA-864F-AFB9-382002BAC32A}"/>
                  </a:ext>
                </a:extLst>
              </p14:cNvPr>
              <p14:cNvContentPartPr/>
              <p14:nvPr/>
            </p14:nvContentPartPr>
            <p14:xfrm>
              <a:off x="7322140" y="2999089"/>
              <a:ext cx="199440" cy="2520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CED78952-40AA-864F-AFB9-382002BAC32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314580" y="2991889"/>
                <a:ext cx="2145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801791F8-B369-254A-A5AE-4681661ABA91}"/>
                  </a:ext>
                </a:extLst>
              </p14:cNvPr>
              <p14:cNvContentPartPr/>
              <p14:nvPr/>
            </p14:nvContentPartPr>
            <p14:xfrm>
              <a:off x="7608700" y="2992969"/>
              <a:ext cx="68760" cy="648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801791F8-B369-254A-A5AE-4681661ABA9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601140" y="2985409"/>
                <a:ext cx="83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27" name="墨迹 227">
                <a:extLst>
                  <a:ext uri="{FF2B5EF4-FFF2-40B4-BE49-F238E27FC236}">
                    <a16:creationId xmlns:a16="http://schemas.microsoft.com/office/drawing/2014/main" id="{F634A909-7868-EA4B-981B-FE866DF1DC48}"/>
                  </a:ext>
                </a:extLst>
              </p14:cNvPr>
              <p14:cNvContentPartPr/>
              <p14:nvPr/>
            </p14:nvContentPartPr>
            <p14:xfrm>
              <a:off x="8000740" y="2457649"/>
              <a:ext cx="2503440" cy="1071360"/>
            </p14:xfrm>
          </p:contentPart>
        </mc:Choice>
        <mc:Fallback>
          <p:pic>
            <p:nvPicPr>
              <p:cNvPr id="227" name="墨迹 227">
                <a:extLst>
                  <a:ext uri="{FF2B5EF4-FFF2-40B4-BE49-F238E27FC236}">
                    <a16:creationId xmlns:a16="http://schemas.microsoft.com/office/drawing/2014/main" id="{F634A909-7868-EA4B-981B-FE866DF1DC4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993179" y="2450086"/>
                <a:ext cx="2518562" cy="1086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35" name="墨迹 236">
                <a:extLst>
                  <a:ext uri="{FF2B5EF4-FFF2-40B4-BE49-F238E27FC236}">
                    <a16:creationId xmlns:a16="http://schemas.microsoft.com/office/drawing/2014/main" id="{387DC97C-E618-9D48-9C19-65175FED24B3}"/>
                  </a:ext>
                </a:extLst>
              </p14:cNvPr>
              <p14:cNvContentPartPr/>
              <p14:nvPr/>
            </p14:nvContentPartPr>
            <p14:xfrm>
              <a:off x="2709100" y="3989089"/>
              <a:ext cx="218520" cy="336600"/>
            </p14:xfrm>
          </p:contentPart>
        </mc:Choice>
        <mc:Fallback>
          <p:pic>
            <p:nvPicPr>
              <p:cNvPr id="235" name="墨迹 236">
                <a:extLst>
                  <a:ext uri="{FF2B5EF4-FFF2-40B4-BE49-F238E27FC236}">
                    <a16:creationId xmlns:a16="http://schemas.microsoft.com/office/drawing/2014/main" id="{387DC97C-E618-9D48-9C19-65175FED24B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701528" y="3981529"/>
                <a:ext cx="233665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36" name="墨迹 237">
                <a:extLst>
                  <a:ext uri="{FF2B5EF4-FFF2-40B4-BE49-F238E27FC236}">
                    <a16:creationId xmlns:a16="http://schemas.microsoft.com/office/drawing/2014/main" id="{5673F67D-988C-E04B-8322-7BBEB8D0F535}"/>
                  </a:ext>
                </a:extLst>
              </p14:cNvPr>
              <p14:cNvContentPartPr/>
              <p14:nvPr/>
            </p14:nvContentPartPr>
            <p14:xfrm>
              <a:off x="2011780" y="3852289"/>
              <a:ext cx="473040" cy="523080"/>
            </p14:xfrm>
          </p:contentPart>
        </mc:Choice>
        <mc:Fallback>
          <p:pic>
            <p:nvPicPr>
              <p:cNvPr id="236" name="墨迹 237">
                <a:extLst>
                  <a:ext uri="{FF2B5EF4-FFF2-40B4-BE49-F238E27FC236}">
                    <a16:creationId xmlns:a16="http://schemas.microsoft.com/office/drawing/2014/main" id="{5673F67D-988C-E04B-8322-7BBEB8D0F535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004214" y="3844734"/>
                <a:ext cx="488172" cy="537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54" name="墨迹 257">
                <a:extLst>
                  <a:ext uri="{FF2B5EF4-FFF2-40B4-BE49-F238E27FC236}">
                    <a16:creationId xmlns:a16="http://schemas.microsoft.com/office/drawing/2014/main" id="{1DA5C8A0-2E1D-0441-8F70-6FF25037DE01}"/>
                  </a:ext>
                </a:extLst>
              </p14:cNvPr>
              <p14:cNvContentPartPr/>
              <p14:nvPr/>
            </p14:nvContentPartPr>
            <p14:xfrm>
              <a:off x="7614820" y="3926809"/>
              <a:ext cx="884520" cy="784800"/>
            </p14:xfrm>
          </p:contentPart>
        </mc:Choice>
        <mc:Fallback>
          <p:pic>
            <p:nvPicPr>
              <p:cNvPr id="254" name="墨迹 257">
                <a:extLst>
                  <a:ext uri="{FF2B5EF4-FFF2-40B4-BE49-F238E27FC236}">
                    <a16:creationId xmlns:a16="http://schemas.microsoft.com/office/drawing/2014/main" id="{1DA5C8A0-2E1D-0441-8F70-6FF25037DE0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607260" y="3919249"/>
                <a:ext cx="899280" cy="79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55" name="墨迹 258">
                <a:extLst>
                  <a:ext uri="{FF2B5EF4-FFF2-40B4-BE49-F238E27FC236}">
                    <a16:creationId xmlns:a16="http://schemas.microsoft.com/office/drawing/2014/main" id="{A606E530-0130-8640-B6CE-45FCE271EF54}"/>
                  </a:ext>
                </a:extLst>
              </p14:cNvPr>
              <p14:cNvContentPartPr/>
              <p14:nvPr/>
            </p14:nvContentPartPr>
            <p14:xfrm>
              <a:off x="6014980" y="3814849"/>
              <a:ext cx="1307520" cy="654120"/>
            </p14:xfrm>
          </p:contentPart>
        </mc:Choice>
        <mc:Fallback>
          <p:pic>
            <p:nvPicPr>
              <p:cNvPr id="255" name="墨迹 258">
                <a:extLst>
                  <a:ext uri="{FF2B5EF4-FFF2-40B4-BE49-F238E27FC236}">
                    <a16:creationId xmlns:a16="http://schemas.microsoft.com/office/drawing/2014/main" id="{A606E530-0130-8640-B6CE-45FCE271EF5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007422" y="3807289"/>
                <a:ext cx="1322276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56" name="墨迹 259">
                <a:extLst>
                  <a:ext uri="{FF2B5EF4-FFF2-40B4-BE49-F238E27FC236}">
                    <a16:creationId xmlns:a16="http://schemas.microsoft.com/office/drawing/2014/main" id="{F7B1CB6D-64B3-594B-A8F8-46FAA48EC253}"/>
                  </a:ext>
                </a:extLst>
              </p14:cNvPr>
              <p14:cNvContentPartPr/>
              <p14:nvPr/>
            </p14:nvContentPartPr>
            <p14:xfrm>
              <a:off x="4414780" y="3802249"/>
              <a:ext cx="1220760" cy="750960"/>
            </p14:xfrm>
          </p:contentPart>
        </mc:Choice>
        <mc:Fallback>
          <p:pic>
            <p:nvPicPr>
              <p:cNvPr id="256" name="墨迹 259">
                <a:extLst>
                  <a:ext uri="{FF2B5EF4-FFF2-40B4-BE49-F238E27FC236}">
                    <a16:creationId xmlns:a16="http://schemas.microsoft.com/office/drawing/2014/main" id="{F7B1CB6D-64B3-594B-A8F8-46FAA48EC25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407578" y="3794689"/>
                <a:ext cx="1235884" cy="7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57" name="墨迹 260">
                <a:extLst>
                  <a:ext uri="{FF2B5EF4-FFF2-40B4-BE49-F238E27FC236}">
                    <a16:creationId xmlns:a16="http://schemas.microsoft.com/office/drawing/2014/main" id="{9C825BC4-616B-6043-80D9-4667C164A16F}"/>
                  </a:ext>
                </a:extLst>
              </p14:cNvPr>
              <p14:cNvContentPartPr/>
              <p14:nvPr/>
            </p14:nvContentPartPr>
            <p14:xfrm>
              <a:off x="3207340" y="3790009"/>
              <a:ext cx="915480" cy="790920"/>
            </p14:xfrm>
          </p:contentPart>
        </mc:Choice>
        <mc:Fallback>
          <p:pic>
            <p:nvPicPr>
              <p:cNvPr id="257" name="墨迹 260">
                <a:extLst>
                  <a:ext uri="{FF2B5EF4-FFF2-40B4-BE49-F238E27FC236}">
                    <a16:creationId xmlns:a16="http://schemas.microsoft.com/office/drawing/2014/main" id="{9C825BC4-616B-6043-80D9-4667C164A16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199780" y="3782449"/>
                <a:ext cx="93060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62" name="墨迹 261">
                <a:extLst>
                  <a:ext uri="{FF2B5EF4-FFF2-40B4-BE49-F238E27FC236}">
                    <a16:creationId xmlns:a16="http://schemas.microsoft.com/office/drawing/2014/main" id="{53515A91-0AD6-EA4B-AC51-8615AC903060}"/>
                  </a:ext>
                </a:extLst>
              </p14:cNvPr>
              <p14:cNvContentPartPr/>
              <p14:nvPr/>
            </p14:nvContentPartPr>
            <p14:xfrm>
              <a:off x="8828740" y="3858409"/>
              <a:ext cx="130320" cy="124920"/>
            </p14:xfrm>
          </p:contentPart>
        </mc:Choice>
        <mc:Fallback>
          <p:pic>
            <p:nvPicPr>
              <p:cNvPr id="262" name="墨迹 261">
                <a:extLst>
                  <a:ext uri="{FF2B5EF4-FFF2-40B4-BE49-F238E27FC236}">
                    <a16:creationId xmlns:a16="http://schemas.microsoft.com/office/drawing/2014/main" id="{53515A91-0AD6-EA4B-AC51-8615AC90306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821180" y="3850849"/>
                <a:ext cx="1454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65" name="墨迹 264">
                <a:extLst>
                  <a:ext uri="{FF2B5EF4-FFF2-40B4-BE49-F238E27FC236}">
                    <a16:creationId xmlns:a16="http://schemas.microsoft.com/office/drawing/2014/main" id="{FC2B391A-98E6-2645-8DA6-451DB2482526}"/>
                  </a:ext>
                </a:extLst>
              </p14:cNvPr>
              <p14:cNvContentPartPr/>
              <p14:nvPr/>
            </p14:nvContentPartPr>
            <p14:xfrm>
              <a:off x="9252100" y="3989089"/>
              <a:ext cx="361440" cy="486000"/>
            </p14:xfrm>
          </p:contentPart>
        </mc:Choice>
        <mc:Fallback>
          <p:pic>
            <p:nvPicPr>
              <p:cNvPr id="265" name="墨迹 264">
                <a:extLst>
                  <a:ext uri="{FF2B5EF4-FFF2-40B4-BE49-F238E27FC236}">
                    <a16:creationId xmlns:a16="http://schemas.microsoft.com/office/drawing/2014/main" id="{FC2B391A-98E6-2645-8DA6-451DB248252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244540" y="3981529"/>
                <a:ext cx="37656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66" name="墨迹 266">
                <a:extLst>
                  <a:ext uri="{FF2B5EF4-FFF2-40B4-BE49-F238E27FC236}">
                    <a16:creationId xmlns:a16="http://schemas.microsoft.com/office/drawing/2014/main" id="{4CADD870-091C-E74C-8F33-17C8C29736B5}"/>
                  </a:ext>
                </a:extLst>
              </p14:cNvPr>
              <p14:cNvContentPartPr/>
              <p14:nvPr/>
            </p14:nvContentPartPr>
            <p14:xfrm>
              <a:off x="8803900" y="4094929"/>
              <a:ext cx="236880" cy="324000"/>
            </p14:xfrm>
          </p:contentPart>
        </mc:Choice>
        <mc:Fallback>
          <p:pic>
            <p:nvPicPr>
              <p:cNvPr id="266" name="墨迹 266">
                <a:extLst>
                  <a:ext uri="{FF2B5EF4-FFF2-40B4-BE49-F238E27FC236}">
                    <a16:creationId xmlns:a16="http://schemas.microsoft.com/office/drawing/2014/main" id="{4CADD870-091C-E74C-8F33-17C8C29736B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796340" y="4087369"/>
                <a:ext cx="2520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68" name="墨迹 267">
                <a:extLst>
                  <a:ext uri="{FF2B5EF4-FFF2-40B4-BE49-F238E27FC236}">
                    <a16:creationId xmlns:a16="http://schemas.microsoft.com/office/drawing/2014/main" id="{F9085B54-37ED-114B-ADD4-2DAFF07F4B95}"/>
                  </a:ext>
                </a:extLst>
              </p14:cNvPr>
              <p14:cNvContentPartPr/>
              <p14:nvPr/>
            </p14:nvContentPartPr>
            <p14:xfrm>
              <a:off x="997300" y="5003929"/>
              <a:ext cx="535680" cy="37800"/>
            </p14:xfrm>
          </p:contentPart>
        </mc:Choice>
        <mc:Fallback>
          <p:pic>
            <p:nvPicPr>
              <p:cNvPr id="268" name="墨迹 267">
                <a:extLst>
                  <a:ext uri="{FF2B5EF4-FFF2-40B4-BE49-F238E27FC236}">
                    <a16:creationId xmlns:a16="http://schemas.microsoft.com/office/drawing/2014/main" id="{F9085B54-37ED-114B-ADD4-2DAFF07F4B9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89740" y="4996369"/>
                <a:ext cx="5508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73" name="墨迹 273">
                <a:extLst>
                  <a:ext uri="{FF2B5EF4-FFF2-40B4-BE49-F238E27FC236}">
                    <a16:creationId xmlns:a16="http://schemas.microsoft.com/office/drawing/2014/main" id="{CD4EA9C2-9323-C442-B9AD-F9E0450AE697}"/>
                  </a:ext>
                </a:extLst>
              </p14:cNvPr>
              <p14:cNvContentPartPr/>
              <p14:nvPr/>
            </p14:nvContentPartPr>
            <p14:xfrm>
              <a:off x="1868860" y="4910329"/>
              <a:ext cx="385920" cy="355320"/>
            </p14:xfrm>
          </p:contentPart>
        </mc:Choice>
        <mc:Fallback>
          <p:pic>
            <p:nvPicPr>
              <p:cNvPr id="273" name="墨迹 273">
                <a:extLst>
                  <a:ext uri="{FF2B5EF4-FFF2-40B4-BE49-F238E27FC236}">
                    <a16:creationId xmlns:a16="http://schemas.microsoft.com/office/drawing/2014/main" id="{CD4EA9C2-9323-C442-B9AD-F9E0450AE69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861307" y="4903129"/>
                <a:ext cx="401026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77" name="墨迹 277">
                <a:extLst>
                  <a:ext uri="{FF2B5EF4-FFF2-40B4-BE49-F238E27FC236}">
                    <a16:creationId xmlns:a16="http://schemas.microsoft.com/office/drawing/2014/main" id="{73740063-B993-944E-8D1E-FD268E85F659}"/>
                  </a:ext>
                </a:extLst>
              </p14:cNvPr>
              <p14:cNvContentPartPr/>
              <p14:nvPr/>
            </p14:nvContentPartPr>
            <p14:xfrm>
              <a:off x="2528740" y="4711249"/>
              <a:ext cx="915480" cy="554400"/>
            </p14:xfrm>
          </p:contentPart>
        </mc:Choice>
        <mc:Fallback>
          <p:pic>
            <p:nvPicPr>
              <p:cNvPr id="277" name="墨迹 277">
                <a:extLst>
                  <a:ext uri="{FF2B5EF4-FFF2-40B4-BE49-F238E27FC236}">
                    <a16:creationId xmlns:a16="http://schemas.microsoft.com/office/drawing/2014/main" id="{73740063-B993-944E-8D1E-FD268E85F65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521180" y="4703689"/>
                <a:ext cx="93060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84" name="墨迹 285">
                <a:extLst>
                  <a:ext uri="{FF2B5EF4-FFF2-40B4-BE49-F238E27FC236}">
                    <a16:creationId xmlns:a16="http://schemas.microsoft.com/office/drawing/2014/main" id="{09339586-2CF2-2944-9C81-466A1281999F}"/>
                  </a:ext>
                </a:extLst>
              </p14:cNvPr>
              <p14:cNvContentPartPr/>
              <p14:nvPr/>
            </p14:nvContentPartPr>
            <p14:xfrm>
              <a:off x="5348620" y="4742569"/>
              <a:ext cx="286920" cy="405000"/>
            </p14:xfrm>
          </p:contentPart>
        </mc:Choice>
        <mc:Fallback>
          <p:pic>
            <p:nvPicPr>
              <p:cNvPr id="284" name="墨迹 285">
                <a:extLst>
                  <a:ext uri="{FF2B5EF4-FFF2-40B4-BE49-F238E27FC236}">
                    <a16:creationId xmlns:a16="http://schemas.microsoft.com/office/drawing/2014/main" id="{09339586-2CF2-2944-9C81-466A1281999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341051" y="4735009"/>
                <a:ext cx="302059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85" name="墨迹 286">
                <a:extLst>
                  <a:ext uri="{FF2B5EF4-FFF2-40B4-BE49-F238E27FC236}">
                    <a16:creationId xmlns:a16="http://schemas.microsoft.com/office/drawing/2014/main" id="{1C97B145-D6D7-2C48-A1A1-8773C2162FA7}"/>
                  </a:ext>
                </a:extLst>
              </p14:cNvPr>
              <p14:cNvContentPartPr/>
              <p14:nvPr/>
            </p14:nvContentPartPr>
            <p14:xfrm>
              <a:off x="3743380" y="4673809"/>
              <a:ext cx="1288440" cy="548280"/>
            </p14:xfrm>
          </p:contentPart>
        </mc:Choice>
        <mc:Fallback>
          <p:pic>
            <p:nvPicPr>
              <p:cNvPr id="285" name="墨迹 286">
                <a:extLst>
                  <a:ext uri="{FF2B5EF4-FFF2-40B4-BE49-F238E27FC236}">
                    <a16:creationId xmlns:a16="http://schemas.microsoft.com/office/drawing/2014/main" id="{1C97B145-D6D7-2C48-A1A1-8773C2162FA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735820" y="4666249"/>
                <a:ext cx="130356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92" name="墨迹 291">
                <a:extLst>
                  <a:ext uri="{FF2B5EF4-FFF2-40B4-BE49-F238E27FC236}">
                    <a16:creationId xmlns:a16="http://schemas.microsoft.com/office/drawing/2014/main" id="{9EF86BC8-DA77-6147-A048-8A0B81531954}"/>
                  </a:ext>
                </a:extLst>
              </p14:cNvPr>
              <p14:cNvContentPartPr/>
              <p14:nvPr/>
            </p14:nvContentPartPr>
            <p14:xfrm>
              <a:off x="6818140" y="5053609"/>
              <a:ext cx="37800" cy="31320"/>
            </p14:xfrm>
          </p:contentPart>
        </mc:Choice>
        <mc:Fallback>
          <p:pic>
            <p:nvPicPr>
              <p:cNvPr id="292" name="墨迹 291">
                <a:extLst>
                  <a:ext uri="{FF2B5EF4-FFF2-40B4-BE49-F238E27FC236}">
                    <a16:creationId xmlns:a16="http://schemas.microsoft.com/office/drawing/2014/main" id="{9EF86BC8-DA77-6147-A048-8A0B8153195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810580" y="5046049"/>
                <a:ext cx="52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93" name="墨迹 292">
                <a:extLst>
                  <a:ext uri="{FF2B5EF4-FFF2-40B4-BE49-F238E27FC236}">
                    <a16:creationId xmlns:a16="http://schemas.microsoft.com/office/drawing/2014/main" id="{8A67BE51-6103-874D-AE90-2282FD4424EA}"/>
                  </a:ext>
                </a:extLst>
              </p14:cNvPr>
              <p14:cNvContentPartPr/>
              <p14:nvPr/>
            </p14:nvContentPartPr>
            <p14:xfrm>
              <a:off x="6873940" y="5253049"/>
              <a:ext cx="12960" cy="360"/>
            </p14:xfrm>
          </p:contentPart>
        </mc:Choice>
        <mc:Fallback>
          <p:pic>
            <p:nvPicPr>
              <p:cNvPr id="293" name="墨迹 292">
                <a:extLst>
                  <a:ext uri="{FF2B5EF4-FFF2-40B4-BE49-F238E27FC236}">
                    <a16:creationId xmlns:a16="http://schemas.microsoft.com/office/drawing/2014/main" id="{8A67BE51-6103-874D-AE90-2282FD4424E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866380" y="5245489"/>
                <a:ext cx="2772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94" name="墨迹 294">
                <a:extLst>
                  <a:ext uri="{FF2B5EF4-FFF2-40B4-BE49-F238E27FC236}">
                    <a16:creationId xmlns:a16="http://schemas.microsoft.com/office/drawing/2014/main" id="{C35C3A5A-7F0F-5B42-AD76-8567D3DDC352}"/>
                  </a:ext>
                </a:extLst>
              </p14:cNvPr>
              <p14:cNvContentPartPr/>
              <p14:nvPr/>
            </p14:nvContentPartPr>
            <p14:xfrm>
              <a:off x="5990140" y="4729969"/>
              <a:ext cx="454680" cy="436320"/>
            </p14:xfrm>
          </p:contentPart>
        </mc:Choice>
        <mc:Fallback>
          <p:pic>
            <p:nvPicPr>
              <p:cNvPr id="294" name="墨迹 294">
                <a:extLst>
                  <a:ext uri="{FF2B5EF4-FFF2-40B4-BE49-F238E27FC236}">
                    <a16:creationId xmlns:a16="http://schemas.microsoft.com/office/drawing/2014/main" id="{C35C3A5A-7F0F-5B42-AD76-8567D3DDC35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982580" y="4722409"/>
                <a:ext cx="46980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96" name="墨迹 295">
                <a:extLst>
                  <a:ext uri="{FF2B5EF4-FFF2-40B4-BE49-F238E27FC236}">
                    <a16:creationId xmlns:a16="http://schemas.microsoft.com/office/drawing/2014/main" id="{603E2F0E-156D-B149-857A-2F63F373A5B4}"/>
                  </a:ext>
                </a:extLst>
              </p14:cNvPr>
              <p14:cNvContentPartPr/>
              <p14:nvPr/>
            </p14:nvContentPartPr>
            <p14:xfrm>
              <a:off x="1077940" y="6049729"/>
              <a:ext cx="952920" cy="19080"/>
            </p14:xfrm>
          </p:contentPart>
        </mc:Choice>
        <mc:Fallback>
          <p:pic>
            <p:nvPicPr>
              <p:cNvPr id="296" name="墨迹 295">
                <a:extLst>
                  <a:ext uri="{FF2B5EF4-FFF2-40B4-BE49-F238E27FC236}">
                    <a16:creationId xmlns:a16="http://schemas.microsoft.com/office/drawing/2014/main" id="{603E2F0E-156D-B149-857A-2F63F373A5B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70380" y="6042169"/>
                <a:ext cx="9680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97" name="墨迹 296">
                <a:extLst>
                  <a:ext uri="{FF2B5EF4-FFF2-40B4-BE49-F238E27FC236}">
                    <a16:creationId xmlns:a16="http://schemas.microsoft.com/office/drawing/2014/main" id="{B6DF85E0-7046-ED44-B843-27BB41A947CB}"/>
                  </a:ext>
                </a:extLst>
              </p14:cNvPr>
              <p14:cNvContentPartPr/>
              <p14:nvPr/>
            </p14:nvContentPartPr>
            <p14:xfrm>
              <a:off x="2740420" y="6037129"/>
              <a:ext cx="25200" cy="6480"/>
            </p14:xfrm>
          </p:contentPart>
        </mc:Choice>
        <mc:Fallback>
          <p:pic>
            <p:nvPicPr>
              <p:cNvPr id="297" name="墨迹 296">
                <a:extLst>
                  <a:ext uri="{FF2B5EF4-FFF2-40B4-BE49-F238E27FC236}">
                    <a16:creationId xmlns:a16="http://schemas.microsoft.com/office/drawing/2014/main" id="{B6DF85E0-7046-ED44-B843-27BB41A947CB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732860" y="6029929"/>
                <a:ext cx="40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301" name="墨迹 300">
                <a:extLst>
                  <a:ext uri="{FF2B5EF4-FFF2-40B4-BE49-F238E27FC236}">
                    <a16:creationId xmlns:a16="http://schemas.microsoft.com/office/drawing/2014/main" id="{2643F6FF-59C1-0D42-A5E7-5083EECE9874}"/>
                  </a:ext>
                </a:extLst>
              </p14:cNvPr>
              <p14:cNvContentPartPr/>
              <p14:nvPr/>
            </p14:nvContentPartPr>
            <p14:xfrm>
              <a:off x="3412540" y="6068449"/>
              <a:ext cx="212040" cy="31320"/>
            </p14:xfrm>
          </p:contentPart>
        </mc:Choice>
        <mc:Fallback>
          <p:pic>
            <p:nvPicPr>
              <p:cNvPr id="301" name="墨迹 300">
                <a:extLst>
                  <a:ext uri="{FF2B5EF4-FFF2-40B4-BE49-F238E27FC236}">
                    <a16:creationId xmlns:a16="http://schemas.microsoft.com/office/drawing/2014/main" id="{2643F6FF-59C1-0D42-A5E7-5083EECE987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404980" y="6060889"/>
                <a:ext cx="2271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307" name="墨迹 306">
                <a:extLst>
                  <a:ext uri="{FF2B5EF4-FFF2-40B4-BE49-F238E27FC236}">
                    <a16:creationId xmlns:a16="http://schemas.microsoft.com/office/drawing/2014/main" id="{F5AF0DE8-0003-7147-843C-3BF16EBCEAEE}"/>
                  </a:ext>
                </a:extLst>
              </p14:cNvPr>
              <p14:cNvContentPartPr/>
              <p14:nvPr/>
            </p14:nvContentPartPr>
            <p14:xfrm>
              <a:off x="5741020" y="5819329"/>
              <a:ext cx="454680" cy="615960"/>
            </p14:xfrm>
          </p:contentPart>
        </mc:Choice>
        <mc:Fallback>
          <p:pic>
            <p:nvPicPr>
              <p:cNvPr id="307" name="墨迹 306">
                <a:extLst>
                  <a:ext uri="{FF2B5EF4-FFF2-40B4-BE49-F238E27FC236}">
                    <a16:creationId xmlns:a16="http://schemas.microsoft.com/office/drawing/2014/main" id="{F5AF0DE8-0003-7147-843C-3BF16EBCEAE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733460" y="5811769"/>
                <a:ext cx="46980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310" name="墨迹 309">
                <a:extLst>
                  <a:ext uri="{FF2B5EF4-FFF2-40B4-BE49-F238E27FC236}">
                    <a16:creationId xmlns:a16="http://schemas.microsoft.com/office/drawing/2014/main" id="{899B5B56-A6B0-B344-A83A-BAD2513D316B}"/>
                  </a:ext>
                </a:extLst>
              </p14:cNvPr>
              <p14:cNvContentPartPr/>
              <p14:nvPr/>
            </p14:nvContentPartPr>
            <p14:xfrm>
              <a:off x="7646500" y="5614129"/>
              <a:ext cx="86760" cy="106200"/>
            </p14:xfrm>
          </p:contentPart>
        </mc:Choice>
        <mc:Fallback>
          <p:pic>
            <p:nvPicPr>
              <p:cNvPr id="310" name="墨迹 309">
                <a:extLst>
                  <a:ext uri="{FF2B5EF4-FFF2-40B4-BE49-F238E27FC236}">
                    <a16:creationId xmlns:a16="http://schemas.microsoft.com/office/drawing/2014/main" id="{899B5B56-A6B0-B344-A83A-BAD2513D316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639300" y="5606569"/>
                <a:ext cx="1018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13" name="墨迹 312">
                <a:extLst>
                  <a:ext uri="{FF2B5EF4-FFF2-40B4-BE49-F238E27FC236}">
                    <a16:creationId xmlns:a16="http://schemas.microsoft.com/office/drawing/2014/main" id="{738AD552-E3FA-5B48-909F-004CBC14B8B3}"/>
                  </a:ext>
                </a:extLst>
              </p14:cNvPr>
              <p14:cNvContentPartPr/>
              <p14:nvPr/>
            </p14:nvContentPartPr>
            <p14:xfrm>
              <a:off x="8747740" y="5882329"/>
              <a:ext cx="118800" cy="92880"/>
            </p14:xfrm>
          </p:contentPart>
        </mc:Choice>
        <mc:Fallback>
          <p:pic>
            <p:nvPicPr>
              <p:cNvPr id="313" name="墨迹 312">
                <a:extLst>
                  <a:ext uri="{FF2B5EF4-FFF2-40B4-BE49-F238E27FC236}">
                    <a16:creationId xmlns:a16="http://schemas.microsoft.com/office/drawing/2014/main" id="{738AD552-E3FA-5B48-909F-004CBC14B8B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40180" y="5874769"/>
                <a:ext cx="1335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319" name="墨迹 318">
                <a:extLst>
                  <a:ext uri="{FF2B5EF4-FFF2-40B4-BE49-F238E27FC236}">
                    <a16:creationId xmlns:a16="http://schemas.microsoft.com/office/drawing/2014/main" id="{94461418-C071-DD4C-BF26-823C9A213A97}"/>
                  </a:ext>
                </a:extLst>
              </p14:cNvPr>
              <p14:cNvContentPartPr/>
              <p14:nvPr/>
            </p14:nvContentPartPr>
            <p14:xfrm>
              <a:off x="10310500" y="6504049"/>
              <a:ext cx="53640" cy="62640"/>
            </p14:xfrm>
          </p:contentPart>
        </mc:Choice>
        <mc:Fallback>
          <p:pic>
            <p:nvPicPr>
              <p:cNvPr id="319" name="墨迹 318">
                <a:extLst>
                  <a:ext uri="{FF2B5EF4-FFF2-40B4-BE49-F238E27FC236}">
                    <a16:creationId xmlns:a16="http://schemas.microsoft.com/office/drawing/2014/main" id="{94461418-C071-DD4C-BF26-823C9A213A9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302940" y="6496849"/>
                <a:ext cx="68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20" name="墨迹 319">
                <a:extLst>
                  <a:ext uri="{FF2B5EF4-FFF2-40B4-BE49-F238E27FC236}">
                    <a16:creationId xmlns:a16="http://schemas.microsoft.com/office/drawing/2014/main" id="{68252677-5323-DD40-90CD-AF10A6C1CC57}"/>
                  </a:ext>
                </a:extLst>
              </p14:cNvPr>
              <p14:cNvContentPartPr/>
              <p14:nvPr/>
            </p14:nvContentPartPr>
            <p14:xfrm>
              <a:off x="10248940" y="6740929"/>
              <a:ext cx="30960" cy="31320"/>
            </p14:xfrm>
          </p:contentPart>
        </mc:Choice>
        <mc:Fallback>
          <p:pic>
            <p:nvPicPr>
              <p:cNvPr id="320" name="墨迹 319">
                <a:extLst>
                  <a:ext uri="{FF2B5EF4-FFF2-40B4-BE49-F238E27FC236}">
                    <a16:creationId xmlns:a16="http://schemas.microsoft.com/office/drawing/2014/main" id="{68252677-5323-DD40-90CD-AF10A6C1CC5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0241380" y="6733369"/>
                <a:ext cx="45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321" name="墨迹 327">
                <a:extLst>
                  <a:ext uri="{FF2B5EF4-FFF2-40B4-BE49-F238E27FC236}">
                    <a16:creationId xmlns:a16="http://schemas.microsoft.com/office/drawing/2014/main" id="{E474CF3A-D29D-F646-878D-A9D9D9239C12}"/>
                  </a:ext>
                </a:extLst>
              </p14:cNvPr>
              <p14:cNvContentPartPr/>
              <p14:nvPr/>
            </p14:nvContentPartPr>
            <p14:xfrm>
              <a:off x="9289540" y="5968729"/>
              <a:ext cx="554400" cy="616680"/>
            </p14:xfrm>
          </p:contentPart>
        </mc:Choice>
        <mc:Fallback>
          <p:pic>
            <p:nvPicPr>
              <p:cNvPr id="321" name="墨迹 327">
                <a:extLst>
                  <a:ext uri="{FF2B5EF4-FFF2-40B4-BE49-F238E27FC236}">
                    <a16:creationId xmlns:a16="http://schemas.microsoft.com/office/drawing/2014/main" id="{E474CF3A-D29D-F646-878D-A9D9D9239C1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281980" y="5961169"/>
                <a:ext cx="56952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322" name="墨迹 328">
                <a:extLst>
                  <a:ext uri="{FF2B5EF4-FFF2-40B4-BE49-F238E27FC236}">
                    <a16:creationId xmlns:a16="http://schemas.microsoft.com/office/drawing/2014/main" id="{905187E2-9D88-7D47-A23E-BEBD72599305}"/>
                  </a:ext>
                </a:extLst>
              </p14:cNvPr>
              <p14:cNvContentPartPr/>
              <p14:nvPr/>
            </p14:nvContentPartPr>
            <p14:xfrm>
              <a:off x="8766460" y="6130729"/>
              <a:ext cx="198720" cy="274320"/>
            </p14:xfrm>
          </p:contentPart>
        </mc:Choice>
        <mc:Fallback>
          <p:pic>
            <p:nvPicPr>
              <p:cNvPr id="322" name="墨迹 328">
                <a:extLst>
                  <a:ext uri="{FF2B5EF4-FFF2-40B4-BE49-F238E27FC236}">
                    <a16:creationId xmlns:a16="http://schemas.microsoft.com/office/drawing/2014/main" id="{905187E2-9D88-7D47-A23E-BEBD72599305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758900" y="6123169"/>
                <a:ext cx="2138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323" name="墨迹 329">
                <a:extLst>
                  <a:ext uri="{FF2B5EF4-FFF2-40B4-BE49-F238E27FC236}">
                    <a16:creationId xmlns:a16="http://schemas.microsoft.com/office/drawing/2014/main" id="{6A344E4B-A568-BF40-B6DF-6495C2D6DEC6}"/>
                  </a:ext>
                </a:extLst>
              </p14:cNvPr>
              <p14:cNvContentPartPr/>
              <p14:nvPr/>
            </p14:nvContentPartPr>
            <p14:xfrm>
              <a:off x="8013340" y="5844169"/>
              <a:ext cx="492120" cy="775080"/>
            </p14:xfrm>
          </p:contentPart>
        </mc:Choice>
        <mc:Fallback>
          <p:pic>
            <p:nvPicPr>
              <p:cNvPr id="323" name="墨迹 329">
                <a:extLst>
                  <a:ext uri="{FF2B5EF4-FFF2-40B4-BE49-F238E27FC236}">
                    <a16:creationId xmlns:a16="http://schemas.microsoft.com/office/drawing/2014/main" id="{6A344E4B-A568-BF40-B6DF-6495C2D6DEC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005780" y="5836609"/>
                <a:ext cx="507240" cy="79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324" name="墨迹 330">
                <a:extLst>
                  <a:ext uri="{FF2B5EF4-FFF2-40B4-BE49-F238E27FC236}">
                    <a16:creationId xmlns:a16="http://schemas.microsoft.com/office/drawing/2014/main" id="{242B1A78-379E-794B-A206-8F938F8AB525}"/>
                  </a:ext>
                </a:extLst>
              </p14:cNvPr>
              <p14:cNvContentPartPr/>
              <p14:nvPr/>
            </p14:nvContentPartPr>
            <p14:xfrm>
              <a:off x="6425740" y="5931289"/>
              <a:ext cx="1351440" cy="546840"/>
            </p14:xfrm>
          </p:contentPart>
        </mc:Choice>
        <mc:Fallback>
          <p:pic>
            <p:nvPicPr>
              <p:cNvPr id="324" name="墨迹 330">
                <a:extLst>
                  <a:ext uri="{FF2B5EF4-FFF2-40B4-BE49-F238E27FC236}">
                    <a16:creationId xmlns:a16="http://schemas.microsoft.com/office/drawing/2014/main" id="{242B1A78-379E-794B-A206-8F938F8AB52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418180" y="5924089"/>
                <a:ext cx="13662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325" name="墨迹 331">
                <a:extLst>
                  <a:ext uri="{FF2B5EF4-FFF2-40B4-BE49-F238E27FC236}">
                    <a16:creationId xmlns:a16="http://schemas.microsoft.com/office/drawing/2014/main" id="{7F28543C-184B-AE44-A613-A832EDFFBEBF}"/>
                  </a:ext>
                </a:extLst>
              </p14:cNvPr>
              <p14:cNvContentPartPr/>
              <p14:nvPr/>
            </p14:nvContentPartPr>
            <p14:xfrm>
              <a:off x="4664620" y="5788369"/>
              <a:ext cx="703080" cy="622800"/>
            </p14:xfrm>
          </p:contentPart>
        </mc:Choice>
        <mc:Fallback>
          <p:pic>
            <p:nvPicPr>
              <p:cNvPr id="325" name="墨迹 331">
                <a:extLst>
                  <a:ext uri="{FF2B5EF4-FFF2-40B4-BE49-F238E27FC236}">
                    <a16:creationId xmlns:a16="http://schemas.microsoft.com/office/drawing/2014/main" id="{7F28543C-184B-AE44-A613-A832EDFFBEBF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657060" y="5780809"/>
                <a:ext cx="71820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326" name="墨迹 332">
                <a:extLst>
                  <a:ext uri="{FF2B5EF4-FFF2-40B4-BE49-F238E27FC236}">
                    <a16:creationId xmlns:a16="http://schemas.microsoft.com/office/drawing/2014/main" id="{F94804B8-80B2-8741-95B8-9EA9FBBE13B0}"/>
                  </a:ext>
                </a:extLst>
              </p14:cNvPr>
              <p14:cNvContentPartPr/>
              <p14:nvPr/>
            </p14:nvContentPartPr>
            <p14:xfrm>
              <a:off x="3973780" y="5763529"/>
              <a:ext cx="230040" cy="865440"/>
            </p14:xfrm>
          </p:contentPart>
        </mc:Choice>
        <mc:Fallback>
          <p:pic>
            <p:nvPicPr>
              <p:cNvPr id="326" name="墨迹 332">
                <a:extLst>
                  <a:ext uri="{FF2B5EF4-FFF2-40B4-BE49-F238E27FC236}">
                    <a16:creationId xmlns:a16="http://schemas.microsoft.com/office/drawing/2014/main" id="{F94804B8-80B2-8741-95B8-9EA9FBBE13B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966220" y="5755972"/>
                <a:ext cx="245160" cy="880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327" name="墨迹 333">
                <a:extLst>
                  <a:ext uri="{FF2B5EF4-FFF2-40B4-BE49-F238E27FC236}">
                    <a16:creationId xmlns:a16="http://schemas.microsoft.com/office/drawing/2014/main" id="{D7B03269-9A21-B44D-AC9A-3ED2576221FD}"/>
                  </a:ext>
                </a:extLst>
              </p14:cNvPr>
              <p14:cNvContentPartPr/>
              <p14:nvPr/>
            </p14:nvContentPartPr>
            <p14:xfrm>
              <a:off x="2733940" y="5981329"/>
              <a:ext cx="367920" cy="360720"/>
            </p14:xfrm>
          </p:contentPart>
        </mc:Choice>
        <mc:Fallback>
          <p:pic>
            <p:nvPicPr>
              <p:cNvPr id="327" name="墨迹 333">
                <a:extLst>
                  <a:ext uri="{FF2B5EF4-FFF2-40B4-BE49-F238E27FC236}">
                    <a16:creationId xmlns:a16="http://schemas.microsoft.com/office/drawing/2014/main" id="{D7B03269-9A21-B44D-AC9A-3ED2576221F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726373" y="5973769"/>
                <a:ext cx="383055" cy="3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8972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宽屏</PresentationFormat>
  <Slides>31</Slides>
  <Notes>0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Yongkun</dc:creator>
  <cp:lastModifiedBy>Li Yongkun</cp:lastModifiedBy>
  <cp:revision>1</cp:revision>
  <dcterms:created xsi:type="dcterms:W3CDTF">2020-04-02T01:39:19Z</dcterms:created>
  <dcterms:modified xsi:type="dcterms:W3CDTF">2020-04-02T04:01:41Z</dcterms:modified>
</cp:coreProperties>
</file>